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5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6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7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0" r:id="rId1"/>
    <p:sldMasterId id="2147483789" r:id="rId2"/>
    <p:sldMasterId id="2147483802" r:id="rId3"/>
    <p:sldMasterId id="2147483843" r:id="rId4"/>
    <p:sldMasterId id="2147483855" r:id="rId5"/>
    <p:sldMasterId id="2147483903" r:id="rId6"/>
    <p:sldMasterId id="2147483921" r:id="rId7"/>
    <p:sldMasterId id="2147483933" r:id="rId8"/>
  </p:sldMasterIdLst>
  <p:sldIdLst>
    <p:sldId id="335" r:id="rId9"/>
    <p:sldId id="268" r:id="rId10"/>
    <p:sldId id="333" r:id="rId11"/>
    <p:sldId id="374" r:id="rId12"/>
    <p:sldId id="334" r:id="rId13"/>
    <p:sldId id="388" r:id="rId14"/>
    <p:sldId id="375" r:id="rId15"/>
    <p:sldId id="376" r:id="rId16"/>
    <p:sldId id="377" r:id="rId17"/>
    <p:sldId id="378" r:id="rId18"/>
    <p:sldId id="339" r:id="rId19"/>
    <p:sldId id="337" r:id="rId20"/>
    <p:sldId id="257" r:id="rId21"/>
    <p:sldId id="340" r:id="rId22"/>
    <p:sldId id="384" r:id="rId23"/>
    <p:sldId id="342" r:id="rId24"/>
    <p:sldId id="346" r:id="rId25"/>
    <p:sldId id="345" r:id="rId26"/>
    <p:sldId id="348" r:id="rId27"/>
    <p:sldId id="349" r:id="rId28"/>
    <p:sldId id="347" r:id="rId29"/>
    <p:sldId id="350" r:id="rId30"/>
    <p:sldId id="387" r:id="rId31"/>
    <p:sldId id="351" r:id="rId32"/>
    <p:sldId id="357" r:id="rId33"/>
    <p:sldId id="382" r:id="rId34"/>
    <p:sldId id="352" r:id="rId35"/>
    <p:sldId id="353" r:id="rId36"/>
    <p:sldId id="356" r:id="rId37"/>
    <p:sldId id="358" r:id="rId38"/>
    <p:sldId id="381" r:id="rId39"/>
    <p:sldId id="360" r:id="rId40"/>
    <p:sldId id="359" r:id="rId41"/>
    <p:sldId id="385" r:id="rId42"/>
    <p:sldId id="306" r:id="rId43"/>
    <p:sldId id="308" r:id="rId44"/>
    <p:sldId id="383" r:id="rId45"/>
    <p:sldId id="307" r:id="rId46"/>
    <p:sldId id="386" r:id="rId47"/>
    <p:sldId id="316" r:id="rId48"/>
    <p:sldId id="354" r:id="rId49"/>
    <p:sldId id="367" r:id="rId50"/>
    <p:sldId id="366" r:id="rId51"/>
    <p:sldId id="365" r:id="rId52"/>
    <p:sldId id="368" r:id="rId53"/>
    <p:sldId id="380" r:id="rId54"/>
    <p:sldId id="319" r:id="rId5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B4BFF"/>
    <a:srgbClr val="0000FF"/>
    <a:srgbClr val="D5FFEA"/>
    <a:srgbClr val="CCFF99"/>
    <a:srgbClr val="005000"/>
    <a:srgbClr val="00005C"/>
    <a:srgbClr val="2D051A"/>
    <a:srgbClr val="FFEAA7"/>
    <a:srgbClr val="36174D"/>
    <a:srgbClr val="B9FF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21212" autoAdjust="0"/>
    <p:restoredTop sz="95581" autoAdjust="0"/>
  </p:normalViewPr>
  <p:slideViewPr>
    <p:cSldViewPr snapToGrid="0">
      <p:cViewPr varScale="1">
        <p:scale>
          <a:sx n="70" d="100"/>
          <a:sy n="70" d="100"/>
        </p:scale>
        <p:origin x="1464" y="53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30" d="100"/>
        <a:sy n="130" d="100"/>
      </p:scale>
      <p:origin x="0" y="-1801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50" Type="http://schemas.openxmlformats.org/officeDocument/2006/relationships/slide" Target="slides/slide42.xml"/><Relationship Id="rId55" Type="http://schemas.openxmlformats.org/officeDocument/2006/relationships/slide" Target="slides/slide47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slide" Target="slides/slide45.xml"/><Relationship Id="rId58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56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59" Type="http://schemas.openxmlformats.org/officeDocument/2006/relationships/tableStyles" Target="tableStyles.xml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54" Type="http://schemas.openxmlformats.org/officeDocument/2006/relationships/slide" Target="slides/slide46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57" Type="http://schemas.openxmlformats.org/officeDocument/2006/relationships/viewProps" Target="viewProps.xml"/><Relationship Id="rId10" Type="http://schemas.openxmlformats.org/officeDocument/2006/relationships/slide" Target="slides/slide2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slide" Target="slides/slide4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C81A0-FB7A-4357-8B37-1EC930D1E0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1500" y="1524000"/>
            <a:ext cx="8001000" cy="1985963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3C075C-7238-4F43-87E7-63A35BE690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1500" y="3810000"/>
            <a:ext cx="8000999" cy="19859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B67EEB-ABA8-4DA9-803B-0C6CD8A12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anchor="b" anchorCtr="0"/>
          <a:lstStyle/>
          <a:p>
            <a:fld id="{F4D57BDD-E64A-4D27-8978-82FFCA18A12C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CFD314-1E75-41B9-A585-4F4A32A34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0CC8E8-C649-4A81-BF53-F078B2A98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3359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CE73F-2F7C-4941-9B13-ACB43A498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1524001"/>
            <a:ext cx="6858000" cy="15239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BC107E-F2BE-4057-B06B-1E50FD12B5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71500" y="3048000"/>
            <a:ext cx="8001000" cy="3048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B9D7D8-1932-4215-A6E0-C16DA0DDB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78B662-65E3-47B2-AD95-B041B57F3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93DBC5-88B5-4F2A-A0E3-752CB4217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90881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F926EC-DC54-4882-9D58-F201EA25C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804E7C-4CBA-49AF-B24C-1A1FF51C21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D3C727-C0C7-4BBA-9CF5-6C1FAC76B1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66A6-3C10-4AB8-86A1-BB1F0CDA7EFE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603986-C5B4-4956-AC6F-4F36186B8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45F941-E847-4C51-97D6-21066B26E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0201-1C40-4B39-813D-5CD9493BA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65081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E0338D2-D9EE-4B67-97C1-08ABD57453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5515386" y="365125"/>
            <a:ext cx="2999964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4B1422-6C1E-4422-80E8-34B0092FBF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4699095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C8B53C-3084-4BC0-A80E-DB41C04C62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66A6-3C10-4AB8-86A1-BB1F0CDA7EFE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76BFDE-DC70-4A6E-90B8-337FC4725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C3578F-39AE-4F6F-9614-32EF672E6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0201-1C40-4B39-813D-5CD9493BA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445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B6599DF-5B13-4800-ADD7-3A2A2F1C48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1524000"/>
            <a:ext cx="2028825" cy="45720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191E12-22D9-4DA9-A336-EA6A8B9B55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71500" y="1524000"/>
            <a:ext cx="5715000" cy="4572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22A1D5-B7EF-43A4-81EF-B5A7EA356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809DFB-4410-42BF-B886-C984E3A53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6487E8-E9A0-429E-88E5-34B1BE86B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6948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778124"/>
            <a:ext cx="9144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35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35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8675" y="2292095"/>
            <a:ext cx="7572375" cy="2219691"/>
          </a:xfrm>
        </p:spPr>
        <p:txBody>
          <a:bodyPr anchor="ctr">
            <a:normAutofit/>
          </a:bodyPr>
          <a:lstStyle>
            <a:lvl1pPr algn="l">
              <a:defRPr sz="3300" cap="all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8674" y="4511785"/>
            <a:ext cx="7572376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35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3F103-BC34-4FE4-A40E-EDDEECFDA5D0}" type="datetimeFigureOut">
              <a:rPr lang="en-US" smtClean="0"/>
              <a:pPr/>
              <a:t>1/26/2023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title="Ribbon tab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3334" y="0"/>
            <a:ext cx="1310643" cy="229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667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633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 rot="10800000">
            <a:off x="0" y="5645511"/>
            <a:ext cx="9144000" cy="63125"/>
            <a:chOff x="507492" y="1501519"/>
            <a:chExt cx="8129016" cy="6312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0" y="1143001"/>
            <a:ext cx="9144000" cy="63125"/>
            <a:chOff x="507492" y="1501519"/>
            <a:chExt cx="8129016" cy="63125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 6"/>
          <p:cNvSpPr/>
          <p:nvPr/>
        </p:nvSpPr>
        <p:spPr>
          <a:xfrm>
            <a:off x="0" y="5778124"/>
            <a:ext cx="9144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35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35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8675" y="2292095"/>
            <a:ext cx="4300538" cy="2219691"/>
          </a:xfrm>
        </p:spPr>
        <p:txBody>
          <a:bodyPr anchor="ctr">
            <a:normAutofit/>
          </a:bodyPr>
          <a:lstStyle>
            <a:lvl1pPr algn="l">
              <a:defRPr sz="3300" cap="all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8675" y="4511785"/>
            <a:ext cx="4300538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35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pic>
        <p:nvPicPr>
          <p:cNvPr id="10" name="Picture 9" title="Ribbon tab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4410" y="0"/>
            <a:ext cx="1310643" cy="2292094"/>
          </a:xfrm>
          <a:prstGeom prst="rect">
            <a:avLst/>
          </a:prstGeom>
        </p:spPr>
      </p:pic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5235798" y="1310656"/>
            <a:ext cx="3908203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13005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2514601"/>
            <a:ext cx="9144000" cy="3194035"/>
            <a:chOff x="647402" y="2514600"/>
            <a:chExt cx="10838688" cy="3194035"/>
          </a:xfrm>
        </p:grpSpPr>
        <p:grpSp>
          <p:nvGrpSpPr>
            <p:cNvPr id="9" name="Group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Rectangle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350"/>
            </a:p>
          </p:txBody>
        </p:sp>
        <p:grpSp>
          <p:nvGrpSpPr>
            <p:cNvPr id="11" name="Group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8675" y="2971806"/>
            <a:ext cx="7553324" cy="1684150"/>
          </a:xfrm>
        </p:spPr>
        <p:txBody>
          <a:bodyPr anchor="ctr">
            <a:normAutofit/>
          </a:bodyPr>
          <a:lstStyle>
            <a:lvl1pPr>
              <a:defRPr sz="33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8675" y="4655956"/>
            <a:ext cx="7553324" cy="50975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title="Ribbon tab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410" y="0"/>
            <a:ext cx="1337391" cy="297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878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8675" y="1600201"/>
            <a:ext cx="3686175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600201"/>
            <a:ext cx="3686175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795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8675" y="1600200"/>
            <a:ext cx="3689604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8675" y="2424112"/>
            <a:ext cx="3689604" cy="37480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4583" y="1600200"/>
            <a:ext cx="3689604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4583" y="2424112"/>
            <a:ext cx="3689604" cy="37480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661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517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608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6A6A6-C260-4F8B-99DF-249C907BE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36F8CB-5C97-4437-A672-4E43D0E5AE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90C990-05C1-4ECD-A899-722057AEA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E9811C-37A0-4DD1-8607-EFD4226E5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CAB506-9570-4D3E-804F-A184A73DB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7119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1386" y="1600200"/>
            <a:ext cx="4083939" cy="4572001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8675" y="1600200"/>
            <a:ext cx="3288411" cy="4572000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256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91003" y="1600200"/>
            <a:ext cx="4823184" cy="4572001"/>
          </a:xfrm>
        </p:spPr>
        <p:txBody>
          <a:bodyPr tIns="1188720">
            <a:normAutofit/>
          </a:bodyPr>
          <a:lstStyle>
            <a:lvl1pPr marL="0" indent="0" algn="ctr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8675" y="1600200"/>
            <a:ext cx="2547747" cy="4572000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030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769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29450" y="365125"/>
            <a:ext cx="12858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28675" y="365125"/>
            <a:ext cx="6074172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 rot="5400000">
            <a:off x="4181447" y="3239394"/>
            <a:ext cx="5632704" cy="63302"/>
            <a:chOff x="1073150" y="1219201"/>
            <a:chExt cx="10058400" cy="63125"/>
          </a:xfrm>
        </p:grpSpPr>
        <p:cxnSp>
          <p:nvCxnSpPr>
            <p:cNvPr id="8" name="Straight Connector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89810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350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5" y="69767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1950">
                <a:solidFill>
                  <a:schemeClr val="tx2"/>
                </a:solidFill>
              </a:defRPr>
            </a:lvl1pPr>
            <a:lvl2pPr marL="342892" indent="0" algn="ctr">
              <a:buNone/>
            </a:lvl2pPr>
            <a:lvl3pPr marL="685783" indent="0" algn="ctr">
              <a:buNone/>
            </a:lvl3pPr>
            <a:lvl4pPr marL="1028675" indent="0" algn="ctr">
              <a:buNone/>
            </a:lvl4pPr>
            <a:lvl5pPr marL="1371566" indent="0" algn="ctr">
              <a:buNone/>
            </a:lvl5pPr>
            <a:lvl6pPr marL="1714457" indent="0" algn="ctr">
              <a:buNone/>
            </a:lvl6pPr>
            <a:lvl7pPr marL="2057348" indent="0" algn="ctr">
              <a:buNone/>
            </a:lvl7pPr>
            <a:lvl8pPr marL="2400240" indent="0" algn="ctr">
              <a:buNone/>
            </a:lvl8pPr>
            <a:lvl9pPr marL="2743132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050">
                <a:solidFill>
                  <a:srgbClr val="FFFFFF"/>
                </a:solidFill>
              </a:defRPr>
            </a:lvl1pPr>
          </a:lstStyle>
          <a:p>
            <a:fld id="{A54B8CB5-A7A6-4A80-974C-F6DBF99217B7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7" name="Rectangle 6"/>
          <p:cNvSpPr/>
          <p:nvPr/>
        </p:nvSpPr>
        <p:spPr>
          <a:xfrm>
            <a:off x="62938" y="1449306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10" name="Rectangle 9"/>
          <p:cNvSpPr/>
          <p:nvPr/>
        </p:nvSpPr>
        <p:spPr>
          <a:xfrm>
            <a:off x="62938" y="1396725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11" name="Rectangle 10"/>
          <p:cNvSpPr/>
          <p:nvPr/>
        </p:nvSpPr>
        <p:spPr>
          <a:xfrm>
            <a:off x="62938" y="2976653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42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476382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5F98A-5A9D-4996-A42B-090F61CD51A4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6244476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350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5" y="69767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3"/>
            <a:ext cx="7772400" cy="1362075"/>
          </a:xfrm>
        </p:spPr>
        <p:txBody>
          <a:bodyPr anchor="b" anchorCtr="0"/>
          <a:lstStyle>
            <a:lvl1pPr algn="l">
              <a:buNone/>
              <a:defRPr sz="3000" b="0" cap="none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48"/>
            <a:ext cx="7772400" cy="1338263"/>
          </a:xfrm>
        </p:spPr>
        <p:txBody>
          <a:bodyPr anchor="t" anchorCtr="0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1" y="6172200"/>
            <a:ext cx="4000500" cy="457200"/>
          </a:xfrm>
        </p:spPr>
        <p:txBody>
          <a:bodyPr/>
          <a:lstStyle/>
          <a:p>
            <a:endParaRPr lang="es-ES"/>
          </a:p>
        </p:txBody>
      </p:sp>
      <p:sp>
        <p:nvSpPr>
          <p:cNvPr id="7" name="Rectangle 6"/>
          <p:cNvSpPr/>
          <p:nvPr/>
        </p:nvSpPr>
        <p:spPr>
          <a:xfrm flipV="1">
            <a:off x="69421" y="2376831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8" name="Rectangle 7"/>
          <p:cNvSpPr/>
          <p:nvPr/>
        </p:nvSpPr>
        <p:spPr>
          <a:xfrm>
            <a:off x="69159" y="2341487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9" name="Rectangle 8"/>
          <p:cNvSpPr/>
          <p:nvPr/>
        </p:nvSpPr>
        <p:spPr>
          <a:xfrm>
            <a:off x="68319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F5ABFE77-764C-4996-B2E5-CDB71DDDE4F7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603168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DAC20-0EBA-4A05-B240-DBA3DCBA2339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1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6482570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1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18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18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B9308-69CC-4E2D-B717-F8E52F9EEE65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4413296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410BE-D2DC-4A22-97CD-787F72523395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2033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569B8-DEA4-4F12-9078-ECD731F2A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1530351"/>
            <a:ext cx="8001000" cy="227965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0D1F3B-E79C-4822-999D-205B0E76C6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4589464"/>
            <a:ext cx="8001000" cy="1183184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145166-621E-4C71-A40F-64E514536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B8A175-E39F-477F-997B-99FF8677A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69115F-5456-4FA3-8484-B1806E7C4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7991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C1BFD-9DD8-4788-8218-B5F53B4EEB91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622482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10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1"/>
            <a:ext cx="7772400" cy="1143000"/>
          </a:xfrm>
        </p:spPr>
        <p:txBody>
          <a:bodyPr anchor="b" anchorCtr="0"/>
          <a:lstStyle>
            <a:lvl1pPr algn="l">
              <a:buNone/>
              <a:defRPr sz="30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350"/>
            </a:lvl1pPr>
            <a:lvl2pPr>
              <a:buNone/>
              <a:defRPr sz="900"/>
            </a:lvl2pPr>
            <a:lvl3pPr>
              <a:buNone/>
              <a:defRPr sz="750"/>
            </a:lvl3pPr>
            <a:lvl4pPr>
              <a:buNone/>
              <a:defRPr sz="675"/>
            </a:lvl4pPr>
            <a:lvl5pPr>
              <a:buNone/>
              <a:defRPr sz="675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5A50-C012-413E-A7BC-FEB850698136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49806300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1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1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200"/>
            </a:lvl1pPr>
            <a:lvl2pPr>
              <a:defRPr sz="900"/>
            </a:lvl2pPr>
            <a:lvl3pPr>
              <a:defRPr sz="750"/>
            </a:lvl3pPr>
            <a:lvl4pPr>
              <a:defRPr sz="675"/>
            </a:lvl4pPr>
            <a:lvl5pPr>
              <a:defRPr sz="675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91016183-5AB3-4806-A89B-CB4ED1C3BA5B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12" name="Rectangle 11"/>
          <p:cNvSpPr/>
          <p:nvPr/>
        </p:nvSpPr>
        <p:spPr>
          <a:xfrm>
            <a:off x="68522" y="4650485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13" name="Rectangle 12"/>
          <p:cNvSpPr/>
          <p:nvPr/>
        </p:nvSpPr>
        <p:spPr>
          <a:xfrm>
            <a:off x="68523" y="4773236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22" y="66678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24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0072839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0B8CE-F064-476A-96FC-4E276E2E38EA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7113025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6"/>
            <a:ext cx="201168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2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93C00-2639-4CCD-B286-DE6A9F8E03D2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2388965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C81A0-FB7A-4357-8B37-1EC930D1E0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1500" y="1524000"/>
            <a:ext cx="8001000" cy="1985963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3C075C-7238-4F43-87E7-63A35BE690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1500" y="3810000"/>
            <a:ext cx="8000999" cy="19859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B67EEB-ABA8-4DA9-803B-0C6CD8A12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anchor="b" anchorCtr="0"/>
          <a:lstStyle/>
          <a:p>
            <a:fld id="{F4D57BDD-E64A-4D27-8978-82FFCA18A12C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CFD314-1E75-41B9-A585-4F4A32A34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0CC8E8-C649-4A81-BF53-F078B2A98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070954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6A6A6-C260-4F8B-99DF-249C907BE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36F8CB-5C97-4437-A672-4E43D0E5AE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90C990-05C1-4ECD-A899-722057AEA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E9811C-37A0-4DD1-8607-EFD4226E5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CAB506-9570-4D3E-804F-A184A73DB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54450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569B8-DEA4-4F12-9078-ECD731F2A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1530351"/>
            <a:ext cx="8001000" cy="227965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0D1F3B-E79C-4822-999D-205B0E76C6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4589464"/>
            <a:ext cx="8001000" cy="1183184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145166-621E-4C71-A40F-64E514536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B8A175-E39F-477F-997B-99FF8677A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69115F-5456-4FA3-8484-B1806E7C4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79403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8BC5C-CCF0-4BA5-B102-213AC6FD5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1524001"/>
            <a:ext cx="6858000" cy="126364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237E63-3B4F-4C2F-A87C-9533227EB6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1500" y="3048000"/>
            <a:ext cx="3429000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8ACE3E-2FED-4289-B138-3EC2826909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43500" y="3048000"/>
            <a:ext cx="3429000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55DB51-20DA-4BEF-90BA-DDD37DC08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6D22E1-F0DB-4CB7-B2E3-D578EEAA6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29146B-54D6-4291-8EA2-643002482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45231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B4AE7-507A-4E14-96E2-5412FF8EA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1527048"/>
            <a:ext cx="8001000" cy="75895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DEEE83-2945-4C22-9597-57F1F12628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2286000"/>
            <a:ext cx="3429001" cy="76199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C2494D-AD1D-4CB7-A17C-B69079113D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1501" y="3059114"/>
            <a:ext cx="3429000" cy="30368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3E4950-830D-4EE3-9F51-DD730255E0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43499" y="2286001"/>
            <a:ext cx="3429001" cy="76199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F244AA-BDAA-4FDD-B742-449DF90573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43500" y="3059114"/>
            <a:ext cx="3428999" cy="30368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6B78494-ECE0-41D2-97E2-CFAC0434A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5E4C20-6CC5-4259-B554-B19F1A7AA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09AB13-CCCC-4074-9B66-CE0B37902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858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8BC5C-CCF0-4BA5-B102-213AC6FD5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1524001"/>
            <a:ext cx="6858000" cy="126364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237E63-3B4F-4C2F-A87C-9533227EB6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1500" y="3048000"/>
            <a:ext cx="3429000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8ACE3E-2FED-4289-B138-3EC2826909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43500" y="3048000"/>
            <a:ext cx="3429000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55DB51-20DA-4BEF-90BA-DDD37DC08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6D22E1-F0DB-4CB7-B2E3-D578EEAA6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29146B-54D6-4291-8EA2-643002482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51266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FB5FF-4FD1-4CE4-BBC5-E6402FE06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1524000"/>
            <a:ext cx="6858000" cy="3810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E71AAD-C5B9-485B-84DD-60DAFD5F1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7CACFF-0406-4EE2-9E8F-F594B952C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52A47E-1990-4B6B-BCCB-75B6F213A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13859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EC8FE4C-64F1-4C88-9D30-17F8131ED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5D8FB3-6FA4-40A7-BDBF-76CD0F22F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649F41-A021-4490-BB80-C89DF0293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34553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CEF60-874B-45DE-BF65-CF0D08577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1524000"/>
            <a:ext cx="2865835" cy="1524000"/>
          </a:xfrm>
        </p:spPr>
        <p:txBody>
          <a:bodyPr anchor="t" anchorCtr="0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D757B0-722D-425F-8BD4-9CD9093BCB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0500" y="1524000"/>
            <a:ext cx="4572000" cy="38100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DB0F60-AADF-41C3-8BFC-B405E0A3F9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1500" y="3048000"/>
            <a:ext cx="2865835" cy="3048000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AB1E11-97B6-42FD-9F45-6EDC3B83F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4D7DA9-F910-4337-99A2-91F4EA361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93A2F2-339E-4406-9A90-534A38C5A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58681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71599-6E07-4A55-9B93-4CA5EFE3F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1" y="1524000"/>
            <a:ext cx="2857500" cy="15240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2C2D26-DACA-4941-955E-18F7E23675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000500" y="1524000"/>
            <a:ext cx="4571999" cy="38100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EDB26D-C5B0-41D6-A75F-F89A87BE24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1501" y="3048000"/>
            <a:ext cx="2857500" cy="3048000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9304B6-48DF-41FA-A089-8C83BBA63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DFB82F-A17A-4BC7-A522-CD934BC35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CC530C-8824-4BE3-884E-2AFF30B57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42420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CE73F-2F7C-4941-9B13-ACB43A498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1524001"/>
            <a:ext cx="6858000" cy="15239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BC107E-F2BE-4057-B06B-1E50FD12B5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71500" y="3048000"/>
            <a:ext cx="8001000" cy="3048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B9D7D8-1932-4215-A6E0-C16DA0DDB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78B662-65E3-47B2-AD95-B041B57F3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93DBC5-88B5-4F2A-A0E3-752CB4217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81801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B6599DF-5B13-4800-ADD7-3A2A2F1C48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1524000"/>
            <a:ext cx="2028825" cy="45720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191E12-22D9-4DA9-A336-EA6A8B9B55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71500" y="1524000"/>
            <a:ext cx="5715000" cy="4572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22A1D5-B7EF-43A4-81EF-B5A7EA356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809DFB-4410-42BF-B886-C984E3A53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6487E8-E9A0-429E-88E5-34B1BE86B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89185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0" y="2226503"/>
            <a:ext cx="5917679" cy="255087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0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8080" y="1828800"/>
            <a:ext cx="990599" cy="22865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smtClean="0"/>
              <a:pPr/>
              <a:t>1/26/2023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208" y="3264408"/>
            <a:ext cx="3859795" cy="22866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087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496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534" y="2257588"/>
            <a:ext cx="3090672" cy="3020344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8"/>
            <a:ext cx="3082516" cy="302034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931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200"/>
            <a:ext cx="3636980" cy="353060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1" y="2489203"/>
            <a:ext cx="3636980" cy="35306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985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B4AE7-507A-4E14-96E2-5412FF8EA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1527048"/>
            <a:ext cx="8001000" cy="75895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DEEE83-2945-4C22-9597-57F1F12628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2286000"/>
            <a:ext cx="3429001" cy="76199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C2494D-AD1D-4CB7-A17C-B69079113D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1501" y="3059114"/>
            <a:ext cx="3429000" cy="30368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3E4950-830D-4EE3-9F51-DD730255E0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43499" y="2286001"/>
            <a:ext cx="3429001" cy="76199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F244AA-BDAA-4FDD-B742-449DF90573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43500" y="3059114"/>
            <a:ext cx="3428999" cy="30368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6B78494-ECE0-41D2-97E2-CFAC0434A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5E4C20-6CC5-4259-B554-B19F1A7AA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09AB13-CCCC-4074-9B66-CE0B37902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05733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9918" y="2489200"/>
            <a:ext cx="3633502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0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663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5835"/>
            <a:ext cx="3636980" cy="27739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180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234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276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90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7800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1" y="3086845"/>
            <a:ext cx="2712589" cy="2933701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751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381390"/>
            <a:ext cx="2987089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086100"/>
            <a:ext cx="2987089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29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4961454"/>
            <a:ext cx="642200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5528192"/>
            <a:ext cx="6422004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pPr/>
              <a:t>1/26/2023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039192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2005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pPr/>
              <a:t>1/26/2023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738601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" name="TextBox 22"/>
          <p:cNvSpPr txBox="1"/>
          <p:nvPr/>
        </p:nvSpPr>
        <p:spPr bwMode="gray">
          <a:xfrm>
            <a:off x="647430" y="651690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7069418" y="2900292"/>
            <a:ext cx="6190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60" y="927099"/>
            <a:ext cx="6160385" cy="28821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8" y="3809278"/>
            <a:ext cx="5646143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6"/>
            <a:ext cx="6343673" cy="101061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pPr/>
              <a:t>1/26/2023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768747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2057400"/>
            <a:ext cx="6422005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pPr/>
              <a:t>1/26/2023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451892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3593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4"/>
            <a:ext cx="2313432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5614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1" y="3147164"/>
            <a:ext cx="2318918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0935" y="3147164"/>
            <a:ext cx="2316625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pPr/>
              <a:t>1/26/2023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8557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FB5FF-4FD1-4CE4-BBC5-E6402FE06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1524000"/>
            <a:ext cx="6858000" cy="3810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E71AAD-C5B9-485B-84DD-60DAFD5F1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7CACFF-0406-4EE2-9E8F-F594B952C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52A47E-1990-4B6B-BCCB-75B6F213A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38610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345260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4179596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9055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37558"/>
            <a:ext cx="2313432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11125" y="4179595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53189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11125" y="484820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4179596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08641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58642" y="483755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pPr/>
              <a:t>1/26/2023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260223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1301" y="6387910"/>
            <a:ext cx="990599" cy="228659"/>
          </a:xfrm>
        </p:spPr>
        <p:txBody>
          <a:bodyPr/>
          <a:lstStyle/>
          <a:p>
            <a:fld id="{F4D57BDD-E64A-4D27-8978-82FFCA18A12C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6133" y="6387910"/>
            <a:ext cx="3859795" cy="2286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049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20420" cy="6860798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414867" y="402165"/>
            <a:ext cx="4610565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1299309" y="1765596"/>
            <a:ext cx="5995993" cy="3326809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9144000" cy="6858000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74928" y="1447799"/>
            <a:ext cx="1113516" cy="4572001"/>
          </a:xfrm>
        </p:spPr>
        <p:txBody>
          <a:bodyPr vert="eaVert" anchor="ctr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738" y="1447799"/>
            <a:ext cx="4416936" cy="45720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8546" y="6365498"/>
            <a:ext cx="3859795" cy="22866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051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1" y="2222624"/>
            <a:ext cx="5917677" cy="2554758"/>
          </a:xfrm>
        </p:spPr>
        <p:txBody>
          <a:bodyPr anchor="b"/>
          <a:lstStyle>
            <a:lvl1pPr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866441" y="4777380"/>
            <a:ext cx="5917677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7419" y="1824010"/>
            <a:ext cx="990599" cy="240258"/>
          </a:xfrm>
        </p:spPr>
        <p:txBody>
          <a:bodyPr/>
          <a:lstStyle>
            <a:lvl1pPr algn="l">
              <a:defRPr sz="900" b="0" i="0">
                <a:solidFill>
                  <a:schemeClr val="bg1"/>
                </a:solidFill>
              </a:defRPr>
            </a:lvl1pPr>
          </a:lstStyle>
          <a:p>
            <a:fld id="{5923F103-BC34-4FE4-A40E-EDDEECFDA5D0}" type="datetimeFigureOut">
              <a:rPr lang="en-US" smtClean="0"/>
              <a:pPr/>
              <a:t>1/26/2023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46568" y="3264407"/>
            <a:ext cx="3859795" cy="228659"/>
          </a:xfrm>
        </p:spPr>
        <p:txBody>
          <a:bodyPr/>
          <a:lstStyle>
            <a:lvl1pPr>
              <a:defRPr sz="900" b="0" i="0">
                <a:solidFill>
                  <a:schemeClr val="bg1"/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638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739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66443" y="2257588"/>
            <a:ext cx="3101763" cy="3020343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third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267"/>
            <a:ext cx="3054653" cy="3020345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45644" y="39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060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199"/>
            <a:ext cx="3636979" cy="353060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0" y="2489199"/>
            <a:ext cx="3636981" cy="3553245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727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3636979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1" y="3248040"/>
            <a:ext cx="3636978" cy="277176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0" y="2488750"/>
            <a:ext cx="3636980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8040"/>
            <a:ext cx="3636980" cy="277390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41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471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745644" y="-1404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709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EC8FE4C-64F1-4C88-9D30-17F8131ED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5D8FB3-6FA4-40A7-BDBF-76CD0F22F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649F41-A021-4490-BB80-C89DF0293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56413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8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90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52881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3086845"/>
            <a:ext cx="2712590" cy="2938036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7745644" y="-1404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812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21" name="Rectangle 20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Oval 25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8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7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1591" y="1343112"/>
            <a:ext cx="3001938" cy="1613085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51592" y="3086100"/>
            <a:ext cx="3001938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745644" y="-1404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270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Rectangle 14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961453"/>
            <a:ext cx="6422002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3" y="5528191"/>
            <a:ext cx="6422003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pPr/>
              <a:t>1/26/2023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7745644" y="-7177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12364" y="295730"/>
            <a:ext cx="738909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762032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17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3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927101"/>
            <a:ext cx="6422004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half" idx="13"/>
          </p:nvPr>
        </p:nvSpPr>
        <p:spPr>
          <a:xfrm>
            <a:off x="866440" y="3488023"/>
            <a:ext cx="6422005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pPr/>
              <a:t>1/26/2023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7745644" y="-7177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12364" y="295730"/>
            <a:ext cx="738909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72098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2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3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11" name="TextBox 10"/>
          <p:cNvSpPr txBox="1"/>
          <p:nvPr/>
        </p:nvSpPr>
        <p:spPr bwMode="gray">
          <a:xfrm>
            <a:off x="7033421" y="2893960"/>
            <a:ext cx="6792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80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”</a:t>
            </a:r>
          </a:p>
        </p:txBody>
      </p:sp>
      <p:sp>
        <p:nvSpPr>
          <p:cNvPr id="10" name="TextBox 9"/>
          <p:cNvSpPr txBox="1"/>
          <p:nvPr/>
        </p:nvSpPr>
        <p:spPr bwMode="gray">
          <a:xfrm>
            <a:off x="625840" y="590998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80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0763" y="914400"/>
            <a:ext cx="6177681" cy="28846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9" y="3809278"/>
            <a:ext cx="5646142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78870" y="5000815"/>
            <a:ext cx="6422005" cy="101817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pPr/>
              <a:t>1/26/2023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7745644" y="-7177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12364" y="295730"/>
            <a:ext cx="738909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13530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2057400"/>
            <a:ext cx="6422004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159399"/>
            <a:ext cx="6422004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pPr/>
              <a:t>1/26/2023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744507" y="39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12364" y="295730"/>
            <a:ext cx="738909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342249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4852" y="921453"/>
            <a:ext cx="6423592" cy="715512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1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2"/>
            <a:ext cx="2313431" cy="2877717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8471" y="2485332"/>
            <a:ext cx="2326750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1" y="3147162"/>
            <a:ext cx="2326750" cy="2888367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63820" y="2489200"/>
            <a:ext cx="2313740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3820" y="3147162"/>
            <a:ext cx="2313740" cy="2877717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87101" y="2489200"/>
            <a:ext cx="0" cy="3535679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622" y="2489200"/>
            <a:ext cx="0" cy="3535679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pPr/>
              <a:t>1/26/2023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712364" y="295730"/>
            <a:ext cx="738909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00091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927101"/>
            <a:ext cx="6423592" cy="70986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390" y="4179595"/>
            <a:ext cx="2295329" cy="657961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21261" y="2489200"/>
            <a:ext cx="2012937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48208"/>
            <a:ext cx="2309279" cy="1176672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30434" y="4179594"/>
            <a:ext cx="2291674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16"/>
          </p:nvPr>
        </p:nvSpPr>
        <p:spPr>
          <a:xfrm>
            <a:off x="3550622" y="2486834"/>
            <a:ext cx="2025182" cy="144970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04318" y="4848209"/>
            <a:ext cx="2317790" cy="1188374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63820" y="4166523"/>
            <a:ext cx="2304671" cy="681684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17"/>
          </p:nvPr>
        </p:nvSpPr>
        <p:spPr>
          <a:xfrm>
            <a:off x="6104946" y="2489200"/>
            <a:ext cx="2018838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63820" y="4848209"/>
            <a:ext cx="2304671" cy="1189427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94441" y="2489200"/>
            <a:ext cx="0" cy="3535679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622" y="2489200"/>
            <a:ext cx="0" cy="3548436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pPr/>
              <a:t>1/26/2023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712364" y="295730"/>
            <a:ext cx="738909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90141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64852" y="921453"/>
            <a:ext cx="6423592" cy="715512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12364" y="295730"/>
            <a:ext cx="738909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128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414867" y="402165"/>
              <a:ext cx="46105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7"/>
            <p:cNvSpPr/>
            <p:nvPr/>
          </p:nvSpPr>
          <p:spPr bwMode="gray">
            <a:xfrm rot="5400000">
              <a:off x="1299309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68970" y="1447799"/>
            <a:ext cx="1119474" cy="4571999"/>
          </a:xfrm>
        </p:spPr>
        <p:txBody>
          <a:bodyPr vert="eaVert" anchor="ctr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440" y="1447799"/>
            <a:ext cx="4417234" cy="4572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44507" y="39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12364" y="295730"/>
            <a:ext cx="738909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881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CEF60-874B-45DE-BF65-CF0D08577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1524000"/>
            <a:ext cx="2865835" cy="1524000"/>
          </a:xfrm>
        </p:spPr>
        <p:txBody>
          <a:bodyPr anchor="t" anchorCtr="0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D757B0-722D-425F-8BD4-9CD9093BCB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0500" y="1524000"/>
            <a:ext cx="4572000" cy="38100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DB0F60-AADF-41C3-8BFC-B405E0A3F9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1500" y="3048000"/>
            <a:ext cx="2865835" cy="3048000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AB1E11-97B6-42FD-9F45-6EDC3B83F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4D7DA9-F910-4337-99A2-91F4EA361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93A2F2-339E-4406-9A90-534A38C5A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1211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173355" y="243841"/>
            <a:ext cx="879348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5400" b="1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buNone/>
              <a:defRPr sz="1650">
                <a:solidFill>
                  <a:schemeClr val="tx1"/>
                </a:solidFill>
              </a:defRPr>
            </a:lvl1pPr>
            <a:lvl2pPr marL="342900" indent="0" algn="ctr">
              <a:buNone/>
              <a:defRPr sz="1650"/>
            </a:lvl2pPr>
            <a:lvl3pPr marL="685800" indent="0" algn="ctr">
              <a:buNone/>
              <a:defRPr sz="165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923F103-BC34-4FE4-A40E-EDDEECFDA5D0}" type="datetimeFigureOut">
              <a:rPr lang="en-US" smtClean="0"/>
              <a:pPr/>
              <a:t>1/26/2023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3926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427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54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6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4851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184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664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481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457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9489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9119" y="1097280"/>
            <a:ext cx="3909060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94894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75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47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9489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59936" y="1069847"/>
            <a:ext cx="4574286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9489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75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656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199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71599-6E07-4A55-9B93-4CA5EFE3F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1" y="1524000"/>
            <a:ext cx="2857500" cy="15240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2C2D26-DACA-4941-955E-18F7E23675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000500" y="1524000"/>
            <a:ext cx="4571999" cy="38100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EDB26D-C5B0-41D6-A75F-F89A87BE24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1501" y="3048000"/>
            <a:ext cx="2857500" cy="3048000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9304B6-48DF-41FA-A089-8C83BBA63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DFB82F-A17A-4BC7-A522-CD934BC35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CC530C-8824-4BE3-884E-2AFF30B57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47986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922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B1E8A1-6DA8-4496-BCE8-03ED561CC4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8650" y="365760"/>
            <a:ext cx="7886700" cy="2890202"/>
          </a:xfrm>
        </p:spPr>
        <p:txBody>
          <a:bodyPr anchor="b">
            <a:normAutofit/>
          </a:bodyPr>
          <a:lstStyle>
            <a:lvl1pPr algn="l">
              <a:defRPr sz="495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B24CCC-3D44-4BB5-AA35-A21607EF69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8650" y="3506150"/>
            <a:ext cx="7886700" cy="2483488"/>
          </a:xfrm>
        </p:spPr>
        <p:txBody>
          <a:bodyPr/>
          <a:lstStyle>
            <a:lvl1pPr marL="0" indent="0" algn="l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1F80F6-1855-44E9-BA95-5E00A06E7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66A6-3C10-4AB8-86A1-BB1F0CDA7EFE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3D7FFD-570A-4968-B943-AF87BB679D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CCE6A8-0665-4714-B241-6AFBA8C6F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0201-1C40-4B39-813D-5CD9493BA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97494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62A8A8-ECDA-4018-ABB4-CC22892BE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90AE7C-51AF-4F0E-B5A3-8C7E1026C2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F28C09-A717-49AB-B60E-433BC46925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66A6-3C10-4AB8-86A1-BB1F0CDA7EFE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11A47A-6E5A-4754-8B43-9CE556160B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ACA1EB-7AC7-4F86-90C0-AA980D887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0201-1C40-4B39-813D-5CD9493BA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25360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95957-C46F-4F17-BC8C-6507E676E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65760"/>
            <a:ext cx="7886700" cy="3827868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D9661B-6633-4C8B-8B9C-E514DF851D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443817"/>
            <a:ext cx="7886700" cy="1645834"/>
          </a:xfr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6274BF-C1CD-4709-B0A0-E9407DBEA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66A6-3C10-4AB8-86A1-BB1F0CDA7EFE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9ADB94-0A5B-4B56-B0B1-1FF5580A4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CA668A-35AE-4CDF-AC4C-2BEEA9EE8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0201-1C40-4B39-813D-5CD9493BA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89334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C7F1FD-0E96-4963-9F09-92861572B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79E5F0-B650-4AFF-B90E-23B378684D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940876"/>
            <a:ext cx="3886200" cy="423608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D1747B-302D-476E-8F4F-E4B114C662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940876"/>
            <a:ext cx="3886200" cy="42360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40577D-22F7-4958-BB3D-6C9265EA19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66A6-3C10-4AB8-86A1-BB1F0CDA7EFE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EC5B46-A8FB-4683-9618-3F6E07383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7887BD-93E9-4181-9D7F-940C3E173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0201-1C40-4B39-813D-5CD9493BA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77073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63D79-FA27-4567-9032-AF722733E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77C1BF-703F-4992-BB0C-EB1E579C74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951823"/>
            <a:ext cx="3868340" cy="823912"/>
          </a:xfrm>
        </p:spPr>
        <p:txBody>
          <a:bodyPr anchor="b"/>
          <a:lstStyle>
            <a:lvl1pPr marL="0" indent="0">
              <a:buNone/>
              <a:defRPr lang="en-US" sz="1800" b="0" i="1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B2FCE1-6DC0-43B5-8016-89FD4AF5A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954741"/>
            <a:ext cx="3868340" cy="323492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2FED7A-67D0-43CC-889A-25F8849647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951823"/>
            <a:ext cx="3887391" cy="823912"/>
          </a:xfrm>
        </p:spPr>
        <p:txBody>
          <a:bodyPr anchor="b"/>
          <a:lstStyle>
            <a:lvl1pPr marL="0" indent="0">
              <a:buNone/>
              <a:defRPr lang="en-US" sz="1800" b="0" i="1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31C176-48F2-44EC-B3A2-A144403D57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954741"/>
            <a:ext cx="3887391" cy="32349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B9187B8-AC48-4FE7-8658-8A31E3731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66A6-3C10-4AB8-86A1-BB1F0CDA7EFE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CCAB465-E22E-45DC-89C9-406121BCE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2F9D1CF-F964-4405-8677-5F9E2A028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0201-1C40-4B39-813D-5CD9493BA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52999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FA3453-DD0F-41C0-8F4A-5DC343F5E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04E6313-506F-4456-B3D9-D9655538F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66A6-3C10-4AB8-86A1-BB1F0CDA7EFE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F26068-7707-41EC-93EF-A24CAF8FF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9C8A3C-8C01-4039-B47B-57D849758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0201-1C40-4B39-813D-5CD9493BA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12974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0892633-8C77-419D-B24D-2B3D44DBA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66A6-3C10-4AB8-86A1-BB1F0CDA7EFE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149D59-0A88-4A14-A740-4CCD9B526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A3DEF9-802F-444E-92D2-397862EEA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0201-1C40-4B39-813D-5CD9493BA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34081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823C20-3881-4F15-94F7-9D7B9F9E3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3257550" cy="2971800"/>
          </a:xfrm>
        </p:spPr>
        <p:txBody>
          <a:bodyPr anchor="b">
            <a:noAutofit/>
          </a:bodyPr>
          <a:lstStyle>
            <a:lvl1pPr algn="l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050" kern="1200" dirty="0">
                <a:gradFill>
                  <a:gsLst>
                    <a:gs pos="100000">
                      <a:schemeClr val="tx2"/>
                    </a:gs>
                    <a:gs pos="0">
                      <a:schemeClr val="accent1"/>
                    </a:gs>
                  </a:gsLst>
                  <a:lin ang="0" scaled="1"/>
                </a:gradFill>
                <a:latin typeface="Aharoni" panose="02010803020104030203" pitchFamily="2" charset="-79"/>
                <a:ea typeface="+mn-ea"/>
                <a:cs typeface="Angsana New" panose="02020603050405020304" pitchFamily="18" charset="-34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68F40F-6C2A-48EC-8F16-DA179A1DA3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65979" y="457201"/>
            <a:ext cx="4350562" cy="540385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736B7E-D33D-48C7-97AC-5C0D9874FE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3657601"/>
            <a:ext cx="3257550" cy="2211387"/>
          </a:xfrm>
        </p:spPr>
        <p:txBody>
          <a:bodyPr>
            <a:normAutofit/>
          </a:bodyPr>
          <a:lstStyle>
            <a:lvl1pPr marL="0" indent="0">
              <a:buNone/>
              <a:defRPr lang="en-US" sz="1800" i="1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marL="0" lvl="0" indent="0" algn="l" defTabSz="685800" rtl="0" eaLnBrk="1" latinLnBrk="0" hangingPunct="1">
              <a:lnSpc>
                <a:spcPct val="110000"/>
              </a:lnSpc>
              <a:spcBef>
                <a:spcPts val="750"/>
              </a:spcBef>
              <a:buFont typeface="Arial" panose="020B0604020202020204" pitchFamily="34" charset="0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149BC5-FF58-463A-B4FA-F0F912F12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66A6-3C10-4AB8-86A1-BB1F0CDA7EFE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7072D7-4A2A-407F-A084-6AE8DD001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D4C41C-C368-475C-BDC1-DC5B29C78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0201-1C40-4B39-813D-5CD9493BA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59791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7F67B0-865B-44ED-9DFE-36C73B0C8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3257550" cy="2971800"/>
          </a:xfrm>
        </p:spPr>
        <p:txBody>
          <a:bodyPr anchor="b">
            <a:noAutofit/>
          </a:bodyPr>
          <a:lstStyle>
            <a:lvl1pPr algn="l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050" kern="1200" dirty="0">
                <a:gradFill>
                  <a:gsLst>
                    <a:gs pos="100000">
                      <a:schemeClr val="tx2"/>
                    </a:gs>
                    <a:gs pos="0">
                      <a:schemeClr val="accent1"/>
                    </a:gs>
                  </a:gsLst>
                  <a:lin ang="0" scaled="1"/>
                </a:gradFill>
                <a:latin typeface="Aharoni" panose="02010803020104030203" pitchFamily="2" charset="-79"/>
                <a:ea typeface="+mn-ea"/>
                <a:cs typeface="Angsana New" panose="02020603050405020304" pitchFamily="18" charset="-34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3C5CF7-138A-437C-9E0A-FF41799703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171097" y="457201"/>
            <a:ext cx="4345444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117822-7770-4117-96A2-8D2FF0A010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3664424"/>
            <a:ext cx="3257550" cy="2204564"/>
          </a:xfrm>
        </p:spPr>
        <p:txBody>
          <a:bodyPr>
            <a:normAutofit/>
          </a:bodyPr>
          <a:lstStyle>
            <a:lvl1pPr marL="0" indent="0">
              <a:buNone/>
              <a:defRPr lang="en-US" sz="1800" i="1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marL="0" lvl="0" indent="0" algn="l" defTabSz="685800" rtl="0" eaLnBrk="1" latinLnBrk="0" hangingPunct="1">
              <a:lnSpc>
                <a:spcPct val="110000"/>
              </a:lnSpc>
              <a:spcBef>
                <a:spcPts val="750"/>
              </a:spcBef>
              <a:buFont typeface="Arial" panose="020B0604020202020204" pitchFamily="34" charset="0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295030-39C7-4814-A766-1A3E094EBA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66A6-3C10-4AB8-86A1-BB1F0CDA7EFE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1F02CD-DC87-47B6-96C4-F6470B1D8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CFF531-02C2-4C1D-A692-704037806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0201-1C40-4B39-813D-5CD9493BA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025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17" Type="http://schemas.openxmlformats.org/officeDocument/2006/relationships/slideLayout" Target="../slideLayouts/slideLayout62.xml"/><Relationship Id="rId2" Type="http://schemas.openxmlformats.org/officeDocument/2006/relationships/slideLayout" Target="../slideLayouts/slideLayout47.xml"/><Relationship Id="rId16" Type="http://schemas.openxmlformats.org/officeDocument/2006/relationships/slideLayout" Target="../slideLayouts/slideLayout61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55.xml"/><Relationship Id="rId19" Type="http://schemas.openxmlformats.org/officeDocument/2006/relationships/image" Target="../media/image4.jpeg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slideLayout" Target="../slideLayouts/slideLayout75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4.xml"/><Relationship Id="rId17" Type="http://schemas.openxmlformats.org/officeDocument/2006/relationships/slideLayout" Target="../slideLayouts/slideLayout79.xml"/><Relationship Id="rId2" Type="http://schemas.openxmlformats.org/officeDocument/2006/relationships/slideLayout" Target="../slideLayouts/slideLayout64.xml"/><Relationship Id="rId16" Type="http://schemas.openxmlformats.org/officeDocument/2006/relationships/slideLayout" Target="../slideLayouts/slideLayout78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72.xml"/><Relationship Id="rId19" Type="http://schemas.openxmlformats.org/officeDocument/2006/relationships/image" Target="../media/image4.jpeg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Relationship Id="rId14" Type="http://schemas.openxmlformats.org/officeDocument/2006/relationships/slideLayout" Target="../slideLayouts/slideLayout7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1B49B9-8C94-4604-AEEE-CB5051962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1524001"/>
            <a:ext cx="6858000" cy="126364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C3204E-CAF5-48A1-928F-757507EC48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3048000"/>
            <a:ext cx="8001000" cy="3048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540D12-4B42-4790-8677-C9250F3CDD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71500" y="401595"/>
            <a:ext cx="22860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750">
                <a:solidFill>
                  <a:schemeClr val="tx1"/>
                </a:solidFill>
              </a:defRPr>
            </a:lvl1pPr>
          </a:lstStyle>
          <a:p>
            <a:fld id="{F4D57BDD-E64A-4D27-8978-82FFCA18A12C}" type="datetimeFigureOut">
              <a:rPr lang="en-US" smtClean="0"/>
              <a:pPr/>
              <a:t>1/26/2023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2B17CD-6C27-4CD1-B20D-EA4B8E54F4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43500" y="6096001"/>
            <a:ext cx="3429000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675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3A934F-C817-4C99-A2CF-C763A3F206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58000" y="401594"/>
            <a:ext cx="1714500" cy="7620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3000">
                <a:solidFill>
                  <a:schemeClr val="tx1"/>
                </a:solidFill>
                <a:latin typeface="+mj-lt"/>
              </a:defRPr>
            </a:lvl1pPr>
          </a:lstStyle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369265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29" r:id="rId4"/>
    <p:sldLayoutId id="2147483730" r:id="rId5"/>
    <p:sldLayoutId id="2147483731" r:id="rId6"/>
    <p:sldLayoutId id="2147483736" r:id="rId7"/>
    <p:sldLayoutId id="2147483732" r:id="rId8"/>
    <p:sldLayoutId id="2147483733" r:id="rId9"/>
    <p:sldLayoutId id="2147483734" r:id="rId10"/>
    <p:sldLayoutId id="214748373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8675" y="76200"/>
            <a:ext cx="748551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8675" y="1600200"/>
            <a:ext cx="748665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8675" y="6356352"/>
            <a:ext cx="137216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9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F4D57BDD-E64A-4D27-8978-82FFCA18A12C}" type="datetimeFigureOut">
              <a:rPr lang="en-US" smtClean="0"/>
              <a:pPr/>
              <a:t>1/26/2023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00844" y="6356350"/>
            <a:ext cx="474231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9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42587" y="6356352"/>
            <a:ext cx="13716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827532" y="1219202"/>
            <a:ext cx="7488936" cy="84403"/>
            <a:chOff x="1073150" y="1219201"/>
            <a:chExt cx="10058400" cy="63125"/>
          </a:xfrm>
        </p:grpSpPr>
        <p:cxnSp>
          <p:nvCxnSpPr>
            <p:cNvPr id="13" name="Straight Connector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16193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  <p:sldLayoutId id="2147483801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1350"/>
        </a:spcBef>
        <a:buFont typeface="Wingdings" panose="05000000000000000000" pitchFamily="2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450"/>
        </a:spcBef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450"/>
        </a:spcBef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450"/>
        </a:spcBef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450"/>
        </a:spcBef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22" userDrawn="1">
          <p15:clr>
            <a:srgbClr val="F26B43"/>
          </p15:clr>
        </p15:guide>
        <p15:guide id="2" pos="5238" userDrawn="1">
          <p15:clr>
            <a:srgbClr val="F26B43"/>
          </p15:clr>
        </p15:guide>
        <p15:guide id="3" orient="horz" pos="1008" userDrawn="1">
          <p15:clr>
            <a:srgbClr val="F26B43"/>
          </p15:clr>
        </p15:guide>
        <p15:guide id="4" orient="horz" pos="3888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350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10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9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1" y="6191251"/>
            <a:ext cx="2476500" cy="476251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050"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050"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05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4B313F3A-1037-4FFB-857E-D9E0CE93BF4D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32955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05735" indent="-205735" algn="l" rtl="0" eaLnBrk="1" latinLnBrk="0" hangingPunct="1">
        <a:spcBef>
          <a:spcPts val="435"/>
        </a:spcBef>
        <a:buClr>
          <a:schemeClr val="accent1"/>
        </a:buClr>
        <a:buSzPct val="85000"/>
        <a:buFont typeface="Wingdings 2"/>
        <a:buChar char=""/>
        <a:defRPr kumimoji="0" sz="1950" kern="1200">
          <a:solidFill>
            <a:schemeClr val="tx1"/>
          </a:solidFill>
          <a:latin typeface="+mn-lt"/>
          <a:ea typeface="+mn-ea"/>
          <a:cs typeface="+mn-cs"/>
        </a:defRPr>
      </a:lvl1pPr>
      <a:lvl2pPr marL="411470" indent="-171446" algn="l" rtl="0" eaLnBrk="1" latinLnBrk="0" hangingPunct="1">
        <a:spcBef>
          <a:spcPts val="278"/>
        </a:spcBef>
        <a:buClr>
          <a:schemeClr val="accent2"/>
        </a:buClr>
        <a:buSzPct val="85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17204" indent="-171446" algn="l" rtl="0" eaLnBrk="1" latinLnBrk="0" hangingPunct="1">
        <a:spcBef>
          <a:spcPts val="278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822940" indent="-171446" algn="l" rtl="0" eaLnBrk="1" latinLnBrk="0" hangingPunct="1">
        <a:spcBef>
          <a:spcPts val="278"/>
        </a:spcBef>
        <a:buClr>
          <a:schemeClr val="accent3"/>
        </a:buClr>
        <a:buSzPct val="80000"/>
        <a:buFont typeface="Wingdings 2"/>
        <a:buChar char="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indent="-171446" algn="l" rtl="0" eaLnBrk="1" latinLnBrk="0" hangingPunct="1">
        <a:spcBef>
          <a:spcPts val="278"/>
        </a:spcBef>
        <a:buClr>
          <a:schemeClr val="accent3"/>
        </a:buClr>
        <a:buFontTx/>
        <a:buChar char="o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234409" indent="-171446" algn="l" rtl="0" eaLnBrk="1" latinLnBrk="0" hangingPunct="1">
        <a:spcBef>
          <a:spcPts val="278"/>
        </a:spcBef>
        <a:buClr>
          <a:schemeClr val="accent3"/>
        </a:buClr>
        <a:buChar char="•"/>
        <a:defRPr kumimoji="0" sz="135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440144" indent="-171446" algn="l" rtl="0" eaLnBrk="1" latinLnBrk="0" hangingPunct="1">
        <a:spcBef>
          <a:spcPts val="278"/>
        </a:spcBef>
        <a:buClr>
          <a:schemeClr val="accent2"/>
        </a:buClr>
        <a:buChar char="•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1645879" indent="-171446" algn="l" rtl="0" eaLnBrk="1" latinLnBrk="0" hangingPunct="1">
        <a:spcBef>
          <a:spcPts val="278"/>
        </a:spcBef>
        <a:buClr>
          <a:schemeClr val="accent1">
            <a:tint val="60000"/>
          </a:schemeClr>
        </a:buClr>
        <a:buChar char="•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1851614" indent="-171446" algn="l" rtl="0" eaLnBrk="1" latinLnBrk="0" hangingPunct="1">
        <a:spcBef>
          <a:spcPts val="278"/>
        </a:spcBef>
        <a:buClr>
          <a:schemeClr val="accent2">
            <a:tint val="60000"/>
          </a:schemeClr>
        </a:buClr>
        <a:buChar char="•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1B49B9-8C94-4604-AEEE-CB5051962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1524001"/>
            <a:ext cx="6858000" cy="126364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C3204E-CAF5-48A1-928F-757507EC48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3048000"/>
            <a:ext cx="8001000" cy="3048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540D12-4B42-4790-8677-C9250F3CDD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71500" y="401595"/>
            <a:ext cx="22860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750">
                <a:solidFill>
                  <a:schemeClr val="tx1"/>
                </a:solidFill>
              </a:defRPr>
            </a:lvl1pPr>
          </a:lstStyle>
          <a:p>
            <a:fld id="{F4D57BDD-E64A-4D27-8978-82FFCA18A12C}" type="datetimeFigureOut">
              <a:rPr lang="en-US" smtClean="0"/>
              <a:pPr/>
              <a:t>1/26/2023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2B17CD-6C27-4CD1-B20D-EA4B8E54F4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43500" y="6096001"/>
            <a:ext cx="3429000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675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3A934F-C817-4C99-A2CF-C763A3F206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58000" y="401594"/>
            <a:ext cx="1714500" cy="7620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3000">
                <a:solidFill>
                  <a:schemeClr val="tx1"/>
                </a:solidFill>
                <a:latin typeface="+mj-lt"/>
              </a:defRPr>
            </a:lvl1pPr>
          </a:lstStyle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3039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4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0" y="927099"/>
            <a:ext cx="6345260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74443" y="6365498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fld id="{F4D57BDD-E64A-4D27-8978-82FFCA18A12C}" type="datetimeFigureOut">
              <a:rPr lang="en-US" smtClean="0"/>
              <a:pPr/>
              <a:t>1/26/2023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3" y="6365497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9813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  <p:sldLayoutId id="2147483867" r:id="rId12"/>
    <p:sldLayoutId id="2147483868" r:id="rId13"/>
    <p:sldLayoutId id="2147483869" r:id="rId14"/>
    <p:sldLayoutId id="2147483870" r:id="rId15"/>
    <p:sldLayoutId id="2147483871" r:id="rId16"/>
    <p:sldLayoutId id="2147483872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9" name="Rectangle 18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6" name="Freeform 25"/>
            <p:cNvSpPr/>
            <p:nvPr/>
          </p:nvSpPr>
          <p:spPr bwMode="gray">
            <a:xfrm>
              <a:off x="485023" y="1856958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7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1" y="927099"/>
            <a:ext cx="6345260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2489201"/>
            <a:ext cx="6345260" cy="3530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60111" y="6377097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fld id="{F4D57BDD-E64A-4D27-8978-82FFCA18A12C}" type="datetimeFigureOut">
              <a:rPr lang="en-US" smtClean="0"/>
              <a:pPr/>
              <a:t>1/26/2023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2" y="6373195"/>
            <a:ext cx="3859795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3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7795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4" r:id="rId1"/>
    <p:sldLayoutId id="2147483905" r:id="rId2"/>
    <p:sldLayoutId id="2147483906" r:id="rId3"/>
    <p:sldLayoutId id="2147483907" r:id="rId4"/>
    <p:sldLayoutId id="2147483908" r:id="rId5"/>
    <p:sldLayoutId id="2147483909" r:id="rId6"/>
    <p:sldLayoutId id="2147483910" r:id="rId7"/>
    <p:sldLayoutId id="2147483911" r:id="rId8"/>
    <p:sldLayoutId id="2147483912" r:id="rId9"/>
    <p:sldLayoutId id="2147483913" r:id="rId10"/>
    <p:sldLayoutId id="2147483914" r:id="rId11"/>
    <p:sldLayoutId id="2147483915" r:id="rId12"/>
    <p:sldLayoutId id="2147483916" r:id="rId13"/>
    <p:sldLayoutId id="2147483917" r:id="rId14"/>
    <p:sldLayoutId id="2147483918" r:id="rId15"/>
    <p:sldLayoutId id="2147483919" r:id="rId16"/>
    <p:sldLayoutId id="2147483920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173355" y="243841"/>
            <a:ext cx="879348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F4D57BDD-E64A-4D27-8978-82FFCA18A12C}" type="datetimeFigureOut">
              <a:rPr lang="en-US" smtClean="0"/>
              <a:pPr/>
              <a:t>1/26/2023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8659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2" r:id="rId1"/>
    <p:sldLayoutId id="2147483923" r:id="rId2"/>
    <p:sldLayoutId id="2147483924" r:id="rId3"/>
    <p:sldLayoutId id="2147483925" r:id="rId4"/>
    <p:sldLayoutId id="2147483926" r:id="rId5"/>
    <p:sldLayoutId id="2147483927" r:id="rId6"/>
    <p:sldLayoutId id="2147483928" r:id="rId7"/>
    <p:sldLayoutId id="2147483929" r:id="rId8"/>
    <p:sldLayoutId id="2147483930" r:id="rId9"/>
    <p:sldLayoutId id="2147483931" r:id="rId10"/>
    <p:sldLayoutId id="2147483932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50"/>
        </a:spcBef>
        <a:buClr>
          <a:schemeClr val="tx1"/>
        </a:buClr>
        <a:buSzPct val="80000"/>
        <a:buFont typeface="Corbel" pitchFamily="34" charset="0"/>
        <a:buChar char="•"/>
        <a:defRPr sz="16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96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2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4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65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8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B6818BD-D734-48A1-8CC0-609D11E556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9D215A-D2A1-4903-A905-F8B06EF41B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940876"/>
            <a:ext cx="7886700" cy="42360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42B88A-7A1D-4AA1-8536-28DC13DBA5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2766A6-3C10-4AB8-86A1-BB1F0CDA7EFE}" type="datetimeFigureOut">
              <a:rPr lang="en-US" smtClean="0"/>
              <a:pPr/>
              <a:t>1/26/2023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7FE925-0C4B-4BAE-9799-3A9D46D920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ADAD54-E5C5-4D48-8592-BB22F0A851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060201-1C40-4B39-813D-5CD9493BAE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225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4" r:id="rId1"/>
    <p:sldLayoutId id="2147483935" r:id="rId2"/>
    <p:sldLayoutId id="2147483936" r:id="rId3"/>
    <p:sldLayoutId id="2147483937" r:id="rId4"/>
    <p:sldLayoutId id="2147483938" r:id="rId5"/>
    <p:sldLayoutId id="2147483939" r:id="rId6"/>
    <p:sldLayoutId id="2147483940" r:id="rId7"/>
    <p:sldLayoutId id="2147483941" r:id="rId8"/>
    <p:sldLayoutId id="2147483942" r:id="rId9"/>
    <p:sldLayoutId id="2147483943" r:id="rId10"/>
    <p:sldLayoutId id="2147483944" r:id="rId11"/>
  </p:sldLayoutIdLst>
  <p:txStyles>
    <p:titleStyle>
      <a:lvl1pPr algn="l" defTabSz="685800" rtl="0" eaLnBrk="1" latinLnBrk="0" hangingPunct="1">
        <a:lnSpc>
          <a:spcPct val="100000"/>
        </a:lnSpc>
        <a:spcBef>
          <a:spcPct val="0"/>
        </a:spcBef>
        <a:buNone/>
        <a:defRPr lang="en-US" sz="4050" kern="1200" smtClean="0">
          <a:gradFill>
            <a:gsLst>
              <a:gs pos="100000">
                <a:schemeClr val="tx2"/>
              </a:gs>
              <a:gs pos="0">
                <a:schemeClr val="accent1"/>
              </a:gs>
            </a:gsLst>
            <a:lin ang="0" scaled="1"/>
          </a:gradFill>
          <a:latin typeface="Aharoni" panose="02010803020104030203" pitchFamily="2" charset="-79"/>
          <a:ea typeface="+mn-ea"/>
          <a:cs typeface="Angsana New" panose="02020603050405020304" pitchFamily="18" charset="-34"/>
        </a:defRPr>
      </a:lvl1pPr>
    </p:titleStyle>
    <p:bodyStyle>
      <a:lvl1pPr marL="171450" indent="-171450" algn="l" defTabSz="685800" rtl="0" eaLnBrk="1" latinLnBrk="0" hangingPunct="1">
        <a:lnSpc>
          <a:spcPct val="110000"/>
        </a:lnSpc>
        <a:spcBef>
          <a:spcPts val="750"/>
        </a:spcBef>
        <a:buClr>
          <a:schemeClr val="tx2"/>
        </a:buClr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10000"/>
        </a:lnSpc>
        <a:spcBef>
          <a:spcPts val="375"/>
        </a:spcBef>
        <a:buClr>
          <a:schemeClr val="tx2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10000"/>
        </a:lnSpc>
        <a:spcBef>
          <a:spcPts val="375"/>
        </a:spcBef>
        <a:buClr>
          <a:schemeClr val="tx2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10000"/>
        </a:lnSpc>
        <a:spcBef>
          <a:spcPts val="375"/>
        </a:spcBef>
        <a:buClr>
          <a:schemeClr val="tx2"/>
        </a:buClr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10000"/>
        </a:lnSpc>
        <a:spcBef>
          <a:spcPts val="375"/>
        </a:spcBef>
        <a:buClr>
          <a:schemeClr val="tx2"/>
        </a:buClr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7">
            <a:extLst>
              <a:ext uri="{FF2B5EF4-FFF2-40B4-BE49-F238E27FC236}">
                <a16:creationId xmlns:a16="http://schemas.microsoft.com/office/drawing/2014/main" id="{B05F1281-29B6-639C-602E-3765E629D6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203" r="-2" b="8543"/>
          <a:stretch/>
        </p:blipFill>
        <p:spPr>
          <a:xfrm>
            <a:off x="185056" y="268154"/>
            <a:ext cx="8773887" cy="6361245"/>
          </a:xfrm>
          <a:custGeom>
            <a:avLst/>
            <a:gdLst/>
            <a:ahLst/>
            <a:cxnLst/>
            <a:rect l="l" t="t" r="r" b="b"/>
            <a:pathLst>
              <a:path w="12191695" h="5020241">
                <a:moveTo>
                  <a:pt x="0" y="0"/>
                </a:moveTo>
                <a:lnTo>
                  <a:pt x="12191695" y="0"/>
                </a:lnTo>
                <a:lnTo>
                  <a:pt x="12191695" y="4057991"/>
                </a:lnTo>
                <a:lnTo>
                  <a:pt x="11914945" y="4110187"/>
                </a:lnTo>
                <a:lnTo>
                  <a:pt x="11639412" y="4159931"/>
                </a:lnTo>
                <a:lnTo>
                  <a:pt x="11362661" y="4208624"/>
                </a:lnTo>
                <a:lnTo>
                  <a:pt x="11084690" y="4250310"/>
                </a:lnTo>
                <a:lnTo>
                  <a:pt x="10807939" y="4292347"/>
                </a:lnTo>
                <a:lnTo>
                  <a:pt x="10529968" y="4331582"/>
                </a:lnTo>
                <a:lnTo>
                  <a:pt x="10255655" y="4365211"/>
                </a:lnTo>
                <a:lnTo>
                  <a:pt x="9977684" y="4397089"/>
                </a:lnTo>
                <a:lnTo>
                  <a:pt x="9700933" y="4426165"/>
                </a:lnTo>
                <a:lnTo>
                  <a:pt x="9429058" y="4451387"/>
                </a:lnTo>
                <a:lnTo>
                  <a:pt x="9153526" y="4476609"/>
                </a:lnTo>
                <a:lnTo>
                  <a:pt x="8881651" y="4497628"/>
                </a:lnTo>
                <a:lnTo>
                  <a:pt x="8609776" y="4514092"/>
                </a:lnTo>
                <a:lnTo>
                  <a:pt x="8339121" y="4531258"/>
                </a:lnTo>
                <a:lnTo>
                  <a:pt x="8070903" y="4545620"/>
                </a:lnTo>
                <a:lnTo>
                  <a:pt x="7805124" y="4555779"/>
                </a:lnTo>
                <a:lnTo>
                  <a:pt x="7539345" y="4564537"/>
                </a:lnTo>
                <a:lnTo>
                  <a:pt x="7276005" y="4572944"/>
                </a:lnTo>
                <a:lnTo>
                  <a:pt x="7016322" y="4576798"/>
                </a:lnTo>
                <a:lnTo>
                  <a:pt x="6756639" y="4581001"/>
                </a:lnTo>
                <a:lnTo>
                  <a:pt x="6500613" y="4583103"/>
                </a:lnTo>
                <a:lnTo>
                  <a:pt x="6247026" y="4581001"/>
                </a:lnTo>
                <a:lnTo>
                  <a:pt x="5995877" y="4581001"/>
                </a:lnTo>
                <a:lnTo>
                  <a:pt x="5747167" y="4576798"/>
                </a:lnTo>
                <a:lnTo>
                  <a:pt x="5503333" y="4570492"/>
                </a:lnTo>
                <a:lnTo>
                  <a:pt x="5261938" y="4564537"/>
                </a:lnTo>
                <a:lnTo>
                  <a:pt x="5025418" y="4557881"/>
                </a:lnTo>
                <a:lnTo>
                  <a:pt x="4790118" y="4547722"/>
                </a:lnTo>
                <a:lnTo>
                  <a:pt x="4558477" y="4536862"/>
                </a:lnTo>
                <a:lnTo>
                  <a:pt x="4331710" y="4527054"/>
                </a:lnTo>
                <a:lnTo>
                  <a:pt x="3889152" y="4499379"/>
                </a:lnTo>
                <a:lnTo>
                  <a:pt x="3464881" y="4469954"/>
                </a:lnTo>
                <a:lnTo>
                  <a:pt x="3057678" y="4439126"/>
                </a:lnTo>
                <a:lnTo>
                  <a:pt x="2672421" y="4405147"/>
                </a:lnTo>
                <a:lnTo>
                  <a:pt x="2304232" y="4369765"/>
                </a:lnTo>
                <a:lnTo>
                  <a:pt x="1962864" y="4331582"/>
                </a:lnTo>
                <a:lnTo>
                  <a:pt x="1642223" y="4294099"/>
                </a:lnTo>
                <a:lnTo>
                  <a:pt x="1347183" y="4256616"/>
                </a:lnTo>
                <a:lnTo>
                  <a:pt x="1076528" y="4221235"/>
                </a:lnTo>
                <a:lnTo>
                  <a:pt x="836351" y="4187605"/>
                </a:lnTo>
                <a:lnTo>
                  <a:pt x="619339" y="4155727"/>
                </a:lnTo>
                <a:lnTo>
                  <a:pt x="436464" y="4129104"/>
                </a:lnTo>
                <a:lnTo>
                  <a:pt x="282848" y="4103881"/>
                </a:lnTo>
                <a:lnTo>
                  <a:pt x="71932" y="4067800"/>
                </a:lnTo>
                <a:lnTo>
                  <a:pt x="1" y="4055539"/>
                </a:lnTo>
                <a:lnTo>
                  <a:pt x="1" y="5020241"/>
                </a:lnTo>
                <a:lnTo>
                  <a:pt x="0" y="5020241"/>
                </a:lnTo>
                <a:close/>
              </a:path>
            </a:pathLst>
          </a:cu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9331793-04BE-9F28-6E3F-2CC929671273}"/>
              </a:ext>
            </a:extLst>
          </p:cNvPr>
          <p:cNvSpPr txBox="1"/>
          <p:nvPr/>
        </p:nvSpPr>
        <p:spPr>
          <a:xfrm>
            <a:off x="468086" y="4443728"/>
            <a:ext cx="6413216" cy="193899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6600" b="0" i="0" u="none" strike="noStrike" kern="1200" cap="none" spc="450" normalizeH="0" baseline="0" noProof="0" dirty="0">
                <a:ln>
                  <a:noFill/>
                </a:ln>
                <a:solidFill>
                  <a:srgbClr val="36174D"/>
                </a:solidFill>
                <a:effectLst>
                  <a:glow rad="101600">
                    <a:srgbClr val="FFFF00">
                      <a:alpha val="40000"/>
                    </a:srgbClr>
                  </a:glow>
                </a:effectLst>
                <a:uLnTx/>
                <a:uFillTx/>
                <a:latin typeface="Candara" panose="020E0502030303020204" pitchFamily="34" charset="0"/>
                <a:ea typeface="DFPWeiBei-B5" panose="03000700000000000000" pitchFamily="66" charset="-120"/>
                <a:cs typeface="+mn-cs"/>
              </a:rPr>
              <a:t>啟示錄查經</a:t>
            </a:r>
            <a:br>
              <a:rPr kumimoji="0" lang="en-US" altLang="zh-CN" sz="6000" b="0" i="0" u="none" strike="noStrike" kern="1200" cap="none" spc="450" normalizeH="0" baseline="0" noProof="0" dirty="0">
                <a:ln>
                  <a:noFill/>
                </a:ln>
                <a:solidFill>
                  <a:srgbClr val="36174D"/>
                </a:solidFill>
                <a:effectLst>
                  <a:glow rad="101600">
                    <a:srgbClr val="FFFF00">
                      <a:alpha val="40000"/>
                    </a:srgbClr>
                  </a:glow>
                </a:effectLst>
                <a:uLnTx/>
                <a:uFillTx/>
                <a:latin typeface="Candara" panose="020E0502030303020204" pitchFamily="34" charset="0"/>
                <a:ea typeface="DFPWeiBei-B5" panose="03000700000000000000" pitchFamily="66" charset="-120"/>
                <a:cs typeface="+mn-cs"/>
              </a:rPr>
            </a:br>
            <a:r>
              <a:rPr kumimoji="0" lang="en-US" altLang="zh-CN" sz="5400" b="0" i="0" u="none" strike="noStrike" kern="1200" cap="none" spc="450" normalizeH="0" baseline="0" noProof="0" dirty="0">
                <a:ln>
                  <a:noFill/>
                </a:ln>
                <a:solidFill>
                  <a:srgbClr val="36174D"/>
                </a:solidFill>
                <a:effectLst>
                  <a:glow rad="101600">
                    <a:srgbClr val="FFFF00">
                      <a:alpha val="40000"/>
                    </a:srgbClr>
                  </a:glow>
                </a:effectLst>
                <a:uLnTx/>
                <a:uFillTx/>
                <a:latin typeface="Candara" panose="020E0502030303020204" pitchFamily="34" charset="0"/>
                <a:ea typeface="DFPWeiBei-B5" panose="03000700000000000000" pitchFamily="66" charset="-120"/>
                <a:cs typeface="+mn-cs"/>
              </a:rPr>
              <a:t>2:12-29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36174D"/>
              </a:solidFill>
              <a:effectLst>
                <a:glow rad="101600">
                  <a:srgbClr val="FFFF00">
                    <a:alpha val="40000"/>
                  </a:srgbClr>
                </a:glow>
              </a:effectLst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7604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5542EF3-1E92-4974-A4F2-497C84A4AEA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9557" y="443344"/>
            <a:ext cx="8248026" cy="5967847"/>
          </a:xfrm>
        </p:spPr>
        <p:txBody>
          <a:bodyPr>
            <a:normAutofit/>
          </a:bodyPr>
          <a:lstStyle/>
          <a:p>
            <a:pPr marL="0" marR="0" indent="0" hangingPunc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4400" dirty="0">
                <a:solidFill>
                  <a:srgbClr val="001B7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27</a:t>
            </a:r>
            <a:r>
              <a:rPr lang="en-GB" sz="4400" dirty="0">
                <a:solidFill>
                  <a:srgbClr val="001B7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 </a:t>
            </a:r>
            <a:r>
              <a:rPr lang="zh-TW" sz="4400" dirty="0">
                <a:solidFill>
                  <a:srgbClr val="001B7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他必用鐵杖轄管他們，將他們如同窯戶的瓦器打得粉碎，像我從我父領受的權柄一樣。</a:t>
            </a:r>
            <a:r>
              <a:rPr lang="en-GB" sz="4400" dirty="0">
                <a:solidFill>
                  <a:srgbClr val="001B7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 28</a:t>
            </a:r>
            <a:r>
              <a:rPr lang="en-GB" sz="4400" dirty="0">
                <a:solidFill>
                  <a:srgbClr val="001B7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 </a:t>
            </a:r>
            <a:r>
              <a:rPr lang="zh-TW" sz="4400" dirty="0">
                <a:solidFill>
                  <a:srgbClr val="001B7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我又要把晨星賜給他。</a:t>
            </a:r>
            <a:r>
              <a:rPr lang="en-GB" sz="4400" dirty="0">
                <a:solidFill>
                  <a:srgbClr val="001B7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 29</a:t>
            </a:r>
            <a:r>
              <a:rPr lang="en-GB" sz="4400" dirty="0">
                <a:solidFill>
                  <a:srgbClr val="001B7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 </a:t>
            </a:r>
            <a:r>
              <a:rPr lang="zh-TW" sz="4400" dirty="0">
                <a:solidFill>
                  <a:srgbClr val="001B7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聖靈向眾教會所說的話，凡有耳的，就應當聽！』</a:t>
            </a:r>
            <a:endParaRPr lang="en-US" sz="4400" dirty="0">
              <a:solidFill>
                <a:srgbClr val="001B70"/>
              </a:solidFill>
              <a:effectLst/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008321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>
            <a:extLst>
              <a:ext uri="{FF2B5EF4-FFF2-40B4-BE49-F238E27FC236}">
                <a16:creationId xmlns:a16="http://schemas.microsoft.com/office/drawing/2014/main" id="{FE14F9E7-D06D-470B-BD50-7919577E8C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" t="202" r="4" b="22904"/>
          <a:stretch/>
        </p:blipFill>
        <p:spPr bwMode="auto">
          <a:xfrm>
            <a:off x="155960" y="119199"/>
            <a:ext cx="8832080" cy="52030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1E7932D0-757A-458D-A00B-49DBA3D64A0A}"/>
              </a:ext>
            </a:extLst>
          </p:cNvPr>
          <p:cNvSpPr/>
          <p:nvPr/>
        </p:nvSpPr>
        <p:spPr>
          <a:xfrm>
            <a:off x="3384467" y="155254"/>
            <a:ext cx="1187533" cy="65908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818ACD5-97DC-497E-BAD8-E70F852E7336}"/>
              </a:ext>
            </a:extLst>
          </p:cNvPr>
          <p:cNvSpPr/>
          <p:nvPr/>
        </p:nvSpPr>
        <p:spPr>
          <a:xfrm>
            <a:off x="4315244" y="736813"/>
            <a:ext cx="1753912" cy="65908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C4FDFC9-EB46-4E90-A4A4-B22D1476B730}"/>
              </a:ext>
            </a:extLst>
          </p:cNvPr>
          <p:cNvSpPr/>
          <p:nvPr/>
        </p:nvSpPr>
        <p:spPr>
          <a:xfrm>
            <a:off x="5041272" y="1395894"/>
            <a:ext cx="1187533" cy="52877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6EF885A-5ED9-45BC-B763-C8B242D69E29}"/>
              </a:ext>
            </a:extLst>
          </p:cNvPr>
          <p:cNvSpPr/>
          <p:nvPr/>
        </p:nvSpPr>
        <p:spPr>
          <a:xfrm>
            <a:off x="6159928" y="1647912"/>
            <a:ext cx="1589810" cy="65908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5C186B9-AB8B-4BF6-B7A5-047B8E5FAC58}"/>
              </a:ext>
            </a:extLst>
          </p:cNvPr>
          <p:cNvSpPr/>
          <p:nvPr/>
        </p:nvSpPr>
        <p:spPr>
          <a:xfrm>
            <a:off x="2390791" y="2025617"/>
            <a:ext cx="1187533" cy="659081"/>
          </a:xfrm>
          <a:prstGeom prst="ellipse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B1C3D1F-4690-4688-94EE-CBF517327B51}"/>
              </a:ext>
            </a:extLst>
          </p:cNvPr>
          <p:cNvSpPr/>
          <p:nvPr/>
        </p:nvSpPr>
        <p:spPr>
          <a:xfrm>
            <a:off x="5476440" y="3115483"/>
            <a:ext cx="1187533" cy="65908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9FF8EC4-523A-4F19-818F-9A8EE4126AE3}"/>
              </a:ext>
            </a:extLst>
          </p:cNvPr>
          <p:cNvSpPr/>
          <p:nvPr/>
        </p:nvSpPr>
        <p:spPr>
          <a:xfrm>
            <a:off x="3924860" y="2395120"/>
            <a:ext cx="1371599" cy="659081"/>
          </a:xfrm>
          <a:prstGeom prst="ellipse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724AF73-ECAB-45D6-8A43-D1E21A8CFFEB}"/>
              </a:ext>
            </a:extLst>
          </p:cNvPr>
          <p:cNvSpPr/>
          <p:nvPr/>
        </p:nvSpPr>
        <p:spPr>
          <a:xfrm>
            <a:off x="1933458" y="3673952"/>
            <a:ext cx="697583" cy="659081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0C6AE41-C30A-4CAF-BB14-5613EE54ED84}"/>
              </a:ext>
            </a:extLst>
          </p:cNvPr>
          <p:cNvSpPr txBox="1"/>
          <p:nvPr/>
        </p:nvSpPr>
        <p:spPr>
          <a:xfrm>
            <a:off x="914400" y="5450960"/>
            <a:ext cx="73151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PWeiBei-B5" panose="03000700000000000000" pitchFamily="66" charset="-120"/>
                <a:ea typeface="DFPWeiBei-B5" panose="03000700000000000000" pitchFamily="66" charset="-120"/>
              </a:rPr>
              <a:t>這七個城市都坐落在羅馬主要公路系統上，交通非常方便。</a:t>
            </a:r>
            <a:endParaRPr lang="en-US" sz="4000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PWeiBei-B5" panose="03000700000000000000" pitchFamily="66" charset="-120"/>
              <a:ea typeface="DFPWeiBei-B5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749216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F347061-CBC5-4495-A4AD-5B6644B277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91" y="446809"/>
            <a:ext cx="8001000" cy="5964382"/>
          </a:xfrm>
        </p:spPr>
        <p:txBody>
          <a:bodyPr anchor="ctr">
            <a:normAutofit lnSpcReduction="10000"/>
          </a:bodyPr>
          <a:lstStyle/>
          <a:p>
            <a:pPr marL="0" marR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sz="4000" dirty="0">
                <a:solidFill>
                  <a:srgbClr val="FFFF00"/>
                </a:solidFill>
                <a:latin typeface="DFYuanBold-B5" panose="020F0709000000000000" pitchFamily="49" charset="-120"/>
                <a:ea typeface="DFYuanBold-B5" panose="020F0709000000000000" pitchFamily="49" charset="-120"/>
              </a:rPr>
              <a:t>別迦摩</a:t>
            </a:r>
            <a:r>
              <a:rPr lang="zh-CN" altLang="en-US" sz="4000" dirty="0">
                <a:solidFill>
                  <a:srgbClr val="FFFF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 </a:t>
            </a:r>
            <a:r>
              <a:rPr lang="en-US" altLang="zh-CN" sz="4000" dirty="0">
                <a:latin typeface="Candara" panose="020E0502030303020204" pitchFamily="34" charset="0"/>
                <a:ea typeface="DFPWeiBei-B5" panose="03000700000000000000" pitchFamily="66" charset="-120"/>
              </a:rPr>
              <a:t>– </a:t>
            </a:r>
            <a:r>
              <a:rPr lang="zh-CN" altLang="en-US" sz="4000" dirty="0">
                <a:solidFill>
                  <a:srgbClr val="D5FFEA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曾是軍事要塞。</a:t>
            </a:r>
            <a:r>
              <a:rPr lang="zh-CN" sz="4000" dirty="0">
                <a:solidFill>
                  <a:srgbClr val="D5FFEA"/>
                </a:solidFill>
                <a:latin typeface="DFPWeiBei-B5" panose="03000700000000000000" pitchFamily="66" charset="-120"/>
                <a:ea typeface="DFPWeiBei-B5" panose="03000700000000000000" pitchFamily="66" charset="-120"/>
                <a:cs typeface="Times New Roman" panose="02020603050405020304" pitchFamily="18" charset="0"/>
              </a:rPr>
              <a:t>民間迷信盛行，城內神廟、神像和祭壇特多，是為一奇</a:t>
            </a:r>
            <a:r>
              <a:rPr lang="zh-CN" altLang="en-US" sz="4000" dirty="0">
                <a:solidFill>
                  <a:srgbClr val="D5FFEA"/>
                </a:solidFill>
                <a:latin typeface="DFPWeiBei-B5" panose="03000700000000000000" pitchFamily="66" charset="-120"/>
                <a:ea typeface="DFPWeiBei-B5" panose="03000700000000000000" pitchFamily="66" charset="-120"/>
                <a:cs typeface="Times New Roman" panose="02020603050405020304" pitchFamily="18" charset="0"/>
              </a:rPr>
              <a:t>；</a:t>
            </a:r>
            <a:r>
              <a:rPr lang="zh-CN" sz="4000" dirty="0">
                <a:solidFill>
                  <a:srgbClr val="D5FFEA"/>
                </a:solidFill>
                <a:latin typeface="DFPWeiBei-B5" panose="03000700000000000000" pitchFamily="66" charset="-120"/>
                <a:ea typeface="DFPWeiBei-B5" panose="03000700000000000000" pitchFamily="66" charset="-120"/>
                <a:cs typeface="Times New Roman" panose="02020603050405020304" pitchFamily="18" charset="0"/>
              </a:rPr>
              <a:t>曾</a:t>
            </a:r>
            <a:r>
              <a:rPr lang="zh-CN" altLang="en-US" sz="4000" dirty="0">
                <a:solidFill>
                  <a:srgbClr val="D5FFEA"/>
                </a:solidFill>
                <a:latin typeface="DFPWeiBei-B5" panose="03000700000000000000" pitchFamily="66" charset="-120"/>
                <a:ea typeface="DFPWeiBei-B5" panose="03000700000000000000" pitchFamily="66" charset="-120"/>
                <a:cs typeface="Times New Roman" panose="02020603050405020304" pitchFamily="18" charset="0"/>
              </a:rPr>
              <a:t>三次被任命為</a:t>
            </a:r>
            <a:r>
              <a:rPr lang="zh-CN" sz="4000" dirty="0">
                <a:solidFill>
                  <a:srgbClr val="D5FFEA"/>
                </a:solidFill>
                <a:latin typeface="DFPWeiBei-B5" panose="03000700000000000000" pitchFamily="66" charset="-120"/>
                <a:ea typeface="DFPWeiBei-B5" panose="03000700000000000000" pitchFamily="66" charset="-120"/>
                <a:cs typeface="Times New Roman" panose="02020603050405020304" pitchFamily="18" charset="0"/>
              </a:rPr>
              <a:t>該撒神廟</a:t>
            </a:r>
            <a:r>
              <a:rPr lang="zh-CN" altLang="en-US" sz="4000" dirty="0">
                <a:solidFill>
                  <a:srgbClr val="D5FFEA"/>
                </a:solidFill>
                <a:latin typeface="DFPWeiBei-B5" panose="03000700000000000000" pitchFamily="66" charset="-120"/>
                <a:ea typeface="DFPWeiBei-B5" panose="03000700000000000000" pitchFamily="66" charset="-120"/>
                <a:cs typeface="Times New Roman" panose="02020603050405020304" pitchFamily="18" charset="0"/>
              </a:rPr>
              <a:t>的保護官，特別凸顯其重要性。</a:t>
            </a:r>
            <a:endParaRPr lang="en-US" sz="4000" dirty="0">
              <a:solidFill>
                <a:srgbClr val="D5FFEA"/>
              </a:solidFill>
              <a:latin typeface="DFPWeiBei-B5" panose="03000700000000000000" pitchFamily="66" charset="-120"/>
              <a:ea typeface="DFPWeiBei-B5" panose="03000700000000000000" pitchFamily="66" charset="-120"/>
              <a:cs typeface="Arial" panose="020B0604020202020204" pitchFamily="34" charset="0"/>
            </a:endParaRPr>
          </a:p>
          <a:p>
            <a:pPr marL="0" marR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sz="4000" dirty="0">
                <a:solidFill>
                  <a:srgbClr val="FFFF00"/>
                </a:solidFill>
                <a:latin typeface="DFYuanBold-B5" panose="020F0709000000000000" pitchFamily="49" charset="-120"/>
                <a:ea typeface="DFYuanBold-B5" panose="020F0709000000000000" pitchFamily="49" charset="-120"/>
              </a:rPr>
              <a:t>推雅推喇</a:t>
            </a:r>
            <a:r>
              <a:rPr lang="zh-CN" altLang="en-US" sz="4000" dirty="0">
                <a:solidFill>
                  <a:srgbClr val="FFFF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 </a:t>
            </a:r>
            <a:r>
              <a:rPr lang="en-US" altLang="zh-CN" sz="4000" dirty="0">
                <a:latin typeface="Candara" panose="020E0502030303020204" pitchFamily="34" charset="0"/>
                <a:ea typeface="DFPWeiBei-B5" panose="03000700000000000000" pitchFamily="66" charset="-120"/>
              </a:rPr>
              <a:t>– </a:t>
            </a:r>
            <a:r>
              <a:rPr lang="zh-CN" sz="4000" dirty="0">
                <a:solidFill>
                  <a:srgbClr val="D5FFEA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推雅推喇信徒從事各種</a:t>
            </a:r>
            <a:r>
              <a:rPr lang="zh-CN" altLang="en-US" sz="4000" dirty="0">
                <a:solidFill>
                  <a:srgbClr val="D5FFEA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生產事業</a:t>
            </a:r>
            <a:r>
              <a:rPr lang="zh-CN" sz="4000" dirty="0">
                <a:solidFill>
                  <a:srgbClr val="D5FFEA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者甚多，而他們所遭遇的困難也由此而生。那所謂</a:t>
            </a:r>
            <a:r>
              <a:rPr lang="en-US" sz="4000" dirty="0">
                <a:solidFill>
                  <a:srgbClr val="D5FFEA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“</a:t>
            </a:r>
            <a:r>
              <a:rPr lang="zh-CN" sz="4000" dirty="0">
                <a:solidFill>
                  <a:srgbClr val="D5FFEA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女先知耶洗別</a:t>
            </a:r>
            <a:r>
              <a:rPr lang="en-US" sz="4000" dirty="0">
                <a:solidFill>
                  <a:srgbClr val="D5FFEA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”</a:t>
            </a:r>
            <a:r>
              <a:rPr lang="zh-CN" sz="4000" dirty="0">
                <a:solidFill>
                  <a:srgbClr val="D5FFEA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，可能指有錢有勢的一位貴婦</a:t>
            </a:r>
            <a:r>
              <a:rPr lang="zh-CN" altLang="en-US" sz="4000" dirty="0">
                <a:solidFill>
                  <a:srgbClr val="D5FFEA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，</a:t>
            </a:r>
            <a:r>
              <a:rPr lang="zh-CN" sz="4000" dirty="0">
                <a:solidFill>
                  <a:srgbClr val="D5FFEA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主張</a:t>
            </a:r>
            <a:r>
              <a:rPr lang="en-US" sz="4000" dirty="0">
                <a:solidFill>
                  <a:srgbClr val="D5FFEA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“</a:t>
            </a:r>
            <a:r>
              <a:rPr lang="zh-CN" sz="4000" dirty="0">
                <a:solidFill>
                  <a:srgbClr val="D5FFEA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妥協</a:t>
            </a:r>
            <a:r>
              <a:rPr lang="en-US" sz="4000" dirty="0">
                <a:solidFill>
                  <a:srgbClr val="D5FFEA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”</a:t>
            </a:r>
            <a:r>
              <a:rPr lang="zh-CN" altLang="en-US" sz="4000" dirty="0">
                <a:solidFill>
                  <a:srgbClr val="D5FFEA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的</a:t>
            </a:r>
            <a:r>
              <a:rPr lang="en-US" sz="4000" dirty="0">
                <a:solidFill>
                  <a:srgbClr val="D5FFEA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“</a:t>
            </a:r>
            <a:r>
              <a:rPr lang="zh-CN" sz="4000" dirty="0">
                <a:solidFill>
                  <a:srgbClr val="D5FFEA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兩面人生</a:t>
            </a:r>
            <a:r>
              <a:rPr lang="en-US" sz="4000" dirty="0">
                <a:solidFill>
                  <a:srgbClr val="D5FFEA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”</a:t>
            </a:r>
            <a:r>
              <a:rPr lang="zh-CN" altLang="en-US" sz="4000" dirty="0">
                <a:solidFill>
                  <a:srgbClr val="D5FFEA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。</a:t>
            </a:r>
            <a:endParaRPr lang="en-US" sz="4000" dirty="0">
              <a:solidFill>
                <a:srgbClr val="D5FFEA"/>
              </a:solidFill>
              <a:latin typeface="Candara" panose="020E0502030303020204" pitchFamily="34" charset="0"/>
              <a:ea typeface="DFPWeiBei-B5" panose="03000700000000000000" pitchFamily="66" charset="-120"/>
              <a:cs typeface="Arial" panose="020B0604020202020204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34A1D01-C18F-4657-BDAE-89FE355E59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609261" y="0"/>
            <a:ext cx="534739" cy="6858000"/>
            <a:chOff x="11479015" y="0"/>
            <a:chExt cx="712985" cy="6858000"/>
          </a:xfrm>
          <a:effectLst>
            <a:outerShdw blurRad="381000" dist="152400" dir="10800000" algn="ctr" rotWithShape="0">
              <a:schemeClr val="bg1">
                <a:alpha val="10000"/>
              </a:schemeClr>
            </a:outerShdw>
          </a:effectLst>
        </p:grpSpPr>
        <p:sp>
          <p:nvSpPr>
            <p:cNvPr id="6" name="Freeform: Shape 11">
              <a:extLst>
                <a:ext uri="{FF2B5EF4-FFF2-40B4-BE49-F238E27FC236}">
                  <a16:creationId xmlns:a16="http://schemas.microsoft.com/office/drawing/2014/main" id="{007616EA-DBB8-4D00-85D9-7DF86696E5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79018" y="0"/>
              <a:ext cx="712982" cy="6858000"/>
            </a:xfrm>
            <a:custGeom>
              <a:avLst/>
              <a:gdLst>
                <a:gd name="connsiteX0" fmla="*/ 280560 w 712982"/>
                <a:gd name="connsiteY0" fmla="*/ 0 h 6858000"/>
                <a:gd name="connsiteX1" fmla="*/ 712982 w 712982"/>
                <a:gd name="connsiteY1" fmla="*/ 0 h 6858000"/>
                <a:gd name="connsiteX2" fmla="*/ 712982 w 712982"/>
                <a:gd name="connsiteY2" fmla="*/ 6858000 h 6858000"/>
                <a:gd name="connsiteX3" fmla="*/ 372527 w 712982"/>
                <a:gd name="connsiteY3" fmla="*/ 6858000 h 6858000"/>
                <a:gd name="connsiteX4" fmla="*/ 372901 w 712982"/>
                <a:gd name="connsiteY4" fmla="*/ 6835810 h 6858000"/>
                <a:gd name="connsiteX5" fmla="*/ 363017 w 712982"/>
                <a:gd name="connsiteY5" fmla="*/ 6518145 h 6858000"/>
                <a:gd name="connsiteX6" fmla="*/ 310498 w 712982"/>
                <a:gd name="connsiteY6" fmla="*/ 6393936 h 6858000"/>
                <a:gd name="connsiteX7" fmla="*/ 305420 w 712982"/>
                <a:gd name="connsiteY7" fmla="*/ 6355564 h 6858000"/>
                <a:gd name="connsiteX8" fmla="*/ 311030 w 712982"/>
                <a:gd name="connsiteY8" fmla="*/ 6267729 h 6858000"/>
                <a:gd name="connsiteX9" fmla="*/ 281440 w 712982"/>
                <a:gd name="connsiteY9" fmla="*/ 6090959 h 6858000"/>
                <a:gd name="connsiteX10" fmla="*/ 258928 w 712982"/>
                <a:gd name="connsiteY10" fmla="*/ 6026981 h 6858000"/>
                <a:gd name="connsiteX11" fmla="*/ 245105 w 712982"/>
                <a:gd name="connsiteY11" fmla="*/ 5991615 h 6858000"/>
                <a:gd name="connsiteX12" fmla="*/ 197441 w 712982"/>
                <a:gd name="connsiteY12" fmla="*/ 5807458 h 6858000"/>
                <a:gd name="connsiteX13" fmla="*/ 159115 w 712982"/>
                <a:gd name="connsiteY13" fmla="*/ 5727356 h 6858000"/>
                <a:gd name="connsiteX14" fmla="*/ 152306 w 712982"/>
                <a:gd name="connsiteY14" fmla="*/ 5705270 h 6858000"/>
                <a:gd name="connsiteX15" fmla="*/ 150939 w 712982"/>
                <a:gd name="connsiteY15" fmla="*/ 5580441 h 6858000"/>
                <a:gd name="connsiteX16" fmla="*/ 187956 w 712982"/>
                <a:gd name="connsiteY16" fmla="*/ 5482729 h 6858000"/>
                <a:gd name="connsiteX17" fmla="*/ 201902 w 712982"/>
                <a:gd name="connsiteY17" fmla="*/ 5463053 h 6858000"/>
                <a:gd name="connsiteX18" fmla="*/ 168174 w 712982"/>
                <a:gd name="connsiteY18" fmla="*/ 5205662 h 6858000"/>
                <a:gd name="connsiteX19" fmla="*/ 157186 w 712982"/>
                <a:gd name="connsiteY19" fmla="*/ 5166766 h 6858000"/>
                <a:gd name="connsiteX20" fmla="*/ 163999 w 712982"/>
                <a:gd name="connsiteY20" fmla="*/ 4972256 h 6858000"/>
                <a:gd name="connsiteX21" fmla="*/ 163388 w 712982"/>
                <a:gd name="connsiteY21" fmla="*/ 4915833 h 6858000"/>
                <a:gd name="connsiteX22" fmla="*/ 166361 w 712982"/>
                <a:gd name="connsiteY22" fmla="*/ 4712964 h 6858000"/>
                <a:gd name="connsiteX23" fmla="*/ 140122 w 712982"/>
                <a:gd name="connsiteY23" fmla="*/ 4687152 h 6858000"/>
                <a:gd name="connsiteX24" fmla="*/ 73058 w 712982"/>
                <a:gd name="connsiteY24" fmla="*/ 4611951 h 6858000"/>
                <a:gd name="connsiteX25" fmla="*/ 3979 w 712982"/>
                <a:gd name="connsiteY25" fmla="*/ 4456771 h 6858000"/>
                <a:gd name="connsiteX26" fmla="*/ 2091 w 712982"/>
                <a:gd name="connsiteY26" fmla="*/ 4412781 h 6858000"/>
                <a:gd name="connsiteX27" fmla="*/ 75905 w 712982"/>
                <a:gd name="connsiteY27" fmla="*/ 4292897 h 6858000"/>
                <a:gd name="connsiteX28" fmla="*/ 104434 w 712982"/>
                <a:gd name="connsiteY28" fmla="*/ 4235333 h 6858000"/>
                <a:gd name="connsiteX29" fmla="*/ 151065 w 712982"/>
                <a:gd name="connsiteY29" fmla="*/ 4075686 h 6858000"/>
                <a:gd name="connsiteX30" fmla="*/ 161243 w 712982"/>
                <a:gd name="connsiteY30" fmla="*/ 4061695 h 6858000"/>
                <a:gd name="connsiteX31" fmla="*/ 286285 w 712982"/>
                <a:gd name="connsiteY31" fmla="*/ 3933862 h 6858000"/>
                <a:gd name="connsiteX32" fmla="*/ 306926 w 712982"/>
                <a:gd name="connsiteY32" fmla="*/ 3905847 h 6858000"/>
                <a:gd name="connsiteX33" fmla="*/ 340015 w 712982"/>
                <a:gd name="connsiteY33" fmla="*/ 3871199 h 6858000"/>
                <a:gd name="connsiteX34" fmla="*/ 400111 w 712982"/>
                <a:gd name="connsiteY34" fmla="*/ 3767743 h 6858000"/>
                <a:gd name="connsiteX35" fmla="*/ 409694 w 712982"/>
                <a:gd name="connsiteY35" fmla="*/ 3646690 h 6858000"/>
                <a:gd name="connsiteX36" fmla="*/ 428447 w 712982"/>
                <a:gd name="connsiteY36" fmla="*/ 3499752 h 6858000"/>
                <a:gd name="connsiteX37" fmla="*/ 445033 w 712982"/>
                <a:gd name="connsiteY37" fmla="*/ 3437349 h 6858000"/>
                <a:gd name="connsiteX38" fmla="*/ 471431 w 712982"/>
                <a:gd name="connsiteY38" fmla="*/ 3272018 h 6858000"/>
                <a:gd name="connsiteX39" fmla="*/ 495919 w 712982"/>
                <a:gd name="connsiteY39" fmla="*/ 3153432 h 6858000"/>
                <a:gd name="connsiteX40" fmla="*/ 499541 w 712982"/>
                <a:gd name="connsiteY40" fmla="*/ 2985907 h 6858000"/>
                <a:gd name="connsiteX41" fmla="*/ 491640 w 712982"/>
                <a:gd name="connsiteY41" fmla="*/ 2905697 h 6858000"/>
                <a:gd name="connsiteX42" fmla="*/ 586592 w 712982"/>
                <a:gd name="connsiteY42" fmla="*/ 2746325 h 6858000"/>
                <a:gd name="connsiteX43" fmla="*/ 647211 w 712982"/>
                <a:gd name="connsiteY43" fmla="*/ 2620857 h 6858000"/>
                <a:gd name="connsiteX44" fmla="*/ 598120 w 712982"/>
                <a:gd name="connsiteY44" fmla="*/ 2501248 h 6858000"/>
                <a:gd name="connsiteX45" fmla="*/ 560897 w 712982"/>
                <a:gd name="connsiteY45" fmla="*/ 2471368 h 6858000"/>
                <a:gd name="connsiteX46" fmla="*/ 506928 w 712982"/>
                <a:gd name="connsiteY46" fmla="*/ 2272389 h 6858000"/>
                <a:gd name="connsiteX47" fmla="*/ 474122 w 712982"/>
                <a:gd name="connsiteY47" fmla="*/ 1983284 h 6858000"/>
                <a:gd name="connsiteX48" fmla="*/ 349180 w 712982"/>
                <a:gd name="connsiteY48" fmla="*/ 1510207 h 6858000"/>
                <a:gd name="connsiteX49" fmla="*/ 306451 w 712982"/>
                <a:gd name="connsiteY49" fmla="*/ 1430003 h 6858000"/>
                <a:gd name="connsiteX50" fmla="*/ 287747 w 712982"/>
                <a:gd name="connsiteY50" fmla="*/ 1336633 h 6858000"/>
                <a:gd name="connsiteX51" fmla="*/ 304326 w 712982"/>
                <a:gd name="connsiteY51" fmla="*/ 1298229 h 6858000"/>
                <a:gd name="connsiteX52" fmla="*/ 317671 w 712982"/>
                <a:gd name="connsiteY52" fmla="*/ 1136667 h 6858000"/>
                <a:gd name="connsiteX53" fmla="*/ 314959 w 712982"/>
                <a:gd name="connsiteY53" fmla="*/ 1106522 h 6858000"/>
                <a:gd name="connsiteX54" fmla="*/ 290675 w 712982"/>
                <a:gd name="connsiteY54" fmla="*/ 1004980 h 6858000"/>
                <a:gd name="connsiteX55" fmla="*/ 272712 w 712982"/>
                <a:gd name="connsiteY55" fmla="*/ 910357 h 6858000"/>
                <a:gd name="connsiteX56" fmla="*/ 270963 w 712982"/>
                <a:gd name="connsiteY56" fmla="*/ 667028 h 6858000"/>
                <a:gd name="connsiteX57" fmla="*/ 244986 w 712982"/>
                <a:gd name="connsiteY57" fmla="*/ 483131 h 6858000"/>
                <a:gd name="connsiteX58" fmla="*/ 241465 w 712982"/>
                <a:gd name="connsiteY58" fmla="*/ 397465 h 6858000"/>
                <a:gd name="connsiteX59" fmla="*/ 244890 w 712982"/>
                <a:gd name="connsiteY59" fmla="*/ 348507 h 6858000"/>
                <a:gd name="connsiteX60" fmla="*/ 293439 w 712982"/>
                <a:gd name="connsiteY60" fmla="*/ 233141 h 6858000"/>
                <a:gd name="connsiteX61" fmla="*/ 300513 w 712982"/>
                <a:gd name="connsiteY61" fmla="*/ 172069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712982" h="6858000">
                  <a:moveTo>
                    <a:pt x="280560" y="0"/>
                  </a:moveTo>
                  <a:lnTo>
                    <a:pt x="712982" y="0"/>
                  </a:lnTo>
                  <a:lnTo>
                    <a:pt x="712982" y="6858000"/>
                  </a:lnTo>
                  <a:lnTo>
                    <a:pt x="372527" y="6858000"/>
                  </a:lnTo>
                  <a:lnTo>
                    <a:pt x="372901" y="6835810"/>
                  </a:lnTo>
                  <a:cubicBezTo>
                    <a:pt x="343741" y="6729822"/>
                    <a:pt x="373381" y="6623551"/>
                    <a:pt x="363017" y="6518145"/>
                  </a:cubicBezTo>
                  <a:cubicBezTo>
                    <a:pt x="358372" y="6470360"/>
                    <a:pt x="362468" y="6422202"/>
                    <a:pt x="310498" y="6393936"/>
                  </a:cubicBezTo>
                  <a:cubicBezTo>
                    <a:pt x="303659" y="6390296"/>
                    <a:pt x="304819" y="6368800"/>
                    <a:pt x="305420" y="6355564"/>
                  </a:cubicBezTo>
                  <a:cubicBezTo>
                    <a:pt x="306594" y="6326166"/>
                    <a:pt x="314451" y="6296329"/>
                    <a:pt x="311030" y="6267729"/>
                  </a:cubicBezTo>
                  <a:cubicBezTo>
                    <a:pt x="304253" y="6208466"/>
                    <a:pt x="293104" y="6149393"/>
                    <a:pt x="281440" y="6090959"/>
                  </a:cubicBezTo>
                  <a:cubicBezTo>
                    <a:pt x="276978" y="6068911"/>
                    <a:pt x="266829" y="6048361"/>
                    <a:pt x="258928" y="6026981"/>
                  </a:cubicBezTo>
                  <a:cubicBezTo>
                    <a:pt x="254416" y="6015184"/>
                    <a:pt x="244605" y="6003083"/>
                    <a:pt x="245105" y="5991615"/>
                  </a:cubicBezTo>
                  <a:cubicBezTo>
                    <a:pt x="248075" y="5925141"/>
                    <a:pt x="216651" y="5867990"/>
                    <a:pt x="197441" y="5807458"/>
                  </a:cubicBezTo>
                  <a:cubicBezTo>
                    <a:pt x="188523" y="5779456"/>
                    <a:pt x="171697" y="5754078"/>
                    <a:pt x="159115" y="5727356"/>
                  </a:cubicBezTo>
                  <a:cubicBezTo>
                    <a:pt x="155717" y="5720411"/>
                    <a:pt x="152517" y="5712566"/>
                    <a:pt x="152306" y="5705270"/>
                  </a:cubicBezTo>
                  <a:cubicBezTo>
                    <a:pt x="151252" y="5663532"/>
                    <a:pt x="151674" y="5621922"/>
                    <a:pt x="150939" y="5580441"/>
                  </a:cubicBezTo>
                  <a:cubicBezTo>
                    <a:pt x="150326" y="5542748"/>
                    <a:pt x="147369" y="5505023"/>
                    <a:pt x="187956" y="5482729"/>
                  </a:cubicBezTo>
                  <a:cubicBezTo>
                    <a:pt x="194324" y="5479395"/>
                    <a:pt x="198291" y="5470181"/>
                    <a:pt x="201902" y="5463053"/>
                  </a:cubicBezTo>
                  <a:cubicBezTo>
                    <a:pt x="257480" y="5353065"/>
                    <a:pt x="249730" y="5298303"/>
                    <a:pt x="168174" y="5205662"/>
                  </a:cubicBezTo>
                  <a:cubicBezTo>
                    <a:pt x="159805" y="5196040"/>
                    <a:pt x="152161" y="5174340"/>
                    <a:pt x="157186" y="5166766"/>
                  </a:cubicBezTo>
                  <a:cubicBezTo>
                    <a:pt x="198743" y="5102508"/>
                    <a:pt x="186477" y="5038579"/>
                    <a:pt x="163999" y="4972256"/>
                  </a:cubicBezTo>
                  <a:cubicBezTo>
                    <a:pt x="158020" y="4955056"/>
                    <a:pt x="155299" y="4930181"/>
                    <a:pt x="163388" y="4915833"/>
                  </a:cubicBezTo>
                  <a:cubicBezTo>
                    <a:pt x="200708" y="4847649"/>
                    <a:pt x="186907" y="4780374"/>
                    <a:pt x="166361" y="4712964"/>
                  </a:cubicBezTo>
                  <a:cubicBezTo>
                    <a:pt x="163165" y="4702485"/>
                    <a:pt x="150748" y="4690669"/>
                    <a:pt x="140122" y="4687152"/>
                  </a:cubicBezTo>
                  <a:cubicBezTo>
                    <a:pt x="102452" y="4674589"/>
                    <a:pt x="86917" y="4644970"/>
                    <a:pt x="73058" y="4611951"/>
                  </a:cubicBezTo>
                  <a:cubicBezTo>
                    <a:pt x="50686" y="4559957"/>
                    <a:pt x="25516" y="4509149"/>
                    <a:pt x="3979" y="4456771"/>
                  </a:cubicBezTo>
                  <a:cubicBezTo>
                    <a:pt x="-1236" y="4443877"/>
                    <a:pt x="-726" y="4427139"/>
                    <a:pt x="2091" y="4412781"/>
                  </a:cubicBezTo>
                  <a:cubicBezTo>
                    <a:pt x="11653" y="4363733"/>
                    <a:pt x="45382" y="4329603"/>
                    <a:pt x="75905" y="4292897"/>
                  </a:cubicBezTo>
                  <a:cubicBezTo>
                    <a:pt x="89361" y="4276787"/>
                    <a:pt x="97880" y="4255660"/>
                    <a:pt x="104434" y="4235333"/>
                  </a:cubicBezTo>
                  <a:cubicBezTo>
                    <a:pt x="121200" y="4182569"/>
                    <a:pt x="135523" y="4128901"/>
                    <a:pt x="151065" y="4075686"/>
                  </a:cubicBezTo>
                  <a:cubicBezTo>
                    <a:pt x="152552" y="4070549"/>
                    <a:pt x="157315" y="4065932"/>
                    <a:pt x="161243" y="4061695"/>
                  </a:cubicBezTo>
                  <a:cubicBezTo>
                    <a:pt x="202828" y="4019095"/>
                    <a:pt x="244731" y="3976753"/>
                    <a:pt x="286285" y="3933862"/>
                  </a:cubicBezTo>
                  <a:cubicBezTo>
                    <a:pt x="294168" y="3925683"/>
                    <a:pt x="299393" y="3914571"/>
                    <a:pt x="306926" y="3905847"/>
                  </a:cubicBezTo>
                  <a:cubicBezTo>
                    <a:pt x="317292" y="3893589"/>
                    <a:pt x="326766" y="3878502"/>
                    <a:pt x="340015" y="3871199"/>
                  </a:cubicBezTo>
                  <a:cubicBezTo>
                    <a:pt x="381725" y="3848490"/>
                    <a:pt x="396760" y="3812013"/>
                    <a:pt x="400111" y="3767743"/>
                  </a:cubicBezTo>
                  <a:cubicBezTo>
                    <a:pt x="403294" y="3727294"/>
                    <a:pt x="405323" y="3686973"/>
                    <a:pt x="409694" y="3646690"/>
                  </a:cubicBezTo>
                  <a:cubicBezTo>
                    <a:pt x="414852" y="3597538"/>
                    <a:pt x="420910" y="3548579"/>
                    <a:pt x="428447" y="3499752"/>
                  </a:cubicBezTo>
                  <a:cubicBezTo>
                    <a:pt x="431696" y="3478619"/>
                    <a:pt x="435683" y="3456228"/>
                    <a:pt x="445033" y="3437349"/>
                  </a:cubicBezTo>
                  <a:cubicBezTo>
                    <a:pt x="470858" y="3384475"/>
                    <a:pt x="486179" y="3329236"/>
                    <a:pt x="471431" y="3272018"/>
                  </a:cubicBezTo>
                  <a:cubicBezTo>
                    <a:pt x="459682" y="3226180"/>
                    <a:pt x="472474" y="3185267"/>
                    <a:pt x="495919" y="3153432"/>
                  </a:cubicBezTo>
                  <a:cubicBezTo>
                    <a:pt x="538461" y="3095505"/>
                    <a:pt x="521296" y="3040311"/>
                    <a:pt x="499541" y="2985907"/>
                  </a:cubicBezTo>
                  <a:cubicBezTo>
                    <a:pt x="488276" y="2957871"/>
                    <a:pt x="486838" y="2934028"/>
                    <a:pt x="491640" y="2905697"/>
                  </a:cubicBezTo>
                  <a:cubicBezTo>
                    <a:pt x="502898" y="2840071"/>
                    <a:pt x="547705" y="2792141"/>
                    <a:pt x="586592" y="2746325"/>
                  </a:cubicBezTo>
                  <a:cubicBezTo>
                    <a:pt x="619786" y="2707275"/>
                    <a:pt x="636305" y="2665661"/>
                    <a:pt x="647211" y="2620857"/>
                  </a:cubicBezTo>
                  <a:cubicBezTo>
                    <a:pt x="661216" y="2564298"/>
                    <a:pt x="648982" y="2522027"/>
                    <a:pt x="598120" y="2501248"/>
                  </a:cubicBezTo>
                  <a:cubicBezTo>
                    <a:pt x="583733" y="2495506"/>
                    <a:pt x="566431" y="2484521"/>
                    <a:pt x="560897" y="2471368"/>
                  </a:cubicBezTo>
                  <a:cubicBezTo>
                    <a:pt x="533469" y="2407931"/>
                    <a:pt x="496686" y="2344634"/>
                    <a:pt x="506928" y="2272389"/>
                  </a:cubicBezTo>
                  <a:cubicBezTo>
                    <a:pt x="520879" y="2172517"/>
                    <a:pt x="509052" y="2077807"/>
                    <a:pt x="474122" y="1983284"/>
                  </a:cubicBezTo>
                  <a:cubicBezTo>
                    <a:pt x="417537" y="1829959"/>
                    <a:pt x="358639" y="1676886"/>
                    <a:pt x="349180" y="1510207"/>
                  </a:cubicBezTo>
                  <a:cubicBezTo>
                    <a:pt x="347619" y="1482573"/>
                    <a:pt x="326399" y="1451821"/>
                    <a:pt x="306451" y="1430003"/>
                  </a:cubicBezTo>
                  <a:cubicBezTo>
                    <a:pt x="268511" y="1388202"/>
                    <a:pt x="266127" y="1390512"/>
                    <a:pt x="287747" y="1336633"/>
                  </a:cubicBezTo>
                  <a:cubicBezTo>
                    <a:pt x="293070" y="1323756"/>
                    <a:pt x="295470" y="1308272"/>
                    <a:pt x="304326" y="1298229"/>
                  </a:cubicBezTo>
                  <a:cubicBezTo>
                    <a:pt x="349361" y="1247057"/>
                    <a:pt x="331041" y="1191986"/>
                    <a:pt x="317671" y="1136667"/>
                  </a:cubicBezTo>
                  <a:cubicBezTo>
                    <a:pt x="315148" y="1126990"/>
                    <a:pt x="311827" y="1115354"/>
                    <a:pt x="314959" y="1106522"/>
                  </a:cubicBezTo>
                  <a:cubicBezTo>
                    <a:pt x="329032" y="1066641"/>
                    <a:pt x="319157" y="1035231"/>
                    <a:pt x="290675" y="1004980"/>
                  </a:cubicBezTo>
                  <a:cubicBezTo>
                    <a:pt x="266138" y="978690"/>
                    <a:pt x="249805" y="947108"/>
                    <a:pt x="272712" y="910357"/>
                  </a:cubicBezTo>
                  <a:cubicBezTo>
                    <a:pt x="323486" y="828702"/>
                    <a:pt x="317578" y="747981"/>
                    <a:pt x="270963" y="667028"/>
                  </a:cubicBezTo>
                  <a:cubicBezTo>
                    <a:pt x="237707" y="609204"/>
                    <a:pt x="225082" y="549995"/>
                    <a:pt x="244986" y="483131"/>
                  </a:cubicBezTo>
                  <a:cubicBezTo>
                    <a:pt x="252708" y="457408"/>
                    <a:pt x="242285" y="426353"/>
                    <a:pt x="241465" y="397465"/>
                  </a:cubicBezTo>
                  <a:cubicBezTo>
                    <a:pt x="240850" y="381142"/>
                    <a:pt x="239176" y="363176"/>
                    <a:pt x="244890" y="348507"/>
                  </a:cubicBezTo>
                  <a:cubicBezTo>
                    <a:pt x="259350" y="309454"/>
                    <a:pt x="279299" y="272445"/>
                    <a:pt x="293439" y="233141"/>
                  </a:cubicBezTo>
                  <a:cubicBezTo>
                    <a:pt x="300152" y="214256"/>
                    <a:pt x="302437" y="192349"/>
                    <a:pt x="300513" y="172069"/>
                  </a:cubicBez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4848B5A-6A10-4545-9A0D-BF3F95BCFC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79015" y="0"/>
              <a:ext cx="712985" cy="6858000"/>
            </a:xfrm>
            <a:custGeom>
              <a:avLst/>
              <a:gdLst>
                <a:gd name="connsiteX0" fmla="*/ 280560 w 712985"/>
                <a:gd name="connsiteY0" fmla="*/ 0 h 6858000"/>
                <a:gd name="connsiteX1" fmla="*/ 712985 w 712985"/>
                <a:gd name="connsiteY1" fmla="*/ 0 h 6858000"/>
                <a:gd name="connsiteX2" fmla="*/ 712985 w 712985"/>
                <a:gd name="connsiteY2" fmla="*/ 6858000 h 6858000"/>
                <a:gd name="connsiteX3" fmla="*/ 372527 w 712985"/>
                <a:gd name="connsiteY3" fmla="*/ 6858000 h 6858000"/>
                <a:gd name="connsiteX4" fmla="*/ 372901 w 712985"/>
                <a:gd name="connsiteY4" fmla="*/ 6835810 h 6858000"/>
                <a:gd name="connsiteX5" fmla="*/ 363017 w 712985"/>
                <a:gd name="connsiteY5" fmla="*/ 6518145 h 6858000"/>
                <a:gd name="connsiteX6" fmla="*/ 310498 w 712985"/>
                <a:gd name="connsiteY6" fmla="*/ 6393936 h 6858000"/>
                <a:gd name="connsiteX7" fmla="*/ 305420 w 712985"/>
                <a:gd name="connsiteY7" fmla="*/ 6355564 h 6858000"/>
                <a:gd name="connsiteX8" fmla="*/ 311030 w 712985"/>
                <a:gd name="connsiteY8" fmla="*/ 6267729 h 6858000"/>
                <a:gd name="connsiteX9" fmla="*/ 281440 w 712985"/>
                <a:gd name="connsiteY9" fmla="*/ 6090959 h 6858000"/>
                <a:gd name="connsiteX10" fmla="*/ 258928 w 712985"/>
                <a:gd name="connsiteY10" fmla="*/ 6026981 h 6858000"/>
                <a:gd name="connsiteX11" fmla="*/ 245105 w 712985"/>
                <a:gd name="connsiteY11" fmla="*/ 5991615 h 6858000"/>
                <a:gd name="connsiteX12" fmla="*/ 197441 w 712985"/>
                <a:gd name="connsiteY12" fmla="*/ 5807458 h 6858000"/>
                <a:gd name="connsiteX13" fmla="*/ 159115 w 712985"/>
                <a:gd name="connsiteY13" fmla="*/ 5727356 h 6858000"/>
                <a:gd name="connsiteX14" fmla="*/ 152306 w 712985"/>
                <a:gd name="connsiteY14" fmla="*/ 5705270 h 6858000"/>
                <a:gd name="connsiteX15" fmla="*/ 150939 w 712985"/>
                <a:gd name="connsiteY15" fmla="*/ 5580441 h 6858000"/>
                <a:gd name="connsiteX16" fmla="*/ 187956 w 712985"/>
                <a:gd name="connsiteY16" fmla="*/ 5482729 h 6858000"/>
                <a:gd name="connsiteX17" fmla="*/ 201902 w 712985"/>
                <a:gd name="connsiteY17" fmla="*/ 5463053 h 6858000"/>
                <a:gd name="connsiteX18" fmla="*/ 168174 w 712985"/>
                <a:gd name="connsiteY18" fmla="*/ 5205662 h 6858000"/>
                <a:gd name="connsiteX19" fmla="*/ 157186 w 712985"/>
                <a:gd name="connsiteY19" fmla="*/ 5166766 h 6858000"/>
                <a:gd name="connsiteX20" fmla="*/ 163999 w 712985"/>
                <a:gd name="connsiteY20" fmla="*/ 4972256 h 6858000"/>
                <a:gd name="connsiteX21" fmla="*/ 163388 w 712985"/>
                <a:gd name="connsiteY21" fmla="*/ 4915833 h 6858000"/>
                <a:gd name="connsiteX22" fmla="*/ 166361 w 712985"/>
                <a:gd name="connsiteY22" fmla="*/ 4712964 h 6858000"/>
                <a:gd name="connsiteX23" fmla="*/ 140122 w 712985"/>
                <a:gd name="connsiteY23" fmla="*/ 4687152 h 6858000"/>
                <a:gd name="connsiteX24" fmla="*/ 73058 w 712985"/>
                <a:gd name="connsiteY24" fmla="*/ 4611951 h 6858000"/>
                <a:gd name="connsiteX25" fmla="*/ 3979 w 712985"/>
                <a:gd name="connsiteY25" fmla="*/ 4456771 h 6858000"/>
                <a:gd name="connsiteX26" fmla="*/ 2091 w 712985"/>
                <a:gd name="connsiteY26" fmla="*/ 4412781 h 6858000"/>
                <a:gd name="connsiteX27" fmla="*/ 75905 w 712985"/>
                <a:gd name="connsiteY27" fmla="*/ 4292897 h 6858000"/>
                <a:gd name="connsiteX28" fmla="*/ 104434 w 712985"/>
                <a:gd name="connsiteY28" fmla="*/ 4235333 h 6858000"/>
                <a:gd name="connsiteX29" fmla="*/ 151065 w 712985"/>
                <a:gd name="connsiteY29" fmla="*/ 4075686 h 6858000"/>
                <a:gd name="connsiteX30" fmla="*/ 161243 w 712985"/>
                <a:gd name="connsiteY30" fmla="*/ 4061695 h 6858000"/>
                <a:gd name="connsiteX31" fmla="*/ 286285 w 712985"/>
                <a:gd name="connsiteY31" fmla="*/ 3933862 h 6858000"/>
                <a:gd name="connsiteX32" fmla="*/ 306926 w 712985"/>
                <a:gd name="connsiteY32" fmla="*/ 3905847 h 6858000"/>
                <a:gd name="connsiteX33" fmla="*/ 340015 w 712985"/>
                <a:gd name="connsiteY33" fmla="*/ 3871199 h 6858000"/>
                <a:gd name="connsiteX34" fmla="*/ 400111 w 712985"/>
                <a:gd name="connsiteY34" fmla="*/ 3767743 h 6858000"/>
                <a:gd name="connsiteX35" fmla="*/ 409694 w 712985"/>
                <a:gd name="connsiteY35" fmla="*/ 3646690 h 6858000"/>
                <a:gd name="connsiteX36" fmla="*/ 428447 w 712985"/>
                <a:gd name="connsiteY36" fmla="*/ 3499752 h 6858000"/>
                <a:gd name="connsiteX37" fmla="*/ 445033 w 712985"/>
                <a:gd name="connsiteY37" fmla="*/ 3437349 h 6858000"/>
                <a:gd name="connsiteX38" fmla="*/ 471431 w 712985"/>
                <a:gd name="connsiteY38" fmla="*/ 3272018 h 6858000"/>
                <a:gd name="connsiteX39" fmla="*/ 495919 w 712985"/>
                <a:gd name="connsiteY39" fmla="*/ 3153432 h 6858000"/>
                <a:gd name="connsiteX40" fmla="*/ 499541 w 712985"/>
                <a:gd name="connsiteY40" fmla="*/ 2985907 h 6858000"/>
                <a:gd name="connsiteX41" fmla="*/ 491640 w 712985"/>
                <a:gd name="connsiteY41" fmla="*/ 2905697 h 6858000"/>
                <a:gd name="connsiteX42" fmla="*/ 586592 w 712985"/>
                <a:gd name="connsiteY42" fmla="*/ 2746325 h 6858000"/>
                <a:gd name="connsiteX43" fmla="*/ 647211 w 712985"/>
                <a:gd name="connsiteY43" fmla="*/ 2620857 h 6858000"/>
                <a:gd name="connsiteX44" fmla="*/ 598120 w 712985"/>
                <a:gd name="connsiteY44" fmla="*/ 2501248 h 6858000"/>
                <a:gd name="connsiteX45" fmla="*/ 560897 w 712985"/>
                <a:gd name="connsiteY45" fmla="*/ 2471368 h 6858000"/>
                <a:gd name="connsiteX46" fmla="*/ 506928 w 712985"/>
                <a:gd name="connsiteY46" fmla="*/ 2272389 h 6858000"/>
                <a:gd name="connsiteX47" fmla="*/ 474122 w 712985"/>
                <a:gd name="connsiteY47" fmla="*/ 1983284 h 6858000"/>
                <a:gd name="connsiteX48" fmla="*/ 349180 w 712985"/>
                <a:gd name="connsiteY48" fmla="*/ 1510207 h 6858000"/>
                <a:gd name="connsiteX49" fmla="*/ 306451 w 712985"/>
                <a:gd name="connsiteY49" fmla="*/ 1430003 h 6858000"/>
                <a:gd name="connsiteX50" fmla="*/ 287747 w 712985"/>
                <a:gd name="connsiteY50" fmla="*/ 1336633 h 6858000"/>
                <a:gd name="connsiteX51" fmla="*/ 304326 w 712985"/>
                <a:gd name="connsiteY51" fmla="*/ 1298229 h 6858000"/>
                <a:gd name="connsiteX52" fmla="*/ 317671 w 712985"/>
                <a:gd name="connsiteY52" fmla="*/ 1136667 h 6858000"/>
                <a:gd name="connsiteX53" fmla="*/ 314959 w 712985"/>
                <a:gd name="connsiteY53" fmla="*/ 1106522 h 6858000"/>
                <a:gd name="connsiteX54" fmla="*/ 290675 w 712985"/>
                <a:gd name="connsiteY54" fmla="*/ 1004980 h 6858000"/>
                <a:gd name="connsiteX55" fmla="*/ 272712 w 712985"/>
                <a:gd name="connsiteY55" fmla="*/ 910357 h 6858000"/>
                <a:gd name="connsiteX56" fmla="*/ 270963 w 712985"/>
                <a:gd name="connsiteY56" fmla="*/ 667028 h 6858000"/>
                <a:gd name="connsiteX57" fmla="*/ 244986 w 712985"/>
                <a:gd name="connsiteY57" fmla="*/ 483131 h 6858000"/>
                <a:gd name="connsiteX58" fmla="*/ 241465 w 712985"/>
                <a:gd name="connsiteY58" fmla="*/ 397465 h 6858000"/>
                <a:gd name="connsiteX59" fmla="*/ 244890 w 712985"/>
                <a:gd name="connsiteY59" fmla="*/ 348507 h 6858000"/>
                <a:gd name="connsiteX60" fmla="*/ 293439 w 712985"/>
                <a:gd name="connsiteY60" fmla="*/ 233141 h 6858000"/>
                <a:gd name="connsiteX61" fmla="*/ 300513 w 712985"/>
                <a:gd name="connsiteY61" fmla="*/ 172069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712985" h="6858000">
                  <a:moveTo>
                    <a:pt x="280560" y="0"/>
                  </a:moveTo>
                  <a:lnTo>
                    <a:pt x="712985" y="0"/>
                  </a:lnTo>
                  <a:lnTo>
                    <a:pt x="712985" y="6858000"/>
                  </a:lnTo>
                  <a:lnTo>
                    <a:pt x="372527" y="6858000"/>
                  </a:lnTo>
                  <a:lnTo>
                    <a:pt x="372901" y="6835810"/>
                  </a:lnTo>
                  <a:cubicBezTo>
                    <a:pt x="343741" y="6729822"/>
                    <a:pt x="373381" y="6623551"/>
                    <a:pt x="363017" y="6518145"/>
                  </a:cubicBezTo>
                  <a:cubicBezTo>
                    <a:pt x="358372" y="6470360"/>
                    <a:pt x="362468" y="6422202"/>
                    <a:pt x="310498" y="6393936"/>
                  </a:cubicBezTo>
                  <a:cubicBezTo>
                    <a:pt x="303659" y="6390296"/>
                    <a:pt x="304819" y="6368800"/>
                    <a:pt x="305420" y="6355564"/>
                  </a:cubicBezTo>
                  <a:cubicBezTo>
                    <a:pt x="306594" y="6326166"/>
                    <a:pt x="314451" y="6296329"/>
                    <a:pt x="311030" y="6267729"/>
                  </a:cubicBezTo>
                  <a:cubicBezTo>
                    <a:pt x="304253" y="6208466"/>
                    <a:pt x="293104" y="6149393"/>
                    <a:pt x="281440" y="6090959"/>
                  </a:cubicBezTo>
                  <a:cubicBezTo>
                    <a:pt x="276978" y="6068911"/>
                    <a:pt x="266829" y="6048361"/>
                    <a:pt x="258928" y="6026981"/>
                  </a:cubicBezTo>
                  <a:cubicBezTo>
                    <a:pt x="254416" y="6015184"/>
                    <a:pt x="244605" y="6003083"/>
                    <a:pt x="245105" y="5991615"/>
                  </a:cubicBezTo>
                  <a:cubicBezTo>
                    <a:pt x="248075" y="5925141"/>
                    <a:pt x="216651" y="5867990"/>
                    <a:pt x="197441" y="5807458"/>
                  </a:cubicBezTo>
                  <a:cubicBezTo>
                    <a:pt x="188523" y="5779456"/>
                    <a:pt x="171697" y="5754078"/>
                    <a:pt x="159115" y="5727356"/>
                  </a:cubicBezTo>
                  <a:cubicBezTo>
                    <a:pt x="155717" y="5720411"/>
                    <a:pt x="152517" y="5712566"/>
                    <a:pt x="152306" y="5705270"/>
                  </a:cubicBezTo>
                  <a:cubicBezTo>
                    <a:pt x="151252" y="5663532"/>
                    <a:pt x="151674" y="5621922"/>
                    <a:pt x="150939" y="5580441"/>
                  </a:cubicBezTo>
                  <a:cubicBezTo>
                    <a:pt x="150326" y="5542748"/>
                    <a:pt x="147369" y="5505023"/>
                    <a:pt x="187956" y="5482729"/>
                  </a:cubicBezTo>
                  <a:cubicBezTo>
                    <a:pt x="194324" y="5479395"/>
                    <a:pt x="198291" y="5470181"/>
                    <a:pt x="201902" y="5463053"/>
                  </a:cubicBezTo>
                  <a:cubicBezTo>
                    <a:pt x="257480" y="5353065"/>
                    <a:pt x="249730" y="5298303"/>
                    <a:pt x="168174" y="5205662"/>
                  </a:cubicBezTo>
                  <a:cubicBezTo>
                    <a:pt x="159805" y="5196040"/>
                    <a:pt x="152161" y="5174340"/>
                    <a:pt x="157186" y="5166766"/>
                  </a:cubicBezTo>
                  <a:cubicBezTo>
                    <a:pt x="198743" y="5102508"/>
                    <a:pt x="186477" y="5038579"/>
                    <a:pt x="163999" y="4972256"/>
                  </a:cubicBezTo>
                  <a:cubicBezTo>
                    <a:pt x="158020" y="4955056"/>
                    <a:pt x="155299" y="4930181"/>
                    <a:pt x="163388" y="4915833"/>
                  </a:cubicBezTo>
                  <a:cubicBezTo>
                    <a:pt x="200708" y="4847649"/>
                    <a:pt x="186907" y="4780374"/>
                    <a:pt x="166361" y="4712964"/>
                  </a:cubicBezTo>
                  <a:cubicBezTo>
                    <a:pt x="163165" y="4702485"/>
                    <a:pt x="150748" y="4690669"/>
                    <a:pt x="140122" y="4687152"/>
                  </a:cubicBezTo>
                  <a:cubicBezTo>
                    <a:pt x="102452" y="4674589"/>
                    <a:pt x="86917" y="4644970"/>
                    <a:pt x="73058" y="4611951"/>
                  </a:cubicBezTo>
                  <a:cubicBezTo>
                    <a:pt x="50686" y="4559957"/>
                    <a:pt x="25516" y="4509149"/>
                    <a:pt x="3979" y="4456771"/>
                  </a:cubicBezTo>
                  <a:cubicBezTo>
                    <a:pt x="-1236" y="4443877"/>
                    <a:pt x="-726" y="4427139"/>
                    <a:pt x="2091" y="4412781"/>
                  </a:cubicBezTo>
                  <a:cubicBezTo>
                    <a:pt x="11653" y="4363733"/>
                    <a:pt x="45382" y="4329603"/>
                    <a:pt x="75905" y="4292897"/>
                  </a:cubicBezTo>
                  <a:cubicBezTo>
                    <a:pt x="89361" y="4276787"/>
                    <a:pt x="97880" y="4255660"/>
                    <a:pt x="104434" y="4235333"/>
                  </a:cubicBezTo>
                  <a:cubicBezTo>
                    <a:pt x="121200" y="4182569"/>
                    <a:pt x="135523" y="4128901"/>
                    <a:pt x="151065" y="4075686"/>
                  </a:cubicBezTo>
                  <a:cubicBezTo>
                    <a:pt x="152552" y="4070549"/>
                    <a:pt x="157315" y="4065932"/>
                    <a:pt x="161243" y="4061695"/>
                  </a:cubicBezTo>
                  <a:cubicBezTo>
                    <a:pt x="202828" y="4019095"/>
                    <a:pt x="244731" y="3976753"/>
                    <a:pt x="286285" y="3933862"/>
                  </a:cubicBezTo>
                  <a:cubicBezTo>
                    <a:pt x="294168" y="3925683"/>
                    <a:pt x="299393" y="3914571"/>
                    <a:pt x="306926" y="3905847"/>
                  </a:cubicBezTo>
                  <a:cubicBezTo>
                    <a:pt x="317292" y="3893589"/>
                    <a:pt x="326766" y="3878502"/>
                    <a:pt x="340015" y="3871199"/>
                  </a:cubicBezTo>
                  <a:cubicBezTo>
                    <a:pt x="381725" y="3848490"/>
                    <a:pt x="396760" y="3812013"/>
                    <a:pt x="400111" y="3767743"/>
                  </a:cubicBezTo>
                  <a:cubicBezTo>
                    <a:pt x="403294" y="3727294"/>
                    <a:pt x="405323" y="3686973"/>
                    <a:pt x="409694" y="3646690"/>
                  </a:cubicBezTo>
                  <a:cubicBezTo>
                    <a:pt x="414852" y="3597538"/>
                    <a:pt x="420910" y="3548579"/>
                    <a:pt x="428447" y="3499752"/>
                  </a:cubicBezTo>
                  <a:cubicBezTo>
                    <a:pt x="431696" y="3478619"/>
                    <a:pt x="435683" y="3456228"/>
                    <a:pt x="445033" y="3437349"/>
                  </a:cubicBezTo>
                  <a:cubicBezTo>
                    <a:pt x="470858" y="3384475"/>
                    <a:pt x="486179" y="3329236"/>
                    <a:pt x="471431" y="3272018"/>
                  </a:cubicBezTo>
                  <a:cubicBezTo>
                    <a:pt x="459682" y="3226180"/>
                    <a:pt x="472474" y="3185267"/>
                    <a:pt x="495919" y="3153432"/>
                  </a:cubicBezTo>
                  <a:cubicBezTo>
                    <a:pt x="538461" y="3095505"/>
                    <a:pt x="521296" y="3040311"/>
                    <a:pt x="499541" y="2985907"/>
                  </a:cubicBezTo>
                  <a:cubicBezTo>
                    <a:pt x="488276" y="2957871"/>
                    <a:pt x="486838" y="2934028"/>
                    <a:pt x="491640" y="2905697"/>
                  </a:cubicBezTo>
                  <a:cubicBezTo>
                    <a:pt x="502898" y="2840071"/>
                    <a:pt x="547705" y="2792141"/>
                    <a:pt x="586592" y="2746325"/>
                  </a:cubicBezTo>
                  <a:cubicBezTo>
                    <a:pt x="619786" y="2707275"/>
                    <a:pt x="636305" y="2665661"/>
                    <a:pt x="647211" y="2620857"/>
                  </a:cubicBezTo>
                  <a:cubicBezTo>
                    <a:pt x="661216" y="2564298"/>
                    <a:pt x="648982" y="2522027"/>
                    <a:pt x="598120" y="2501248"/>
                  </a:cubicBezTo>
                  <a:cubicBezTo>
                    <a:pt x="583733" y="2495506"/>
                    <a:pt x="566431" y="2484521"/>
                    <a:pt x="560897" y="2471368"/>
                  </a:cubicBezTo>
                  <a:cubicBezTo>
                    <a:pt x="533469" y="2407931"/>
                    <a:pt x="496686" y="2344634"/>
                    <a:pt x="506928" y="2272389"/>
                  </a:cubicBezTo>
                  <a:cubicBezTo>
                    <a:pt x="520879" y="2172517"/>
                    <a:pt x="509052" y="2077807"/>
                    <a:pt x="474122" y="1983284"/>
                  </a:cubicBezTo>
                  <a:cubicBezTo>
                    <a:pt x="417537" y="1829959"/>
                    <a:pt x="358639" y="1676886"/>
                    <a:pt x="349180" y="1510207"/>
                  </a:cubicBezTo>
                  <a:cubicBezTo>
                    <a:pt x="347619" y="1482573"/>
                    <a:pt x="326399" y="1451821"/>
                    <a:pt x="306451" y="1430003"/>
                  </a:cubicBezTo>
                  <a:cubicBezTo>
                    <a:pt x="268511" y="1388202"/>
                    <a:pt x="266127" y="1390512"/>
                    <a:pt x="287747" y="1336633"/>
                  </a:cubicBezTo>
                  <a:cubicBezTo>
                    <a:pt x="293070" y="1323756"/>
                    <a:pt x="295470" y="1308272"/>
                    <a:pt x="304326" y="1298229"/>
                  </a:cubicBezTo>
                  <a:cubicBezTo>
                    <a:pt x="349361" y="1247057"/>
                    <a:pt x="331041" y="1191986"/>
                    <a:pt x="317671" y="1136667"/>
                  </a:cubicBezTo>
                  <a:cubicBezTo>
                    <a:pt x="315148" y="1126990"/>
                    <a:pt x="311827" y="1115354"/>
                    <a:pt x="314959" y="1106522"/>
                  </a:cubicBezTo>
                  <a:cubicBezTo>
                    <a:pt x="329032" y="1066641"/>
                    <a:pt x="319157" y="1035231"/>
                    <a:pt x="290675" y="1004980"/>
                  </a:cubicBezTo>
                  <a:cubicBezTo>
                    <a:pt x="266138" y="978690"/>
                    <a:pt x="249805" y="947108"/>
                    <a:pt x="272712" y="910357"/>
                  </a:cubicBezTo>
                  <a:cubicBezTo>
                    <a:pt x="323486" y="828702"/>
                    <a:pt x="317578" y="747981"/>
                    <a:pt x="270963" y="667028"/>
                  </a:cubicBezTo>
                  <a:cubicBezTo>
                    <a:pt x="237707" y="609204"/>
                    <a:pt x="225082" y="549995"/>
                    <a:pt x="244986" y="483131"/>
                  </a:cubicBezTo>
                  <a:cubicBezTo>
                    <a:pt x="252708" y="457408"/>
                    <a:pt x="242285" y="426353"/>
                    <a:pt x="241465" y="397465"/>
                  </a:cubicBezTo>
                  <a:cubicBezTo>
                    <a:pt x="240850" y="381142"/>
                    <a:pt x="239176" y="363176"/>
                    <a:pt x="244890" y="348507"/>
                  </a:cubicBezTo>
                  <a:cubicBezTo>
                    <a:pt x="259350" y="309454"/>
                    <a:pt x="279299" y="272445"/>
                    <a:pt x="293439" y="233141"/>
                  </a:cubicBezTo>
                  <a:cubicBezTo>
                    <a:pt x="300152" y="214256"/>
                    <a:pt x="302437" y="192349"/>
                    <a:pt x="300513" y="172069"/>
                  </a:cubicBezTo>
                  <a:close/>
                </a:path>
              </a:pathLst>
            </a:custGeom>
            <a:blipFill>
              <a:blip r:embed="rId2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690777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8C37C960-91F5-4F61-B2CD-8A0379207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57250"/>
            <a:ext cx="9141714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E6614-EC5D-4DE9-84DD-40519893C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258" y="5279010"/>
            <a:ext cx="8001198" cy="1366888"/>
          </a:xfrm>
        </p:spPr>
        <p:txBody>
          <a:bodyPr vert="horz" lIns="68580" tIns="34290" rIns="68580" bIns="34290" rtlCol="0" anchor="t">
            <a:noAutofit/>
          </a:bodyPr>
          <a:lstStyle/>
          <a:p>
            <a:pPr algn="ctr"/>
            <a:r>
              <a:rPr lang="zh-CN" altLang="en-US" sz="4000" dirty="0">
                <a:solidFill>
                  <a:srgbClr val="99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PWeiBei-B5" panose="03000700000000000000" pitchFamily="66" charset="-120"/>
                <a:ea typeface="DFPWeiBei-B5" panose="03000700000000000000" pitchFamily="66" charset="-120"/>
              </a:rPr>
              <a:t>別迦摩的宙斯祭壇 </a:t>
            </a:r>
            <a:r>
              <a:rPr lang="en-US" altLang="zh-CN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YuanMedium-B5" panose="020F0509000000000000" pitchFamily="49" charset="-120"/>
              </a:rPr>
              <a:t>By Gryffindor - self-made  </a:t>
            </a:r>
            <a:br>
              <a:rPr lang="en-US" altLang="zh-CN" sz="20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YuanMedium-B5" panose="020F0509000000000000" pitchFamily="49" charset="-120"/>
              </a:rPr>
            </a:br>
            <a:r>
              <a:rPr lang="en-US" altLang="zh-CN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YuanMedium-B5" panose="020F0509000000000000" pitchFamily="49" charset="-120"/>
              </a:rPr>
              <a:t>This image was created with Hugin., Public Domain, https://commons.wikimedia.org/w/index.php?curid=2979652 </a:t>
            </a:r>
            <a:endParaRPr lang="en-US" sz="2000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ea typeface="DFYuanMedium-B5" panose="020F0509000000000000" pitchFamily="49" charset="-120"/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C67CB189-C588-494E-A2C9-9F38FE8472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57" b="12632"/>
          <a:stretch/>
        </p:blipFill>
        <p:spPr bwMode="auto">
          <a:xfrm>
            <a:off x="463583" y="744359"/>
            <a:ext cx="8214548" cy="42042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646372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0DB18C-1250-415E-B7EF-4C774C0A761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88181" y="805656"/>
            <a:ext cx="7767637" cy="524668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lvl="2" indent="0">
              <a:lnSpc>
                <a:spcPct val="110000"/>
              </a:lnSpc>
              <a:spcBef>
                <a:spcPts val="1800"/>
              </a:spcBef>
              <a:spcAft>
                <a:spcPts val="1200"/>
              </a:spcAft>
              <a:buNone/>
            </a:pPr>
            <a:r>
              <a:rPr lang="en-GB" sz="4400" dirty="0">
                <a:solidFill>
                  <a:schemeClr val="tx1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13</a:t>
            </a:r>
            <a:r>
              <a:rPr lang="en-GB" sz="4400" dirty="0">
                <a:solidFill>
                  <a:schemeClr val="tx1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 </a:t>
            </a:r>
            <a:r>
              <a:rPr lang="zh-TW" sz="44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我知道</a:t>
            </a:r>
            <a:r>
              <a:rPr lang="en-US" altLang="zh-TW" sz="2800" dirty="0">
                <a:solidFill>
                  <a:srgbClr val="5B5BFF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(</a:t>
            </a:r>
            <a:r>
              <a:rPr lang="zh-CN" altLang="en-US" sz="2800" dirty="0">
                <a:solidFill>
                  <a:srgbClr val="5B5BFF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一直都知道</a:t>
            </a:r>
            <a:r>
              <a:rPr lang="en-US" altLang="zh-TW" sz="2800" dirty="0">
                <a:solidFill>
                  <a:srgbClr val="5B5BFF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)</a:t>
            </a:r>
            <a:r>
              <a:rPr lang="zh-TW" sz="4400" dirty="0">
                <a:solidFill>
                  <a:schemeClr val="tx1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你的居所，就是有</a:t>
            </a:r>
            <a:r>
              <a:rPr lang="zh-TW" sz="4400" u="sng" dirty="0">
                <a:solidFill>
                  <a:schemeClr val="tx1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撒旦座位</a:t>
            </a:r>
            <a:r>
              <a:rPr lang="zh-TW" sz="4400" dirty="0">
                <a:solidFill>
                  <a:schemeClr val="tx1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之處</a:t>
            </a:r>
            <a:r>
              <a:rPr lang="en-US" altLang="zh-TW" sz="3200" dirty="0">
                <a:solidFill>
                  <a:srgbClr val="4B4BFF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(</a:t>
            </a:r>
            <a:r>
              <a:rPr lang="zh-CN" altLang="en-US" sz="3200" dirty="0">
                <a:solidFill>
                  <a:srgbClr val="4B4BFF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撒旦的王位；最可能是指當地為該撒建的廟</a:t>
            </a:r>
            <a:r>
              <a:rPr lang="en-US" altLang="zh-TW" sz="3200" dirty="0">
                <a:solidFill>
                  <a:srgbClr val="4B4BFF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)</a:t>
            </a:r>
            <a:r>
              <a:rPr lang="zh-TW" sz="4400" dirty="0">
                <a:solidFill>
                  <a:schemeClr val="tx1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。當我忠心的見證人</a:t>
            </a:r>
            <a:r>
              <a:rPr lang="zh-TW" sz="4400" u="sng" dirty="0">
                <a:solidFill>
                  <a:schemeClr val="tx1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安提帕</a:t>
            </a:r>
            <a:r>
              <a:rPr lang="zh-TW" sz="4400" dirty="0">
                <a:solidFill>
                  <a:schemeClr val="tx1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在你們中間、撒旦所住的地方被殺之時，你還堅守</a:t>
            </a:r>
            <a:r>
              <a:rPr lang="zh-TW" sz="44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我的名</a:t>
            </a:r>
            <a:r>
              <a:rPr lang="zh-TW" sz="4400" dirty="0">
                <a:solidFill>
                  <a:schemeClr val="tx1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，沒有棄絕</a:t>
            </a:r>
            <a:r>
              <a:rPr lang="zh-TW" sz="44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我的道</a:t>
            </a:r>
            <a:r>
              <a:rPr lang="zh-TW" sz="4400" dirty="0">
                <a:solidFill>
                  <a:schemeClr val="tx1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。</a:t>
            </a:r>
            <a:endParaRPr lang="en-US" sz="4400" dirty="0">
              <a:solidFill>
                <a:schemeClr val="tx1"/>
              </a:solidFill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99475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8" name="Rectangle 1030">
            <a:extLst>
              <a:ext uri="{FF2B5EF4-FFF2-40B4-BE49-F238E27FC236}">
                <a16:creationId xmlns:a16="http://schemas.microsoft.com/office/drawing/2014/main" id="{9B37791B-B040-4694-BFDC-8DD132D86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Pergamum | ancient city, Turkey | Britannica">
            <a:extLst>
              <a:ext uri="{FF2B5EF4-FFF2-40B4-BE49-F238E27FC236}">
                <a16:creationId xmlns:a16="http://schemas.microsoft.com/office/drawing/2014/main" id="{E418134E-2EA8-264F-A0EE-17F0D57661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30" r="31175" b="-1"/>
          <a:stretch/>
        </p:blipFill>
        <p:spPr bwMode="auto">
          <a:xfrm>
            <a:off x="20" y="10"/>
            <a:ext cx="4571408" cy="6857991"/>
          </a:xfrm>
          <a:custGeom>
            <a:avLst/>
            <a:gdLst/>
            <a:ahLst/>
            <a:cxnLst/>
            <a:rect l="l" t="t" r="r" b="b"/>
            <a:pathLst>
              <a:path w="6095237" h="6858001">
                <a:moveTo>
                  <a:pt x="0" y="3333751"/>
                </a:moveTo>
                <a:lnTo>
                  <a:pt x="5699134" y="3333751"/>
                </a:lnTo>
                <a:lnTo>
                  <a:pt x="5698528" y="3357461"/>
                </a:lnTo>
                <a:lnTo>
                  <a:pt x="5695762" y="3365728"/>
                </a:lnTo>
                <a:lnTo>
                  <a:pt x="5684739" y="3398677"/>
                </a:lnTo>
                <a:cubicBezTo>
                  <a:pt x="5672547" y="3424765"/>
                  <a:pt x="5673881" y="3457327"/>
                  <a:pt x="5669119" y="3486946"/>
                </a:cubicBezTo>
                <a:cubicBezTo>
                  <a:pt x="5667404" y="3497439"/>
                  <a:pt x="5664785" y="3507933"/>
                  <a:pt x="5662594" y="3518451"/>
                </a:cubicBezTo>
                <a:lnTo>
                  <a:pt x="5661870" y="3524252"/>
                </a:lnTo>
                <a:lnTo>
                  <a:pt x="5658641" y="3550106"/>
                </a:lnTo>
                <a:cubicBezTo>
                  <a:pt x="5658641" y="3576391"/>
                  <a:pt x="5664737" y="3602478"/>
                  <a:pt x="5667023" y="3628959"/>
                </a:cubicBezTo>
                <a:cubicBezTo>
                  <a:pt x="5668927" y="3649555"/>
                  <a:pt x="5668165" y="3670544"/>
                  <a:pt x="5670451" y="3691138"/>
                </a:cubicBezTo>
                <a:cubicBezTo>
                  <a:pt x="5672167" y="3708009"/>
                  <a:pt x="5676547" y="3724680"/>
                  <a:pt x="5680167" y="3741353"/>
                </a:cubicBezTo>
                <a:cubicBezTo>
                  <a:pt x="5680834" y="3744394"/>
                  <a:pt x="5682454" y="3747434"/>
                  <a:pt x="5683811" y="3750401"/>
                </a:cubicBezTo>
                <a:lnTo>
                  <a:pt x="5685192" y="3756135"/>
                </a:lnTo>
                <a:lnTo>
                  <a:pt x="5713812" y="3748730"/>
                </a:lnTo>
                <a:lnTo>
                  <a:pt x="5714043" y="3748682"/>
                </a:lnTo>
                <a:lnTo>
                  <a:pt x="5713813" y="3748731"/>
                </a:lnTo>
                <a:lnTo>
                  <a:pt x="5685193" y="3756136"/>
                </a:lnTo>
                <a:lnTo>
                  <a:pt x="5685885" y="3759007"/>
                </a:lnTo>
                <a:cubicBezTo>
                  <a:pt x="5677692" y="3813538"/>
                  <a:pt x="5714269" y="3852768"/>
                  <a:pt x="5730462" y="3898864"/>
                </a:cubicBezTo>
                <a:cubicBezTo>
                  <a:pt x="5747609" y="3947314"/>
                  <a:pt x="5773897" y="3994194"/>
                  <a:pt x="5766087" y="4048330"/>
                </a:cubicBezTo>
                <a:cubicBezTo>
                  <a:pt x="5761325" y="4081088"/>
                  <a:pt x="5750275" y="4112668"/>
                  <a:pt x="5743606" y="4145230"/>
                </a:cubicBezTo>
                <a:cubicBezTo>
                  <a:pt x="5741320" y="4156803"/>
                  <a:pt x="5741702" y="4169748"/>
                  <a:pt x="5743988" y="4181322"/>
                </a:cubicBezTo>
                <a:cubicBezTo>
                  <a:pt x="5754467" y="4237224"/>
                  <a:pt x="5755991" y="4292342"/>
                  <a:pt x="5738844" y="4347267"/>
                </a:cubicBezTo>
                <a:cubicBezTo>
                  <a:pt x="5735986" y="4356680"/>
                  <a:pt x="5733320" y="4366684"/>
                  <a:pt x="5733320" y="4376493"/>
                </a:cubicBezTo>
                <a:cubicBezTo>
                  <a:pt x="5733320" y="4430237"/>
                  <a:pt x="5737320" y="4483001"/>
                  <a:pt x="5755991" y="4534394"/>
                </a:cubicBezTo>
                <a:cubicBezTo>
                  <a:pt x="5762277" y="4551655"/>
                  <a:pt x="5758277" y="4572644"/>
                  <a:pt x="5759801" y="4591670"/>
                </a:cubicBezTo>
                <a:cubicBezTo>
                  <a:pt x="5761133" y="4609322"/>
                  <a:pt x="5761705" y="4627369"/>
                  <a:pt x="5766087" y="4644434"/>
                </a:cubicBezTo>
                <a:cubicBezTo>
                  <a:pt x="5772563" y="4669346"/>
                  <a:pt x="5773325" y="4692491"/>
                  <a:pt x="5767611" y="4718187"/>
                </a:cubicBezTo>
                <a:cubicBezTo>
                  <a:pt x="5762277" y="4742705"/>
                  <a:pt x="5764943" y="4769186"/>
                  <a:pt x="5764753" y="4794687"/>
                </a:cubicBezTo>
                <a:cubicBezTo>
                  <a:pt x="5764563" y="4823128"/>
                  <a:pt x="5764373" y="4851570"/>
                  <a:pt x="5765325" y="4880011"/>
                </a:cubicBezTo>
                <a:cubicBezTo>
                  <a:pt x="5765705" y="4891388"/>
                  <a:pt x="5773325" y="4904334"/>
                  <a:pt x="5770277" y="4913751"/>
                </a:cubicBezTo>
                <a:cubicBezTo>
                  <a:pt x="5759991" y="4944153"/>
                  <a:pt x="5772373" y="4974557"/>
                  <a:pt x="5766849" y="5004959"/>
                </a:cubicBezTo>
                <a:cubicBezTo>
                  <a:pt x="5763991" y="5019868"/>
                  <a:pt x="5771801" y="5036736"/>
                  <a:pt x="5772563" y="5052820"/>
                </a:cubicBezTo>
                <a:cubicBezTo>
                  <a:pt x="5773897" y="5079104"/>
                  <a:pt x="5773325" y="5105388"/>
                  <a:pt x="5773707" y="5131673"/>
                </a:cubicBezTo>
                <a:cubicBezTo>
                  <a:pt x="5773897" y="5140304"/>
                  <a:pt x="5774659" y="5148739"/>
                  <a:pt x="5775042" y="5157370"/>
                </a:cubicBezTo>
                <a:cubicBezTo>
                  <a:pt x="5775422" y="5165020"/>
                  <a:pt x="5777136" y="5173061"/>
                  <a:pt x="5775804" y="5180319"/>
                </a:cubicBezTo>
                <a:cubicBezTo>
                  <a:pt x="5771039" y="5206604"/>
                  <a:pt x="5763229" y="5232496"/>
                  <a:pt x="5760181" y="5258975"/>
                </a:cubicBezTo>
                <a:cubicBezTo>
                  <a:pt x="5757515" y="5281924"/>
                  <a:pt x="5761133" y="5305660"/>
                  <a:pt x="5759229" y="5328805"/>
                </a:cubicBezTo>
                <a:cubicBezTo>
                  <a:pt x="5755991" y="5369604"/>
                  <a:pt x="5750275" y="5410403"/>
                  <a:pt x="5746655" y="5451203"/>
                </a:cubicBezTo>
                <a:cubicBezTo>
                  <a:pt x="5745893" y="5460031"/>
                  <a:pt x="5750657" y="5469249"/>
                  <a:pt x="5751037" y="5478272"/>
                </a:cubicBezTo>
                <a:cubicBezTo>
                  <a:pt x="5751989" y="5506518"/>
                  <a:pt x="5752181" y="5534764"/>
                  <a:pt x="5752751" y="5563010"/>
                </a:cubicBezTo>
                <a:cubicBezTo>
                  <a:pt x="5752943" y="5579094"/>
                  <a:pt x="5752371" y="5595374"/>
                  <a:pt x="5754085" y="5611265"/>
                </a:cubicBezTo>
                <a:cubicBezTo>
                  <a:pt x="5756371" y="5632250"/>
                  <a:pt x="5759801" y="5651277"/>
                  <a:pt x="5744941" y="5670892"/>
                </a:cubicBezTo>
                <a:cubicBezTo>
                  <a:pt x="5721890" y="5701101"/>
                  <a:pt x="5730844" y="5739546"/>
                  <a:pt x="5725510" y="5774460"/>
                </a:cubicBezTo>
                <a:cubicBezTo>
                  <a:pt x="5724176" y="5783484"/>
                  <a:pt x="5723986" y="5792704"/>
                  <a:pt x="5722462" y="5801726"/>
                </a:cubicBezTo>
                <a:cubicBezTo>
                  <a:pt x="5719604" y="5818399"/>
                  <a:pt x="5716366" y="5834874"/>
                  <a:pt x="5713125" y="5851549"/>
                </a:cubicBezTo>
                <a:cubicBezTo>
                  <a:pt x="5712555" y="5854490"/>
                  <a:pt x="5712363" y="5857824"/>
                  <a:pt x="5711411" y="5860571"/>
                </a:cubicBezTo>
                <a:cubicBezTo>
                  <a:pt x="5703411" y="5885876"/>
                  <a:pt x="5694267" y="5910785"/>
                  <a:pt x="5687789" y="5936481"/>
                </a:cubicBezTo>
                <a:cubicBezTo>
                  <a:pt x="5684550" y="5949036"/>
                  <a:pt x="5684168" y="5962962"/>
                  <a:pt x="5685885" y="5975908"/>
                </a:cubicBezTo>
                <a:cubicBezTo>
                  <a:pt x="5690837" y="6013764"/>
                  <a:pt x="5692933" y="6051230"/>
                  <a:pt x="5685693" y="6089284"/>
                </a:cubicBezTo>
                <a:cubicBezTo>
                  <a:pt x="5682836" y="6104387"/>
                  <a:pt x="5687599" y="6121257"/>
                  <a:pt x="5689313" y="6137341"/>
                </a:cubicBezTo>
                <a:cubicBezTo>
                  <a:pt x="5693885" y="6175786"/>
                  <a:pt x="5698839" y="6214231"/>
                  <a:pt x="5703219" y="6252873"/>
                </a:cubicBezTo>
                <a:cubicBezTo>
                  <a:pt x="5705887" y="6277000"/>
                  <a:pt x="5707411" y="6301323"/>
                  <a:pt x="5710077" y="6325450"/>
                </a:cubicBezTo>
                <a:cubicBezTo>
                  <a:pt x="5713317" y="6353302"/>
                  <a:pt x="5718270" y="6380959"/>
                  <a:pt x="5720938" y="6408814"/>
                </a:cubicBezTo>
                <a:cubicBezTo>
                  <a:pt x="5723986" y="6440589"/>
                  <a:pt x="5724556" y="6472562"/>
                  <a:pt x="5727796" y="6504338"/>
                </a:cubicBezTo>
                <a:cubicBezTo>
                  <a:pt x="5734082" y="6562401"/>
                  <a:pt x="5741512" y="6620265"/>
                  <a:pt x="5748561" y="6678324"/>
                </a:cubicBezTo>
                <a:cubicBezTo>
                  <a:pt x="5755419" y="6734620"/>
                  <a:pt x="5761515" y="6790916"/>
                  <a:pt x="5770087" y="6846819"/>
                </a:cubicBezTo>
                <a:lnTo>
                  <a:pt x="5772929" y="6858001"/>
                </a:lnTo>
                <a:lnTo>
                  <a:pt x="0" y="6858001"/>
                </a:lnTo>
                <a:lnTo>
                  <a:pt x="0" y="3524252"/>
                </a:lnTo>
                <a:close/>
                <a:moveTo>
                  <a:pt x="0" y="0"/>
                </a:moveTo>
                <a:lnTo>
                  <a:pt x="6019574" y="0"/>
                </a:lnTo>
                <a:lnTo>
                  <a:pt x="6029175" y="80583"/>
                </a:lnTo>
                <a:cubicBezTo>
                  <a:pt x="6030319" y="88822"/>
                  <a:pt x="6032413" y="98237"/>
                  <a:pt x="6037177" y="104514"/>
                </a:cubicBezTo>
                <a:cubicBezTo>
                  <a:pt x="6069182" y="147470"/>
                  <a:pt x="6078135" y="199649"/>
                  <a:pt x="6075089" y="249272"/>
                </a:cubicBezTo>
                <a:cubicBezTo>
                  <a:pt x="6072800" y="288308"/>
                  <a:pt x="6071086" y="326557"/>
                  <a:pt x="6074324" y="365198"/>
                </a:cubicBezTo>
                <a:cubicBezTo>
                  <a:pt x="6074516" y="368141"/>
                  <a:pt x="6074134" y="372064"/>
                  <a:pt x="6072610" y="374220"/>
                </a:cubicBezTo>
                <a:cubicBezTo>
                  <a:pt x="6062514" y="387559"/>
                  <a:pt x="6061752" y="401485"/>
                  <a:pt x="6060038" y="418552"/>
                </a:cubicBezTo>
                <a:cubicBezTo>
                  <a:pt x="6057560" y="442679"/>
                  <a:pt x="6059276" y="464843"/>
                  <a:pt x="6063466" y="487205"/>
                </a:cubicBezTo>
                <a:cubicBezTo>
                  <a:pt x="6066514" y="503486"/>
                  <a:pt x="6072800" y="519961"/>
                  <a:pt x="6080803" y="534478"/>
                </a:cubicBezTo>
                <a:cubicBezTo>
                  <a:pt x="6092043" y="554679"/>
                  <a:pt x="6096423" y="574101"/>
                  <a:pt x="6081565" y="593322"/>
                </a:cubicBezTo>
                <a:cubicBezTo>
                  <a:pt x="6065752" y="614113"/>
                  <a:pt x="6071276" y="637652"/>
                  <a:pt x="6070706" y="660603"/>
                </a:cubicBezTo>
                <a:cubicBezTo>
                  <a:pt x="6070514" y="670605"/>
                  <a:pt x="6070896" y="681198"/>
                  <a:pt x="6068420" y="690809"/>
                </a:cubicBezTo>
                <a:cubicBezTo>
                  <a:pt x="6061370" y="718661"/>
                  <a:pt x="6050702" y="745535"/>
                  <a:pt x="6045940" y="773781"/>
                </a:cubicBezTo>
                <a:cubicBezTo>
                  <a:pt x="6043273" y="789474"/>
                  <a:pt x="6048036" y="806930"/>
                  <a:pt x="6051464" y="823213"/>
                </a:cubicBezTo>
                <a:cubicBezTo>
                  <a:pt x="6055084" y="839689"/>
                  <a:pt x="6060608" y="855968"/>
                  <a:pt x="6066324" y="871859"/>
                </a:cubicBezTo>
                <a:cubicBezTo>
                  <a:pt x="6070134" y="882645"/>
                  <a:pt x="6073754" y="894414"/>
                  <a:pt x="6080613" y="903045"/>
                </a:cubicBezTo>
                <a:cubicBezTo>
                  <a:pt x="6096233" y="922662"/>
                  <a:pt x="6098901" y="942864"/>
                  <a:pt x="6090709" y="966011"/>
                </a:cubicBezTo>
                <a:cubicBezTo>
                  <a:pt x="6089375" y="969541"/>
                  <a:pt x="6089375" y="973659"/>
                  <a:pt x="6089185" y="977582"/>
                </a:cubicBezTo>
                <a:cubicBezTo>
                  <a:pt x="6085185" y="1040355"/>
                  <a:pt x="6082707" y="1103121"/>
                  <a:pt x="6076611" y="1165498"/>
                </a:cubicBezTo>
                <a:cubicBezTo>
                  <a:pt x="6074134" y="1190799"/>
                  <a:pt x="6063276" y="1215122"/>
                  <a:pt x="6056418" y="1240034"/>
                </a:cubicBezTo>
                <a:cubicBezTo>
                  <a:pt x="6055084" y="1245135"/>
                  <a:pt x="6052988" y="1250824"/>
                  <a:pt x="6053942" y="1255923"/>
                </a:cubicBezTo>
                <a:cubicBezTo>
                  <a:pt x="6063466" y="1311432"/>
                  <a:pt x="6049560" y="1363414"/>
                  <a:pt x="6031271" y="1414609"/>
                </a:cubicBezTo>
                <a:cubicBezTo>
                  <a:pt x="6029365" y="1419903"/>
                  <a:pt x="6029937" y="1426376"/>
                  <a:pt x="6030319" y="1432262"/>
                </a:cubicBezTo>
                <a:cubicBezTo>
                  <a:pt x="6031651" y="1448740"/>
                  <a:pt x="6038319" y="1466588"/>
                  <a:pt x="6034319" y="1481495"/>
                </a:cubicBezTo>
                <a:cubicBezTo>
                  <a:pt x="6023269" y="1521118"/>
                  <a:pt x="6009934" y="1560348"/>
                  <a:pt x="5993170" y="1597617"/>
                </a:cubicBezTo>
                <a:cubicBezTo>
                  <a:pt x="5976215" y="1635476"/>
                  <a:pt x="5961927" y="1670585"/>
                  <a:pt x="5979071" y="1713934"/>
                </a:cubicBezTo>
                <a:cubicBezTo>
                  <a:pt x="5986312" y="1732372"/>
                  <a:pt x="5981167" y="1756694"/>
                  <a:pt x="5979263" y="1777881"/>
                </a:cubicBezTo>
                <a:cubicBezTo>
                  <a:pt x="5977739" y="1793374"/>
                  <a:pt x="5969165" y="1808282"/>
                  <a:pt x="5969165" y="1823583"/>
                </a:cubicBezTo>
                <a:cubicBezTo>
                  <a:pt x="5969165" y="1864385"/>
                  <a:pt x="5959069" y="1900670"/>
                  <a:pt x="5938494" y="1935977"/>
                </a:cubicBezTo>
                <a:cubicBezTo>
                  <a:pt x="5930494" y="1949711"/>
                  <a:pt x="5935828" y="1971091"/>
                  <a:pt x="5933732" y="1988939"/>
                </a:cubicBezTo>
                <a:cubicBezTo>
                  <a:pt x="5931256" y="2007771"/>
                  <a:pt x="5928970" y="2027187"/>
                  <a:pt x="5923443" y="2045235"/>
                </a:cubicBezTo>
                <a:cubicBezTo>
                  <a:pt x="5908965" y="2091918"/>
                  <a:pt x="5892582" y="2138014"/>
                  <a:pt x="5877342" y="2184501"/>
                </a:cubicBezTo>
                <a:cubicBezTo>
                  <a:pt x="5864767" y="2222749"/>
                  <a:pt x="5874674" y="2260413"/>
                  <a:pt x="5880008" y="2298269"/>
                </a:cubicBezTo>
                <a:cubicBezTo>
                  <a:pt x="5883438" y="2322005"/>
                  <a:pt x="5891630" y="2344167"/>
                  <a:pt x="5879438" y="2370844"/>
                </a:cubicBezTo>
                <a:cubicBezTo>
                  <a:pt x="5867816" y="2396344"/>
                  <a:pt x="5870484" y="2428709"/>
                  <a:pt x="5864197" y="2457348"/>
                </a:cubicBezTo>
                <a:cubicBezTo>
                  <a:pt x="5858863" y="2481477"/>
                  <a:pt x="5850289" y="2504816"/>
                  <a:pt x="5841907" y="2528158"/>
                </a:cubicBezTo>
                <a:cubicBezTo>
                  <a:pt x="5830476" y="2559935"/>
                  <a:pt x="5818476" y="2591317"/>
                  <a:pt x="5824190" y="2626038"/>
                </a:cubicBezTo>
                <a:cubicBezTo>
                  <a:pt x="5830668" y="2665466"/>
                  <a:pt x="5806284" y="2692532"/>
                  <a:pt x="5790089" y="2723527"/>
                </a:cubicBezTo>
                <a:cubicBezTo>
                  <a:pt x="5779041" y="2744906"/>
                  <a:pt x="5770848" y="2768247"/>
                  <a:pt x="5763990" y="2791590"/>
                </a:cubicBezTo>
                <a:cubicBezTo>
                  <a:pt x="5755036" y="2822776"/>
                  <a:pt x="5749702" y="2854945"/>
                  <a:pt x="5740939" y="2886329"/>
                </a:cubicBezTo>
                <a:cubicBezTo>
                  <a:pt x="5727795" y="2933799"/>
                  <a:pt x="5717507" y="2981857"/>
                  <a:pt x="5724747" y="3031285"/>
                </a:cubicBezTo>
                <a:cubicBezTo>
                  <a:pt x="5727985" y="3054039"/>
                  <a:pt x="5727795" y="3075225"/>
                  <a:pt x="5723031" y="3097977"/>
                </a:cubicBezTo>
                <a:cubicBezTo>
                  <a:pt x="5715221" y="3135244"/>
                  <a:pt x="5714268" y="3173494"/>
                  <a:pt x="5685122" y="3203506"/>
                </a:cubicBezTo>
                <a:cubicBezTo>
                  <a:pt x="5674833" y="3214098"/>
                  <a:pt x="5672167" y="3233124"/>
                  <a:pt x="5666833" y="3248621"/>
                </a:cubicBezTo>
                <a:cubicBezTo>
                  <a:pt x="5660545" y="3266470"/>
                  <a:pt x="5663785" y="3279612"/>
                  <a:pt x="5682073" y="3289224"/>
                </a:cubicBezTo>
                <a:cubicBezTo>
                  <a:pt x="5690264" y="3293538"/>
                  <a:pt x="5698266" y="3305897"/>
                  <a:pt x="5699600" y="3315508"/>
                </a:cubicBezTo>
                <a:lnTo>
                  <a:pt x="5699134" y="3333750"/>
                </a:lnTo>
                <a:lnTo>
                  <a:pt x="0" y="333375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9" name="Freeform: Shape 1032">
            <a:extLst>
              <a:ext uri="{FF2B5EF4-FFF2-40B4-BE49-F238E27FC236}">
                <a16:creationId xmlns:a16="http://schemas.microsoft.com/office/drawing/2014/main" id="{3233E20F-E4BD-4A57-891E-213F818C4E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243981" y="0"/>
            <a:ext cx="656036" cy="6858001"/>
          </a:xfrm>
          <a:custGeom>
            <a:avLst/>
            <a:gdLst>
              <a:gd name="connsiteX0" fmla="*/ 669467 w 874715"/>
              <a:gd name="connsiteY0" fmla="*/ 3720275 h 6858001"/>
              <a:gd name="connsiteX1" fmla="*/ 710453 w 874715"/>
              <a:gd name="connsiteY1" fmla="*/ 3726292 h 6858001"/>
              <a:gd name="connsiteX2" fmla="*/ 710455 w 874715"/>
              <a:gd name="connsiteY2" fmla="*/ 3726292 h 6858001"/>
              <a:gd name="connsiteX3" fmla="*/ 669465 w 874715"/>
              <a:gd name="connsiteY3" fmla="*/ 3720275 h 6858001"/>
              <a:gd name="connsiteX4" fmla="*/ 834223 w 874715"/>
              <a:gd name="connsiteY4" fmla="*/ 3333751 h 6858001"/>
              <a:gd name="connsiteX5" fmla="*/ 446757 w 874715"/>
              <a:gd name="connsiteY5" fmla="*/ 3333751 h 6858001"/>
              <a:gd name="connsiteX6" fmla="*/ 441229 w 874715"/>
              <a:gd name="connsiteY6" fmla="*/ 3376550 h 6858001"/>
              <a:gd name="connsiteX7" fmla="*/ 437178 w 874715"/>
              <a:gd name="connsiteY7" fmla="*/ 3407910 h 6858001"/>
              <a:gd name="connsiteX8" fmla="*/ 435790 w 874715"/>
              <a:gd name="connsiteY8" fmla="*/ 3491262 h 6858001"/>
              <a:gd name="connsiteX9" fmla="*/ 429384 w 874715"/>
              <a:gd name="connsiteY9" fmla="*/ 3520658 h 6858001"/>
              <a:gd name="connsiteX10" fmla="*/ 427332 w 874715"/>
              <a:gd name="connsiteY10" fmla="*/ 3524252 h 6858001"/>
              <a:gd name="connsiteX11" fmla="*/ 427331 w 874715"/>
              <a:gd name="connsiteY11" fmla="*/ 3524252 h 6858001"/>
              <a:gd name="connsiteX12" fmla="*/ 413690 w 874715"/>
              <a:gd name="connsiteY12" fmla="*/ 3548145 h 6858001"/>
              <a:gd name="connsiteX13" fmla="*/ 408166 w 874715"/>
              <a:gd name="connsiteY13" fmla="*/ 3612089 h 6858001"/>
              <a:gd name="connsiteX14" fmla="*/ 421692 w 874715"/>
              <a:gd name="connsiteY14" fmla="*/ 3636610 h 6858001"/>
              <a:gd name="connsiteX15" fmla="*/ 445933 w 874715"/>
              <a:gd name="connsiteY15" fmla="*/ 3687609 h 6858001"/>
              <a:gd name="connsiteX16" fmla="*/ 443241 w 874715"/>
              <a:gd name="connsiteY16" fmla="*/ 3725049 h 6858001"/>
              <a:gd name="connsiteX17" fmla="*/ 455589 w 874715"/>
              <a:gd name="connsiteY17" fmla="*/ 3723372 h 6858001"/>
              <a:gd name="connsiteX18" fmla="*/ 544787 w 874715"/>
              <a:gd name="connsiteY18" fmla="*/ 3712739 h 6858001"/>
              <a:gd name="connsiteX19" fmla="*/ 544802 w 874715"/>
              <a:gd name="connsiteY19" fmla="*/ 3712740 h 6858001"/>
              <a:gd name="connsiteX20" fmla="*/ 544786 w 874715"/>
              <a:gd name="connsiteY20" fmla="*/ 3712740 h 6858001"/>
              <a:gd name="connsiteX21" fmla="*/ 455588 w 874715"/>
              <a:gd name="connsiteY21" fmla="*/ 3723373 h 6858001"/>
              <a:gd name="connsiteX22" fmla="*/ 443240 w 874715"/>
              <a:gd name="connsiteY22" fmla="*/ 3725050 h 6858001"/>
              <a:gd name="connsiteX23" fmla="*/ 441884 w 874715"/>
              <a:gd name="connsiteY23" fmla="*/ 3743904 h 6858001"/>
              <a:gd name="connsiteX24" fmla="*/ 442266 w 874715"/>
              <a:gd name="connsiteY24" fmla="*/ 3764306 h 6858001"/>
              <a:gd name="connsiteX25" fmla="*/ 433692 w 874715"/>
              <a:gd name="connsiteY25" fmla="*/ 3834135 h 6858001"/>
              <a:gd name="connsiteX26" fmla="*/ 428740 w 874715"/>
              <a:gd name="connsiteY26" fmla="*/ 3898864 h 6858001"/>
              <a:gd name="connsiteX27" fmla="*/ 444932 w 874715"/>
              <a:gd name="connsiteY27" fmla="*/ 4062061 h 6858001"/>
              <a:gd name="connsiteX28" fmla="*/ 441122 w 874715"/>
              <a:gd name="connsiteY28" fmla="*/ 4187207 h 6858001"/>
              <a:gd name="connsiteX29" fmla="*/ 444932 w 874715"/>
              <a:gd name="connsiteY29" fmla="*/ 4244874 h 6858001"/>
              <a:gd name="connsiteX30" fmla="*/ 450648 w 874715"/>
              <a:gd name="connsiteY30" fmla="*/ 4277434 h 6858001"/>
              <a:gd name="connsiteX31" fmla="*/ 490464 w 874715"/>
              <a:gd name="connsiteY31" fmla="*/ 4351188 h 6858001"/>
              <a:gd name="connsiteX32" fmla="*/ 499418 w 874715"/>
              <a:gd name="connsiteY32" fmla="*/ 4391596 h 6858001"/>
              <a:gd name="connsiteX33" fmla="*/ 498656 w 874715"/>
              <a:gd name="connsiteY33" fmla="*/ 4513209 h 6858001"/>
              <a:gd name="connsiteX34" fmla="*/ 438646 w 874715"/>
              <a:gd name="connsiteY34" fmla="*/ 4695629 h 6858001"/>
              <a:gd name="connsiteX35" fmla="*/ 430644 w 874715"/>
              <a:gd name="connsiteY35" fmla="*/ 4714658 h 6858001"/>
              <a:gd name="connsiteX36" fmla="*/ 420737 w 874715"/>
              <a:gd name="connsiteY36" fmla="*/ 4807436 h 6858001"/>
              <a:gd name="connsiteX37" fmla="*/ 434264 w 874715"/>
              <a:gd name="connsiteY37" fmla="*/ 4870400 h 6858001"/>
              <a:gd name="connsiteX38" fmla="*/ 462269 w 874715"/>
              <a:gd name="connsiteY38" fmla="*/ 4956119 h 6858001"/>
              <a:gd name="connsiteX39" fmla="*/ 485701 w 874715"/>
              <a:gd name="connsiteY39" fmla="*/ 5033207 h 6858001"/>
              <a:gd name="connsiteX40" fmla="*/ 512180 w 874715"/>
              <a:gd name="connsiteY40" fmla="*/ 5089305 h 6858001"/>
              <a:gd name="connsiteX41" fmla="*/ 531613 w 874715"/>
              <a:gd name="connsiteY41" fmla="*/ 5217589 h 6858001"/>
              <a:gd name="connsiteX42" fmla="*/ 534851 w 874715"/>
              <a:gd name="connsiteY42" fmla="*/ 5230926 h 6858001"/>
              <a:gd name="connsiteX43" fmla="*/ 511228 w 874715"/>
              <a:gd name="connsiteY43" fmla="*/ 5327433 h 6858001"/>
              <a:gd name="connsiteX44" fmla="*/ 487225 w 874715"/>
              <a:gd name="connsiteY44" fmla="*/ 5443357 h 6858001"/>
              <a:gd name="connsiteX45" fmla="*/ 495416 w 874715"/>
              <a:gd name="connsiteY45" fmla="*/ 5484746 h 6858001"/>
              <a:gd name="connsiteX46" fmla="*/ 507038 w 874715"/>
              <a:gd name="connsiteY46" fmla="*/ 5541432 h 6858001"/>
              <a:gd name="connsiteX47" fmla="*/ 500942 w 874715"/>
              <a:gd name="connsiteY47" fmla="*/ 5594001 h 6858001"/>
              <a:gd name="connsiteX48" fmla="*/ 500370 w 874715"/>
              <a:gd name="connsiteY48" fmla="*/ 5625974 h 6858001"/>
              <a:gd name="connsiteX49" fmla="*/ 571618 w 874715"/>
              <a:gd name="connsiteY49" fmla="*/ 5771911 h 6858001"/>
              <a:gd name="connsiteX50" fmla="*/ 577524 w 874715"/>
              <a:gd name="connsiteY50" fmla="*/ 5808982 h 6858001"/>
              <a:gd name="connsiteX51" fmla="*/ 586289 w 874715"/>
              <a:gd name="connsiteY51" fmla="*/ 5829971 h 6858001"/>
              <a:gd name="connsiteX52" fmla="*/ 674684 w 874715"/>
              <a:gd name="connsiteY52" fmla="*/ 5956490 h 6858001"/>
              <a:gd name="connsiteX53" fmla="*/ 692590 w 874715"/>
              <a:gd name="connsiteY53" fmla="*/ 6010235 h 6858001"/>
              <a:gd name="connsiteX54" fmla="*/ 688970 w 874715"/>
              <a:gd name="connsiteY54" fmla="*/ 6069276 h 6858001"/>
              <a:gd name="connsiteX55" fmla="*/ 682494 w 874715"/>
              <a:gd name="connsiteY55" fmla="*/ 6103407 h 6858001"/>
              <a:gd name="connsiteX56" fmla="*/ 626294 w 874715"/>
              <a:gd name="connsiteY56" fmla="*/ 6188144 h 6858001"/>
              <a:gd name="connsiteX57" fmla="*/ 628200 w 874715"/>
              <a:gd name="connsiteY57" fmla="*/ 6236396 h 6858001"/>
              <a:gd name="connsiteX58" fmla="*/ 666871 w 874715"/>
              <a:gd name="connsiteY58" fmla="*/ 6311718 h 6858001"/>
              <a:gd name="connsiteX59" fmla="*/ 684208 w 874715"/>
              <a:gd name="connsiteY59" fmla="*/ 6448435 h 6858001"/>
              <a:gd name="connsiteX60" fmla="*/ 630104 w 874715"/>
              <a:gd name="connsiteY60" fmla="*/ 6517873 h 6858001"/>
              <a:gd name="connsiteX61" fmla="*/ 578096 w 874715"/>
              <a:gd name="connsiteY61" fmla="*/ 6553767 h 6858001"/>
              <a:gd name="connsiteX62" fmla="*/ 517706 w 874715"/>
              <a:gd name="connsiteY62" fmla="*/ 6657533 h 6858001"/>
              <a:gd name="connsiteX63" fmla="*/ 540185 w 874715"/>
              <a:gd name="connsiteY63" fmla="*/ 6682250 h 6858001"/>
              <a:gd name="connsiteX64" fmla="*/ 549712 w 874715"/>
              <a:gd name="connsiteY64" fmla="*/ 6758356 h 6858001"/>
              <a:gd name="connsiteX65" fmla="*/ 548950 w 874715"/>
              <a:gd name="connsiteY65" fmla="*/ 6840738 h 6858001"/>
              <a:gd name="connsiteX66" fmla="*/ 556149 w 874715"/>
              <a:gd name="connsiteY66" fmla="*/ 6858001 h 6858001"/>
              <a:gd name="connsiteX67" fmla="*/ 760427 w 874715"/>
              <a:gd name="connsiteY67" fmla="*/ 6858001 h 6858001"/>
              <a:gd name="connsiteX68" fmla="*/ 763269 w 874715"/>
              <a:gd name="connsiteY68" fmla="*/ 6846819 h 6858001"/>
              <a:gd name="connsiteX69" fmla="*/ 784795 w 874715"/>
              <a:gd name="connsiteY69" fmla="*/ 6678324 h 6858001"/>
              <a:gd name="connsiteX70" fmla="*/ 805560 w 874715"/>
              <a:gd name="connsiteY70" fmla="*/ 6504338 h 6858001"/>
              <a:gd name="connsiteX71" fmla="*/ 812418 w 874715"/>
              <a:gd name="connsiteY71" fmla="*/ 6408814 h 6858001"/>
              <a:gd name="connsiteX72" fmla="*/ 823279 w 874715"/>
              <a:gd name="connsiteY72" fmla="*/ 6325450 h 6858001"/>
              <a:gd name="connsiteX73" fmla="*/ 830137 w 874715"/>
              <a:gd name="connsiteY73" fmla="*/ 6252873 h 6858001"/>
              <a:gd name="connsiteX74" fmla="*/ 844043 w 874715"/>
              <a:gd name="connsiteY74" fmla="*/ 6137341 h 6858001"/>
              <a:gd name="connsiteX75" fmla="*/ 847663 w 874715"/>
              <a:gd name="connsiteY75" fmla="*/ 6089284 h 6858001"/>
              <a:gd name="connsiteX76" fmla="*/ 847471 w 874715"/>
              <a:gd name="connsiteY76" fmla="*/ 5975908 h 6858001"/>
              <a:gd name="connsiteX77" fmla="*/ 845567 w 874715"/>
              <a:gd name="connsiteY77" fmla="*/ 5936481 h 6858001"/>
              <a:gd name="connsiteX78" fmla="*/ 821945 w 874715"/>
              <a:gd name="connsiteY78" fmla="*/ 5860571 h 6858001"/>
              <a:gd name="connsiteX79" fmla="*/ 820231 w 874715"/>
              <a:gd name="connsiteY79" fmla="*/ 5851549 h 6858001"/>
              <a:gd name="connsiteX80" fmla="*/ 810894 w 874715"/>
              <a:gd name="connsiteY80" fmla="*/ 5801726 h 6858001"/>
              <a:gd name="connsiteX81" fmla="*/ 807846 w 874715"/>
              <a:gd name="connsiteY81" fmla="*/ 5774460 h 6858001"/>
              <a:gd name="connsiteX82" fmla="*/ 788415 w 874715"/>
              <a:gd name="connsiteY82" fmla="*/ 5670892 h 6858001"/>
              <a:gd name="connsiteX83" fmla="*/ 779271 w 874715"/>
              <a:gd name="connsiteY83" fmla="*/ 5611265 h 6858001"/>
              <a:gd name="connsiteX84" fmla="*/ 780605 w 874715"/>
              <a:gd name="connsiteY84" fmla="*/ 5563010 h 6858001"/>
              <a:gd name="connsiteX85" fmla="*/ 782319 w 874715"/>
              <a:gd name="connsiteY85" fmla="*/ 5478272 h 6858001"/>
              <a:gd name="connsiteX86" fmla="*/ 786701 w 874715"/>
              <a:gd name="connsiteY86" fmla="*/ 5451203 h 6858001"/>
              <a:gd name="connsiteX87" fmla="*/ 774127 w 874715"/>
              <a:gd name="connsiteY87" fmla="*/ 5328805 h 6858001"/>
              <a:gd name="connsiteX88" fmla="*/ 773175 w 874715"/>
              <a:gd name="connsiteY88" fmla="*/ 5258975 h 6858001"/>
              <a:gd name="connsiteX89" fmla="*/ 757552 w 874715"/>
              <a:gd name="connsiteY89" fmla="*/ 5180319 h 6858001"/>
              <a:gd name="connsiteX90" fmla="*/ 758314 w 874715"/>
              <a:gd name="connsiteY90" fmla="*/ 5157370 h 6858001"/>
              <a:gd name="connsiteX91" fmla="*/ 759649 w 874715"/>
              <a:gd name="connsiteY91" fmla="*/ 5131673 h 6858001"/>
              <a:gd name="connsiteX92" fmla="*/ 760793 w 874715"/>
              <a:gd name="connsiteY92" fmla="*/ 5052820 h 6858001"/>
              <a:gd name="connsiteX93" fmla="*/ 766507 w 874715"/>
              <a:gd name="connsiteY93" fmla="*/ 5004959 h 6858001"/>
              <a:gd name="connsiteX94" fmla="*/ 763079 w 874715"/>
              <a:gd name="connsiteY94" fmla="*/ 4913751 h 6858001"/>
              <a:gd name="connsiteX95" fmla="*/ 768031 w 874715"/>
              <a:gd name="connsiteY95" fmla="*/ 4880011 h 6858001"/>
              <a:gd name="connsiteX96" fmla="*/ 768603 w 874715"/>
              <a:gd name="connsiteY96" fmla="*/ 4794687 h 6858001"/>
              <a:gd name="connsiteX97" fmla="*/ 765745 w 874715"/>
              <a:gd name="connsiteY97" fmla="*/ 4718187 h 6858001"/>
              <a:gd name="connsiteX98" fmla="*/ 767269 w 874715"/>
              <a:gd name="connsiteY98" fmla="*/ 4644434 h 6858001"/>
              <a:gd name="connsiteX99" fmla="*/ 773555 w 874715"/>
              <a:gd name="connsiteY99" fmla="*/ 4591670 h 6858001"/>
              <a:gd name="connsiteX100" fmla="*/ 777365 w 874715"/>
              <a:gd name="connsiteY100" fmla="*/ 4534394 h 6858001"/>
              <a:gd name="connsiteX101" fmla="*/ 800036 w 874715"/>
              <a:gd name="connsiteY101" fmla="*/ 4376493 h 6858001"/>
              <a:gd name="connsiteX102" fmla="*/ 794512 w 874715"/>
              <a:gd name="connsiteY102" fmla="*/ 4347267 h 6858001"/>
              <a:gd name="connsiteX103" fmla="*/ 789368 w 874715"/>
              <a:gd name="connsiteY103" fmla="*/ 4181322 h 6858001"/>
              <a:gd name="connsiteX104" fmla="*/ 789750 w 874715"/>
              <a:gd name="connsiteY104" fmla="*/ 4145230 h 6858001"/>
              <a:gd name="connsiteX105" fmla="*/ 767269 w 874715"/>
              <a:gd name="connsiteY105" fmla="*/ 4048330 h 6858001"/>
              <a:gd name="connsiteX106" fmla="*/ 802894 w 874715"/>
              <a:gd name="connsiteY106" fmla="*/ 3898864 h 6858001"/>
              <a:gd name="connsiteX107" fmla="*/ 847471 w 874715"/>
              <a:gd name="connsiteY107" fmla="*/ 3759007 h 6858001"/>
              <a:gd name="connsiteX108" fmla="*/ 848163 w 874715"/>
              <a:gd name="connsiteY108" fmla="*/ 3756136 h 6858001"/>
              <a:gd name="connsiteX109" fmla="*/ 819543 w 874715"/>
              <a:gd name="connsiteY109" fmla="*/ 3748731 h 6858001"/>
              <a:gd name="connsiteX110" fmla="*/ 819313 w 874715"/>
              <a:gd name="connsiteY110" fmla="*/ 3748682 h 6858001"/>
              <a:gd name="connsiteX111" fmla="*/ 819544 w 874715"/>
              <a:gd name="connsiteY111" fmla="*/ 3748730 h 6858001"/>
              <a:gd name="connsiteX112" fmla="*/ 848164 w 874715"/>
              <a:gd name="connsiteY112" fmla="*/ 3756135 h 6858001"/>
              <a:gd name="connsiteX113" fmla="*/ 849545 w 874715"/>
              <a:gd name="connsiteY113" fmla="*/ 3750401 h 6858001"/>
              <a:gd name="connsiteX114" fmla="*/ 853189 w 874715"/>
              <a:gd name="connsiteY114" fmla="*/ 3741353 h 6858001"/>
              <a:gd name="connsiteX115" fmla="*/ 862905 w 874715"/>
              <a:gd name="connsiteY115" fmla="*/ 3691138 h 6858001"/>
              <a:gd name="connsiteX116" fmla="*/ 866333 w 874715"/>
              <a:gd name="connsiteY116" fmla="*/ 3628959 h 6858001"/>
              <a:gd name="connsiteX117" fmla="*/ 874715 w 874715"/>
              <a:gd name="connsiteY117" fmla="*/ 3550106 h 6858001"/>
              <a:gd name="connsiteX118" fmla="*/ 871487 w 874715"/>
              <a:gd name="connsiteY118" fmla="*/ 3524252 h 6858001"/>
              <a:gd name="connsiteX119" fmla="*/ 871488 w 874715"/>
              <a:gd name="connsiteY119" fmla="*/ 3524252 h 6858001"/>
              <a:gd name="connsiteX120" fmla="*/ 870763 w 874715"/>
              <a:gd name="connsiteY120" fmla="*/ 3518451 h 6858001"/>
              <a:gd name="connsiteX121" fmla="*/ 864238 w 874715"/>
              <a:gd name="connsiteY121" fmla="*/ 3486946 h 6858001"/>
              <a:gd name="connsiteX122" fmla="*/ 848618 w 874715"/>
              <a:gd name="connsiteY122" fmla="*/ 3398677 h 6858001"/>
              <a:gd name="connsiteX123" fmla="*/ 837595 w 874715"/>
              <a:gd name="connsiteY123" fmla="*/ 3365728 h 6858001"/>
              <a:gd name="connsiteX124" fmla="*/ 834829 w 874715"/>
              <a:gd name="connsiteY124" fmla="*/ 3357461 h 6858001"/>
              <a:gd name="connsiteX125" fmla="*/ 513783 w 874715"/>
              <a:gd name="connsiteY125" fmla="*/ 0 h 6858001"/>
              <a:gd name="connsiteX126" fmla="*/ 72334 w 874715"/>
              <a:gd name="connsiteY126" fmla="*/ 0 h 6858001"/>
              <a:gd name="connsiteX127" fmla="*/ 75447 w 874715"/>
              <a:gd name="connsiteY127" fmla="*/ 27991 h 6858001"/>
              <a:gd name="connsiteX128" fmla="*/ 88115 w 874715"/>
              <a:gd name="connsiteY128" fmla="*/ 134133 h 6858001"/>
              <a:gd name="connsiteX129" fmla="*/ 62778 w 874715"/>
              <a:gd name="connsiteY129" fmla="*/ 221224 h 6858001"/>
              <a:gd name="connsiteX130" fmla="*/ 62206 w 874715"/>
              <a:gd name="connsiteY130" fmla="*/ 247312 h 6858001"/>
              <a:gd name="connsiteX131" fmla="*/ 72113 w 874715"/>
              <a:gd name="connsiteY131" fmla="*/ 305764 h 6858001"/>
              <a:gd name="connsiteX132" fmla="*/ 65445 w 874715"/>
              <a:gd name="connsiteY132" fmla="*/ 426397 h 6858001"/>
              <a:gd name="connsiteX133" fmla="*/ 55348 w 874715"/>
              <a:gd name="connsiteY133" fmla="*/ 470924 h 6858001"/>
              <a:gd name="connsiteX134" fmla="*/ 48870 w 874715"/>
              <a:gd name="connsiteY134" fmla="*/ 495638 h 6858001"/>
              <a:gd name="connsiteX135" fmla="*/ 30963 w 874715"/>
              <a:gd name="connsiteY135" fmla="*/ 622548 h 6858001"/>
              <a:gd name="connsiteX136" fmla="*/ 11723 w 874715"/>
              <a:gd name="connsiteY136" fmla="*/ 679040 h 6858001"/>
              <a:gd name="connsiteX137" fmla="*/ 8865 w 874715"/>
              <a:gd name="connsiteY137" fmla="*/ 694341 h 6858001"/>
              <a:gd name="connsiteX138" fmla="*/ 16865 w 874715"/>
              <a:gd name="connsiteY138" fmla="*/ 778095 h 6858001"/>
              <a:gd name="connsiteX139" fmla="*/ 47918 w 874715"/>
              <a:gd name="connsiteY139" fmla="*/ 840866 h 6858001"/>
              <a:gd name="connsiteX140" fmla="*/ 58396 w 874715"/>
              <a:gd name="connsiteY140" fmla="*/ 853028 h 6858001"/>
              <a:gd name="connsiteX141" fmla="*/ 54776 w 874715"/>
              <a:gd name="connsiteY141" fmla="*/ 1027995 h 6858001"/>
              <a:gd name="connsiteX142" fmla="*/ 50394 w 874715"/>
              <a:gd name="connsiteY142" fmla="*/ 1054866 h 6858001"/>
              <a:gd name="connsiteX143" fmla="*/ 68683 w 874715"/>
              <a:gd name="connsiteY143" fmla="*/ 1184720 h 6858001"/>
              <a:gd name="connsiteX144" fmla="*/ 72303 w 874715"/>
              <a:gd name="connsiteY144" fmla="*/ 1222576 h 6858001"/>
              <a:gd name="connsiteX145" fmla="*/ 88687 w 874715"/>
              <a:gd name="connsiteY145" fmla="*/ 1358313 h 6858001"/>
              <a:gd name="connsiteX146" fmla="*/ 73447 w 874715"/>
              <a:gd name="connsiteY146" fmla="*/ 1377535 h 6858001"/>
              <a:gd name="connsiteX147" fmla="*/ 35153 w 874715"/>
              <a:gd name="connsiteY147" fmla="*/ 1432851 h 6858001"/>
              <a:gd name="connsiteX148" fmla="*/ 1244 w 874715"/>
              <a:gd name="connsiteY148" fmla="*/ 1541910 h 6858001"/>
              <a:gd name="connsiteX149" fmla="*/ 3149 w 874715"/>
              <a:gd name="connsiteY149" fmla="*/ 1571529 h 6858001"/>
              <a:gd name="connsiteX150" fmla="*/ 59730 w 874715"/>
              <a:gd name="connsiteY150" fmla="*/ 1646459 h 6858001"/>
              <a:gd name="connsiteX151" fmla="*/ 82399 w 874715"/>
              <a:gd name="connsiteY151" fmla="*/ 1682944 h 6858001"/>
              <a:gd name="connsiteX152" fmla="*/ 124120 w 874715"/>
              <a:gd name="connsiteY152" fmla="*/ 1786511 h 6858001"/>
              <a:gd name="connsiteX153" fmla="*/ 131741 w 874715"/>
              <a:gd name="connsiteY153" fmla="*/ 1795142 h 6858001"/>
              <a:gd name="connsiteX154" fmla="*/ 222232 w 874715"/>
              <a:gd name="connsiteY154" fmla="*/ 1871640 h 6858001"/>
              <a:gd name="connsiteX155" fmla="*/ 237662 w 874715"/>
              <a:gd name="connsiteY155" fmla="*/ 1888901 h 6858001"/>
              <a:gd name="connsiteX156" fmla="*/ 261667 w 874715"/>
              <a:gd name="connsiteY156" fmla="*/ 1909694 h 6858001"/>
              <a:gd name="connsiteX157" fmla="*/ 308150 w 874715"/>
              <a:gd name="connsiteY157" fmla="*/ 1974618 h 6858001"/>
              <a:gd name="connsiteX158" fmla="*/ 323009 w 874715"/>
              <a:gd name="connsiteY158" fmla="*/ 2055042 h 6858001"/>
              <a:gd name="connsiteX159" fmla="*/ 345680 w 874715"/>
              <a:gd name="connsiteY159" fmla="*/ 2152137 h 6858001"/>
              <a:gd name="connsiteX160" fmla="*/ 360920 w 874715"/>
              <a:gd name="connsiteY160" fmla="*/ 2192740 h 6858001"/>
              <a:gd name="connsiteX161" fmla="*/ 389877 w 874715"/>
              <a:gd name="connsiteY161" fmla="*/ 2301603 h 6858001"/>
              <a:gd name="connsiteX162" fmla="*/ 414262 w 874715"/>
              <a:gd name="connsiteY162" fmla="*/ 2379279 h 6858001"/>
              <a:gd name="connsiteX163" fmla="*/ 428551 w 874715"/>
              <a:gd name="connsiteY163" fmla="*/ 2491281 h 6858001"/>
              <a:gd name="connsiteX164" fmla="*/ 429121 w 874715"/>
              <a:gd name="connsiteY164" fmla="*/ 2545615 h 6858001"/>
              <a:gd name="connsiteX165" fmla="*/ 502275 w 874715"/>
              <a:gd name="connsiteY165" fmla="*/ 2645455 h 6858001"/>
              <a:gd name="connsiteX166" fmla="*/ 550665 w 874715"/>
              <a:gd name="connsiteY166" fmla="*/ 2725094 h 6858001"/>
              <a:gd name="connsiteX167" fmla="*/ 527232 w 874715"/>
              <a:gd name="connsiteY167" fmla="*/ 2808850 h 6858001"/>
              <a:gd name="connsiteX168" fmla="*/ 505133 w 874715"/>
              <a:gd name="connsiteY168" fmla="*/ 2831604 h 6858001"/>
              <a:gd name="connsiteX169" fmla="*/ 484178 w 874715"/>
              <a:gd name="connsiteY169" fmla="*/ 2968910 h 6858001"/>
              <a:gd name="connsiteX170" fmla="*/ 483416 w 874715"/>
              <a:gd name="connsiteY170" fmla="*/ 3165061 h 6858001"/>
              <a:gd name="connsiteX171" fmla="*/ 447744 w 874715"/>
              <a:gd name="connsiteY171" fmla="*/ 3326101 h 6858001"/>
              <a:gd name="connsiteX172" fmla="*/ 446756 w 874715"/>
              <a:gd name="connsiteY172" fmla="*/ 3333750 h 6858001"/>
              <a:gd name="connsiteX173" fmla="*/ 834222 w 874715"/>
              <a:gd name="connsiteY173" fmla="*/ 3333750 h 6858001"/>
              <a:gd name="connsiteX174" fmla="*/ 833756 w 874715"/>
              <a:gd name="connsiteY174" fmla="*/ 3315508 h 6858001"/>
              <a:gd name="connsiteX175" fmla="*/ 851283 w 874715"/>
              <a:gd name="connsiteY175" fmla="*/ 3289224 h 6858001"/>
              <a:gd name="connsiteX176" fmla="*/ 866523 w 874715"/>
              <a:gd name="connsiteY176" fmla="*/ 3248621 h 6858001"/>
              <a:gd name="connsiteX177" fmla="*/ 848234 w 874715"/>
              <a:gd name="connsiteY177" fmla="*/ 3203506 h 6858001"/>
              <a:gd name="connsiteX178" fmla="*/ 810325 w 874715"/>
              <a:gd name="connsiteY178" fmla="*/ 3097977 h 6858001"/>
              <a:gd name="connsiteX179" fmla="*/ 808609 w 874715"/>
              <a:gd name="connsiteY179" fmla="*/ 3031285 h 6858001"/>
              <a:gd name="connsiteX180" fmla="*/ 792417 w 874715"/>
              <a:gd name="connsiteY180" fmla="*/ 2886329 h 6858001"/>
              <a:gd name="connsiteX181" fmla="*/ 769366 w 874715"/>
              <a:gd name="connsiteY181" fmla="*/ 2791590 h 6858001"/>
              <a:gd name="connsiteX182" fmla="*/ 743267 w 874715"/>
              <a:gd name="connsiteY182" fmla="*/ 2723527 h 6858001"/>
              <a:gd name="connsiteX183" fmla="*/ 709166 w 874715"/>
              <a:gd name="connsiteY183" fmla="*/ 2626038 h 6858001"/>
              <a:gd name="connsiteX184" fmla="*/ 691449 w 874715"/>
              <a:gd name="connsiteY184" fmla="*/ 2528158 h 6858001"/>
              <a:gd name="connsiteX185" fmla="*/ 669159 w 874715"/>
              <a:gd name="connsiteY185" fmla="*/ 2457348 h 6858001"/>
              <a:gd name="connsiteX186" fmla="*/ 653918 w 874715"/>
              <a:gd name="connsiteY186" fmla="*/ 2370844 h 6858001"/>
              <a:gd name="connsiteX187" fmla="*/ 653348 w 874715"/>
              <a:gd name="connsiteY187" fmla="*/ 2298269 h 6858001"/>
              <a:gd name="connsiteX188" fmla="*/ 656014 w 874715"/>
              <a:gd name="connsiteY188" fmla="*/ 2184501 h 6858001"/>
              <a:gd name="connsiteX189" fmla="*/ 609913 w 874715"/>
              <a:gd name="connsiteY189" fmla="*/ 2045235 h 6858001"/>
              <a:gd name="connsiteX190" fmla="*/ 599624 w 874715"/>
              <a:gd name="connsiteY190" fmla="*/ 1988939 h 6858001"/>
              <a:gd name="connsiteX191" fmla="*/ 594862 w 874715"/>
              <a:gd name="connsiteY191" fmla="*/ 1935977 h 6858001"/>
              <a:gd name="connsiteX192" fmla="*/ 564191 w 874715"/>
              <a:gd name="connsiteY192" fmla="*/ 1823583 h 6858001"/>
              <a:gd name="connsiteX193" fmla="*/ 554093 w 874715"/>
              <a:gd name="connsiteY193" fmla="*/ 1777881 h 6858001"/>
              <a:gd name="connsiteX194" fmla="*/ 554285 w 874715"/>
              <a:gd name="connsiteY194" fmla="*/ 1713934 h 6858001"/>
              <a:gd name="connsiteX195" fmla="*/ 540186 w 874715"/>
              <a:gd name="connsiteY195" fmla="*/ 1597617 h 6858001"/>
              <a:gd name="connsiteX196" fmla="*/ 499037 w 874715"/>
              <a:gd name="connsiteY196" fmla="*/ 1481495 h 6858001"/>
              <a:gd name="connsiteX197" fmla="*/ 503037 w 874715"/>
              <a:gd name="connsiteY197" fmla="*/ 1432262 h 6858001"/>
              <a:gd name="connsiteX198" fmla="*/ 502085 w 874715"/>
              <a:gd name="connsiteY198" fmla="*/ 1414609 h 6858001"/>
              <a:gd name="connsiteX199" fmla="*/ 479414 w 874715"/>
              <a:gd name="connsiteY199" fmla="*/ 1255923 h 6858001"/>
              <a:gd name="connsiteX200" fmla="*/ 476938 w 874715"/>
              <a:gd name="connsiteY200" fmla="*/ 1240034 h 6858001"/>
              <a:gd name="connsiteX201" fmla="*/ 456745 w 874715"/>
              <a:gd name="connsiteY201" fmla="*/ 1165498 h 6858001"/>
              <a:gd name="connsiteX202" fmla="*/ 444171 w 874715"/>
              <a:gd name="connsiteY202" fmla="*/ 977582 h 6858001"/>
              <a:gd name="connsiteX203" fmla="*/ 442647 w 874715"/>
              <a:gd name="connsiteY203" fmla="*/ 966011 h 6858001"/>
              <a:gd name="connsiteX204" fmla="*/ 452743 w 874715"/>
              <a:gd name="connsiteY204" fmla="*/ 903045 h 6858001"/>
              <a:gd name="connsiteX205" fmla="*/ 467032 w 874715"/>
              <a:gd name="connsiteY205" fmla="*/ 871859 h 6858001"/>
              <a:gd name="connsiteX206" fmla="*/ 481892 w 874715"/>
              <a:gd name="connsiteY206" fmla="*/ 823213 h 6858001"/>
              <a:gd name="connsiteX207" fmla="*/ 487416 w 874715"/>
              <a:gd name="connsiteY207" fmla="*/ 773781 h 6858001"/>
              <a:gd name="connsiteX208" fmla="*/ 464936 w 874715"/>
              <a:gd name="connsiteY208" fmla="*/ 690809 h 6858001"/>
              <a:gd name="connsiteX209" fmla="*/ 462650 w 874715"/>
              <a:gd name="connsiteY209" fmla="*/ 660603 h 6858001"/>
              <a:gd name="connsiteX210" fmla="*/ 451791 w 874715"/>
              <a:gd name="connsiteY210" fmla="*/ 593322 h 6858001"/>
              <a:gd name="connsiteX211" fmla="*/ 452553 w 874715"/>
              <a:gd name="connsiteY211" fmla="*/ 534478 h 6858001"/>
              <a:gd name="connsiteX212" fmla="*/ 469890 w 874715"/>
              <a:gd name="connsiteY212" fmla="*/ 487205 h 6858001"/>
              <a:gd name="connsiteX213" fmla="*/ 473318 w 874715"/>
              <a:gd name="connsiteY213" fmla="*/ 418552 h 6858001"/>
              <a:gd name="connsiteX214" fmla="*/ 460746 w 874715"/>
              <a:gd name="connsiteY214" fmla="*/ 374220 h 6858001"/>
              <a:gd name="connsiteX215" fmla="*/ 459032 w 874715"/>
              <a:gd name="connsiteY215" fmla="*/ 365198 h 6858001"/>
              <a:gd name="connsiteX216" fmla="*/ 458267 w 874715"/>
              <a:gd name="connsiteY216" fmla="*/ 249272 h 6858001"/>
              <a:gd name="connsiteX217" fmla="*/ 496179 w 874715"/>
              <a:gd name="connsiteY217" fmla="*/ 104514 h 6858001"/>
              <a:gd name="connsiteX218" fmla="*/ 504181 w 874715"/>
              <a:gd name="connsiteY218" fmla="*/ 80583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</a:cxnLst>
            <a:rect l="l" t="t" r="r" b="b"/>
            <a:pathLst>
              <a:path w="874715" h="6858001">
                <a:moveTo>
                  <a:pt x="669467" y="3720275"/>
                </a:moveTo>
                <a:lnTo>
                  <a:pt x="710453" y="3726292"/>
                </a:lnTo>
                <a:lnTo>
                  <a:pt x="710455" y="3726292"/>
                </a:lnTo>
                <a:lnTo>
                  <a:pt x="669465" y="3720275"/>
                </a:lnTo>
                <a:close/>
                <a:moveTo>
                  <a:pt x="834223" y="3333751"/>
                </a:moveTo>
                <a:lnTo>
                  <a:pt x="446757" y="3333751"/>
                </a:lnTo>
                <a:lnTo>
                  <a:pt x="441229" y="3376550"/>
                </a:lnTo>
                <a:lnTo>
                  <a:pt x="437178" y="3407910"/>
                </a:lnTo>
                <a:cubicBezTo>
                  <a:pt x="435005" y="3435408"/>
                  <a:pt x="434362" y="3463164"/>
                  <a:pt x="435790" y="3491262"/>
                </a:cubicBezTo>
                <a:cubicBezTo>
                  <a:pt x="436266" y="3500578"/>
                  <a:pt x="433599" y="3510777"/>
                  <a:pt x="429384" y="3520658"/>
                </a:cubicBezTo>
                <a:lnTo>
                  <a:pt x="427332" y="3524252"/>
                </a:lnTo>
                <a:lnTo>
                  <a:pt x="427331" y="3524252"/>
                </a:lnTo>
                <a:lnTo>
                  <a:pt x="413690" y="3548145"/>
                </a:lnTo>
                <a:cubicBezTo>
                  <a:pt x="391973" y="3578940"/>
                  <a:pt x="390257" y="3577567"/>
                  <a:pt x="408166" y="3612089"/>
                </a:cubicBezTo>
                <a:cubicBezTo>
                  <a:pt x="412548" y="3620328"/>
                  <a:pt x="415214" y="3630528"/>
                  <a:pt x="421692" y="3636610"/>
                </a:cubicBezTo>
                <a:cubicBezTo>
                  <a:pt x="438171" y="3652106"/>
                  <a:pt x="444409" y="3669416"/>
                  <a:pt x="445933" y="3687609"/>
                </a:cubicBezTo>
                <a:lnTo>
                  <a:pt x="443241" y="3725049"/>
                </a:lnTo>
                <a:lnTo>
                  <a:pt x="455589" y="3723372"/>
                </a:lnTo>
                <a:cubicBezTo>
                  <a:pt x="485111" y="3719138"/>
                  <a:pt x="514678" y="3715144"/>
                  <a:pt x="544787" y="3712739"/>
                </a:cubicBezTo>
                <a:lnTo>
                  <a:pt x="544802" y="3712740"/>
                </a:lnTo>
                <a:lnTo>
                  <a:pt x="544786" y="3712740"/>
                </a:lnTo>
                <a:cubicBezTo>
                  <a:pt x="514677" y="3715145"/>
                  <a:pt x="485110" y="3719139"/>
                  <a:pt x="455588" y="3723373"/>
                </a:cubicBezTo>
                <a:lnTo>
                  <a:pt x="443240" y="3725050"/>
                </a:lnTo>
                <a:lnTo>
                  <a:pt x="441884" y="3743904"/>
                </a:lnTo>
                <a:cubicBezTo>
                  <a:pt x="440932" y="3750574"/>
                  <a:pt x="439598" y="3758615"/>
                  <a:pt x="442266" y="3764306"/>
                </a:cubicBezTo>
                <a:cubicBezTo>
                  <a:pt x="454266" y="3790000"/>
                  <a:pt x="450076" y="3811773"/>
                  <a:pt x="433692" y="3834135"/>
                </a:cubicBezTo>
                <a:cubicBezTo>
                  <a:pt x="419595" y="3853553"/>
                  <a:pt x="411213" y="3875915"/>
                  <a:pt x="428740" y="3898864"/>
                </a:cubicBezTo>
                <a:cubicBezTo>
                  <a:pt x="467603" y="3949864"/>
                  <a:pt x="469507" y="4004392"/>
                  <a:pt x="444932" y="4062061"/>
                </a:cubicBezTo>
                <a:cubicBezTo>
                  <a:pt x="427405" y="4103253"/>
                  <a:pt x="423405" y="4143856"/>
                  <a:pt x="441122" y="4187207"/>
                </a:cubicBezTo>
                <a:cubicBezTo>
                  <a:pt x="447980" y="4203880"/>
                  <a:pt x="443408" y="4225456"/>
                  <a:pt x="444932" y="4244874"/>
                </a:cubicBezTo>
                <a:cubicBezTo>
                  <a:pt x="445694" y="4255860"/>
                  <a:pt x="445884" y="4268022"/>
                  <a:pt x="450648" y="4277434"/>
                </a:cubicBezTo>
                <a:cubicBezTo>
                  <a:pt x="462841" y="4302544"/>
                  <a:pt x="478461" y="4325885"/>
                  <a:pt x="490464" y="4351188"/>
                </a:cubicBezTo>
                <a:cubicBezTo>
                  <a:pt x="496178" y="4363350"/>
                  <a:pt x="499226" y="4377865"/>
                  <a:pt x="499418" y="4391596"/>
                </a:cubicBezTo>
                <a:cubicBezTo>
                  <a:pt x="500370" y="4432199"/>
                  <a:pt x="500370" y="4472804"/>
                  <a:pt x="498656" y="4513209"/>
                </a:cubicBezTo>
                <a:cubicBezTo>
                  <a:pt x="495988" y="4579901"/>
                  <a:pt x="495416" y="4647572"/>
                  <a:pt x="438646" y="4695629"/>
                </a:cubicBezTo>
                <a:cubicBezTo>
                  <a:pt x="434074" y="4699554"/>
                  <a:pt x="431406" y="4707987"/>
                  <a:pt x="430644" y="4714658"/>
                </a:cubicBezTo>
                <a:cubicBezTo>
                  <a:pt x="427025" y="4745453"/>
                  <a:pt x="426643" y="4777033"/>
                  <a:pt x="420737" y="4807436"/>
                </a:cubicBezTo>
                <a:cubicBezTo>
                  <a:pt x="415975" y="4831758"/>
                  <a:pt x="417499" y="4851963"/>
                  <a:pt x="434264" y="4870400"/>
                </a:cubicBezTo>
                <a:cubicBezTo>
                  <a:pt x="456362" y="4894527"/>
                  <a:pt x="469317" y="4923950"/>
                  <a:pt x="462269" y="4956119"/>
                </a:cubicBezTo>
                <a:cubicBezTo>
                  <a:pt x="455410" y="4988286"/>
                  <a:pt x="470269" y="5009470"/>
                  <a:pt x="485701" y="5033207"/>
                </a:cubicBezTo>
                <a:cubicBezTo>
                  <a:pt x="496940" y="5050467"/>
                  <a:pt x="511038" y="5070083"/>
                  <a:pt x="512180" y="5089305"/>
                </a:cubicBezTo>
                <a:cubicBezTo>
                  <a:pt x="514656" y="5132851"/>
                  <a:pt x="553902" y="5170316"/>
                  <a:pt x="531613" y="5217589"/>
                </a:cubicBezTo>
                <a:cubicBezTo>
                  <a:pt x="530089" y="5220727"/>
                  <a:pt x="533899" y="5226415"/>
                  <a:pt x="534851" y="5230926"/>
                </a:cubicBezTo>
                <a:cubicBezTo>
                  <a:pt x="542091" y="5267019"/>
                  <a:pt x="535041" y="5300953"/>
                  <a:pt x="511228" y="5327433"/>
                </a:cubicBezTo>
                <a:cubicBezTo>
                  <a:pt x="480175" y="5362152"/>
                  <a:pt x="477127" y="5400597"/>
                  <a:pt x="487225" y="5443357"/>
                </a:cubicBezTo>
                <a:cubicBezTo>
                  <a:pt x="490464" y="5457089"/>
                  <a:pt x="492750" y="5470820"/>
                  <a:pt x="495416" y="5484746"/>
                </a:cubicBezTo>
                <a:cubicBezTo>
                  <a:pt x="499226" y="5503576"/>
                  <a:pt x="503228" y="5522604"/>
                  <a:pt x="507038" y="5541432"/>
                </a:cubicBezTo>
                <a:cubicBezTo>
                  <a:pt x="510848" y="5559676"/>
                  <a:pt x="517324" y="5579880"/>
                  <a:pt x="500942" y="5594001"/>
                </a:cubicBezTo>
                <a:cubicBezTo>
                  <a:pt x="486843" y="5606164"/>
                  <a:pt x="488177" y="5614794"/>
                  <a:pt x="500370" y="5625974"/>
                </a:cubicBezTo>
                <a:cubicBezTo>
                  <a:pt x="543043" y="5664813"/>
                  <a:pt x="569714" y="5711889"/>
                  <a:pt x="571618" y="5771911"/>
                </a:cubicBezTo>
                <a:cubicBezTo>
                  <a:pt x="572000" y="5784268"/>
                  <a:pt x="574666" y="5796822"/>
                  <a:pt x="577524" y="5808982"/>
                </a:cubicBezTo>
                <a:cubicBezTo>
                  <a:pt x="579239" y="5816437"/>
                  <a:pt x="581145" y="5825462"/>
                  <a:pt x="586289" y="5829971"/>
                </a:cubicBezTo>
                <a:cubicBezTo>
                  <a:pt x="625532" y="5865083"/>
                  <a:pt x="652775" y="5908825"/>
                  <a:pt x="674684" y="5956490"/>
                </a:cubicBezTo>
                <a:cubicBezTo>
                  <a:pt x="682494" y="5973553"/>
                  <a:pt x="690304" y="5991797"/>
                  <a:pt x="692590" y="6010235"/>
                </a:cubicBezTo>
                <a:cubicBezTo>
                  <a:pt x="694876" y="6029456"/>
                  <a:pt x="691066" y="6049660"/>
                  <a:pt x="688970" y="6069276"/>
                </a:cubicBezTo>
                <a:cubicBezTo>
                  <a:pt x="687828" y="6080849"/>
                  <a:pt x="688018" y="6094187"/>
                  <a:pt x="682494" y="6103407"/>
                </a:cubicBezTo>
                <a:cubicBezTo>
                  <a:pt x="665157" y="6132633"/>
                  <a:pt x="646489" y="6160879"/>
                  <a:pt x="626294" y="6188144"/>
                </a:cubicBezTo>
                <a:cubicBezTo>
                  <a:pt x="608958" y="6211486"/>
                  <a:pt x="606481" y="6216194"/>
                  <a:pt x="628200" y="6236396"/>
                </a:cubicBezTo>
                <a:cubicBezTo>
                  <a:pt x="650489" y="6257190"/>
                  <a:pt x="662109" y="6283082"/>
                  <a:pt x="666871" y="6311718"/>
                </a:cubicBezTo>
                <a:cubicBezTo>
                  <a:pt x="674302" y="6357030"/>
                  <a:pt x="680588" y="6402732"/>
                  <a:pt x="684208" y="6448435"/>
                </a:cubicBezTo>
                <a:cubicBezTo>
                  <a:pt x="687446" y="6489823"/>
                  <a:pt x="669920" y="6509634"/>
                  <a:pt x="630104" y="6517873"/>
                </a:cubicBezTo>
                <a:cubicBezTo>
                  <a:pt x="608005" y="6522581"/>
                  <a:pt x="584001" y="6528663"/>
                  <a:pt x="578096" y="6553767"/>
                </a:cubicBezTo>
                <a:cubicBezTo>
                  <a:pt x="568570" y="6594765"/>
                  <a:pt x="564380" y="6637329"/>
                  <a:pt x="517706" y="6657533"/>
                </a:cubicBezTo>
                <a:cubicBezTo>
                  <a:pt x="527993" y="6668713"/>
                  <a:pt x="534089" y="6675579"/>
                  <a:pt x="540185" y="6682250"/>
                </a:cubicBezTo>
                <a:cubicBezTo>
                  <a:pt x="557140" y="6700686"/>
                  <a:pt x="564380" y="6738934"/>
                  <a:pt x="549712" y="6758356"/>
                </a:cubicBezTo>
                <a:cubicBezTo>
                  <a:pt x="528375" y="6786993"/>
                  <a:pt x="532375" y="6813278"/>
                  <a:pt x="548950" y="6840738"/>
                </a:cubicBezTo>
                <a:lnTo>
                  <a:pt x="556149" y="6858001"/>
                </a:lnTo>
                <a:lnTo>
                  <a:pt x="760427" y="6858001"/>
                </a:lnTo>
                <a:lnTo>
                  <a:pt x="763269" y="6846819"/>
                </a:lnTo>
                <a:cubicBezTo>
                  <a:pt x="771841" y="6790916"/>
                  <a:pt x="777937" y="6734620"/>
                  <a:pt x="784795" y="6678324"/>
                </a:cubicBezTo>
                <a:cubicBezTo>
                  <a:pt x="791844" y="6620265"/>
                  <a:pt x="799274" y="6562401"/>
                  <a:pt x="805560" y="6504338"/>
                </a:cubicBezTo>
                <a:cubicBezTo>
                  <a:pt x="808800" y="6472562"/>
                  <a:pt x="809370" y="6440589"/>
                  <a:pt x="812418" y="6408814"/>
                </a:cubicBezTo>
                <a:cubicBezTo>
                  <a:pt x="815086" y="6380959"/>
                  <a:pt x="820039" y="6353302"/>
                  <a:pt x="823279" y="6325450"/>
                </a:cubicBezTo>
                <a:cubicBezTo>
                  <a:pt x="825945" y="6301323"/>
                  <a:pt x="827469" y="6277000"/>
                  <a:pt x="830137" y="6252873"/>
                </a:cubicBezTo>
                <a:cubicBezTo>
                  <a:pt x="834517" y="6214231"/>
                  <a:pt x="839471" y="6175786"/>
                  <a:pt x="844043" y="6137341"/>
                </a:cubicBezTo>
                <a:cubicBezTo>
                  <a:pt x="845757" y="6121257"/>
                  <a:pt x="850520" y="6104387"/>
                  <a:pt x="847663" y="6089284"/>
                </a:cubicBezTo>
                <a:cubicBezTo>
                  <a:pt x="840423" y="6051230"/>
                  <a:pt x="842519" y="6013764"/>
                  <a:pt x="847471" y="5975908"/>
                </a:cubicBezTo>
                <a:cubicBezTo>
                  <a:pt x="849188" y="5962962"/>
                  <a:pt x="848806" y="5949036"/>
                  <a:pt x="845567" y="5936481"/>
                </a:cubicBezTo>
                <a:cubicBezTo>
                  <a:pt x="839089" y="5910785"/>
                  <a:pt x="829945" y="5885876"/>
                  <a:pt x="821945" y="5860571"/>
                </a:cubicBezTo>
                <a:cubicBezTo>
                  <a:pt x="820993" y="5857824"/>
                  <a:pt x="820801" y="5854490"/>
                  <a:pt x="820231" y="5851549"/>
                </a:cubicBezTo>
                <a:cubicBezTo>
                  <a:pt x="816990" y="5834874"/>
                  <a:pt x="813752" y="5818399"/>
                  <a:pt x="810894" y="5801726"/>
                </a:cubicBezTo>
                <a:cubicBezTo>
                  <a:pt x="809370" y="5792704"/>
                  <a:pt x="809180" y="5783484"/>
                  <a:pt x="807846" y="5774460"/>
                </a:cubicBezTo>
                <a:cubicBezTo>
                  <a:pt x="802512" y="5739546"/>
                  <a:pt x="811466" y="5701101"/>
                  <a:pt x="788415" y="5670892"/>
                </a:cubicBezTo>
                <a:cubicBezTo>
                  <a:pt x="773555" y="5651277"/>
                  <a:pt x="776985" y="5632250"/>
                  <a:pt x="779271" y="5611265"/>
                </a:cubicBezTo>
                <a:cubicBezTo>
                  <a:pt x="780985" y="5595374"/>
                  <a:pt x="780413" y="5579094"/>
                  <a:pt x="780605" y="5563010"/>
                </a:cubicBezTo>
                <a:cubicBezTo>
                  <a:pt x="781175" y="5534764"/>
                  <a:pt x="781367" y="5506518"/>
                  <a:pt x="782319" y="5478272"/>
                </a:cubicBezTo>
                <a:cubicBezTo>
                  <a:pt x="782699" y="5469249"/>
                  <a:pt x="787463" y="5460031"/>
                  <a:pt x="786701" y="5451203"/>
                </a:cubicBezTo>
                <a:cubicBezTo>
                  <a:pt x="783081" y="5410403"/>
                  <a:pt x="777365" y="5369604"/>
                  <a:pt x="774127" y="5328805"/>
                </a:cubicBezTo>
                <a:cubicBezTo>
                  <a:pt x="772223" y="5305660"/>
                  <a:pt x="775841" y="5281924"/>
                  <a:pt x="773175" y="5258975"/>
                </a:cubicBezTo>
                <a:cubicBezTo>
                  <a:pt x="770127" y="5232496"/>
                  <a:pt x="762317" y="5206604"/>
                  <a:pt x="757552" y="5180319"/>
                </a:cubicBezTo>
                <a:cubicBezTo>
                  <a:pt x="756220" y="5173061"/>
                  <a:pt x="757934" y="5165020"/>
                  <a:pt x="758314" y="5157370"/>
                </a:cubicBezTo>
                <a:cubicBezTo>
                  <a:pt x="758697" y="5148739"/>
                  <a:pt x="759459" y="5140304"/>
                  <a:pt x="759649" y="5131673"/>
                </a:cubicBezTo>
                <a:cubicBezTo>
                  <a:pt x="760031" y="5105388"/>
                  <a:pt x="759459" y="5079104"/>
                  <a:pt x="760793" y="5052820"/>
                </a:cubicBezTo>
                <a:cubicBezTo>
                  <a:pt x="761555" y="5036736"/>
                  <a:pt x="769365" y="5019868"/>
                  <a:pt x="766507" y="5004959"/>
                </a:cubicBezTo>
                <a:cubicBezTo>
                  <a:pt x="760983" y="4974557"/>
                  <a:pt x="773365" y="4944153"/>
                  <a:pt x="763079" y="4913751"/>
                </a:cubicBezTo>
                <a:cubicBezTo>
                  <a:pt x="760031" y="4904334"/>
                  <a:pt x="767651" y="4891388"/>
                  <a:pt x="768031" y="4880011"/>
                </a:cubicBezTo>
                <a:cubicBezTo>
                  <a:pt x="768983" y="4851570"/>
                  <a:pt x="768793" y="4823128"/>
                  <a:pt x="768603" y="4794687"/>
                </a:cubicBezTo>
                <a:cubicBezTo>
                  <a:pt x="768413" y="4769186"/>
                  <a:pt x="771079" y="4742705"/>
                  <a:pt x="765745" y="4718187"/>
                </a:cubicBezTo>
                <a:cubicBezTo>
                  <a:pt x="760031" y="4692491"/>
                  <a:pt x="760793" y="4669346"/>
                  <a:pt x="767269" y="4644434"/>
                </a:cubicBezTo>
                <a:cubicBezTo>
                  <a:pt x="771651" y="4627369"/>
                  <a:pt x="772223" y="4609322"/>
                  <a:pt x="773555" y="4591670"/>
                </a:cubicBezTo>
                <a:cubicBezTo>
                  <a:pt x="775079" y="4572644"/>
                  <a:pt x="771079" y="4551655"/>
                  <a:pt x="777365" y="4534394"/>
                </a:cubicBezTo>
                <a:cubicBezTo>
                  <a:pt x="796036" y="4483001"/>
                  <a:pt x="800036" y="4430237"/>
                  <a:pt x="800036" y="4376493"/>
                </a:cubicBezTo>
                <a:cubicBezTo>
                  <a:pt x="800036" y="4366684"/>
                  <a:pt x="797370" y="4356680"/>
                  <a:pt x="794512" y="4347267"/>
                </a:cubicBezTo>
                <a:cubicBezTo>
                  <a:pt x="777365" y="4292342"/>
                  <a:pt x="778889" y="4237224"/>
                  <a:pt x="789368" y="4181322"/>
                </a:cubicBezTo>
                <a:cubicBezTo>
                  <a:pt x="791654" y="4169748"/>
                  <a:pt x="792036" y="4156803"/>
                  <a:pt x="789750" y="4145230"/>
                </a:cubicBezTo>
                <a:cubicBezTo>
                  <a:pt x="783081" y="4112668"/>
                  <a:pt x="772031" y="4081088"/>
                  <a:pt x="767269" y="4048330"/>
                </a:cubicBezTo>
                <a:cubicBezTo>
                  <a:pt x="759459" y="3994194"/>
                  <a:pt x="785747" y="3947314"/>
                  <a:pt x="802894" y="3898864"/>
                </a:cubicBezTo>
                <a:cubicBezTo>
                  <a:pt x="819087" y="3852768"/>
                  <a:pt x="855664" y="3813538"/>
                  <a:pt x="847471" y="3759007"/>
                </a:cubicBezTo>
                <a:lnTo>
                  <a:pt x="848163" y="3756136"/>
                </a:lnTo>
                <a:lnTo>
                  <a:pt x="819543" y="3748731"/>
                </a:lnTo>
                <a:lnTo>
                  <a:pt x="819313" y="3748682"/>
                </a:lnTo>
                <a:lnTo>
                  <a:pt x="819544" y="3748730"/>
                </a:lnTo>
                <a:lnTo>
                  <a:pt x="848164" y="3756135"/>
                </a:lnTo>
                <a:lnTo>
                  <a:pt x="849545" y="3750401"/>
                </a:lnTo>
                <a:cubicBezTo>
                  <a:pt x="850902" y="3747434"/>
                  <a:pt x="852522" y="3744394"/>
                  <a:pt x="853189" y="3741353"/>
                </a:cubicBezTo>
                <a:cubicBezTo>
                  <a:pt x="856809" y="3724680"/>
                  <a:pt x="861189" y="3708009"/>
                  <a:pt x="862905" y="3691138"/>
                </a:cubicBezTo>
                <a:cubicBezTo>
                  <a:pt x="865191" y="3670544"/>
                  <a:pt x="864429" y="3649555"/>
                  <a:pt x="866333" y="3628959"/>
                </a:cubicBezTo>
                <a:cubicBezTo>
                  <a:pt x="868619" y="3602478"/>
                  <a:pt x="874715" y="3576391"/>
                  <a:pt x="874715" y="3550106"/>
                </a:cubicBezTo>
                <a:lnTo>
                  <a:pt x="871487" y="3524252"/>
                </a:lnTo>
                <a:lnTo>
                  <a:pt x="871488" y="3524252"/>
                </a:lnTo>
                <a:lnTo>
                  <a:pt x="870763" y="3518451"/>
                </a:lnTo>
                <a:cubicBezTo>
                  <a:pt x="868573" y="3507933"/>
                  <a:pt x="865953" y="3497439"/>
                  <a:pt x="864238" y="3486946"/>
                </a:cubicBezTo>
                <a:cubicBezTo>
                  <a:pt x="859476" y="3457327"/>
                  <a:pt x="860810" y="3424765"/>
                  <a:pt x="848618" y="3398677"/>
                </a:cubicBezTo>
                <a:lnTo>
                  <a:pt x="837595" y="3365728"/>
                </a:lnTo>
                <a:lnTo>
                  <a:pt x="834829" y="3357461"/>
                </a:lnTo>
                <a:close/>
                <a:moveTo>
                  <a:pt x="513783" y="0"/>
                </a:moveTo>
                <a:lnTo>
                  <a:pt x="72334" y="0"/>
                </a:lnTo>
                <a:lnTo>
                  <a:pt x="75447" y="27991"/>
                </a:lnTo>
                <a:cubicBezTo>
                  <a:pt x="80828" y="63323"/>
                  <a:pt x="87734" y="98434"/>
                  <a:pt x="88115" y="134133"/>
                </a:cubicBezTo>
                <a:cubicBezTo>
                  <a:pt x="88495" y="166498"/>
                  <a:pt x="94591" y="198471"/>
                  <a:pt x="62778" y="221224"/>
                </a:cubicBezTo>
                <a:cubicBezTo>
                  <a:pt x="58586" y="224165"/>
                  <a:pt x="60872" y="238486"/>
                  <a:pt x="62206" y="247312"/>
                </a:cubicBezTo>
                <a:cubicBezTo>
                  <a:pt x="65065" y="266927"/>
                  <a:pt x="72303" y="286346"/>
                  <a:pt x="72113" y="305764"/>
                </a:cubicBezTo>
                <a:cubicBezTo>
                  <a:pt x="71923" y="345976"/>
                  <a:pt x="68875" y="386383"/>
                  <a:pt x="65445" y="426397"/>
                </a:cubicBezTo>
                <a:cubicBezTo>
                  <a:pt x="64111" y="441500"/>
                  <a:pt x="58968" y="456017"/>
                  <a:pt x="55348" y="470924"/>
                </a:cubicBezTo>
                <a:cubicBezTo>
                  <a:pt x="53252" y="479162"/>
                  <a:pt x="47728" y="487990"/>
                  <a:pt x="48870" y="495638"/>
                </a:cubicBezTo>
                <a:cubicBezTo>
                  <a:pt x="55538" y="539970"/>
                  <a:pt x="39156" y="580573"/>
                  <a:pt x="30963" y="622548"/>
                </a:cubicBezTo>
                <a:cubicBezTo>
                  <a:pt x="27153" y="641968"/>
                  <a:pt x="18009" y="660210"/>
                  <a:pt x="11723" y="679040"/>
                </a:cubicBezTo>
                <a:cubicBezTo>
                  <a:pt x="10007" y="683943"/>
                  <a:pt x="8483" y="689436"/>
                  <a:pt x="8865" y="694341"/>
                </a:cubicBezTo>
                <a:cubicBezTo>
                  <a:pt x="11151" y="722389"/>
                  <a:pt x="14389" y="750244"/>
                  <a:pt x="16865" y="778095"/>
                </a:cubicBezTo>
                <a:cubicBezTo>
                  <a:pt x="19151" y="803401"/>
                  <a:pt x="19913" y="828900"/>
                  <a:pt x="47918" y="840866"/>
                </a:cubicBezTo>
                <a:cubicBezTo>
                  <a:pt x="52300" y="842633"/>
                  <a:pt x="55538" y="848516"/>
                  <a:pt x="58396" y="853028"/>
                </a:cubicBezTo>
                <a:cubicBezTo>
                  <a:pt x="102404" y="922662"/>
                  <a:pt x="101260" y="959929"/>
                  <a:pt x="54776" y="1027995"/>
                </a:cubicBezTo>
                <a:cubicBezTo>
                  <a:pt x="50014" y="1035056"/>
                  <a:pt x="46584" y="1050159"/>
                  <a:pt x="50394" y="1054866"/>
                </a:cubicBezTo>
                <a:cubicBezTo>
                  <a:pt x="82019" y="1094882"/>
                  <a:pt x="78589" y="1138623"/>
                  <a:pt x="68683" y="1184720"/>
                </a:cubicBezTo>
                <a:cubicBezTo>
                  <a:pt x="66017" y="1196684"/>
                  <a:pt x="66017" y="1213555"/>
                  <a:pt x="72303" y="1222576"/>
                </a:cubicBezTo>
                <a:cubicBezTo>
                  <a:pt x="101450" y="1265534"/>
                  <a:pt x="97260" y="1311630"/>
                  <a:pt x="88687" y="1358313"/>
                </a:cubicBezTo>
                <a:cubicBezTo>
                  <a:pt x="87353" y="1365570"/>
                  <a:pt x="80113" y="1374398"/>
                  <a:pt x="73447" y="1377535"/>
                </a:cubicBezTo>
                <a:cubicBezTo>
                  <a:pt x="49824" y="1388716"/>
                  <a:pt x="41822" y="1409705"/>
                  <a:pt x="35153" y="1432851"/>
                </a:cubicBezTo>
                <a:cubicBezTo>
                  <a:pt x="24295" y="1469335"/>
                  <a:pt x="11531" y="1505229"/>
                  <a:pt x="1244" y="1541910"/>
                </a:cubicBezTo>
                <a:cubicBezTo>
                  <a:pt x="-1232" y="1550935"/>
                  <a:pt x="292" y="1562114"/>
                  <a:pt x="3149" y="1571529"/>
                </a:cubicBezTo>
                <a:cubicBezTo>
                  <a:pt x="12865" y="1603698"/>
                  <a:pt x="37250" y="1624098"/>
                  <a:pt x="59730" y="1646459"/>
                </a:cubicBezTo>
                <a:cubicBezTo>
                  <a:pt x="69637" y="1656267"/>
                  <a:pt x="76685" y="1669800"/>
                  <a:pt x="82399" y="1682944"/>
                </a:cubicBezTo>
                <a:cubicBezTo>
                  <a:pt x="97070" y="1717073"/>
                  <a:pt x="110214" y="1751988"/>
                  <a:pt x="124120" y="1786511"/>
                </a:cubicBezTo>
                <a:cubicBezTo>
                  <a:pt x="125454" y="1789845"/>
                  <a:pt x="128883" y="1792590"/>
                  <a:pt x="131741" y="1795142"/>
                </a:cubicBezTo>
                <a:cubicBezTo>
                  <a:pt x="161842" y="1820640"/>
                  <a:pt x="192131" y="1845943"/>
                  <a:pt x="222232" y="1871640"/>
                </a:cubicBezTo>
                <a:cubicBezTo>
                  <a:pt x="227946" y="1876543"/>
                  <a:pt x="232138" y="1883606"/>
                  <a:pt x="237662" y="1888901"/>
                </a:cubicBezTo>
                <a:cubicBezTo>
                  <a:pt x="245282" y="1896356"/>
                  <a:pt x="252523" y="1905771"/>
                  <a:pt x="261667" y="1909694"/>
                </a:cubicBezTo>
                <a:cubicBezTo>
                  <a:pt x="290432" y="1921855"/>
                  <a:pt x="302816" y="1945197"/>
                  <a:pt x="308150" y="1974618"/>
                </a:cubicBezTo>
                <a:cubicBezTo>
                  <a:pt x="313103" y="2001493"/>
                  <a:pt x="317295" y="2028365"/>
                  <a:pt x="323009" y="2055042"/>
                </a:cubicBezTo>
                <a:cubicBezTo>
                  <a:pt x="329867" y="2087602"/>
                  <a:pt x="337297" y="2119968"/>
                  <a:pt x="345680" y="2152137"/>
                </a:cubicBezTo>
                <a:cubicBezTo>
                  <a:pt x="349300" y="2166063"/>
                  <a:pt x="353490" y="2180774"/>
                  <a:pt x="360920" y="2192740"/>
                </a:cubicBezTo>
                <a:cubicBezTo>
                  <a:pt x="381495" y="2226281"/>
                  <a:pt x="395401" y="2262177"/>
                  <a:pt x="389877" y="2301603"/>
                </a:cubicBezTo>
                <a:cubicBezTo>
                  <a:pt x="385495" y="2333183"/>
                  <a:pt x="396735" y="2359664"/>
                  <a:pt x="414262" y="2379279"/>
                </a:cubicBezTo>
                <a:cubicBezTo>
                  <a:pt x="446077" y="2414980"/>
                  <a:pt x="438837" y="2453227"/>
                  <a:pt x="428551" y="2491281"/>
                </a:cubicBezTo>
                <a:cubicBezTo>
                  <a:pt x="423216" y="2510897"/>
                  <a:pt x="423978" y="2526980"/>
                  <a:pt x="429121" y="2545615"/>
                </a:cubicBezTo>
                <a:cubicBezTo>
                  <a:pt x="441123" y="2588768"/>
                  <a:pt x="473700" y="2617603"/>
                  <a:pt x="502275" y="2645455"/>
                </a:cubicBezTo>
                <a:cubicBezTo>
                  <a:pt x="526660" y="2669191"/>
                  <a:pt x="540376" y="2695868"/>
                  <a:pt x="550665" y="2725094"/>
                </a:cubicBezTo>
                <a:cubicBezTo>
                  <a:pt x="563809" y="2761970"/>
                  <a:pt x="558857" y="2791196"/>
                  <a:pt x="527232" y="2808850"/>
                </a:cubicBezTo>
                <a:cubicBezTo>
                  <a:pt x="518277" y="2813754"/>
                  <a:pt x="507799" y="2822385"/>
                  <a:pt x="505133" y="2831604"/>
                </a:cubicBezTo>
                <a:cubicBezTo>
                  <a:pt x="491799" y="2876129"/>
                  <a:pt x="472366" y="2921245"/>
                  <a:pt x="484178" y="2968910"/>
                </a:cubicBezTo>
                <a:cubicBezTo>
                  <a:pt x="500371" y="3034817"/>
                  <a:pt x="499419" y="3099154"/>
                  <a:pt x="483416" y="3165061"/>
                </a:cubicBezTo>
                <a:cubicBezTo>
                  <a:pt x="470462" y="3218512"/>
                  <a:pt x="457126" y="3271963"/>
                  <a:pt x="447744" y="3326101"/>
                </a:cubicBezTo>
                <a:lnTo>
                  <a:pt x="446756" y="3333750"/>
                </a:lnTo>
                <a:lnTo>
                  <a:pt x="834222" y="3333750"/>
                </a:lnTo>
                <a:lnTo>
                  <a:pt x="833756" y="3315508"/>
                </a:lnTo>
                <a:cubicBezTo>
                  <a:pt x="835090" y="3305897"/>
                  <a:pt x="843092" y="3293538"/>
                  <a:pt x="851283" y="3289224"/>
                </a:cubicBezTo>
                <a:cubicBezTo>
                  <a:pt x="869571" y="3279612"/>
                  <a:pt x="872811" y="3266470"/>
                  <a:pt x="866523" y="3248621"/>
                </a:cubicBezTo>
                <a:cubicBezTo>
                  <a:pt x="861189" y="3233124"/>
                  <a:pt x="858523" y="3214098"/>
                  <a:pt x="848234" y="3203506"/>
                </a:cubicBezTo>
                <a:cubicBezTo>
                  <a:pt x="819088" y="3173494"/>
                  <a:pt x="818135" y="3135244"/>
                  <a:pt x="810325" y="3097977"/>
                </a:cubicBezTo>
                <a:cubicBezTo>
                  <a:pt x="805561" y="3075225"/>
                  <a:pt x="805371" y="3054039"/>
                  <a:pt x="808609" y="3031285"/>
                </a:cubicBezTo>
                <a:cubicBezTo>
                  <a:pt x="815849" y="2981857"/>
                  <a:pt x="805561" y="2933799"/>
                  <a:pt x="792417" y="2886329"/>
                </a:cubicBezTo>
                <a:cubicBezTo>
                  <a:pt x="783654" y="2854945"/>
                  <a:pt x="778320" y="2822776"/>
                  <a:pt x="769366" y="2791590"/>
                </a:cubicBezTo>
                <a:cubicBezTo>
                  <a:pt x="762508" y="2768247"/>
                  <a:pt x="754315" y="2744906"/>
                  <a:pt x="743267" y="2723527"/>
                </a:cubicBezTo>
                <a:cubicBezTo>
                  <a:pt x="727072" y="2692532"/>
                  <a:pt x="702688" y="2665466"/>
                  <a:pt x="709166" y="2626038"/>
                </a:cubicBezTo>
                <a:cubicBezTo>
                  <a:pt x="714880" y="2591317"/>
                  <a:pt x="702880" y="2559935"/>
                  <a:pt x="691449" y="2528158"/>
                </a:cubicBezTo>
                <a:cubicBezTo>
                  <a:pt x="683067" y="2504816"/>
                  <a:pt x="674493" y="2481477"/>
                  <a:pt x="669159" y="2457348"/>
                </a:cubicBezTo>
                <a:cubicBezTo>
                  <a:pt x="662872" y="2428709"/>
                  <a:pt x="665540" y="2396344"/>
                  <a:pt x="653918" y="2370844"/>
                </a:cubicBezTo>
                <a:cubicBezTo>
                  <a:pt x="641726" y="2344167"/>
                  <a:pt x="649918" y="2322005"/>
                  <a:pt x="653348" y="2298269"/>
                </a:cubicBezTo>
                <a:cubicBezTo>
                  <a:pt x="658682" y="2260413"/>
                  <a:pt x="668589" y="2222749"/>
                  <a:pt x="656014" y="2184501"/>
                </a:cubicBezTo>
                <a:cubicBezTo>
                  <a:pt x="640774" y="2138014"/>
                  <a:pt x="624391" y="2091918"/>
                  <a:pt x="609913" y="2045235"/>
                </a:cubicBezTo>
                <a:cubicBezTo>
                  <a:pt x="604386" y="2027187"/>
                  <a:pt x="602100" y="2007771"/>
                  <a:pt x="599624" y="1988939"/>
                </a:cubicBezTo>
                <a:cubicBezTo>
                  <a:pt x="597528" y="1971091"/>
                  <a:pt x="602862" y="1949711"/>
                  <a:pt x="594862" y="1935977"/>
                </a:cubicBezTo>
                <a:cubicBezTo>
                  <a:pt x="574287" y="1900670"/>
                  <a:pt x="564191" y="1864385"/>
                  <a:pt x="564191" y="1823583"/>
                </a:cubicBezTo>
                <a:cubicBezTo>
                  <a:pt x="564191" y="1808282"/>
                  <a:pt x="555617" y="1793374"/>
                  <a:pt x="554093" y="1777881"/>
                </a:cubicBezTo>
                <a:cubicBezTo>
                  <a:pt x="552189" y="1756694"/>
                  <a:pt x="547044" y="1732372"/>
                  <a:pt x="554285" y="1713934"/>
                </a:cubicBezTo>
                <a:cubicBezTo>
                  <a:pt x="571429" y="1670585"/>
                  <a:pt x="557141" y="1635476"/>
                  <a:pt x="540186" y="1597617"/>
                </a:cubicBezTo>
                <a:cubicBezTo>
                  <a:pt x="523422" y="1560348"/>
                  <a:pt x="510087" y="1521118"/>
                  <a:pt x="499037" y="1481495"/>
                </a:cubicBezTo>
                <a:cubicBezTo>
                  <a:pt x="495037" y="1466588"/>
                  <a:pt x="501705" y="1448740"/>
                  <a:pt x="503037" y="1432262"/>
                </a:cubicBezTo>
                <a:cubicBezTo>
                  <a:pt x="503419" y="1426376"/>
                  <a:pt x="503991" y="1419903"/>
                  <a:pt x="502085" y="1414609"/>
                </a:cubicBezTo>
                <a:cubicBezTo>
                  <a:pt x="483796" y="1363414"/>
                  <a:pt x="469890" y="1311432"/>
                  <a:pt x="479414" y="1255923"/>
                </a:cubicBezTo>
                <a:cubicBezTo>
                  <a:pt x="480368" y="1250824"/>
                  <a:pt x="478272" y="1245135"/>
                  <a:pt x="476938" y="1240034"/>
                </a:cubicBezTo>
                <a:cubicBezTo>
                  <a:pt x="470080" y="1215122"/>
                  <a:pt x="459222" y="1190799"/>
                  <a:pt x="456745" y="1165498"/>
                </a:cubicBezTo>
                <a:cubicBezTo>
                  <a:pt x="450649" y="1103121"/>
                  <a:pt x="448171" y="1040355"/>
                  <a:pt x="444171" y="977582"/>
                </a:cubicBezTo>
                <a:cubicBezTo>
                  <a:pt x="443981" y="973659"/>
                  <a:pt x="443981" y="969541"/>
                  <a:pt x="442647" y="966011"/>
                </a:cubicBezTo>
                <a:cubicBezTo>
                  <a:pt x="434455" y="942864"/>
                  <a:pt x="437123" y="922662"/>
                  <a:pt x="452743" y="903045"/>
                </a:cubicBezTo>
                <a:cubicBezTo>
                  <a:pt x="459602" y="894414"/>
                  <a:pt x="463222" y="882645"/>
                  <a:pt x="467032" y="871859"/>
                </a:cubicBezTo>
                <a:cubicBezTo>
                  <a:pt x="472748" y="855968"/>
                  <a:pt x="478272" y="839689"/>
                  <a:pt x="481892" y="823213"/>
                </a:cubicBezTo>
                <a:cubicBezTo>
                  <a:pt x="485320" y="806930"/>
                  <a:pt x="490083" y="789474"/>
                  <a:pt x="487416" y="773781"/>
                </a:cubicBezTo>
                <a:cubicBezTo>
                  <a:pt x="482654" y="745535"/>
                  <a:pt x="471986" y="718661"/>
                  <a:pt x="464936" y="690809"/>
                </a:cubicBezTo>
                <a:cubicBezTo>
                  <a:pt x="462460" y="681198"/>
                  <a:pt x="462842" y="670605"/>
                  <a:pt x="462650" y="660603"/>
                </a:cubicBezTo>
                <a:cubicBezTo>
                  <a:pt x="462080" y="637652"/>
                  <a:pt x="467604" y="614113"/>
                  <a:pt x="451791" y="593322"/>
                </a:cubicBezTo>
                <a:cubicBezTo>
                  <a:pt x="436933" y="574101"/>
                  <a:pt x="441313" y="554679"/>
                  <a:pt x="452553" y="534478"/>
                </a:cubicBezTo>
                <a:cubicBezTo>
                  <a:pt x="460556" y="519961"/>
                  <a:pt x="466842" y="503486"/>
                  <a:pt x="469890" y="487205"/>
                </a:cubicBezTo>
                <a:cubicBezTo>
                  <a:pt x="474080" y="464843"/>
                  <a:pt x="475796" y="442679"/>
                  <a:pt x="473318" y="418552"/>
                </a:cubicBezTo>
                <a:cubicBezTo>
                  <a:pt x="471604" y="401485"/>
                  <a:pt x="470842" y="387559"/>
                  <a:pt x="460746" y="374220"/>
                </a:cubicBezTo>
                <a:cubicBezTo>
                  <a:pt x="459222" y="372064"/>
                  <a:pt x="458840" y="368141"/>
                  <a:pt x="459032" y="365198"/>
                </a:cubicBezTo>
                <a:cubicBezTo>
                  <a:pt x="462270" y="326557"/>
                  <a:pt x="460556" y="288308"/>
                  <a:pt x="458267" y="249272"/>
                </a:cubicBezTo>
                <a:cubicBezTo>
                  <a:pt x="455221" y="199649"/>
                  <a:pt x="464174" y="147470"/>
                  <a:pt x="496179" y="104514"/>
                </a:cubicBezTo>
                <a:cubicBezTo>
                  <a:pt x="500943" y="98237"/>
                  <a:pt x="503037" y="88822"/>
                  <a:pt x="504181" y="8058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35" name="Freeform: Shape 1034">
            <a:extLst>
              <a:ext uri="{FF2B5EF4-FFF2-40B4-BE49-F238E27FC236}">
                <a16:creationId xmlns:a16="http://schemas.microsoft.com/office/drawing/2014/main" id="{7C5B3933-E1FD-4A72-AFB7-D9D0AD9875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243981" y="0"/>
            <a:ext cx="656036" cy="6858001"/>
          </a:xfrm>
          <a:custGeom>
            <a:avLst/>
            <a:gdLst>
              <a:gd name="connsiteX0" fmla="*/ 669467 w 874715"/>
              <a:gd name="connsiteY0" fmla="*/ 3720275 h 6858001"/>
              <a:gd name="connsiteX1" fmla="*/ 710453 w 874715"/>
              <a:gd name="connsiteY1" fmla="*/ 3726292 h 6858001"/>
              <a:gd name="connsiteX2" fmla="*/ 710455 w 874715"/>
              <a:gd name="connsiteY2" fmla="*/ 3726292 h 6858001"/>
              <a:gd name="connsiteX3" fmla="*/ 669465 w 874715"/>
              <a:gd name="connsiteY3" fmla="*/ 3720275 h 6858001"/>
              <a:gd name="connsiteX4" fmla="*/ 834223 w 874715"/>
              <a:gd name="connsiteY4" fmla="*/ 3333751 h 6858001"/>
              <a:gd name="connsiteX5" fmla="*/ 446757 w 874715"/>
              <a:gd name="connsiteY5" fmla="*/ 3333751 h 6858001"/>
              <a:gd name="connsiteX6" fmla="*/ 441229 w 874715"/>
              <a:gd name="connsiteY6" fmla="*/ 3376550 h 6858001"/>
              <a:gd name="connsiteX7" fmla="*/ 437178 w 874715"/>
              <a:gd name="connsiteY7" fmla="*/ 3407910 h 6858001"/>
              <a:gd name="connsiteX8" fmla="*/ 435790 w 874715"/>
              <a:gd name="connsiteY8" fmla="*/ 3491262 h 6858001"/>
              <a:gd name="connsiteX9" fmla="*/ 429384 w 874715"/>
              <a:gd name="connsiteY9" fmla="*/ 3520658 h 6858001"/>
              <a:gd name="connsiteX10" fmla="*/ 427332 w 874715"/>
              <a:gd name="connsiteY10" fmla="*/ 3524252 h 6858001"/>
              <a:gd name="connsiteX11" fmla="*/ 427331 w 874715"/>
              <a:gd name="connsiteY11" fmla="*/ 3524252 h 6858001"/>
              <a:gd name="connsiteX12" fmla="*/ 413690 w 874715"/>
              <a:gd name="connsiteY12" fmla="*/ 3548145 h 6858001"/>
              <a:gd name="connsiteX13" fmla="*/ 408166 w 874715"/>
              <a:gd name="connsiteY13" fmla="*/ 3612089 h 6858001"/>
              <a:gd name="connsiteX14" fmla="*/ 421692 w 874715"/>
              <a:gd name="connsiteY14" fmla="*/ 3636610 h 6858001"/>
              <a:gd name="connsiteX15" fmla="*/ 445933 w 874715"/>
              <a:gd name="connsiteY15" fmla="*/ 3687609 h 6858001"/>
              <a:gd name="connsiteX16" fmla="*/ 443241 w 874715"/>
              <a:gd name="connsiteY16" fmla="*/ 3725049 h 6858001"/>
              <a:gd name="connsiteX17" fmla="*/ 455589 w 874715"/>
              <a:gd name="connsiteY17" fmla="*/ 3723372 h 6858001"/>
              <a:gd name="connsiteX18" fmla="*/ 544787 w 874715"/>
              <a:gd name="connsiteY18" fmla="*/ 3712739 h 6858001"/>
              <a:gd name="connsiteX19" fmla="*/ 544802 w 874715"/>
              <a:gd name="connsiteY19" fmla="*/ 3712740 h 6858001"/>
              <a:gd name="connsiteX20" fmla="*/ 544786 w 874715"/>
              <a:gd name="connsiteY20" fmla="*/ 3712740 h 6858001"/>
              <a:gd name="connsiteX21" fmla="*/ 455588 w 874715"/>
              <a:gd name="connsiteY21" fmla="*/ 3723373 h 6858001"/>
              <a:gd name="connsiteX22" fmla="*/ 443240 w 874715"/>
              <a:gd name="connsiteY22" fmla="*/ 3725050 h 6858001"/>
              <a:gd name="connsiteX23" fmla="*/ 441884 w 874715"/>
              <a:gd name="connsiteY23" fmla="*/ 3743904 h 6858001"/>
              <a:gd name="connsiteX24" fmla="*/ 442266 w 874715"/>
              <a:gd name="connsiteY24" fmla="*/ 3764306 h 6858001"/>
              <a:gd name="connsiteX25" fmla="*/ 433692 w 874715"/>
              <a:gd name="connsiteY25" fmla="*/ 3834135 h 6858001"/>
              <a:gd name="connsiteX26" fmla="*/ 428740 w 874715"/>
              <a:gd name="connsiteY26" fmla="*/ 3898864 h 6858001"/>
              <a:gd name="connsiteX27" fmla="*/ 444932 w 874715"/>
              <a:gd name="connsiteY27" fmla="*/ 4062061 h 6858001"/>
              <a:gd name="connsiteX28" fmla="*/ 441122 w 874715"/>
              <a:gd name="connsiteY28" fmla="*/ 4187207 h 6858001"/>
              <a:gd name="connsiteX29" fmla="*/ 444932 w 874715"/>
              <a:gd name="connsiteY29" fmla="*/ 4244874 h 6858001"/>
              <a:gd name="connsiteX30" fmla="*/ 450648 w 874715"/>
              <a:gd name="connsiteY30" fmla="*/ 4277434 h 6858001"/>
              <a:gd name="connsiteX31" fmla="*/ 490464 w 874715"/>
              <a:gd name="connsiteY31" fmla="*/ 4351188 h 6858001"/>
              <a:gd name="connsiteX32" fmla="*/ 499418 w 874715"/>
              <a:gd name="connsiteY32" fmla="*/ 4391596 h 6858001"/>
              <a:gd name="connsiteX33" fmla="*/ 498656 w 874715"/>
              <a:gd name="connsiteY33" fmla="*/ 4513209 h 6858001"/>
              <a:gd name="connsiteX34" fmla="*/ 438646 w 874715"/>
              <a:gd name="connsiteY34" fmla="*/ 4695629 h 6858001"/>
              <a:gd name="connsiteX35" fmla="*/ 430644 w 874715"/>
              <a:gd name="connsiteY35" fmla="*/ 4714658 h 6858001"/>
              <a:gd name="connsiteX36" fmla="*/ 420737 w 874715"/>
              <a:gd name="connsiteY36" fmla="*/ 4807436 h 6858001"/>
              <a:gd name="connsiteX37" fmla="*/ 434264 w 874715"/>
              <a:gd name="connsiteY37" fmla="*/ 4870400 h 6858001"/>
              <a:gd name="connsiteX38" fmla="*/ 462269 w 874715"/>
              <a:gd name="connsiteY38" fmla="*/ 4956119 h 6858001"/>
              <a:gd name="connsiteX39" fmla="*/ 485701 w 874715"/>
              <a:gd name="connsiteY39" fmla="*/ 5033207 h 6858001"/>
              <a:gd name="connsiteX40" fmla="*/ 512180 w 874715"/>
              <a:gd name="connsiteY40" fmla="*/ 5089305 h 6858001"/>
              <a:gd name="connsiteX41" fmla="*/ 531613 w 874715"/>
              <a:gd name="connsiteY41" fmla="*/ 5217589 h 6858001"/>
              <a:gd name="connsiteX42" fmla="*/ 534851 w 874715"/>
              <a:gd name="connsiteY42" fmla="*/ 5230926 h 6858001"/>
              <a:gd name="connsiteX43" fmla="*/ 511228 w 874715"/>
              <a:gd name="connsiteY43" fmla="*/ 5327433 h 6858001"/>
              <a:gd name="connsiteX44" fmla="*/ 487225 w 874715"/>
              <a:gd name="connsiteY44" fmla="*/ 5443357 h 6858001"/>
              <a:gd name="connsiteX45" fmla="*/ 495416 w 874715"/>
              <a:gd name="connsiteY45" fmla="*/ 5484746 h 6858001"/>
              <a:gd name="connsiteX46" fmla="*/ 507038 w 874715"/>
              <a:gd name="connsiteY46" fmla="*/ 5541432 h 6858001"/>
              <a:gd name="connsiteX47" fmla="*/ 500942 w 874715"/>
              <a:gd name="connsiteY47" fmla="*/ 5594001 h 6858001"/>
              <a:gd name="connsiteX48" fmla="*/ 500370 w 874715"/>
              <a:gd name="connsiteY48" fmla="*/ 5625974 h 6858001"/>
              <a:gd name="connsiteX49" fmla="*/ 571618 w 874715"/>
              <a:gd name="connsiteY49" fmla="*/ 5771911 h 6858001"/>
              <a:gd name="connsiteX50" fmla="*/ 577524 w 874715"/>
              <a:gd name="connsiteY50" fmla="*/ 5808982 h 6858001"/>
              <a:gd name="connsiteX51" fmla="*/ 586289 w 874715"/>
              <a:gd name="connsiteY51" fmla="*/ 5829971 h 6858001"/>
              <a:gd name="connsiteX52" fmla="*/ 674684 w 874715"/>
              <a:gd name="connsiteY52" fmla="*/ 5956490 h 6858001"/>
              <a:gd name="connsiteX53" fmla="*/ 692590 w 874715"/>
              <a:gd name="connsiteY53" fmla="*/ 6010235 h 6858001"/>
              <a:gd name="connsiteX54" fmla="*/ 688970 w 874715"/>
              <a:gd name="connsiteY54" fmla="*/ 6069276 h 6858001"/>
              <a:gd name="connsiteX55" fmla="*/ 682494 w 874715"/>
              <a:gd name="connsiteY55" fmla="*/ 6103407 h 6858001"/>
              <a:gd name="connsiteX56" fmla="*/ 626294 w 874715"/>
              <a:gd name="connsiteY56" fmla="*/ 6188144 h 6858001"/>
              <a:gd name="connsiteX57" fmla="*/ 628200 w 874715"/>
              <a:gd name="connsiteY57" fmla="*/ 6236396 h 6858001"/>
              <a:gd name="connsiteX58" fmla="*/ 666871 w 874715"/>
              <a:gd name="connsiteY58" fmla="*/ 6311718 h 6858001"/>
              <a:gd name="connsiteX59" fmla="*/ 684208 w 874715"/>
              <a:gd name="connsiteY59" fmla="*/ 6448435 h 6858001"/>
              <a:gd name="connsiteX60" fmla="*/ 630104 w 874715"/>
              <a:gd name="connsiteY60" fmla="*/ 6517873 h 6858001"/>
              <a:gd name="connsiteX61" fmla="*/ 578096 w 874715"/>
              <a:gd name="connsiteY61" fmla="*/ 6553767 h 6858001"/>
              <a:gd name="connsiteX62" fmla="*/ 517706 w 874715"/>
              <a:gd name="connsiteY62" fmla="*/ 6657533 h 6858001"/>
              <a:gd name="connsiteX63" fmla="*/ 540185 w 874715"/>
              <a:gd name="connsiteY63" fmla="*/ 6682250 h 6858001"/>
              <a:gd name="connsiteX64" fmla="*/ 549712 w 874715"/>
              <a:gd name="connsiteY64" fmla="*/ 6758356 h 6858001"/>
              <a:gd name="connsiteX65" fmla="*/ 548950 w 874715"/>
              <a:gd name="connsiteY65" fmla="*/ 6840738 h 6858001"/>
              <a:gd name="connsiteX66" fmla="*/ 556149 w 874715"/>
              <a:gd name="connsiteY66" fmla="*/ 6858001 h 6858001"/>
              <a:gd name="connsiteX67" fmla="*/ 760427 w 874715"/>
              <a:gd name="connsiteY67" fmla="*/ 6858001 h 6858001"/>
              <a:gd name="connsiteX68" fmla="*/ 763269 w 874715"/>
              <a:gd name="connsiteY68" fmla="*/ 6846819 h 6858001"/>
              <a:gd name="connsiteX69" fmla="*/ 784795 w 874715"/>
              <a:gd name="connsiteY69" fmla="*/ 6678324 h 6858001"/>
              <a:gd name="connsiteX70" fmla="*/ 805560 w 874715"/>
              <a:gd name="connsiteY70" fmla="*/ 6504338 h 6858001"/>
              <a:gd name="connsiteX71" fmla="*/ 812418 w 874715"/>
              <a:gd name="connsiteY71" fmla="*/ 6408814 h 6858001"/>
              <a:gd name="connsiteX72" fmla="*/ 823279 w 874715"/>
              <a:gd name="connsiteY72" fmla="*/ 6325450 h 6858001"/>
              <a:gd name="connsiteX73" fmla="*/ 830137 w 874715"/>
              <a:gd name="connsiteY73" fmla="*/ 6252873 h 6858001"/>
              <a:gd name="connsiteX74" fmla="*/ 844043 w 874715"/>
              <a:gd name="connsiteY74" fmla="*/ 6137341 h 6858001"/>
              <a:gd name="connsiteX75" fmla="*/ 847663 w 874715"/>
              <a:gd name="connsiteY75" fmla="*/ 6089284 h 6858001"/>
              <a:gd name="connsiteX76" fmla="*/ 847471 w 874715"/>
              <a:gd name="connsiteY76" fmla="*/ 5975908 h 6858001"/>
              <a:gd name="connsiteX77" fmla="*/ 845567 w 874715"/>
              <a:gd name="connsiteY77" fmla="*/ 5936481 h 6858001"/>
              <a:gd name="connsiteX78" fmla="*/ 821945 w 874715"/>
              <a:gd name="connsiteY78" fmla="*/ 5860571 h 6858001"/>
              <a:gd name="connsiteX79" fmla="*/ 820231 w 874715"/>
              <a:gd name="connsiteY79" fmla="*/ 5851549 h 6858001"/>
              <a:gd name="connsiteX80" fmla="*/ 810894 w 874715"/>
              <a:gd name="connsiteY80" fmla="*/ 5801726 h 6858001"/>
              <a:gd name="connsiteX81" fmla="*/ 807846 w 874715"/>
              <a:gd name="connsiteY81" fmla="*/ 5774460 h 6858001"/>
              <a:gd name="connsiteX82" fmla="*/ 788415 w 874715"/>
              <a:gd name="connsiteY82" fmla="*/ 5670892 h 6858001"/>
              <a:gd name="connsiteX83" fmla="*/ 779271 w 874715"/>
              <a:gd name="connsiteY83" fmla="*/ 5611265 h 6858001"/>
              <a:gd name="connsiteX84" fmla="*/ 780605 w 874715"/>
              <a:gd name="connsiteY84" fmla="*/ 5563010 h 6858001"/>
              <a:gd name="connsiteX85" fmla="*/ 782319 w 874715"/>
              <a:gd name="connsiteY85" fmla="*/ 5478272 h 6858001"/>
              <a:gd name="connsiteX86" fmla="*/ 786701 w 874715"/>
              <a:gd name="connsiteY86" fmla="*/ 5451203 h 6858001"/>
              <a:gd name="connsiteX87" fmla="*/ 774127 w 874715"/>
              <a:gd name="connsiteY87" fmla="*/ 5328805 h 6858001"/>
              <a:gd name="connsiteX88" fmla="*/ 773175 w 874715"/>
              <a:gd name="connsiteY88" fmla="*/ 5258975 h 6858001"/>
              <a:gd name="connsiteX89" fmla="*/ 757552 w 874715"/>
              <a:gd name="connsiteY89" fmla="*/ 5180319 h 6858001"/>
              <a:gd name="connsiteX90" fmla="*/ 758314 w 874715"/>
              <a:gd name="connsiteY90" fmla="*/ 5157370 h 6858001"/>
              <a:gd name="connsiteX91" fmla="*/ 759649 w 874715"/>
              <a:gd name="connsiteY91" fmla="*/ 5131673 h 6858001"/>
              <a:gd name="connsiteX92" fmla="*/ 760793 w 874715"/>
              <a:gd name="connsiteY92" fmla="*/ 5052820 h 6858001"/>
              <a:gd name="connsiteX93" fmla="*/ 766507 w 874715"/>
              <a:gd name="connsiteY93" fmla="*/ 5004959 h 6858001"/>
              <a:gd name="connsiteX94" fmla="*/ 763079 w 874715"/>
              <a:gd name="connsiteY94" fmla="*/ 4913751 h 6858001"/>
              <a:gd name="connsiteX95" fmla="*/ 768031 w 874715"/>
              <a:gd name="connsiteY95" fmla="*/ 4880011 h 6858001"/>
              <a:gd name="connsiteX96" fmla="*/ 768603 w 874715"/>
              <a:gd name="connsiteY96" fmla="*/ 4794687 h 6858001"/>
              <a:gd name="connsiteX97" fmla="*/ 765745 w 874715"/>
              <a:gd name="connsiteY97" fmla="*/ 4718187 h 6858001"/>
              <a:gd name="connsiteX98" fmla="*/ 767269 w 874715"/>
              <a:gd name="connsiteY98" fmla="*/ 4644434 h 6858001"/>
              <a:gd name="connsiteX99" fmla="*/ 773555 w 874715"/>
              <a:gd name="connsiteY99" fmla="*/ 4591670 h 6858001"/>
              <a:gd name="connsiteX100" fmla="*/ 777365 w 874715"/>
              <a:gd name="connsiteY100" fmla="*/ 4534394 h 6858001"/>
              <a:gd name="connsiteX101" fmla="*/ 800036 w 874715"/>
              <a:gd name="connsiteY101" fmla="*/ 4376493 h 6858001"/>
              <a:gd name="connsiteX102" fmla="*/ 794512 w 874715"/>
              <a:gd name="connsiteY102" fmla="*/ 4347267 h 6858001"/>
              <a:gd name="connsiteX103" fmla="*/ 789368 w 874715"/>
              <a:gd name="connsiteY103" fmla="*/ 4181322 h 6858001"/>
              <a:gd name="connsiteX104" fmla="*/ 789750 w 874715"/>
              <a:gd name="connsiteY104" fmla="*/ 4145230 h 6858001"/>
              <a:gd name="connsiteX105" fmla="*/ 767269 w 874715"/>
              <a:gd name="connsiteY105" fmla="*/ 4048330 h 6858001"/>
              <a:gd name="connsiteX106" fmla="*/ 802894 w 874715"/>
              <a:gd name="connsiteY106" fmla="*/ 3898864 h 6858001"/>
              <a:gd name="connsiteX107" fmla="*/ 847471 w 874715"/>
              <a:gd name="connsiteY107" fmla="*/ 3759007 h 6858001"/>
              <a:gd name="connsiteX108" fmla="*/ 848163 w 874715"/>
              <a:gd name="connsiteY108" fmla="*/ 3756136 h 6858001"/>
              <a:gd name="connsiteX109" fmla="*/ 819543 w 874715"/>
              <a:gd name="connsiteY109" fmla="*/ 3748731 h 6858001"/>
              <a:gd name="connsiteX110" fmla="*/ 819313 w 874715"/>
              <a:gd name="connsiteY110" fmla="*/ 3748682 h 6858001"/>
              <a:gd name="connsiteX111" fmla="*/ 819544 w 874715"/>
              <a:gd name="connsiteY111" fmla="*/ 3748730 h 6858001"/>
              <a:gd name="connsiteX112" fmla="*/ 848164 w 874715"/>
              <a:gd name="connsiteY112" fmla="*/ 3756135 h 6858001"/>
              <a:gd name="connsiteX113" fmla="*/ 849545 w 874715"/>
              <a:gd name="connsiteY113" fmla="*/ 3750401 h 6858001"/>
              <a:gd name="connsiteX114" fmla="*/ 853189 w 874715"/>
              <a:gd name="connsiteY114" fmla="*/ 3741353 h 6858001"/>
              <a:gd name="connsiteX115" fmla="*/ 862905 w 874715"/>
              <a:gd name="connsiteY115" fmla="*/ 3691138 h 6858001"/>
              <a:gd name="connsiteX116" fmla="*/ 866333 w 874715"/>
              <a:gd name="connsiteY116" fmla="*/ 3628959 h 6858001"/>
              <a:gd name="connsiteX117" fmla="*/ 874715 w 874715"/>
              <a:gd name="connsiteY117" fmla="*/ 3550106 h 6858001"/>
              <a:gd name="connsiteX118" fmla="*/ 871487 w 874715"/>
              <a:gd name="connsiteY118" fmla="*/ 3524252 h 6858001"/>
              <a:gd name="connsiteX119" fmla="*/ 871488 w 874715"/>
              <a:gd name="connsiteY119" fmla="*/ 3524252 h 6858001"/>
              <a:gd name="connsiteX120" fmla="*/ 870763 w 874715"/>
              <a:gd name="connsiteY120" fmla="*/ 3518451 h 6858001"/>
              <a:gd name="connsiteX121" fmla="*/ 864238 w 874715"/>
              <a:gd name="connsiteY121" fmla="*/ 3486946 h 6858001"/>
              <a:gd name="connsiteX122" fmla="*/ 848618 w 874715"/>
              <a:gd name="connsiteY122" fmla="*/ 3398677 h 6858001"/>
              <a:gd name="connsiteX123" fmla="*/ 837595 w 874715"/>
              <a:gd name="connsiteY123" fmla="*/ 3365728 h 6858001"/>
              <a:gd name="connsiteX124" fmla="*/ 834829 w 874715"/>
              <a:gd name="connsiteY124" fmla="*/ 3357461 h 6858001"/>
              <a:gd name="connsiteX125" fmla="*/ 513783 w 874715"/>
              <a:gd name="connsiteY125" fmla="*/ 0 h 6858001"/>
              <a:gd name="connsiteX126" fmla="*/ 72334 w 874715"/>
              <a:gd name="connsiteY126" fmla="*/ 0 h 6858001"/>
              <a:gd name="connsiteX127" fmla="*/ 75447 w 874715"/>
              <a:gd name="connsiteY127" fmla="*/ 27991 h 6858001"/>
              <a:gd name="connsiteX128" fmla="*/ 88115 w 874715"/>
              <a:gd name="connsiteY128" fmla="*/ 134133 h 6858001"/>
              <a:gd name="connsiteX129" fmla="*/ 62778 w 874715"/>
              <a:gd name="connsiteY129" fmla="*/ 221224 h 6858001"/>
              <a:gd name="connsiteX130" fmla="*/ 62206 w 874715"/>
              <a:gd name="connsiteY130" fmla="*/ 247312 h 6858001"/>
              <a:gd name="connsiteX131" fmla="*/ 72113 w 874715"/>
              <a:gd name="connsiteY131" fmla="*/ 305764 h 6858001"/>
              <a:gd name="connsiteX132" fmla="*/ 65445 w 874715"/>
              <a:gd name="connsiteY132" fmla="*/ 426397 h 6858001"/>
              <a:gd name="connsiteX133" fmla="*/ 55348 w 874715"/>
              <a:gd name="connsiteY133" fmla="*/ 470924 h 6858001"/>
              <a:gd name="connsiteX134" fmla="*/ 48870 w 874715"/>
              <a:gd name="connsiteY134" fmla="*/ 495638 h 6858001"/>
              <a:gd name="connsiteX135" fmla="*/ 30963 w 874715"/>
              <a:gd name="connsiteY135" fmla="*/ 622548 h 6858001"/>
              <a:gd name="connsiteX136" fmla="*/ 11723 w 874715"/>
              <a:gd name="connsiteY136" fmla="*/ 679040 h 6858001"/>
              <a:gd name="connsiteX137" fmla="*/ 8865 w 874715"/>
              <a:gd name="connsiteY137" fmla="*/ 694341 h 6858001"/>
              <a:gd name="connsiteX138" fmla="*/ 16865 w 874715"/>
              <a:gd name="connsiteY138" fmla="*/ 778095 h 6858001"/>
              <a:gd name="connsiteX139" fmla="*/ 47918 w 874715"/>
              <a:gd name="connsiteY139" fmla="*/ 840866 h 6858001"/>
              <a:gd name="connsiteX140" fmla="*/ 58396 w 874715"/>
              <a:gd name="connsiteY140" fmla="*/ 853028 h 6858001"/>
              <a:gd name="connsiteX141" fmla="*/ 54776 w 874715"/>
              <a:gd name="connsiteY141" fmla="*/ 1027995 h 6858001"/>
              <a:gd name="connsiteX142" fmla="*/ 50394 w 874715"/>
              <a:gd name="connsiteY142" fmla="*/ 1054866 h 6858001"/>
              <a:gd name="connsiteX143" fmla="*/ 68683 w 874715"/>
              <a:gd name="connsiteY143" fmla="*/ 1184720 h 6858001"/>
              <a:gd name="connsiteX144" fmla="*/ 72303 w 874715"/>
              <a:gd name="connsiteY144" fmla="*/ 1222576 h 6858001"/>
              <a:gd name="connsiteX145" fmla="*/ 88687 w 874715"/>
              <a:gd name="connsiteY145" fmla="*/ 1358313 h 6858001"/>
              <a:gd name="connsiteX146" fmla="*/ 73447 w 874715"/>
              <a:gd name="connsiteY146" fmla="*/ 1377535 h 6858001"/>
              <a:gd name="connsiteX147" fmla="*/ 35153 w 874715"/>
              <a:gd name="connsiteY147" fmla="*/ 1432851 h 6858001"/>
              <a:gd name="connsiteX148" fmla="*/ 1244 w 874715"/>
              <a:gd name="connsiteY148" fmla="*/ 1541910 h 6858001"/>
              <a:gd name="connsiteX149" fmla="*/ 3149 w 874715"/>
              <a:gd name="connsiteY149" fmla="*/ 1571529 h 6858001"/>
              <a:gd name="connsiteX150" fmla="*/ 59730 w 874715"/>
              <a:gd name="connsiteY150" fmla="*/ 1646459 h 6858001"/>
              <a:gd name="connsiteX151" fmla="*/ 82399 w 874715"/>
              <a:gd name="connsiteY151" fmla="*/ 1682944 h 6858001"/>
              <a:gd name="connsiteX152" fmla="*/ 124120 w 874715"/>
              <a:gd name="connsiteY152" fmla="*/ 1786511 h 6858001"/>
              <a:gd name="connsiteX153" fmla="*/ 131741 w 874715"/>
              <a:gd name="connsiteY153" fmla="*/ 1795142 h 6858001"/>
              <a:gd name="connsiteX154" fmla="*/ 222232 w 874715"/>
              <a:gd name="connsiteY154" fmla="*/ 1871640 h 6858001"/>
              <a:gd name="connsiteX155" fmla="*/ 237662 w 874715"/>
              <a:gd name="connsiteY155" fmla="*/ 1888901 h 6858001"/>
              <a:gd name="connsiteX156" fmla="*/ 261667 w 874715"/>
              <a:gd name="connsiteY156" fmla="*/ 1909694 h 6858001"/>
              <a:gd name="connsiteX157" fmla="*/ 308150 w 874715"/>
              <a:gd name="connsiteY157" fmla="*/ 1974618 h 6858001"/>
              <a:gd name="connsiteX158" fmla="*/ 323009 w 874715"/>
              <a:gd name="connsiteY158" fmla="*/ 2055042 h 6858001"/>
              <a:gd name="connsiteX159" fmla="*/ 345680 w 874715"/>
              <a:gd name="connsiteY159" fmla="*/ 2152137 h 6858001"/>
              <a:gd name="connsiteX160" fmla="*/ 360920 w 874715"/>
              <a:gd name="connsiteY160" fmla="*/ 2192740 h 6858001"/>
              <a:gd name="connsiteX161" fmla="*/ 389877 w 874715"/>
              <a:gd name="connsiteY161" fmla="*/ 2301603 h 6858001"/>
              <a:gd name="connsiteX162" fmla="*/ 414262 w 874715"/>
              <a:gd name="connsiteY162" fmla="*/ 2379279 h 6858001"/>
              <a:gd name="connsiteX163" fmla="*/ 428551 w 874715"/>
              <a:gd name="connsiteY163" fmla="*/ 2491281 h 6858001"/>
              <a:gd name="connsiteX164" fmla="*/ 429121 w 874715"/>
              <a:gd name="connsiteY164" fmla="*/ 2545615 h 6858001"/>
              <a:gd name="connsiteX165" fmla="*/ 502275 w 874715"/>
              <a:gd name="connsiteY165" fmla="*/ 2645455 h 6858001"/>
              <a:gd name="connsiteX166" fmla="*/ 550665 w 874715"/>
              <a:gd name="connsiteY166" fmla="*/ 2725094 h 6858001"/>
              <a:gd name="connsiteX167" fmla="*/ 527232 w 874715"/>
              <a:gd name="connsiteY167" fmla="*/ 2808850 h 6858001"/>
              <a:gd name="connsiteX168" fmla="*/ 505133 w 874715"/>
              <a:gd name="connsiteY168" fmla="*/ 2831604 h 6858001"/>
              <a:gd name="connsiteX169" fmla="*/ 484178 w 874715"/>
              <a:gd name="connsiteY169" fmla="*/ 2968910 h 6858001"/>
              <a:gd name="connsiteX170" fmla="*/ 483416 w 874715"/>
              <a:gd name="connsiteY170" fmla="*/ 3165061 h 6858001"/>
              <a:gd name="connsiteX171" fmla="*/ 447744 w 874715"/>
              <a:gd name="connsiteY171" fmla="*/ 3326101 h 6858001"/>
              <a:gd name="connsiteX172" fmla="*/ 446756 w 874715"/>
              <a:gd name="connsiteY172" fmla="*/ 3333750 h 6858001"/>
              <a:gd name="connsiteX173" fmla="*/ 834222 w 874715"/>
              <a:gd name="connsiteY173" fmla="*/ 3333750 h 6858001"/>
              <a:gd name="connsiteX174" fmla="*/ 833756 w 874715"/>
              <a:gd name="connsiteY174" fmla="*/ 3315508 h 6858001"/>
              <a:gd name="connsiteX175" fmla="*/ 851283 w 874715"/>
              <a:gd name="connsiteY175" fmla="*/ 3289224 h 6858001"/>
              <a:gd name="connsiteX176" fmla="*/ 866523 w 874715"/>
              <a:gd name="connsiteY176" fmla="*/ 3248621 h 6858001"/>
              <a:gd name="connsiteX177" fmla="*/ 848234 w 874715"/>
              <a:gd name="connsiteY177" fmla="*/ 3203506 h 6858001"/>
              <a:gd name="connsiteX178" fmla="*/ 810325 w 874715"/>
              <a:gd name="connsiteY178" fmla="*/ 3097977 h 6858001"/>
              <a:gd name="connsiteX179" fmla="*/ 808609 w 874715"/>
              <a:gd name="connsiteY179" fmla="*/ 3031285 h 6858001"/>
              <a:gd name="connsiteX180" fmla="*/ 792417 w 874715"/>
              <a:gd name="connsiteY180" fmla="*/ 2886329 h 6858001"/>
              <a:gd name="connsiteX181" fmla="*/ 769366 w 874715"/>
              <a:gd name="connsiteY181" fmla="*/ 2791590 h 6858001"/>
              <a:gd name="connsiteX182" fmla="*/ 743267 w 874715"/>
              <a:gd name="connsiteY182" fmla="*/ 2723527 h 6858001"/>
              <a:gd name="connsiteX183" fmla="*/ 709166 w 874715"/>
              <a:gd name="connsiteY183" fmla="*/ 2626038 h 6858001"/>
              <a:gd name="connsiteX184" fmla="*/ 691449 w 874715"/>
              <a:gd name="connsiteY184" fmla="*/ 2528158 h 6858001"/>
              <a:gd name="connsiteX185" fmla="*/ 669159 w 874715"/>
              <a:gd name="connsiteY185" fmla="*/ 2457348 h 6858001"/>
              <a:gd name="connsiteX186" fmla="*/ 653918 w 874715"/>
              <a:gd name="connsiteY186" fmla="*/ 2370844 h 6858001"/>
              <a:gd name="connsiteX187" fmla="*/ 653348 w 874715"/>
              <a:gd name="connsiteY187" fmla="*/ 2298269 h 6858001"/>
              <a:gd name="connsiteX188" fmla="*/ 656014 w 874715"/>
              <a:gd name="connsiteY188" fmla="*/ 2184501 h 6858001"/>
              <a:gd name="connsiteX189" fmla="*/ 609913 w 874715"/>
              <a:gd name="connsiteY189" fmla="*/ 2045235 h 6858001"/>
              <a:gd name="connsiteX190" fmla="*/ 599624 w 874715"/>
              <a:gd name="connsiteY190" fmla="*/ 1988939 h 6858001"/>
              <a:gd name="connsiteX191" fmla="*/ 594862 w 874715"/>
              <a:gd name="connsiteY191" fmla="*/ 1935977 h 6858001"/>
              <a:gd name="connsiteX192" fmla="*/ 564191 w 874715"/>
              <a:gd name="connsiteY192" fmla="*/ 1823583 h 6858001"/>
              <a:gd name="connsiteX193" fmla="*/ 554093 w 874715"/>
              <a:gd name="connsiteY193" fmla="*/ 1777881 h 6858001"/>
              <a:gd name="connsiteX194" fmla="*/ 554285 w 874715"/>
              <a:gd name="connsiteY194" fmla="*/ 1713934 h 6858001"/>
              <a:gd name="connsiteX195" fmla="*/ 540186 w 874715"/>
              <a:gd name="connsiteY195" fmla="*/ 1597617 h 6858001"/>
              <a:gd name="connsiteX196" fmla="*/ 499037 w 874715"/>
              <a:gd name="connsiteY196" fmla="*/ 1481495 h 6858001"/>
              <a:gd name="connsiteX197" fmla="*/ 503037 w 874715"/>
              <a:gd name="connsiteY197" fmla="*/ 1432262 h 6858001"/>
              <a:gd name="connsiteX198" fmla="*/ 502085 w 874715"/>
              <a:gd name="connsiteY198" fmla="*/ 1414609 h 6858001"/>
              <a:gd name="connsiteX199" fmla="*/ 479414 w 874715"/>
              <a:gd name="connsiteY199" fmla="*/ 1255923 h 6858001"/>
              <a:gd name="connsiteX200" fmla="*/ 476938 w 874715"/>
              <a:gd name="connsiteY200" fmla="*/ 1240034 h 6858001"/>
              <a:gd name="connsiteX201" fmla="*/ 456745 w 874715"/>
              <a:gd name="connsiteY201" fmla="*/ 1165498 h 6858001"/>
              <a:gd name="connsiteX202" fmla="*/ 444171 w 874715"/>
              <a:gd name="connsiteY202" fmla="*/ 977582 h 6858001"/>
              <a:gd name="connsiteX203" fmla="*/ 442647 w 874715"/>
              <a:gd name="connsiteY203" fmla="*/ 966011 h 6858001"/>
              <a:gd name="connsiteX204" fmla="*/ 452743 w 874715"/>
              <a:gd name="connsiteY204" fmla="*/ 903045 h 6858001"/>
              <a:gd name="connsiteX205" fmla="*/ 467032 w 874715"/>
              <a:gd name="connsiteY205" fmla="*/ 871859 h 6858001"/>
              <a:gd name="connsiteX206" fmla="*/ 481892 w 874715"/>
              <a:gd name="connsiteY206" fmla="*/ 823213 h 6858001"/>
              <a:gd name="connsiteX207" fmla="*/ 487416 w 874715"/>
              <a:gd name="connsiteY207" fmla="*/ 773781 h 6858001"/>
              <a:gd name="connsiteX208" fmla="*/ 464936 w 874715"/>
              <a:gd name="connsiteY208" fmla="*/ 690809 h 6858001"/>
              <a:gd name="connsiteX209" fmla="*/ 462650 w 874715"/>
              <a:gd name="connsiteY209" fmla="*/ 660603 h 6858001"/>
              <a:gd name="connsiteX210" fmla="*/ 451791 w 874715"/>
              <a:gd name="connsiteY210" fmla="*/ 593322 h 6858001"/>
              <a:gd name="connsiteX211" fmla="*/ 452553 w 874715"/>
              <a:gd name="connsiteY211" fmla="*/ 534478 h 6858001"/>
              <a:gd name="connsiteX212" fmla="*/ 469890 w 874715"/>
              <a:gd name="connsiteY212" fmla="*/ 487205 h 6858001"/>
              <a:gd name="connsiteX213" fmla="*/ 473318 w 874715"/>
              <a:gd name="connsiteY213" fmla="*/ 418552 h 6858001"/>
              <a:gd name="connsiteX214" fmla="*/ 460746 w 874715"/>
              <a:gd name="connsiteY214" fmla="*/ 374220 h 6858001"/>
              <a:gd name="connsiteX215" fmla="*/ 459032 w 874715"/>
              <a:gd name="connsiteY215" fmla="*/ 365198 h 6858001"/>
              <a:gd name="connsiteX216" fmla="*/ 458267 w 874715"/>
              <a:gd name="connsiteY216" fmla="*/ 249272 h 6858001"/>
              <a:gd name="connsiteX217" fmla="*/ 496179 w 874715"/>
              <a:gd name="connsiteY217" fmla="*/ 104514 h 6858001"/>
              <a:gd name="connsiteX218" fmla="*/ 504181 w 874715"/>
              <a:gd name="connsiteY218" fmla="*/ 80583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</a:cxnLst>
            <a:rect l="l" t="t" r="r" b="b"/>
            <a:pathLst>
              <a:path w="874715" h="6858001">
                <a:moveTo>
                  <a:pt x="669467" y="3720275"/>
                </a:moveTo>
                <a:lnTo>
                  <a:pt x="710453" y="3726292"/>
                </a:lnTo>
                <a:lnTo>
                  <a:pt x="710455" y="3726292"/>
                </a:lnTo>
                <a:lnTo>
                  <a:pt x="669465" y="3720275"/>
                </a:lnTo>
                <a:close/>
                <a:moveTo>
                  <a:pt x="834223" y="3333751"/>
                </a:moveTo>
                <a:lnTo>
                  <a:pt x="446757" y="3333751"/>
                </a:lnTo>
                <a:lnTo>
                  <a:pt x="441229" y="3376550"/>
                </a:lnTo>
                <a:lnTo>
                  <a:pt x="437178" y="3407910"/>
                </a:lnTo>
                <a:cubicBezTo>
                  <a:pt x="435005" y="3435408"/>
                  <a:pt x="434362" y="3463164"/>
                  <a:pt x="435790" y="3491262"/>
                </a:cubicBezTo>
                <a:cubicBezTo>
                  <a:pt x="436266" y="3500578"/>
                  <a:pt x="433599" y="3510777"/>
                  <a:pt x="429384" y="3520658"/>
                </a:cubicBezTo>
                <a:lnTo>
                  <a:pt x="427332" y="3524252"/>
                </a:lnTo>
                <a:lnTo>
                  <a:pt x="427331" y="3524252"/>
                </a:lnTo>
                <a:lnTo>
                  <a:pt x="413690" y="3548145"/>
                </a:lnTo>
                <a:cubicBezTo>
                  <a:pt x="391973" y="3578940"/>
                  <a:pt x="390257" y="3577567"/>
                  <a:pt x="408166" y="3612089"/>
                </a:cubicBezTo>
                <a:cubicBezTo>
                  <a:pt x="412548" y="3620328"/>
                  <a:pt x="415214" y="3630528"/>
                  <a:pt x="421692" y="3636610"/>
                </a:cubicBezTo>
                <a:cubicBezTo>
                  <a:pt x="438171" y="3652106"/>
                  <a:pt x="444409" y="3669416"/>
                  <a:pt x="445933" y="3687609"/>
                </a:cubicBezTo>
                <a:lnTo>
                  <a:pt x="443241" y="3725049"/>
                </a:lnTo>
                <a:lnTo>
                  <a:pt x="455589" y="3723372"/>
                </a:lnTo>
                <a:cubicBezTo>
                  <a:pt x="485111" y="3719138"/>
                  <a:pt x="514678" y="3715144"/>
                  <a:pt x="544787" y="3712739"/>
                </a:cubicBezTo>
                <a:lnTo>
                  <a:pt x="544802" y="3712740"/>
                </a:lnTo>
                <a:lnTo>
                  <a:pt x="544786" y="3712740"/>
                </a:lnTo>
                <a:cubicBezTo>
                  <a:pt x="514677" y="3715145"/>
                  <a:pt x="485110" y="3719139"/>
                  <a:pt x="455588" y="3723373"/>
                </a:cubicBezTo>
                <a:lnTo>
                  <a:pt x="443240" y="3725050"/>
                </a:lnTo>
                <a:lnTo>
                  <a:pt x="441884" y="3743904"/>
                </a:lnTo>
                <a:cubicBezTo>
                  <a:pt x="440932" y="3750574"/>
                  <a:pt x="439598" y="3758615"/>
                  <a:pt x="442266" y="3764306"/>
                </a:cubicBezTo>
                <a:cubicBezTo>
                  <a:pt x="454266" y="3790000"/>
                  <a:pt x="450076" y="3811773"/>
                  <a:pt x="433692" y="3834135"/>
                </a:cubicBezTo>
                <a:cubicBezTo>
                  <a:pt x="419595" y="3853553"/>
                  <a:pt x="411213" y="3875915"/>
                  <a:pt x="428740" y="3898864"/>
                </a:cubicBezTo>
                <a:cubicBezTo>
                  <a:pt x="467603" y="3949864"/>
                  <a:pt x="469507" y="4004392"/>
                  <a:pt x="444932" y="4062061"/>
                </a:cubicBezTo>
                <a:cubicBezTo>
                  <a:pt x="427405" y="4103253"/>
                  <a:pt x="423405" y="4143856"/>
                  <a:pt x="441122" y="4187207"/>
                </a:cubicBezTo>
                <a:cubicBezTo>
                  <a:pt x="447980" y="4203880"/>
                  <a:pt x="443408" y="4225456"/>
                  <a:pt x="444932" y="4244874"/>
                </a:cubicBezTo>
                <a:cubicBezTo>
                  <a:pt x="445694" y="4255860"/>
                  <a:pt x="445884" y="4268022"/>
                  <a:pt x="450648" y="4277434"/>
                </a:cubicBezTo>
                <a:cubicBezTo>
                  <a:pt x="462841" y="4302544"/>
                  <a:pt x="478461" y="4325885"/>
                  <a:pt x="490464" y="4351188"/>
                </a:cubicBezTo>
                <a:cubicBezTo>
                  <a:pt x="496178" y="4363350"/>
                  <a:pt x="499226" y="4377865"/>
                  <a:pt x="499418" y="4391596"/>
                </a:cubicBezTo>
                <a:cubicBezTo>
                  <a:pt x="500370" y="4432199"/>
                  <a:pt x="500370" y="4472804"/>
                  <a:pt x="498656" y="4513209"/>
                </a:cubicBezTo>
                <a:cubicBezTo>
                  <a:pt x="495988" y="4579901"/>
                  <a:pt x="495416" y="4647572"/>
                  <a:pt x="438646" y="4695629"/>
                </a:cubicBezTo>
                <a:cubicBezTo>
                  <a:pt x="434074" y="4699554"/>
                  <a:pt x="431406" y="4707987"/>
                  <a:pt x="430644" y="4714658"/>
                </a:cubicBezTo>
                <a:cubicBezTo>
                  <a:pt x="427025" y="4745453"/>
                  <a:pt x="426643" y="4777033"/>
                  <a:pt x="420737" y="4807436"/>
                </a:cubicBezTo>
                <a:cubicBezTo>
                  <a:pt x="415975" y="4831758"/>
                  <a:pt x="417499" y="4851963"/>
                  <a:pt x="434264" y="4870400"/>
                </a:cubicBezTo>
                <a:cubicBezTo>
                  <a:pt x="456362" y="4894527"/>
                  <a:pt x="469317" y="4923950"/>
                  <a:pt x="462269" y="4956119"/>
                </a:cubicBezTo>
                <a:cubicBezTo>
                  <a:pt x="455410" y="4988286"/>
                  <a:pt x="470269" y="5009470"/>
                  <a:pt x="485701" y="5033207"/>
                </a:cubicBezTo>
                <a:cubicBezTo>
                  <a:pt x="496940" y="5050467"/>
                  <a:pt x="511038" y="5070083"/>
                  <a:pt x="512180" y="5089305"/>
                </a:cubicBezTo>
                <a:cubicBezTo>
                  <a:pt x="514656" y="5132851"/>
                  <a:pt x="553902" y="5170316"/>
                  <a:pt x="531613" y="5217589"/>
                </a:cubicBezTo>
                <a:cubicBezTo>
                  <a:pt x="530089" y="5220727"/>
                  <a:pt x="533899" y="5226415"/>
                  <a:pt x="534851" y="5230926"/>
                </a:cubicBezTo>
                <a:cubicBezTo>
                  <a:pt x="542091" y="5267019"/>
                  <a:pt x="535041" y="5300953"/>
                  <a:pt x="511228" y="5327433"/>
                </a:cubicBezTo>
                <a:cubicBezTo>
                  <a:pt x="480175" y="5362152"/>
                  <a:pt x="477127" y="5400597"/>
                  <a:pt x="487225" y="5443357"/>
                </a:cubicBezTo>
                <a:cubicBezTo>
                  <a:pt x="490464" y="5457089"/>
                  <a:pt x="492750" y="5470820"/>
                  <a:pt x="495416" y="5484746"/>
                </a:cubicBezTo>
                <a:cubicBezTo>
                  <a:pt x="499226" y="5503576"/>
                  <a:pt x="503228" y="5522604"/>
                  <a:pt x="507038" y="5541432"/>
                </a:cubicBezTo>
                <a:cubicBezTo>
                  <a:pt x="510848" y="5559676"/>
                  <a:pt x="517324" y="5579880"/>
                  <a:pt x="500942" y="5594001"/>
                </a:cubicBezTo>
                <a:cubicBezTo>
                  <a:pt x="486843" y="5606164"/>
                  <a:pt x="488177" y="5614794"/>
                  <a:pt x="500370" y="5625974"/>
                </a:cubicBezTo>
                <a:cubicBezTo>
                  <a:pt x="543043" y="5664813"/>
                  <a:pt x="569714" y="5711889"/>
                  <a:pt x="571618" y="5771911"/>
                </a:cubicBezTo>
                <a:cubicBezTo>
                  <a:pt x="572000" y="5784268"/>
                  <a:pt x="574666" y="5796822"/>
                  <a:pt x="577524" y="5808982"/>
                </a:cubicBezTo>
                <a:cubicBezTo>
                  <a:pt x="579239" y="5816437"/>
                  <a:pt x="581145" y="5825462"/>
                  <a:pt x="586289" y="5829971"/>
                </a:cubicBezTo>
                <a:cubicBezTo>
                  <a:pt x="625532" y="5865083"/>
                  <a:pt x="652775" y="5908825"/>
                  <a:pt x="674684" y="5956490"/>
                </a:cubicBezTo>
                <a:cubicBezTo>
                  <a:pt x="682494" y="5973553"/>
                  <a:pt x="690304" y="5991797"/>
                  <a:pt x="692590" y="6010235"/>
                </a:cubicBezTo>
                <a:cubicBezTo>
                  <a:pt x="694876" y="6029456"/>
                  <a:pt x="691066" y="6049660"/>
                  <a:pt x="688970" y="6069276"/>
                </a:cubicBezTo>
                <a:cubicBezTo>
                  <a:pt x="687828" y="6080849"/>
                  <a:pt x="688018" y="6094187"/>
                  <a:pt x="682494" y="6103407"/>
                </a:cubicBezTo>
                <a:cubicBezTo>
                  <a:pt x="665157" y="6132633"/>
                  <a:pt x="646489" y="6160879"/>
                  <a:pt x="626294" y="6188144"/>
                </a:cubicBezTo>
                <a:cubicBezTo>
                  <a:pt x="608958" y="6211486"/>
                  <a:pt x="606481" y="6216194"/>
                  <a:pt x="628200" y="6236396"/>
                </a:cubicBezTo>
                <a:cubicBezTo>
                  <a:pt x="650489" y="6257190"/>
                  <a:pt x="662109" y="6283082"/>
                  <a:pt x="666871" y="6311718"/>
                </a:cubicBezTo>
                <a:cubicBezTo>
                  <a:pt x="674302" y="6357030"/>
                  <a:pt x="680588" y="6402732"/>
                  <a:pt x="684208" y="6448435"/>
                </a:cubicBezTo>
                <a:cubicBezTo>
                  <a:pt x="687446" y="6489823"/>
                  <a:pt x="669920" y="6509634"/>
                  <a:pt x="630104" y="6517873"/>
                </a:cubicBezTo>
                <a:cubicBezTo>
                  <a:pt x="608005" y="6522581"/>
                  <a:pt x="584001" y="6528663"/>
                  <a:pt x="578096" y="6553767"/>
                </a:cubicBezTo>
                <a:cubicBezTo>
                  <a:pt x="568570" y="6594765"/>
                  <a:pt x="564380" y="6637329"/>
                  <a:pt x="517706" y="6657533"/>
                </a:cubicBezTo>
                <a:cubicBezTo>
                  <a:pt x="527993" y="6668713"/>
                  <a:pt x="534089" y="6675579"/>
                  <a:pt x="540185" y="6682250"/>
                </a:cubicBezTo>
                <a:cubicBezTo>
                  <a:pt x="557140" y="6700686"/>
                  <a:pt x="564380" y="6738934"/>
                  <a:pt x="549712" y="6758356"/>
                </a:cubicBezTo>
                <a:cubicBezTo>
                  <a:pt x="528375" y="6786993"/>
                  <a:pt x="532375" y="6813278"/>
                  <a:pt x="548950" y="6840738"/>
                </a:cubicBezTo>
                <a:lnTo>
                  <a:pt x="556149" y="6858001"/>
                </a:lnTo>
                <a:lnTo>
                  <a:pt x="760427" y="6858001"/>
                </a:lnTo>
                <a:lnTo>
                  <a:pt x="763269" y="6846819"/>
                </a:lnTo>
                <a:cubicBezTo>
                  <a:pt x="771841" y="6790916"/>
                  <a:pt x="777937" y="6734620"/>
                  <a:pt x="784795" y="6678324"/>
                </a:cubicBezTo>
                <a:cubicBezTo>
                  <a:pt x="791844" y="6620265"/>
                  <a:pt x="799274" y="6562401"/>
                  <a:pt x="805560" y="6504338"/>
                </a:cubicBezTo>
                <a:cubicBezTo>
                  <a:pt x="808800" y="6472562"/>
                  <a:pt x="809370" y="6440589"/>
                  <a:pt x="812418" y="6408814"/>
                </a:cubicBezTo>
                <a:cubicBezTo>
                  <a:pt x="815086" y="6380959"/>
                  <a:pt x="820039" y="6353302"/>
                  <a:pt x="823279" y="6325450"/>
                </a:cubicBezTo>
                <a:cubicBezTo>
                  <a:pt x="825945" y="6301323"/>
                  <a:pt x="827469" y="6277000"/>
                  <a:pt x="830137" y="6252873"/>
                </a:cubicBezTo>
                <a:cubicBezTo>
                  <a:pt x="834517" y="6214231"/>
                  <a:pt x="839471" y="6175786"/>
                  <a:pt x="844043" y="6137341"/>
                </a:cubicBezTo>
                <a:cubicBezTo>
                  <a:pt x="845757" y="6121257"/>
                  <a:pt x="850520" y="6104387"/>
                  <a:pt x="847663" y="6089284"/>
                </a:cubicBezTo>
                <a:cubicBezTo>
                  <a:pt x="840423" y="6051230"/>
                  <a:pt x="842519" y="6013764"/>
                  <a:pt x="847471" y="5975908"/>
                </a:cubicBezTo>
                <a:cubicBezTo>
                  <a:pt x="849188" y="5962962"/>
                  <a:pt x="848806" y="5949036"/>
                  <a:pt x="845567" y="5936481"/>
                </a:cubicBezTo>
                <a:cubicBezTo>
                  <a:pt x="839089" y="5910785"/>
                  <a:pt x="829945" y="5885876"/>
                  <a:pt x="821945" y="5860571"/>
                </a:cubicBezTo>
                <a:cubicBezTo>
                  <a:pt x="820993" y="5857824"/>
                  <a:pt x="820801" y="5854490"/>
                  <a:pt x="820231" y="5851549"/>
                </a:cubicBezTo>
                <a:cubicBezTo>
                  <a:pt x="816990" y="5834874"/>
                  <a:pt x="813752" y="5818399"/>
                  <a:pt x="810894" y="5801726"/>
                </a:cubicBezTo>
                <a:cubicBezTo>
                  <a:pt x="809370" y="5792704"/>
                  <a:pt x="809180" y="5783484"/>
                  <a:pt x="807846" y="5774460"/>
                </a:cubicBezTo>
                <a:cubicBezTo>
                  <a:pt x="802512" y="5739546"/>
                  <a:pt x="811466" y="5701101"/>
                  <a:pt x="788415" y="5670892"/>
                </a:cubicBezTo>
                <a:cubicBezTo>
                  <a:pt x="773555" y="5651277"/>
                  <a:pt x="776985" y="5632250"/>
                  <a:pt x="779271" y="5611265"/>
                </a:cubicBezTo>
                <a:cubicBezTo>
                  <a:pt x="780985" y="5595374"/>
                  <a:pt x="780413" y="5579094"/>
                  <a:pt x="780605" y="5563010"/>
                </a:cubicBezTo>
                <a:cubicBezTo>
                  <a:pt x="781175" y="5534764"/>
                  <a:pt x="781367" y="5506518"/>
                  <a:pt x="782319" y="5478272"/>
                </a:cubicBezTo>
                <a:cubicBezTo>
                  <a:pt x="782699" y="5469249"/>
                  <a:pt x="787463" y="5460031"/>
                  <a:pt x="786701" y="5451203"/>
                </a:cubicBezTo>
                <a:cubicBezTo>
                  <a:pt x="783081" y="5410403"/>
                  <a:pt x="777365" y="5369604"/>
                  <a:pt x="774127" y="5328805"/>
                </a:cubicBezTo>
                <a:cubicBezTo>
                  <a:pt x="772223" y="5305660"/>
                  <a:pt x="775841" y="5281924"/>
                  <a:pt x="773175" y="5258975"/>
                </a:cubicBezTo>
                <a:cubicBezTo>
                  <a:pt x="770127" y="5232496"/>
                  <a:pt x="762317" y="5206604"/>
                  <a:pt x="757552" y="5180319"/>
                </a:cubicBezTo>
                <a:cubicBezTo>
                  <a:pt x="756220" y="5173061"/>
                  <a:pt x="757934" y="5165020"/>
                  <a:pt x="758314" y="5157370"/>
                </a:cubicBezTo>
                <a:cubicBezTo>
                  <a:pt x="758697" y="5148739"/>
                  <a:pt x="759459" y="5140304"/>
                  <a:pt x="759649" y="5131673"/>
                </a:cubicBezTo>
                <a:cubicBezTo>
                  <a:pt x="760031" y="5105388"/>
                  <a:pt x="759459" y="5079104"/>
                  <a:pt x="760793" y="5052820"/>
                </a:cubicBezTo>
                <a:cubicBezTo>
                  <a:pt x="761555" y="5036736"/>
                  <a:pt x="769365" y="5019868"/>
                  <a:pt x="766507" y="5004959"/>
                </a:cubicBezTo>
                <a:cubicBezTo>
                  <a:pt x="760983" y="4974557"/>
                  <a:pt x="773365" y="4944153"/>
                  <a:pt x="763079" y="4913751"/>
                </a:cubicBezTo>
                <a:cubicBezTo>
                  <a:pt x="760031" y="4904334"/>
                  <a:pt x="767651" y="4891388"/>
                  <a:pt x="768031" y="4880011"/>
                </a:cubicBezTo>
                <a:cubicBezTo>
                  <a:pt x="768983" y="4851570"/>
                  <a:pt x="768793" y="4823128"/>
                  <a:pt x="768603" y="4794687"/>
                </a:cubicBezTo>
                <a:cubicBezTo>
                  <a:pt x="768413" y="4769186"/>
                  <a:pt x="771079" y="4742705"/>
                  <a:pt x="765745" y="4718187"/>
                </a:cubicBezTo>
                <a:cubicBezTo>
                  <a:pt x="760031" y="4692491"/>
                  <a:pt x="760793" y="4669346"/>
                  <a:pt x="767269" y="4644434"/>
                </a:cubicBezTo>
                <a:cubicBezTo>
                  <a:pt x="771651" y="4627369"/>
                  <a:pt x="772223" y="4609322"/>
                  <a:pt x="773555" y="4591670"/>
                </a:cubicBezTo>
                <a:cubicBezTo>
                  <a:pt x="775079" y="4572644"/>
                  <a:pt x="771079" y="4551655"/>
                  <a:pt x="777365" y="4534394"/>
                </a:cubicBezTo>
                <a:cubicBezTo>
                  <a:pt x="796036" y="4483001"/>
                  <a:pt x="800036" y="4430237"/>
                  <a:pt x="800036" y="4376493"/>
                </a:cubicBezTo>
                <a:cubicBezTo>
                  <a:pt x="800036" y="4366684"/>
                  <a:pt x="797370" y="4356680"/>
                  <a:pt x="794512" y="4347267"/>
                </a:cubicBezTo>
                <a:cubicBezTo>
                  <a:pt x="777365" y="4292342"/>
                  <a:pt x="778889" y="4237224"/>
                  <a:pt x="789368" y="4181322"/>
                </a:cubicBezTo>
                <a:cubicBezTo>
                  <a:pt x="791654" y="4169748"/>
                  <a:pt x="792036" y="4156803"/>
                  <a:pt x="789750" y="4145230"/>
                </a:cubicBezTo>
                <a:cubicBezTo>
                  <a:pt x="783081" y="4112668"/>
                  <a:pt x="772031" y="4081088"/>
                  <a:pt x="767269" y="4048330"/>
                </a:cubicBezTo>
                <a:cubicBezTo>
                  <a:pt x="759459" y="3994194"/>
                  <a:pt x="785747" y="3947314"/>
                  <a:pt x="802894" y="3898864"/>
                </a:cubicBezTo>
                <a:cubicBezTo>
                  <a:pt x="819087" y="3852768"/>
                  <a:pt x="855664" y="3813538"/>
                  <a:pt x="847471" y="3759007"/>
                </a:cubicBezTo>
                <a:lnTo>
                  <a:pt x="848163" y="3756136"/>
                </a:lnTo>
                <a:lnTo>
                  <a:pt x="819543" y="3748731"/>
                </a:lnTo>
                <a:lnTo>
                  <a:pt x="819313" y="3748682"/>
                </a:lnTo>
                <a:lnTo>
                  <a:pt x="819544" y="3748730"/>
                </a:lnTo>
                <a:lnTo>
                  <a:pt x="848164" y="3756135"/>
                </a:lnTo>
                <a:lnTo>
                  <a:pt x="849545" y="3750401"/>
                </a:lnTo>
                <a:cubicBezTo>
                  <a:pt x="850902" y="3747434"/>
                  <a:pt x="852522" y="3744394"/>
                  <a:pt x="853189" y="3741353"/>
                </a:cubicBezTo>
                <a:cubicBezTo>
                  <a:pt x="856809" y="3724680"/>
                  <a:pt x="861189" y="3708009"/>
                  <a:pt x="862905" y="3691138"/>
                </a:cubicBezTo>
                <a:cubicBezTo>
                  <a:pt x="865191" y="3670544"/>
                  <a:pt x="864429" y="3649555"/>
                  <a:pt x="866333" y="3628959"/>
                </a:cubicBezTo>
                <a:cubicBezTo>
                  <a:pt x="868619" y="3602478"/>
                  <a:pt x="874715" y="3576391"/>
                  <a:pt x="874715" y="3550106"/>
                </a:cubicBezTo>
                <a:lnTo>
                  <a:pt x="871487" y="3524252"/>
                </a:lnTo>
                <a:lnTo>
                  <a:pt x="871488" y="3524252"/>
                </a:lnTo>
                <a:lnTo>
                  <a:pt x="870763" y="3518451"/>
                </a:lnTo>
                <a:cubicBezTo>
                  <a:pt x="868573" y="3507933"/>
                  <a:pt x="865953" y="3497439"/>
                  <a:pt x="864238" y="3486946"/>
                </a:cubicBezTo>
                <a:cubicBezTo>
                  <a:pt x="859476" y="3457327"/>
                  <a:pt x="860810" y="3424765"/>
                  <a:pt x="848618" y="3398677"/>
                </a:cubicBezTo>
                <a:lnTo>
                  <a:pt x="837595" y="3365728"/>
                </a:lnTo>
                <a:lnTo>
                  <a:pt x="834829" y="3357461"/>
                </a:lnTo>
                <a:close/>
                <a:moveTo>
                  <a:pt x="513783" y="0"/>
                </a:moveTo>
                <a:lnTo>
                  <a:pt x="72334" y="0"/>
                </a:lnTo>
                <a:lnTo>
                  <a:pt x="75447" y="27991"/>
                </a:lnTo>
                <a:cubicBezTo>
                  <a:pt x="80828" y="63323"/>
                  <a:pt x="87734" y="98434"/>
                  <a:pt x="88115" y="134133"/>
                </a:cubicBezTo>
                <a:cubicBezTo>
                  <a:pt x="88495" y="166498"/>
                  <a:pt x="94591" y="198471"/>
                  <a:pt x="62778" y="221224"/>
                </a:cubicBezTo>
                <a:cubicBezTo>
                  <a:pt x="58586" y="224165"/>
                  <a:pt x="60872" y="238486"/>
                  <a:pt x="62206" y="247312"/>
                </a:cubicBezTo>
                <a:cubicBezTo>
                  <a:pt x="65065" y="266927"/>
                  <a:pt x="72303" y="286346"/>
                  <a:pt x="72113" y="305764"/>
                </a:cubicBezTo>
                <a:cubicBezTo>
                  <a:pt x="71923" y="345976"/>
                  <a:pt x="68875" y="386383"/>
                  <a:pt x="65445" y="426397"/>
                </a:cubicBezTo>
                <a:cubicBezTo>
                  <a:pt x="64111" y="441500"/>
                  <a:pt x="58968" y="456017"/>
                  <a:pt x="55348" y="470924"/>
                </a:cubicBezTo>
                <a:cubicBezTo>
                  <a:pt x="53252" y="479162"/>
                  <a:pt x="47728" y="487990"/>
                  <a:pt x="48870" y="495638"/>
                </a:cubicBezTo>
                <a:cubicBezTo>
                  <a:pt x="55538" y="539970"/>
                  <a:pt x="39156" y="580573"/>
                  <a:pt x="30963" y="622548"/>
                </a:cubicBezTo>
                <a:cubicBezTo>
                  <a:pt x="27153" y="641968"/>
                  <a:pt x="18009" y="660210"/>
                  <a:pt x="11723" y="679040"/>
                </a:cubicBezTo>
                <a:cubicBezTo>
                  <a:pt x="10007" y="683943"/>
                  <a:pt x="8483" y="689436"/>
                  <a:pt x="8865" y="694341"/>
                </a:cubicBezTo>
                <a:cubicBezTo>
                  <a:pt x="11151" y="722389"/>
                  <a:pt x="14389" y="750244"/>
                  <a:pt x="16865" y="778095"/>
                </a:cubicBezTo>
                <a:cubicBezTo>
                  <a:pt x="19151" y="803401"/>
                  <a:pt x="19913" y="828900"/>
                  <a:pt x="47918" y="840866"/>
                </a:cubicBezTo>
                <a:cubicBezTo>
                  <a:pt x="52300" y="842633"/>
                  <a:pt x="55538" y="848516"/>
                  <a:pt x="58396" y="853028"/>
                </a:cubicBezTo>
                <a:cubicBezTo>
                  <a:pt x="102404" y="922662"/>
                  <a:pt x="101260" y="959929"/>
                  <a:pt x="54776" y="1027995"/>
                </a:cubicBezTo>
                <a:cubicBezTo>
                  <a:pt x="50014" y="1035056"/>
                  <a:pt x="46584" y="1050159"/>
                  <a:pt x="50394" y="1054866"/>
                </a:cubicBezTo>
                <a:cubicBezTo>
                  <a:pt x="82019" y="1094882"/>
                  <a:pt x="78589" y="1138623"/>
                  <a:pt x="68683" y="1184720"/>
                </a:cubicBezTo>
                <a:cubicBezTo>
                  <a:pt x="66017" y="1196684"/>
                  <a:pt x="66017" y="1213555"/>
                  <a:pt x="72303" y="1222576"/>
                </a:cubicBezTo>
                <a:cubicBezTo>
                  <a:pt x="101450" y="1265534"/>
                  <a:pt x="97260" y="1311630"/>
                  <a:pt x="88687" y="1358313"/>
                </a:cubicBezTo>
                <a:cubicBezTo>
                  <a:pt x="87353" y="1365570"/>
                  <a:pt x="80113" y="1374398"/>
                  <a:pt x="73447" y="1377535"/>
                </a:cubicBezTo>
                <a:cubicBezTo>
                  <a:pt x="49824" y="1388716"/>
                  <a:pt x="41822" y="1409705"/>
                  <a:pt x="35153" y="1432851"/>
                </a:cubicBezTo>
                <a:cubicBezTo>
                  <a:pt x="24295" y="1469335"/>
                  <a:pt x="11531" y="1505229"/>
                  <a:pt x="1244" y="1541910"/>
                </a:cubicBezTo>
                <a:cubicBezTo>
                  <a:pt x="-1232" y="1550935"/>
                  <a:pt x="292" y="1562114"/>
                  <a:pt x="3149" y="1571529"/>
                </a:cubicBezTo>
                <a:cubicBezTo>
                  <a:pt x="12865" y="1603698"/>
                  <a:pt x="37250" y="1624098"/>
                  <a:pt x="59730" y="1646459"/>
                </a:cubicBezTo>
                <a:cubicBezTo>
                  <a:pt x="69637" y="1656267"/>
                  <a:pt x="76685" y="1669800"/>
                  <a:pt x="82399" y="1682944"/>
                </a:cubicBezTo>
                <a:cubicBezTo>
                  <a:pt x="97070" y="1717073"/>
                  <a:pt x="110214" y="1751988"/>
                  <a:pt x="124120" y="1786511"/>
                </a:cubicBezTo>
                <a:cubicBezTo>
                  <a:pt x="125454" y="1789845"/>
                  <a:pt x="128883" y="1792590"/>
                  <a:pt x="131741" y="1795142"/>
                </a:cubicBezTo>
                <a:cubicBezTo>
                  <a:pt x="161842" y="1820640"/>
                  <a:pt x="192131" y="1845943"/>
                  <a:pt x="222232" y="1871640"/>
                </a:cubicBezTo>
                <a:cubicBezTo>
                  <a:pt x="227946" y="1876543"/>
                  <a:pt x="232138" y="1883606"/>
                  <a:pt x="237662" y="1888901"/>
                </a:cubicBezTo>
                <a:cubicBezTo>
                  <a:pt x="245282" y="1896356"/>
                  <a:pt x="252523" y="1905771"/>
                  <a:pt x="261667" y="1909694"/>
                </a:cubicBezTo>
                <a:cubicBezTo>
                  <a:pt x="290432" y="1921855"/>
                  <a:pt x="302816" y="1945197"/>
                  <a:pt x="308150" y="1974618"/>
                </a:cubicBezTo>
                <a:cubicBezTo>
                  <a:pt x="313103" y="2001493"/>
                  <a:pt x="317295" y="2028365"/>
                  <a:pt x="323009" y="2055042"/>
                </a:cubicBezTo>
                <a:cubicBezTo>
                  <a:pt x="329867" y="2087602"/>
                  <a:pt x="337297" y="2119968"/>
                  <a:pt x="345680" y="2152137"/>
                </a:cubicBezTo>
                <a:cubicBezTo>
                  <a:pt x="349300" y="2166063"/>
                  <a:pt x="353490" y="2180774"/>
                  <a:pt x="360920" y="2192740"/>
                </a:cubicBezTo>
                <a:cubicBezTo>
                  <a:pt x="381495" y="2226281"/>
                  <a:pt x="395401" y="2262177"/>
                  <a:pt x="389877" y="2301603"/>
                </a:cubicBezTo>
                <a:cubicBezTo>
                  <a:pt x="385495" y="2333183"/>
                  <a:pt x="396735" y="2359664"/>
                  <a:pt x="414262" y="2379279"/>
                </a:cubicBezTo>
                <a:cubicBezTo>
                  <a:pt x="446077" y="2414980"/>
                  <a:pt x="438837" y="2453227"/>
                  <a:pt x="428551" y="2491281"/>
                </a:cubicBezTo>
                <a:cubicBezTo>
                  <a:pt x="423216" y="2510897"/>
                  <a:pt x="423978" y="2526980"/>
                  <a:pt x="429121" y="2545615"/>
                </a:cubicBezTo>
                <a:cubicBezTo>
                  <a:pt x="441123" y="2588768"/>
                  <a:pt x="473700" y="2617603"/>
                  <a:pt x="502275" y="2645455"/>
                </a:cubicBezTo>
                <a:cubicBezTo>
                  <a:pt x="526660" y="2669191"/>
                  <a:pt x="540376" y="2695868"/>
                  <a:pt x="550665" y="2725094"/>
                </a:cubicBezTo>
                <a:cubicBezTo>
                  <a:pt x="563809" y="2761970"/>
                  <a:pt x="558857" y="2791196"/>
                  <a:pt x="527232" y="2808850"/>
                </a:cubicBezTo>
                <a:cubicBezTo>
                  <a:pt x="518277" y="2813754"/>
                  <a:pt x="507799" y="2822385"/>
                  <a:pt x="505133" y="2831604"/>
                </a:cubicBezTo>
                <a:cubicBezTo>
                  <a:pt x="491799" y="2876129"/>
                  <a:pt x="472366" y="2921245"/>
                  <a:pt x="484178" y="2968910"/>
                </a:cubicBezTo>
                <a:cubicBezTo>
                  <a:pt x="500371" y="3034817"/>
                  <a:pt x="499419" y="3099154"/>
                  <a:pt x="483416" y="3165061"/>
                </a:cubicBezTo>
                <a:cubicBezTo>
                  <a:pt x="470462" y="3218512"/>
                  <a:pt x="457126" y="3271963"/>
                  <a:pt x="447744" y="3326101"/>
                </a:cubicBezTo>
                <a:lnTo>
                  <a:pt x="446756" y="3333750"/>
                </a:lnTo>
                <a:lnTo>
                  <a:pt x="834222" y="3333750"/>
                </a:lnTo>
                <a:lnTo>
                  <a:pt x="833756" y="3315508"/>
                </a:lnTo>
                <a:cubicBezTo>
                  <a:pt x="835090" y="3305897"/>
                  <a:pt x="843092" y="3293538"/>
                  <a:pt x="851283" y="3289224"/>
                </a:cubicBezTo>
                <a:cubicBezTo>
                  <a:pt x="869571" y="3279612"/>
                  <a:pt x="872811" y="3266470"/>
                  <a:pt x="866523" y="3248621"/>
                </a:cubicBezTo>
                <a:cubicBezTo>
                  <a:pt x="861189" y="3233124"/>
                  <a:pt x="858523" y="3214098"/>
                  <a:pt x="848234" y="3203506"/>
                </a:cubicBezTo>
                <a:cubicBezTo>
                  <a:pt x="819088" y="3173494"/>
                  <a:pt x="818135" y="3135244"/>
                  <a:pt x="810325" y="3097977"/>
                </a:cubicBezTo>
                <a:cubicBezTo>
                  <a:pt x="805561" y="3075225"/>
                  <a:pt x="805371" y="3054039"/>
                  <a:pt x="808609" y="3031285"/>
                </a:cubicBezTo>
                <a:cubicBezTo>
                  <a:pt x="815849" y="2981857"/>
                  <a:pt x="805561" y="2933799"/>
                  <a:pt x="792417" y="2886329"/>
                </a:cubicBezTo>
                <a:cubicBezTo>
                  <a:pt x="783654" y="2854945"/>
                  <a:pt x="778320" y="2822776"/>
                  <a:pt x="769366" y="2791590"/>
                </a:cubicBezTo>
                <a:cubicBezTo>
                  <a:pt x="762508" y="2768247"/>
                  <a:pt x="754315" y="2744906"/>
                  <a:pt x="743267" y="2723527"/>
                </a:cubicBezTo>
                <a:cubicBezTo>
                  <a:pt x="727072" y="2692532"/>
                  <a:pt x="702688" y="2665466"/>
                  <a:pt x="709166" y="2626038"/>
                </a:cubicBezTo>
                <a:cubicBezTo>
                  <a:pt x="714880" y="2591317"/>
                  <a:pt x="702880" y="2559935"/>
                  <a:pt x="691449" y="2528158"/>
                </a:cubicBezTo>
                <a:cubicBezTo>
                  <a:pt x="683067" y="2504816"/>
                  <a:pt x="674493" y="2481477"/>
                  <a:pt x="669159" y="2457348"/>
                </a:cubicBezTo>
                <a:cubicBezTo>
                  <a:pt x="662872" y="2428709"/>
                  <a:pt x="665540" y="2396344"/>
                  <a:pt x="653918" y="2370844"/>
                </a:cubicBezTo>
                <a:cubicBezTo>
                  <a:pt x="641726" y="2344167"/>
                  <a:pt x="649918" y="2322005"/>
                  <a:pt x="653348" y="2298269"/>
                </a:cubicBezTo>
                <a:cubicBezTo>
                  <a:pt x="658682" y="2260413"/>
                  <a:pt x="668589" y="2222749"/>
                  <a:pt x="656014" y="2184501"/>
                </a:cubicBezTo>
                <a:cubicBezTo>
                  <a:pt x="640774" y="2138014"/>
                  <a:pt x="624391" y="2091918"/>
                  <a:pt x="609913" y="2045235"/>
                </a:cubicBezTo>
                <a:cubicBezTo>
                  <a:pt x="604386" y="2027187"/>
                  <a:pt x="602100" y="2007771"/>
                  <a:pt x="599624" y="1988939"/>
                </a:cubicBezTo>
                <a:cubicBezTo>
                  <a:pt x="597528" y="1971091"/>
                  <a:pt x="602862" y="1949711"/>
                  <a:pt x="594862" y="1935977"/>
                </a:cubicBezTo>
                <a:cubicBezTo>
                  <a:pt x="574287" y="1900670"/>
                  <a:pt x="564191" y="1864385"/>
                  <a:pt x="564191" y="1823583"/>
                </a:cubicBezTo>
                <a:cubicBezTo>
                  <a:pt x="564191" y="1808282"/>
                  <a:pt x="555617" y="1793374"/>
                  <a:pt x="554093" y="1777881"/>
                </a:cubicBezTo>
                <a:cubicBezTo>
                  <a:pt x="552189" y="1756694"/>
                  <a:pt x="547044" y="1732372"/>
                  <a:pt x="554285" y="1713934"/>
                </a:cubicBezTo>
                <a:cubicBezTo>
                  <a:pt x="571429" y="1670585"/>
                  <a:pt x="557141" y="1635476"/>
                  <a:pt x="540186" y="1597617"/>
                </a:cubicBezTo>
                <a:cubicBezTo>
                  <a:pt x="523422" y="1560348"/>
                  <a:pt x="510087" y="1521118"/>
                  <a:pt x="499037" y="1481495"/>
                </a:cubicBezTo>
                <a:cubicBezTo>
                  <a:pt x="495037" y="1466588"/>
                  <a:pt x="501705" y="1448740"/>
                  <a:pt x="503037" y="1432262"/>
                </a:cubicBezTo>
                <a:cubicBezTo>
                  <a:pt x="503419" y="1426376"/>
                  <a:pt x="503991" y="1419903"/>
                  <a:pt x="502085" y="1414609"/>
                </a:cubicBezTo>
                <a:cubicBezTo>
                  <a:pt x="483796" y="1363414"/>
                  <a:pt x="469890" y="1311432"/>
                  <a:pt x="479414" y="1255923"/>
                </a:cubicBezTo>
                <a:cubicBezTo>
                  <a:pt x="480368" y="1250824"/>
                  <a:pt x="478272" y="1245135"/>
                  <a:pt x="476938" y="1240034"/>
                </a:cubicBezTo>
                <a:cubicBezTo>
                  <a:pt x="470080" y="1215122"/>
                  <a:pt x="459222" y="1190799"/>
                  <a:pt x="456745" y="1165498"/>
                </a:cubicBezTo>
                <a:cubicBezTo>
                  <a:pt x="450649" y="1103121"/>
                  <a:pt x="448171" y="1040355"/>
                  <a:pt x="444171" y="977582"/>
                </a:cubicBezTo>
                <a:cubicBezTo>
                  <a:pt x="443981" y="973659"/>
                  <a:pt x="443981" y="969541"/>
                  <a:pt x="442647" y="966011"/>
                </a:cubicBezTo>
                <a:cubicBezTo>
                  <a:pt x="434455" y="942864"/>
                  <a:pt x="437123" y="922662"/>
                  <a:pt x="452743" y="903045"/>
                </a:cubicBezTo>
                <a:cubicBezTo>
                  <a:pt x="459602" y="894414"/>
                  <a:pt x="463222" y="882645"/>
                  <a:pt x="467032" y="871859"/>
                </a:cubicBezTo>
                <a:cubicBezTo>
                  <a:pt x="472748" y="855968"/>
                  <a:pt x="478272" y="839689"/>
                  <a:pt x="481892" y="823213"/>
                </a:cubicBezTo>
                <a:cubicBezTo>
                  <a:pt x="485320" y="806930"/>
                  <a:pt x="490083" y="789474"/>
                  <a:pt x="487416" y="773781"/>
                </a:cubicBezTo>
                <a:cubicBezTo>
                  <a:pt x="482654" y="745535"/>
                  <a:pt x="471986" y="718661"/>
                  <a:pt x="464936" y="690809"/>
                </a:cubicBezTo>
                <a:cubicBezTo>
                  <a:pt x="462460" y="681198"/>
                  <a:pt x="462842" y="670605"/>
                  <a:pt x="462650" y="660603"/>
                </a:cubicBezTo>
                <a:cubicBezTo>
                  <a:pt x="462080" y="637652"/>
                  <a:pt x="467604" y="614113"/>
                  <a:pt x="451791" y="593322"/>
                </a:cubicBezTo>
                <a:cubicBezTo>
                  <a:pt x="436933" y="574101"/>
                  <a:pt x="441313" y="554679"/>
                  <a:pt x="452553" y="534478"/>
                </a:cubicBezTo>
                <a:cubicBezTo>
                  <a:pt x="460556" y="519961"/>
                  <a:pt x="466842" y="503486"/>
                  <a:pt x="469890" y="487205"/>
                </a:cubicBezTo>
                <a:cubicBezTo>
                  <a:pt x="474080" y="464843"/>
                  <a:pt x="475796" y="442679"/>
                  <a:pt x="473318" y="418552"/>
                </a:cubicBezTo>
                <a:cubicBezTo>
                  <a:pt x="471604" y="401485"/>
                  <a:pt x="470842" y="387559"/>
                  <a:pt x="460746" y="374220"/>
                </a:cubicBezTo>
                <a:cubicBezTo>
                  <a:pt x="459222" y="372064"/>
                  <a:pt x="458840" y="368141"/>
                  <a:pt x="459032" y="365198"/>
                </a:cubicBezTo>
                <a:cubicBezTo>
                  <a:pt x="462270" y="326557"/>
                  <a:pt x="460556" y="288308"/>
                  <a:pt x="458267" y="249272"/>
                </a:cubicBezTo>
                <a:cubicBezTo>
                  <a:pt x="455221" y="199649"/>
                  <a:pt x="464174" y="147470"/>
                  <a:pt x="496179" y="104514"/>
                </a:cubicBezTo>
                <a:cubicBezTo>
                  <a:pt x="500943" y="98237"/>
                  <a:pt x="503037" y="88822"/>
                  <a:pt x="504181" y="80583"/>
                </a:cubicBezTo>
                <a:close/>
              </a:path>
            </a:pathLst>
          </a:custGeom>
          <a:blipFill dpi="0" rotWithShape="1">
            <a:blip r:embed="rId3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0DB18C-1250-415E-B7EF-4C774C0A761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279570" y="685799"/>
            <a:ext cx="3396343" cy="5715001"/>
          </a:xfrm>
        </p:spPr>
        <p:txBody>
          <a:bodyPr vert="horz" lIns="91440" tIns="45720" rIns="91440" bIns="45720" rtlCol="0">
            <a:normAutofit/>
          </a:bodyPr>
          <a:lstStyle/>
          <a:p>
            <a:pPr marL="0" lvl="2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zh-CN" alt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主知道</a:t>
            </a:r>
            <a:endParaRPr lang="en-US" altLang="zh-CN" sz="4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ea typeface="DFYuanMedium-B5" panose="020F0509000000000000" pitchFamily="49" charset="-120"/>
              <a:cs typeface="Times New Roman" panose="02020603050405020304" pitchFamily="18" charset="0"/>
            </a:endParaRPr>
          </a:p>
          <a:p>
            <a:pPr marL="0" lvl="2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zh-CN" alt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別迦摩教會：</a:t>
            </a:r>
            <a:endParaRPr lang="en-US" altLang="zh-CN" sz="4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ea typeface="DFYuanMedium-B5" panose="020F0509000000000000" pitchFamily="49" charset="-120"/>
              <a:cs typeface="Times New Roman" panose="02020603050405020304" pitchFamily="18" charset="0"/>
            </a:endParaRPr>
          </a:p>
          <a:p>
            <a:pPr marL="460375" lvl="1" indent="-460375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SzPct val="100000"/>
              <a:buAutoNum type="arabicPeriod"/>
            </a:pPr>
            <a:r>
              <a:rPr lang="zh-CN" altLang="en-US" sz="3600" dirty="0">
                <a:solidFill>
                  <a:srgbClr val="D5FF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YuanMedium-B5" panose="020F0509000000000000" pitchFamily="49" charset="-120"/>
              </a:rPr>
              <a:t>在異教徒中間的處境</a:t>
            </a:r>
            <a:endParaRPr lang="en-US" altLang="zh-CN" sz="3600" dirty="0">
              <a:solidFill>
                <a:srgbClr val="D5FFE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ea typeface="DFYuanMedium-B5" panose="020F0509000000000000" pitchFamily="49" charset="-120"/>
            </a:endParaRPr>
          </a:p>
          <a:p>
            <a:pPr marL="460375" lvl="1" indent="-460375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SzPct val="100000"/>
              <a:buAutoNum type="arabicPeriod"/>
            </a:pPr>
            <a:r>
              <a:rPr lang="zh-CN" altLang="en-US" sz="3600" dirty="0">
                <a:solidFill>
                  <a:srgbClr val="D5FF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YuanMedium-B5" panose="020F0509000000000000" pitchFamily="49" charset="-120"/>
              </a:rPr>
              <a:t>他們的忠心</a:t>
            </a:r>
            <a:endParaRPr lang="en-US" altLang="zh-CN" sz="3600" dirty="0">
              <a:solidFill>
                <a:srgbClr val="D5FFE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ea typeface="DFYuanMedium-B5" panose="020F0509000000000000" pitchFamily="49" charset="-120"/>
            </a:endParaRPr>
          </a:p>
          <a:p>
            <a:pPr marL="460375" lvl="1" indent="-460375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SzPct val="100000"/>
              <a:buAutoNum type="arabicPeriod"/>
            </a:pPr>
            <a:r>
              <a:rPr lang="zh-CN" altLang="en-US" sz="3600" dirty="0">
                <a:solidFill>
                  <a:srgbClr val="D5FF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YuanMedium-B5" panose="020F0509000000000000" pitchFamily="49" charset="-120"/>
              </a:rPr>
              <a:t>他們的堅忍</a:t>
            </a:r>
            <a:endParaRPr lang="en-US" altLang="zh-CN" sz="3600" dirty="0">
              <a:solidFill>
                <a:srgbClr val="D5FFE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ea typeface="DFYuanMedium-B5" panose="020F0509000000000000" pitchFamily="49" charset="-120"/>
            </a:endParaRPr>
          </a:p>
          <a:p>
            <a:pPr marL="460375" lvl="1" indent="-460375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SzPct val="100000"/>
              <a:buAutoNum type="arabicPeriod"/>
            </a:pPr>
            <a:r>
              <a:rPr lang="zh-CN" altLang="en-US" sz="36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YuanMedium-B5" panose="020F0509000000000000" pitchFamily="49" charset="-120"/>
              </a:rPr>
              <a:t>他們容許異端</a:t>
            </a:r>
            <a:endParaRPr lang="en-US" sz="36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ea typeface="DFYuanMedium-B5" panose="020F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939806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0DB18C-1250-415E-B7EF-4C774C0A761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62643" y="397328"/>
            <a:ext cx="8218714" cy="606334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lvl="2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en-GB" sz="4400" dirty="0">
                <a:solidFill>
                  <a:schemeClr val="tx1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14</a:t>
            </a:r>
            <a:r>
              <a:rPr lang="en-GB" sz="4400" dirty="0">
                <a:solidFill>
                  <a:schemeClr val="tx1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 </a:t>
            </a:r>
            <a:r>
              <a:rPr lang="zh-TW" sz="4400" dirty="0">
                <a:solidFill>
                  <a:schemeClr val="tx2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然而，有幾件事我要責備你，</a:t>
            </a:r>
            <a:r>
              <a:rPr lang="zh-TW" sz="4400" dirty="0">
                <a:solidFill>
                  <a:schemeClr val="tx1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因為在你那裡，有人</a:t>
            </a:r>
            <a:r>
              <a:rPr lang="zh-TW" sz="4400" u="sng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服從</a:t>
            </a:r>
            <a:r>
              <a:rPr lang="en-US" altLang="zh-TW" sz="3200" u="sng" dirty="0">
                <a:solidFill>
                  <a:srgbClr val="00B05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(</a:t>
            </a:r>
            <a:r>
              <a:rPr lang="zh-CN" altLang="en-US" sz="3200" u="sng" dirty="0">
                <a:solidFill>
                  <a:srgbClr val="00B05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遵循</a:t>
            </a:r>
            <a:r>
              <a:rPr lang="en-US" altLang="zh-TW" sz="3200" u="sng" dirty="0">
                <a:solidFill>
                  <a:srgbClr val="00B05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)</a:t>
            </a:r>
            <a:r>
              <a:rPr lang="zh-TW" sz="4400" u="sng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了巴蘭的教訓</a:t>
            </a:r>
            <a:r>
              <a:rPr lang="zh-TW" sz="4400" dirty="0">
                <a:solidFill>
                  <a:schemeClr val="tx1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。這巴蘭曾教導巴勒將絆腳石放在以色列人面前</a:t>
            </a:r>
            <a:r>
              <a:rPr lang="zh-TW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，叫他們吃祭偶像之物，行姦淫的事。</a:t>
            </a:r>
            <a:r>
              <a:rPr lang="en-GB" sz="4400" dirty="0">
                <a:solidFill>
                  <a:schemeClr val="tx1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 15</a:t>
            </a:r>
            <a:r>
              <a:rPr lang="en-GB" sz="4400" dirty="0">
                <a:solidFill>
                  <a:schemeClr val="tx1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 </a:t>
            </a:r>
            <a:r>
              <a:rPr lang="zh-TW" sz="4400" dirty="0">
                <a:solidFill>
                  <a:schemeClr val="tx1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你那裡也有人</a:t>
            </a:r>
            <a:r>
              <a:rPr lang="zh-TW" sz="4400" u="sng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照樣</a:t>
            </a:r>
            <a:r>
              <a:rPr lang="en-US" altLang="zh-TW" sz="3200" b="1" dirty="0">
                <a:solidFill>
                  <a:srgbClr val="C00000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(</a:t>
            </a:r>
            <a:r>
              <a:rPr lang="en-US" altLang="zh-CN" sz="3200" b="1" i="1" dirty="0">
                <a:solidFill>
                  <a:srgbClr val="C00000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likewise</a:t>
            </a:r>
            <a:r>
              <a:rPr lang="zh-CN" altLang="en-US" sz="3200" b="1" i="1" dirty="0">
                <a:solidFill>
                  <a:srgbClr val="C00000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； </a:t>
            </a:r>
            <a:r>
              <a:rPr lang="en-US" altLang="zh-CN" sz="3200" b="1" i="1" dirty="0">
                <a:solidFill>
                  <a:srgbClr val="C00000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in</a:t>
            </a:r>
            <a:r>
              <a:rPr lang="zh-CN" altLang="en-US" sz="3200" b="1" i="1" dirty="0">
                <a:solidFill>
                  <a:srgbClr val="C00000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 </a:t>
            </a:r>
            <a:r>
              <a:rPr lang="en-US" altLang="zh-CN" sz="3200" b="1" i="1" dirty="0">
                <a:solidFill>
                  <a:srgbClr val="C00000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the same way</a:t>
            </a:r>
            <a:r>
              <a:rPr lang="en-US" altLang="zh-TW" sz="3200" b="1" dirty="0">
                <a:solidFill>
                  <a:srgbClr val="C00000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)</a:t>
            </a:r>
            <a:r>
              <a:rPr lang="zh-TW" sz="4400" u="sng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服從</a:t>
            </a:r>
            <a:r>
              <a:rPr lang="en-US" altLang="zh-TW" sz="3200" u="sng" dirty="0">
                <a:solidFill>
                  <a:srgbClr val="00B05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(</a:t>
            </a:r>
            <a:r>
              <a:rPr lang="zh-CN" altLang="en-US" sz="3200" u="sng" dirty="0">
                <a:solidFill>
                  <a:srgbClr val="00B05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遵循</a:t>
            </a:r>
            <a:r>
              <a:rPr lang="en-US" altLang="zh-TW" sz="3200" u="sng" dirty="0">
                <a:solidFill>
                  <a:srgbClr val="00B05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)</a:t>
            </a:r>
            <a:r>
              <a:rPr lang="zh-TW" sz="4400" u="sng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了尼哥拉一黨人的教訓</a:t>
            </a:r>
            <a:r>
              <a:rPr lang="zh-TW" sz="4400" dirty="0">
                <a:solidFill>
                  <a:schemeClr val="tx1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。</a:t>
            </a:r>
            <a:r>
              <a:rPr lang="en-GB" sz="4400" dirty="0">
                <a:solidFill>
                  <a:schemeClr val="tx1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 </a:t>
            </a:r>
            <a:endParaRPr lang="en-US" sz="4400" dirty="0">
              <a:solidFill>
                <a:schemeClr val="tx1"/>
              </a:solidFill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4809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109EBE-D3AF-425D-92A7-A3BF902C9E4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68086" y="696686"/>
            <a:ext cx="8218714" cy="5715226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zh-CN" altLang="en-US" sz="4800" dirty="0">
                <a:solidFill>
                  <a:srgbClr val="2D051A"/>
                </a:solidFill>
                <a:latin typeface="DFYuanBold-B5" panose="020F0709000000000000" pitchFamily="49" charset="-120"/>
                <a:ea typeface="DFYuanBold-B5" panose="020F0709000000000000" pitchFamily="49" charset="-120"/>
                <a:cs typeface="Courier New" panose="02070309020205020404" pitchFamily="49" charset="0"/>
              </a:rPr>
              <a:t>推論尼哥拉黨的教訓可能是</a:t>
            </a:r>
            <a:endParaRPr lang="en-US" altLang="zh-TW" sz="4800" dirty="0">
              <a:solidFill>
                <a:srgbClr val="2D051A"/>
              </a:solidFill>
              <a:effectLst/>
              <a:latin typeface="DFYuanBold-B5" panose="020F0709000000000000" pitchFamily="49" charset="-120"/>
              <a:ea typeface="DFYuanBold-B5" panose="020F0709000000000000" pitchFamily="49" charset="-120"/>
              <a:cs typeface="Courier New" panose="02070309020205020404" pitchFamily="49" charset="0"/>
            </a:endParaRPr>
          </a:p>
          <a:p>
            <a:pPr marL="457200" indent="0" defTabSz="914400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zh-CN" altLang="en-US" sz="4400" dirty="0">
                <a:solidFill>
                  <a:srgbClr val="00005C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類似今天</a:t>
            </a:r>
            <a:r>
              <a:rPr lang="zh-TW" altLang="en-US" sz="4400" dirty="0">
                <a:solidFill>
                  <a:srgbClr val="00005C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認為宗教都是勸人為善；否定聖經</a:t>
            </a:r>
            <a:r>
              <a:rPr lang="zh-CN" altLang="en-US" sz="4400" dirty="0">
                <a:solidFill>
                  <a:srgbClr val="00005C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中</a:t>
            </a:r>
            <a:r>
              <a:rPr lang="en-US" altLang="zh-CN" sz="4400" dirty="0">
                <a:solidFill>
                  <a:srgbClr val="00005C"/>
                </a:solidFill>
                <a:latin typeface="DFYuanMedium-B5" panose="020F0509000000000000" pitchFamily="49" charset="-120"/>
                <a:ea typeface="DFYuanMedium-B5" panose="020F0509000000000000" pitchFamily="49" charset="-120"/>
              </a:rPr>
              <a:t>『</a:t>
            </a:r>
            <a:r>
              <a:rPr lang="zh-CN" altLang="en-US" sz="4400" dirty="0">
                <a:solidFill>
                  <a:srgbClr val="00005C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分別為聖</a:t>
            </a:r>
            <a:r>
              <a:rPr lang="en-US" altLang="zh-CN" sz="4400" dirty="0">
                <a:solidFill>
                  <a:srgbClr val="00005C"/>
                </a:solidFill>
                <a:latin typeface="DFYuanMedium-B5" panose="020F0509000000000000" pitchFamily="49" charset="-120"/>
                <a:ea typeface="DFYuanMedium-B5" panose="020F0509000000000000" pitchFamily="49" charset="-120"/>
              </a:rPr>
              <a:t>』</a:t>
            </a:r>
            <a:r>
              <a:rPr lang="zh-CN" altLang="en-US" sz="4400" dirty="0">
                <a:solidFill>
                  <a:srgbClr val="00005C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的真理</a:t>
            </a:r>
            <a:r>
              <a:rPr lang="zh-TW" altLang="en-US" sz="4400" dirty="0">
                <a:solidFill>
                  <a:srgbClr val="00005C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，並宣稱</a:t>
            </a:r>
            <a:r>
              <a:rPr lang="en-US" altLang="zh-TW" sz="4400" dirty="0">
                <a:solidFill>
                  <a:srgbClr val="00005C"/>
                </a:solidFill>
                <a:latin typeface="DFYuanMedium-B5" panose="020F0509000000000000" pitchFamily="49" charset="-120"/>
                <a:ea typeface="DFYuanMedium-B5" panose="020F0509000000000000" pitchFamily="49" charset="-120"/>
              </a:rPr>
              <a:t>『</a:t>
            </a:r>
            <a:r>
              <a:rPr lang="zh-CN" altLang="en-US" sz="4400" dirty="0">
                <a:solidFill>
                  <a:srgbClr val="00005C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人都不完全，</a:t>
            </a:r>
            <a:r>
              <a:rPr lang="zh-TW" altLang="en-US" sz="4400" dirty="0">
                <a:solidFill>
                  <a:srgbClr val="00005C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婚外情</a:t>
            </a:r>
            <a:r>
              <a:rPr lang="zh-CN" altLang="en-US" sz="4400" dirty="0">
                <a:solidFill>
                  <a:srgbClr val="00005C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，</a:t>
            </a:r>
            <a:r>
              <a:rPr lang="zh-TW" altLang="en-US" sz="4400" dirty="0">
                <a:solidFill>
                  <a:srgbClr val="00005C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同性戀，</a:t>
            </a:r>
            <a:r>
              <a:rPr lang="zh-CN" altLang="en-US" sz="4400" dirty="0">
                <a:solidFill>
                  <a:srgbClr val="00005C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拜偶像</a:t>
            </a:r>
            <a:r>
              <a:rPr lang="en-US" sz="4400" dirty="0">
                <a:solidFill>
                  <a:srgbClr val="00005C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…</a:t>
            </a:r>
            <a:r>
              <a:rPr lang="zh-TW" altLang="en-US" sz="4400" dirty="0">
                <a:solidFill>
                  <a:srgbClr val="00005C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都不是罪</a:t>
            </a:r>
            <a:r>
              <a:rPr lang="en-US" altLang="zh-TW" sz="4400" dirty="0">
                <a:solidFill>
                  <a:srgbClr val="00005C"/>
                </a:solidFill>
                <a:latin typeface="DFYuanMedium-B5" panose="020F0509000000000000" pitchFamily="49" charset="-120"/>
                <a:ea typeface="DFYuanMedium-B5" panose="020F0509000000000000" pitchFamily="49" charset="-120"/>
              </a:rPr>
              <a:t>』</a:t>
            </a:r>
            <a:r>
              <a:rPr lang="en-US" sz="4400" dirty="0">
                <a:solidFill>
                  <a:srgbClr val="00005C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…</a:t>
            </a:r>
            <a:r>
              <a:rPr lang="zh-CN" altLang="en-US" sz="4400" dirty="0">
                <a:solidFill>
                  <a:srgbClr val="00005C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等等教義的教會</a:t>
            </a:r>
            <a:r>
              <a:rPr lang="zh-TW" altLang="en-US" sz="4400" dirty="0">
                <a:solidFill>
                  <a:srgbClr val="00005C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。</a:t>
            </a:r>
            <a:endParaRPr lang="en-US" sz="4400" dirty="0">
              <a:solidFill>
                <a:srgbClr val="00005C"/>
              </a:solidFill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236897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109EBE-D3AF-425D-92A7-A3BF902C9E4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78971" y="685800"/>
            <a:ext cx="8218715" cy="570785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marR="0" indent="0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en-GB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16</a:t>
            </a:r>
            <a:r>
              <a:rPr lang="en-GB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 </a:t>
            </a:r>
            <a:r>
              <a:rPr lang="zh-TW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『所以，你當悔改！若不悔改，我就快臨到你那裡，用我口中的劍攻擊</a:t>
            </a:r>
            <a:r>
              <a:rPr lang="zh-TW" sz="44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他們</a:t>
            </a:r>
            <a:r>
              <a:rPr lang="en-US" altLang="zh-TW" sz="44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 </a:t>
            </a:r>
            <a:r>
              <a:rPr lang="en-US" altLang="zh-TW" sz="36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(</a:t>
            </a:r>
            <a:r>
              <a:rPr lang="zh-CN" altLang="en-US" sz="36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那些</a:t>
            </a:r>
            <a:r>
              <a:rPr lang="zh-CN" sz="36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服從了巴蘭的教訓</a:t>
            </a:r>
            <a:r>
              <a:rPr lang="zh-CN" altLang="en-US" sz="36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與</a:t>
            </a:r>
            <a:r>
              <a:rPr lang="zh-CN" sz="36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尼哥拉一黨人教訓</a:t>
            </a:r>
            <a:r>
              <a:rPr lang="zh-CN" altLang="en-US" sz="36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的人</a:t>
            </a:r>
            <a:r>
              <a:rPr lang="en-US" altLang="zh-TW" sz="36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)</a:t>
            </a:r>
            <a:r>
              <a:rPr lang="zh-TW" sz="36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。</a:t>
            </a:r>
            <a:endParaRPr lang="en-US" altLang="zh-TW" sz="4400" dirty="0">
              <a:solidFill>
                <a:srgbClr val="4B4BFF"/>
              </a:solidFill>
              <a:effectLst/>
              <a:latin typeface="Candara" panose="020E0502030303020204" pitchFamily="34" charset="0"/>
              <a:ea typeface="DFPWeiBei-B5" panose="03000700000000000000" pitchFamily="66" charset="-120"/>
              <a:cs typeface="Times New Roman" panose="02020603050405020304" pitchFamily="18" charset="0"/>
            </a:endParaRPr>
          </a:p>
          <a:p>
            <a:pPr marL="0" marR="0" indent="0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en-US" altLang="zh-CN" sz="4400" dirty="0">
                <a:solidFill>
                  <a:srgbClr val="2D051A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『</a:t>
            </a:r>
            <a:r>
              <a:rPr lang="zh-TW" sz="4400" dirty="0">
                <a:solidFill>
                  <a:srgbClr val="2D051A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我口中的劍</a:t>
            </a:r>
            <a:r>
              <a:rPr lang="en-US" altLang="zh-CN" sz="4400" dirty="0">
                <a:solidFill>
                  <a:srgbClr val="2D051A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』</a:t>
            </a:r>
            <a:r>
              <a:rPr lang="zh-CN" altLang="en-US" sz="4400" dirty="0">
                <a:solidFill>
                  <a:srgbClr val="2D051A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 </a:t>
            </a:r>
            <a:r>
              <a:rPr lang="en-US" altLang="zh-CN" sz="4400" dirty="0">
                <a:solidFill>
                  <a:srgbClr val="2D051A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–  </a:t>
            </a:r>
            <a:r>
              <a:rPr lang="zh-CN" altLang="en-US" sz="4400" dirty="0">
                <a:solidFill>
                  <a:srgbClr val="2D051A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公義審判的權柄與能力。</a:t>
            </a:r>
            <a:endParaRPr lang="en-US" sz="4400" dirty="0">
              <a:solidFill>
                <a:srgbClr val="2D051A"/>
              </a:solidFill>
              <a:latin typeface="Candara" panose="020E0502030303020204" pitchFamily="34" charset="0"/>
              <a:ea typeface="DFYuanMedium-B5" panose="020F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081787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109EBE-D3AF-425D-92A7-A3BF902C9E4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68086" y="674914"/>
            <a:ext cx="8240485" cy="573302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defTabSz="9144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Tx/>
              <a:buSzPct val="100000"/>
              <a:buNone/>
            </a:pPr>
            <a:r>
              <a:rPr lang="en-GB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17</a:t>
            </a:r>
            <a:r>
              <a:rPr lang="en-GB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 </a:t>
            </a:r>
            <a:r>
              <a:rPr lang="zh-TW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聖靈向眾教會所說的話，凡有耳的，就應當聽！得勝的，我必將那</a:t>
            </a:r>
            <a:r>
              <a:rPr lang="zh-TW" sz="4400" u="sng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隱藏的</a:t>
            </a:r>
            <a:r>
              <a:rPr lang="zh-TW" sz="4400" u="sng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嗎哪</a:t>
            </a:r>
            <a:r>
              <a:rPr lang="zh-TW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賜給他，並賜他</a:t>
            </a:r>
            <a:r>
              <a:rPr lang="zh-TW" sz="4400" u="sng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一塊</a:t>
            </a:r>
            <a:r>
              <a:rPr lang="zh-TW" sz="4400" u="sng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白石</a:t>
            </a:r>
            <a:r>
              <a:rPr lang="zh-TW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，石上</a:t>
            </a:r>
            <a:r>
              <a:rPr lang="zh-TW" sz="4400" u="sng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寫著新名</a:t>
            </a:r>
            <a:r>
              <a:rPr lang="zh-TW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，除了那領受的以外，沒有人能認識。』</a:t>
            </a:r>
            <a:endParaRPr lang="en-US" sz="4400" dirty="0">
              <a:solidFill>
                <a:srgbClr val="36174D"/>
              </a:solidFill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76758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6503EB0F-2257-4A3E-A73B-E1DE769B45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77012B2A-0D78-433A-8C68-8889D3DCDD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Freeform 5">
              <a:extLst>
                <a:ext uri="{FF2B5EF4-FFF2-40B4-BE49-F238E27FC236}">
                  <a16:creationId xmlns:a16="http://schemas.microsoft.com/office/drawing/2014/main" id="{119D0202-ED3F-47CC-90E9-4E963BCDAB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670D6F2B-93AF-47D6-9378-5E54BE0AC6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668F1A4-6DBB-4F0B-A679-6EE5483638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5">
            <a:extLst>
              <a:ext uri="{FF2B5EF4-FFF2-40B4-BE49-F238E27FC236}">
                <a16:creationId xmlns:a16="http://schemas.microsoft.com/office/drawing/2014/main" id="{B8DBF1C0-B8F1-4AAC-8704-256BA0E9D6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794"/>
            <a:ext cx="9144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C9AC7A-6C38-5C31-B48A-72774FD5A1F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</a:blip>
          <a:srcRect r="28654" b="1"/>
          <a:stretch/>
        </p:blipFill>
        <p:spPr>
          <a:xfrm>
            <a:off x="355599" y="474133"/>
            <a:ext cx="8432801" cy="590973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54AEAE6-F84A-4111-BDC4-1CDBCC7F2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215" y="2099733"/>
            <a:ext cx="6620434" cy="2204305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spcAft>
                <a:spcPts val="1200"/>
              </a:spcAft>
              <a:tabLst>
                <a:tab pos="1714500" algn="l"/>
                <a:tab pos="4457700" algn="l"/>
              </a:tabLst>
            </a:pPr>
            <a:r>
              <a:rPr lang="zh-TW" altLang="en-US" sz="5400" dirty="0">
                <a:solidFill>
                  <a:srgbClr val="D5FF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YuanBold-B5" panose="020F0709000000000000" pitchFamily="49" charset="-120"/>
              </a:rPr>
              <a:t>啟示錄</a:t>
            </a:r>
            <a:r>
              <a:rPr lang="en-US" altLang="zh-TW" sz="5400" dirty="0">
                <a:solidFill>
                  <a:srgbClr val="D5FF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YuanBold-B5" panose="020F0709000000000000" pitchFamily="49" charset="-120"/>
              </a:rPr>
              <a:t> </a:t>
            </a:r>
            <a:r>
              <a:rPr lang="en-US" sz="5400" dirty="0">
                <a:solidFill>
                  <a:srgbClr val="D5FF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YuanBold-B5" panose="020F0709000000000000" pitchFamily="49" charset="-120"/>
              </a:rPr>
              <a:t>2:12-29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B8C19B-7F1E-DC04-A63A-21433D772C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6215" y="4513047"/>
            <a:ext cx="7411570" cy="141659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4400" cap="all" dirty="0">
                <a:solidFill>
                  <a:srgbClr val="FFEAA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YuanBold-B5" panose="020F0709000000000000" pitchFamily="49" charset="-120"/>
              </a:rPr>
              <a:t>“</a:t>
            </a:r>
            <a:r>
              <a:rPr lang="zh-TW" altLang="en-US" sz="4400" cap="all" dirty="0">
                <a:solidFill>
                  <a:srgbClr val="FFEAA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YuanBold-B5" panose="020F0709000000000000" pitchFamily="49" charset="-120"/>
              </a:rPr>
              <a:t>耶穌給七教會的信</a:t>
            </a:r>
            <a:r>
              <a:rPr lang="en-US" sz="4400" cap="all" dirty="0">
                <a:solidFill>
                  <a:srgbClr val="FFEAA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YuanBold-B5" panose="020F0709000000000000" pitchFamily="49" charset="-120"/>
              </a:rPr>
              <a:t>(</a:t>
            </a:r>
            <a:r>
              <a:rPr lang="zh-CN" altLang="en-US" sz="4400" cap="all" dirty="0">
                <a:solidFill>
                  <a:srgbClr val="FFEAA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YuanBold-B5" panose="020F0709000000000000" pitchFamily="49" charset="-120"/>
              </a:rPr>
              <a:t>二</a:t>
            </a:r>
            <a:r>
              <a:rPr lang="en-US" sz="4400" cap="all" dirty="0">
                <a:solidFill>
                  <a:srgbClr val="FFEAA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YuanBold-B5" panose="020F0709000000000000" pitchFamily="49" charset="-120"/>
              </a:rPr>
              <a:t>)” </a:t>
            </a:r>
            <a:endParaRPr lang="en-US" sz="4400" cap="all" dirty="0">
              <a:solidFill>
                <a:srgbClr val="FFEAA7"/>
              </a:solidFill>
              <a:latin typeface="Candara" panose="020E0502030303020204" pitchFamily="34" charset="0"/>
              <a:ea typeface="DFYuanBold-B5" panose="020F0709000000000000" pitchFamily="49" charset="-12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70F7E59-C971-4F55-8E3A-1E583B65F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19755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109EBE-D3AF-425D-92A7-A3BF902C9E4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68086" y="450056"/>
            <a:ext cx="8240485" cy="5957887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marL="0" indent="0" defTabSz="9144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sz="48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約翰福音 </a:t>
            </a:r>
            <a:r>
              <a:rPr lang="en-US" sz="48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6:31	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我們的祖宗在曠野喫過</a:t>
            </a:r>
            <a:r>
              <a:rPr lang="zh-TW" sz="44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嗎哪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、如經上寫</a:t>
            </a:r>
            <a:r>
              <a:rPr lang="zh-CN" altLang="en-US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著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說、『他從天上賜下糧來給他們喫。』</a:t>
            </a:r>
            <a:r>
              <a:rPr lang="en-US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32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耶穌說、我實實在在的告訴你們、那從</a:t>
            </a:r>
            <a:r>
              <a:rPr lang="zh-TW" sz="44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天上來的糧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、不是摩西賜給你們的、乃是我父將</a:t>
            </a:r>
            <a:r>
              <a:rPr lang="zh-TW" sz="44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天上來的真糧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賜給你們。</a:t>
            </a:r>
            <a:r>
              <a:rPr lang="en-US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33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因為神的糧、就是那從</a:t>
            </a:r>
            <a:r>
              <a:rPr lang="zh-TW" sz="44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天上降下來賜生命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給世界的。</a:t>
            </a:r>
            <a:endParaRPr lang="en-US" sz="4400" dirty="0">
              <a:effectLst/>
              <a:latin typeface="Candara" panose="020E0502030303020204" pitchFamily="34" charset="0"/>
              <a:ea typeface="DFPWeiBei-B5" panose="03000700000000000000" pitchFamily="66" charset="-120"/>
            </a:endParaRPr>
          </a:p>
          <a:p>
            <a:pPr marL="0" indent="0" defTabSz="9144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US" sz="8000" dirty="0">
              <a:solidFill>
                <a:srgbClr val="36174D"/>
              </a:solidFill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856161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109EBE-D3AF-425D-92A7-A3BF902C9E4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15950" y="707571"/>
            <a:ext cx="7912100" cy="569084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defTabSz="9144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zh-CN" sz="4400" dirty="0">
                <a:solidFill>
                  <a:srgbClr val="4B4BFF"/>
                </a:solidFill>
                <a:effectLst/>
                <a:latin typeface="DFYuanMedium-B5" panose="020F0509000000000000" pitchFamily="49" charset="-120"/>
                <a:ea typeface="DFYuanMedium-B5" panose="020F0509000000000000" pitchFamily="49" charset="-120"/>
                <a:cs typeface="Times New Roman" panose="02020603050405020304" pitchFamily="18" charset="0"/>
              </a:rPr>
              <a:t>『</a:t>
            </a:r>
            <a:r>
              <a:rPr lang="zh-TW" sz="44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隱藏的嗎哪</a:t>
            </a:r>
            <a:r>
              <a:rPr lang="en-US" altLang="zh-CN" sz="4400" dirty="0">
                <a:solidFill>
                  <a:srgbClr val="4B4BFF"/>
                </a:solidFill>
                <a:effectLst/>
                <a:latin typeface="DFYuanMedium-B5" panose="020F0509000000000000" pitchFamily="49" charset="-120"/>
                <a:ea typeface="DFYuanMedium-B5" panose="020F0509000000000000" pitchFamily="49" charset="-120"/>
                <a:cs typeface="Times New Roman" panose="02020603050405020304" pitchFamily="18" charset="0"/>
              </a:rPr>
              <a:t>』</a:t>
            </a:r>
            <a:r>
              <a:rPr lang="zh-CN" altLang="en-US" sz="44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在末日羔羊婚宴上才會顯明的</a:t>
            </a:r>
            <a:r>
              <a:rPr lang="en-US" altLang="zh-CN" sz="4400" dirty="0">
                <a:solidFill>
                  <a:srgbClr val="4B4BFF"/>
                </a:solidFill>
                <a:effectLst/>
                <a:latin typeface="DFYuanMedium-B5" panose="020F0509000000000000" pitchFamily="49" charset="-120"/>
                <a:ea typeface="DFYuanMedium-B5" panose="020F0509000000000000" pitchFamily="49" charset="-120"/>
                <a:cs typeface="Times New Roman" panose="02020603050405020304" pitchFamily="18" charset="0"/>
              </a:rPr>
              <a:t>『</a:t>
            </a:r>
            <a:r>
              <a:rPr lang="zh-CN" altLang="en-US" sz="44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天糧</a:t>
            </a:r>
            <a:r>
              <a:rPr lang="en-US" altLang="zh-CN" sz="4400" dirty="0">
                <a:solidFill>
                  <a:srgbClr val="4B4BFF"/>
                </a:solidFill>
                <a:effectLst/>
                <a:latin typeface="DFYuanMedium-B5" panose="020F0509000000000000" pitchFamily="49" charset="-120"/>
                <a:ea typeface="DFYuanMedium-B5" panose="020F0509000000000000" pitchFamily="49" charset="-120"/>
                <a:cs typeface="Times New Roman" panose="02020603050405020304" pitchFamily="18" charset="0"/>
              </a:rPr>
              <a:t>』</a:t>
            </a:r>
            <a:r>
              <a:rPr lang="zh-CN" altLang="en-US" sz="44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。</a:t>
            </a:r>
            <a:r>
              <a:rPr lang="zh-CN" altLang="en-US" sz="44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象徵著與主</a:t>
            </a:r>
            <a:r>
              <a:rPr lang="zh-CN" altLang="en-US" sz="4400" dirty="0">
                <a:solidFill>
                  <a:srgbClr val="C00000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團契</a:t>
            </a:r>
            <a:r>
              <a:rPr lang="en-US" altLang="zh-CN" sz="3200" dirty="0">
                <a:solidFill>
                  <a:srgbClr val="00005C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(</a:t>
            </a:r>
            <a:r>
              <a:rPr lang="zh-CN" altLang="en-US" sz="3200" dirty="0">
                <a:solidFill>
                  <a:srgbClr val="00005C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相交</a:t>
            </a:r>
            <a:r>
              <a:rPr lang="en-US" altLang="zh-CN" sz="3200" dirty="0">
                <a:solidFill>
                  <a:srgbClr val="00005C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)</a:t>
            </a:r>
            <a:r>
              <a:rPr lang="zh-CN" altLang="en-US" sz="4400" dirty="0">
                <a:solidFill>
                  <a:srgbClr val="C00000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的關</a:t>
            </a:r>
            <a:r>
              <a:rPr lang="zh-CN" altLang="en-US" sz="44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係。</a:t>
            </a:r>
            <a:endParaRPr lang="en-US" altLang="zh-CN" sz="4400" dirty="0">
              <a:solidFill>
                <a:srgbClr val="C00000"/>
              </a:solidFill>
              <a:effectLst/>
              <a:latin typeface="Candara" panose="020E0502030303020204" pitchFamily="34" charset="0"/>
              <a:ea typeface="DFPWeiBei-B5" panose="03000700000000000000" pitchFamily="66" charset="-120"/>
              <a:cs typeface="Times New Roman" panose="02020603050405020304" pitchFamily="18" charset="0"/>
            </a:endParaRPr>
          </a:p>
          <a:p>
            <a:pPr marL="0" indent="0" defTabSz="9144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sz="4400" dirty="0">
                <a:solidFill>
                  <a:srgbClr val="433A03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之所以</a:t>
            </a:r>
            <a:r>
              <a:rPr lang="en-US" altLang="zh-CN" sz="4400" dirty="0">
                <a:solidFill>
                  <a:srgbClr val="433A03"/>
                </a:solidFill>
                <a:latin typeface="DFYuanMedium-B5" panose="020F0509000000000000" pitchFamily="49" charset="-120"/>
                <a:ea typeface="DFYuanMedium-B5" panose="020F0509000000000000" pitchFamily="49" charset="-120"/>
                <a:cs typeface="Times New Roman" panose="02020603050405020304" pitchFamily="18" charset="0"/>
              </a:rPr>
              <a:t>『</a:t>
            </a:r>
            <a:r>
              <a:rPr lang="zh-CN" altLang="en-US" sz="4400" dirty="0">
                <a:solidFill>
                  <a:srgbClr val="C00000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隱藏</a:t>
            </a:r>
            <a:r>
              <a:rPr lang="en-US" altLang="zh-CN" sz="4400" dirty="0">
                <a:solidFill>
                  <a:srgbClr val="433A03"/>
                </a:solidFill>
                <a:latin typeface="DFYuanMedium-B5" panose="020F0509000000000000" pitchFamily="49" charset="-120"/>
                <a:ea typeface="DFYuanMedium-B5" panose="020F0509000000000000" pitchFamily="49" charset="-120"/>
                <a:cs typeface="Times New Roman" panose="02020603050405020304" pitchFamily="18" charset="0"/>
              </a:rPr>
              <a:t>』</a:t>
            </a:r>
            <a:r>
              <a:rPr lang="zh-CN" altLang="en-US" sz="4400" dirty="0">
                <a:solidFill>
                  <a:srgbClr val="433A03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，可能是指：在最後才會啟示</a:t>
            </a:r>
            <a:r>
              <a:rPr lang="en-US" altLang="zh-CN" sz="3600" dirty="0">
                <a:solidFill>
                  <a:srgbClr val="00005C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(</a:t>
            </a:r>
            <a:r>
              <a:rPr lang="zh-CN" altLang="en-US" sz="3600" dirty="0">
                <a:solidFill>
                  <a:srgbClr val="00005C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揭開，曝露出</a:t>
            </a:r>
            <a:r>
              <a:rPr lang="en-US" altLang="zh-CN" sz="3600" dirty="0">
                <a:solidFill>
                  <a:srgbClr val="00005C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)</a:t>
            </a:r>
            <a:r>
              <a:rPr lang="zh-CN" altLang="en-US" sz="4400" dirty="0">
                <a:solidFill>
                  <a:srgbClr val="433A03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給神的百姓看。</a:t>
            </a:r>
            <a:endParaRPr lang="en-US" sz="4400" dirty="0">
              <a:solidFill>
                <a:srgbClr val="433A03"/>
              </a:solidFill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979066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109EBE-D3AF-425D-92A7-A3BF902C9E4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56418" y="674913"/>
            <a:ext cx="8031163" cy="572826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defTabSz="9144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馬太福音 </a:t>
            </a:r>
            <a:r>
              <a:rPr lang="en-US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26:29 	</a:t>
            </a:r>
            <a:r>
              <a:rPr lang="zh-TW" sz="4400" dirty="0">
                <a:solidFill>
                  <a:srgbClr val="000000"/>
                </a:solidFill>
                <a:effectLst/>
                <a:latin typeface="DFPWeiBei-B5" panose="03000700000000000000" pitchFamily="66" charset="-120"/>
                <a:ea typeface="DFPWeiBei-B5" panose="03000700000000000000" pitchFamily="66" charset="-120"/>
              </a:rPr>
              <a:t>但我告訴你們、從今以後、我不再喝這葡萄汁、直到我</a:t>
            </a:r>
            <a:r>
              <a:rPr lang="zh-TW" sz="4400" dirty="0">
                <a:solidFill>
                  <a:srgbClr val="FF0000"/>
                </a:solidFill>
                <a:effectLst/>
                <a:latin typeface="DFPWeiBei-B5" panose="03000700000000000000" pitchFamily="66" charset="-120"/>
                <a:ea typeface="DFPWeiBei-B5" panose="03000700000000000000" pitchFamily="66" charset="-120"/>
              </a:rPr>
              <a:t>在我父的國裏、同你們喝新的那日子</a:t>
            </a:r>
            <a:r>
              <a:rPr lang="zh-TW" sz="4400" dirty="0">
                <a:solidFill>
                  <a:srgbClr val="000000"/>
                </a:solidFill>
                <a:effectLst/>
                <a:latin typeface="DFPWeiBei-B5" panose="03000700000000000000" pitchFamily="66" charset="-120"/>
                <a:ea typeface="DFPWeiBei-B5" panose="03000700000000000000" pitchFamily="66" charset="-120"/>
              </a:rPr>
              <a:t>。</a:t>
            </a:r>
            <a:endParaRPr lang="en-US" sz="4400" dirty="0">
              <a:effectLst/>
              <a:latin typeface="DFPWeiBei-B5" panose="03000700000000000000" pitchFamily="66" charset="-120"/>
              <a:ea typeface="DFPWeiBei-B5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940959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109EBE-D3AF-425D-92A7-A3BF902C9E4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52437" y="674914"/>
            <a:ext cx="8239125" cy="584097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marR="0" indent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TW" sz="44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『白石』可能是指沒有瑕疵的聖徒 </a:t>
            </a:r>
            <a:r>
              <a:rPr lang="en-GB" sz="44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– </a:t>
            </a:r>
            <a:r>
              <a:rPr lang="zh-CN" sz="44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就是被主的寶血所洗淨的聖徒。我們是活石，被建造成靈宮</a:t>
            </a:r>
            <a:r>
              <a:rPr lang="zh-CN" altLang="en-US" sz="44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。</a:t>
            </a:r>
            <a:endParaRPr lang="en-US" altLang="zh-CN" sz="4400" dirty="0">
              <a:solidFill>
                <a:srgbClr val="4B4BFF"/>
              </a:solidFill>
              <a:effectLst/>
              <a:latin typeface="Candara" panose="020E0502030303020204" pitchFamily="34" charset="0"/>
              <a:ea typeface="DFYuanMedium-B5" panose="020F0509000000000000" pitchFamily="49" charset="-120"/>
            </a:endParaRPr>
          </a:p>
          <a:p>
            <a:pPr marL="0" marR="0" indent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TW" sz="4400" dirty="0">
                <a:solidFill>
                  <a:srgbClr val="36174D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彼前</a:t>
            </a:r>
            <a:r>
              <a:rPr lang="en-US" altLang="zh-TW" sz="4400" dirty="0">
                <a:solidFill>
                  <a:srgbClr val="36174D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 </a:t>
            </a:r>
            <a:r>
              <a:rPr lang="en-US" sz="4400" dirty="0">
                <a:solidFill>
                  <a:srgbClr val="36174D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2:5</a:t>
            </a:r>
            <a:r>
              <a:rPr lang="zh-CN" altLang="en-US" sz="4400" dirty="0">
                <a:solidFill>
                  <a:srgbClr val="36174D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，</a:t>
            </a:r>
            <a:r>
              <a:rPr lang="en-US" altLang="zh-CN" sz="4400" dirty="0">
                <a:solidFill>
                  <a:srgbClr val="36174D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『</a:t>
            </a:r>
            <a:r>
              <a:rPr lang="zh-TW" sz="4400" dirty="0">
                <a:solidFill>
                  <a:srgbClr val="36174D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你們來到主面前，也就像活石，被建造成為靈宮，作聖潔的祭司，藉著耶穌基督奉獻神所悅納的靈祭。</a:t>
            </a:r>
            <a:r>
              <a:rPr lang="en-US" altLang="zh-CN" sz="4400" dirty="0">
                <a:solidFill>
                  <a:srgbClr val="36174D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』</a:t>
            </a:r>
            <a:endParaRPr lang="en-US" sz="4400" dirty="0">
              <a:solidFill>
                <a:srgbClr val="36174D"/>
              </a:solidFill>
              <a:effectLst/>
              <a:latin typeface="Candara" panose="020E0502030303020204" pitchFamily="34" charset="0"/>
              <a:ea typeface="DFYuanMedium-B5" panose="020F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103091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109EBE-D3AF-425D-92A7-A3BF902C9E4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71500" y="674914"/>
            <a:ext cx="8001000" cy="572350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defTabSz="914400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en-US" altLang="zh-CN" sz="4000" dirty="0">
                <a:solidFill>
                  <a:srgbClr val="4B4BFF"/>
                </a:solidFill>
                <a:latin typeface="DFPWeiBei-B5" panose="03000700000000000000" pitchFamily="66" charset="-120"/>
                <a:ea typeface="DFPWeiBei-B5" panose="03000700000000000000" pitchFamily="66" charset="-120"/>
              </a:rPr>
              <a:t>『</a:t>
            </a:r>
            <a:r>
              <a:rPr lang="zh-TW" sz="4000" dirty="0">
                <a:solidFill>
                  <a:srgbClr val="4B4BFF"/>
                </a:solidFill>
                <a:effectLst/>
                <a:latin typeface="DFPWeiBei-B5" panose="03000700000000000000" pitchFamily="66" charset="-120"/>
                <a:ea typeface="DFPWeiBei-B5" panose="03000700000000000000" pitchFamily="66" charset="-120"/>
                <a:cs typeface="Times New Roman" panose="02020603050405020304" pitchFamily="18" charset="0"/>
              </a:rPr>
              <a:t>石上寫著</a:t>
            </a:r>
            <a:r>
              <a:rPr lang="zh-TW" sz="4000" dirty="0">
                <a:solidFill>
                  <a:srgbClr val="C00000"/>
                </a:solidFill>
                <a:effectLst/>
                <a:latin typeface="DFPWeiBei-B5" panose="03000700000000000000" pitchFamily="66" charset="-120"/>
                <a:ea typeface="DFPWeiBei-B5" panose="03000700000000000000" pitchFamily="66" charset="-120"/>
                <a:cs typeface="Times New Roman" panose="02020603050405020304" pitchFamily="18" charset="0"/>
              </a:rPr>
              <a:t>新名</a:t>
            </a:r>
            <a:r>
              <a:rPr lang="zh-TW" sz="4000" dirty="0">
                <a:solidFill>
                  <a:srgbClr val="4B4BFF"/>
                </a:solidFill>
                <a:effectLst/>
                <a:latin typeface="DFPWeiBei-B5" panose="03000700000000000000" pitchFamily="66" charset="-120"/>
                <a:ea typeface="DFPWeiBei-B5" panose="03000700000000000000" pitchFamily="66" charset="-120"/>
                <a:cs typeface="Times New Roman" panose="02020603050405020304" pitchFamily="18" charset="0"/>
              </a:rPr>
              <a:t>，</a:t>
            </a:r>
            <a:r>
              <a:rPr lang="zh-TW" sz="4000" u="sng" dirty="0">
                <a:solidFill>
                  <a:srgbClr val="4B4BFF"/>
                </a:solidFill>
                <a:effectLst/>
                <a:latin typeface="DFPWeiBei-B5" panose="03000700000000000000" pitchFamily="66" charset="-120"/>
                <a:ea typeface="DFPWeiBei-B5" panose="03000700000000000000" pitchFamily="66" charset="-120"/>
                <a:cs typeface="Times New Roman" panose="02020603050405020304" pitchFamily="18" charset="0"/>
              </a:rPr>
              <a:t>除了那領受的以外，沒有人能認識</a:t>
            </a:r>
            <a:r>
              <a:rPr lang="zh-TW" sz="4000" dirty="0">
                <a:solidFill>
                  <a:srgbClr val="4B4BFF"/>
                </a:solidFill>
                <a:effectLst/>
                <a:latin typeface="DFPWeiBei-B5" panose="03000700000000000000" pitchFamily="66" charset="-120"/>
                <a:ea typeface="DFPWeiBei-B5" panose="03000700000000000000" pitchFamily="66" charset="-120"/>
                <a:cs typeface="Times New Roman" panose="02020603050405020304" pitchFamily="18" charset="0"/>
              </a:rPr>
              <a:t>。 </a:t>
            </a:r>
            <a:r>
              <a:rPr lang="en-US" altLang="zh-CN" sz="4000" dirty="0">
                <a:solidFill>
                  <a:srgbClr val="4B4BFF"/>
                </a:solidFill>
                <a:latin typeface="DFPWeiBei-B5" panose="03000700000000000000" pitchFamily="66" charset="-120"/>
                <a:ea typeface="DFPWeiBei-B5" panose="03000700000000000000" pitchFamily="66" charset="-120"/>
              </a:rPr>
              <a:t>』</a:t>
            </a:r>
          </a:p>
          <a:p>
            <a:pPr marL="0" marR="0" indent="0" hangingPunct="1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en-US" sz="4000" dirty="0">
                <a:effectLst/>
                <a:latin typeface="Candara" panose="020E0502030303020204" pitchFamily="34" charset="0"/>
                <a:ea typeface="DFYuanLight-B5" panose="020F0309000000000000" pitchFamily="49" charset="-120"/>
                <a:cs typeface="Times New Roman" panose="02020603050405020304" pitchFamily="18" charset="0"/>
              </a:rPr>
              <a:t>19:11 </a:t>
            </a:r>
            <a:r>
              <a:rPr lang="zh-TW" sz="4000" dirty="0">
                <a:solidFill>
                  <a:srgbClr val="2D051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我觀看，見天開了，有一匹白馬，騎在馬上的，稱為誠信真實，他審判爭戰都按著公義。</a:t>
            </a:r>
            <a:r>
              <a:rPr lang="en-US" sz="4000" dirty="0">
                <a:solidFill>
                  <a:srgbClr val="2D051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12 </a:t>
            </a:r>
            <a:r>
              <a:rPr lang="zh-TW" sz="4000" dirty="0">
                <a:solidFill>
                  <a:srgbClr val="2D051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他的眼如火焰，他頭上戴著許多冠冕，</a:t>
            </a:r>
            <a:r>
              <a:rPr lang="zh-TW" sz="40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又有寫著的名字，</a:t>
            </a:r>
            <a:r>
              <a:rPr lang="zh-TW" sz="4000" u="sng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除了他自己沒有人知道</a:t>
            </a:r>
            <a:r>
              <a:rPr lang="zh-TW" sz="40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。</a:t>
            </a:r>
            <a:endParaRPr lang="en-US" sz="4000" dirty="0">
              <a:solidFill>
                <a:srgbClr val="C00000"/>
              </a:solidFill>
              <a:effectLst/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397625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E4FF7B-E0FB-48C3-85C6-3AC17BDD02A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78971" y="665163"/>
            <a:ext cx="8218715" cy="571658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defTabSz="9144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sz="4400" dirty="0">
                <a:solidFill>
                  <a:srgbClr val="4B4BFF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這</a:t>
            </a:r>
            <a:r>
              <a:rPr lang="en-US" altLang="zh-CN" sz="4400" dirty="0">
                <a:solidFill>
                  <a:srgbClr val="4B4BFF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『</a:t>
            </a:r>
            <a:r>
              <a:rPr lang="zh-CN" altLang="en-US" sz="4400" dirty="0">
                <a:solidFill>
                  <a:srgbClr val="4B4BFF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新名</a:t>
            </a:r>
            <a:r>
              <a:rPr lang="en-US" altLang="zh-CN" sz="4400" dirty="0">
                <a:solidFill>
                  <a:srgbClr val="4B4BFF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』</a:t>
            </a:r>
            <a:r>
              <a:rPr lang="zh-CN" altLang="en-US" sz="4400" dirty="0">
                <a:solidFill>
                  <a:srgbClr val="4B4BFF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很可能是後面 </a:t>
            </a:r>
            <a:r>
              <a:rPr lang="en-US" altLang="zh-CN" sz="4400" dirty="0">
                <a:solidFill>
                  <a:srgbClr val="4B4BFF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3:12 </a:t>
            </a:r>
            <a:r>
              <a:rPr lang="zh-CN" altLang="en-US" sz="4400" dirty="0">
                <a:solidFill>
                  <a:srgbClr val="4B4BFF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的縮寫：</a:t>
            </a:r>
            <a:r>
              <a:rPr lang="en-US" altLang="zh-CN" sz="4400" dirty="0">
                <a:latin typeface="Candara" panose="020E0502030303020204" pitchFamily="34" charset="0"/>
                <a:ea typeface="DFYuanMedium-B5" panose="020F0509000000000000" pitchFamily="49" charset="-120"/>
              </a:rPr>
              <a:t>『</a:t>
            </a:r>
            <a:r>
              <a:rPr lang="zh-TW" sz="4400" dirty="0">
                <a:solidFill>
                  <a:srgbClr val="2D051A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得勝的，我要叫他在我神殿中作柱子，他也必不再從那裡出去，我又要將我神的名，和我神城的名，</a:t>
            </a:r>
            <a:r>
              <a:rPr lang="en-US" altLang="zh-TW" sz="4400" dirty="0">
                <a:solidFill>
                  <a:srgbClr val="2D051A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(</a:t>
            </a:r>
            <a:r>
              <a:rPr lang="zh-TW" sz="4400" dirty="0">
                <a:solidFill>
                  <a:srgbClr val="2D051A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這城就是從天上從我神那裡降下來的新耶路撒冷</a:t>
            </a:r>
            <a:r>
              <a:rPr lang="en-US" altLang="zh-TW" sz="4400" dirty="0">
                <a:solidFill>
                  <a:srgbClr val="2D051A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) </a:t>
            </a:r>
            <a:r>
              <a:rPr lang="zh-TW" sz="4400" dirty="0">
                <a:solidFill>
                  <a:srgbClr val="2D051A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並我的新名，都寫在他上面。</a:t>
            </a:r>
            <a:r>
              <a:rPr lang="en-US" altLang="zh-CN" sz="4400" dirty="0">
                <a:latin typeface="Candara" panose="020E0502030303020204" pitchFamily="34" charset="0"/>
                <a:ea typeface="DFYuanMedium-B5" panose="020F0509000000000000" pitchFamily="49" charset="-120"/>
              </a:rPr>
              <a:t>』</a:t>
            </a:r>
            <a:endParaRPr lang="en-US" sz="4400" dirty="0">
              <a:latin typeface="Candara" panose="020E0502030303020204" pitchFamily="34" charset="0"/>
              <a:ea typeface="DFYuanMedium-B5" panose="020F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53798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00093B5-26F0-4F91-BFA2-EF07504584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5964" y="696192"/>
            <a:ext cx="7321596" cy="1132608"/>
          </a:xfrm>
        </p:spPr>
        <p:txBody>
          <a:bodyPr>
            <a:normAutofit/>
          </a:bodyPr>
          <a:lstStyle/>
          <a:p>
            <a:pPr algn="ctr"/>
            <a:r>
              <a:rPr lang="zh-TW" alt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YuanBold-B5" panose="020F0709000000000000" pitchFamily="49" charset="-120"/>
                <a:ea typeface="DFYuanBold-B5" panose="020F0709000000000000" pitchFamily="49" charset="-120"/>
              </a:rPr>
              <a:t>別迦摩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YuanBold-B5" panose="020F0709000000000000" pitchFamily="49" charset="-120"/>
              <a:ea typeface="DFYuanBold-B5" panose="020F0709000000000000" pitchFamily="49" charset="-12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D8BA8DE-9CB6-46A0-B1C2-CAC4F5892C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4747" y="2489200"/>
            <a:ext cx="3798672" cy="759290"/>
          </a:xfrm>
        </p:spPr>
        <p:txBody>
          <a:bodyPr/>
          <a:lstStyle/>
          <a:p>
            <a:r>
              <a:rPr lang="zh-TW" altLang="en-US" sz="4400" u="sng" dirty="0">
                <a:solidFill>
                  <a:srgbClr val="36174D"/>
                </a:solidFill>
                <a:latin typeface="DFYuanBold-B5" panose="020F0709000000000000" pitchFamily="49" charset="-120"/>
                <a:ea typeface="DFYuanBold-B5" panose="020F0709000000000000" pitchFamily="49" charset="-120"/>
              </a:rPr>
              <a:t>主的自稱</a:t>
            </a:r>
            <a:endParaRPr lang="en-US" sz="4400" u="sng" dirty="0">
              <a:solidFill>
                <a:srgbClr val="36174D"/>
              </a:solidFill>
              <a:latin typeface="DFYuanBold-B5" panose="020F0709000000000000" pitchFamily="49" charset="-120"/>
              <a:ea typeface="DFYuanBold-B5" panose="020F0709000000000000" pitchFamily="49" charset="-12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109EBE-D3AF-425D-92A7-A3BF902C9E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4747" y="3429000"/>
            <a:ext cx="3665231" cy="319000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  <a:tabLst>
                <a:tab pos="5033963" algn="l"/>
              </a:tabLst>
            </a:pPr>
            <a:r>
              <a:rPr lang="zh-TW" sz="44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那有兩刃利劍的</a:t>
            </a:r>
            <a:r>
              <a:rPr lang="en-US" altLang="zh-TW" sz="44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 </a:t>
            </a:r>
            <a:r>
              <a:rPr lang="en-US" altLang="zh-TW" sz="36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(</a:t>
            </a:r>
            <a:r>
              <a:rPr lang="zh-CN" altLang="en-US" sz="36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參考</a:t>
            </a:r>
            <a:r>
              <a:rPr lang="en-US" altLang="zh-CN" sz="36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1:16</a:t>
            </a:r>
            <a:r>
              <a:rPr lang="en-US" altLang="zh-TW" sz="36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)</a:t>
            </a:r>
            <a:r>
              <a:rPr lang="zh-CN" altLang="en-US" sz="36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；代表審判的權柄與能力。</a:t>
            </a:r>
            <a:endParaRPr lang="en-US" sz="4800" dirty="0">
              <a:solidFill>
                <a:srgbClr val="C00000"/>
              </a:solidFill>
              <a:effectLst/>
              <a:latin typeface="Courier New" panose="02070309020205020404" pitchFamily="49" charset="0"/>
              <a:ea typeface="PMingLiU" panose="02020500000000000000" pitchFamily="18" charset="-120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13F4FB4-53B9-41C5-A7C0-96A87266EE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42350" y="2488750"/>
            <a:ext cx="3235210" cy="759290"/>
          </a:xfrm>
        </p:spPr>
        <p:txBody>
          <a:bodyPr/>
          <a:lstStyle/>
          <a:p>
            <a:r>
              <a:rPr lang="zh-TW" altLang="en-US" sz="4400" u="sng" dirty="0">
                <a:solidFill>
                  <a:srgbClr val="36174D"/>
                </a:solidFill>
                <a:latin typeface="DFYuanBold-B5" panose="020F0709000000000000" pitchFamily="49" charset="-120"/>
                <a:ea typeface="DFYuanBold-B5" panose="020F0709000000000000" pitchFamily="49" charset="-120"/>
              </a:rPr>
              <a:t>針對教會的</a:t>
            </a:r>
            <a:endParaRPr lang="en-US" sz="4400" u="sng" dirty="0">
              <a:solidFill>
                <a:srgbClr val="36174D"/>
              </a:solidFill>
              <a:latin typeface="DFYuanBold-B5" panose="020F0709000000000000" pitchFamily="49" charset="-120"/>
              <a:ea typeface="DFYuanBold-B5" panose="020F0709000000000000" pitchFamily="49" charset="-120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B709218-FAA3-4245-ABD0-AFEC6EF270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42350" y="3429000"/>
            <a:ext cx="3665232" cy="3190009"/>
          </a:xfrm>
        </p:spPr>
        <p:txBody>
          <a:bodyPr anchor="t">
            <a:normAutofit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sz="4400" dirty="0">
                <a:solidFill>
                  <a:srgbClr val="4B4BFF"/>
                </a:solidFill>
                <a:latin typeface="DFPWeiBei-B5" panose="03000700000000000000" pitchFamily="66" charset="-120"/>
                <a:ea typeface="DFPWeiBei-B5" panose="03000700000000000000" pitchFamily="66" charset="-120"/>
              </a:rPr>
              <a:t>對異教的妥協</a:t>
            </a:r>
            <a:endParaRPr lang="en-US" sz="4400" dirty="0">
              <a:solidFill>
                <a:srgbClr val="4B4BFF"/>
              </a:solidFill>
              <a:latin typeface="DFPWeiBei-B5" panose="03000700000000000000" pitchFamily="66" charset="-120"/>
              <a:ea typeface="DFPWeiBei-B5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517877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25F41-0DC5-43F5-BA0B-B8FF363465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440" y="675408"/>
            <a:ext cx="7411119" cy="1163783"/>
          </a:xfrm>
        </p:spPr>
        <p:txBody>
          <a:bodyPr>
            <a:normAutofit/>
          </a:bodyPr>
          <a:lstStyle/>
          <a:p>
            <a:pPr algn="ctr"/>
            <a:r>
              <a:rPr lang="zh-TW" alt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YuanBold-B5" panose="020F0709000000000000" pitchFamily="49" charset="-120"/>
                <a:ea typeface="DFYuanBold-B5" panose="020F0709000000000000" pitchFamily="49" charset="-120"/>
              </a:rPr>
              <a:t>推雅推喇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YuanBold-B5" panose="020F0709000000000000" pitchFamily="49" charset="-120"/>
              <a:ea typeface="DFYuanBold-B5" panose="020F0709000000000000" pitchFamily="49" charset="-12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7226E0-732C-4105-B8F6-A83722DC8A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7571" y="2489200"/>
            <a:ext cx="3795848" cy="759290"/>
          </a:xfrm>
        </p:spPr>
        <p:txBody>
          <a:bodyPr anchor="ctr"/>
          <a:lstStyle/>
          <a:p>
            <a:r>
              <a:rPr lang="zh-TW" altLang="en-US" sz="4400" dirty="0">
                <a:solidFill>
                  <a:srgbClr val="36174D"/>
                </a:solidFill>
                <a:latin typeface="DFYuanBold-B5" panose="020F0709000000000000" pitchFamily="49" charset="-120"/>
                <a:ea typeface="DFYuanBold-B5" panose="020F0709000000000000" pitchFamily="49" charset="-120"/>
              </a:rPr>
              <a:t>主的自稱</a:t>
            </a:r>
            <a:endParaRPr lang="en-US" sz="4400" dirty="0">
              <a:solidFill>
                <a:srgbClr val="36174D"/>
              </a:solidFill>
              <a:latin typeface="DFYuanBold-B5" panose="020F0709000000000000" pitchFamily="49" charset="-120"/>
              <a:ea typeface="DFYuanBold-B5" panose="020F0709000000000000" pitchFamily="49" charset="-12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109EBE-D3AF-425D-92A7-A3BF902C9E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7571" y="3429000"/>
            <a:ext cx="3421370" cy="32004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  <a:tabLst>
                <a:tab pos="5033963" algn="l"/>
              </a:tabLst>
            </a:pPr>
            <a:r>
              <a:rPr lang="zh-TW" sz="40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那眼目如火焰、腳像光明銅的神之子</a:t>
            </a:r>
            <a:endParaRPr lang="en-US" sz="4000" dirty="0">
              <a:effectLst/>
              <a:latin typeface="Courier New" panose="02070309020205020404" pitchFamily="49" charset="0"/>
              <a:ea typeface="PMingLiU" panose="02020500000000000000" pitchFamily="18" charset="-12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C8B074F-67DD-4AD4-8B56-A5B990413B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40086" y="2488750"/>
            <a:ext cx="3237474" cy="759290"/>
          </a:xfrm>
        </p:spPr>
        <p:txBody>
          <a:bodyPr anchor="ctr"/>
          <a:lstStyle/>
          <a:p>
            <a:r>
              <a:rPr lang="zh-TW" altLang="en-US" sz="4400" dirty="0">
                <a:solidFill>
                  <a:srgbClr val="36174D"/>
                </a:solidFill>
                <a:latin typeface="DFYuanBold-B5" panose="020F0709000000000000" pitchFamily="49" charset="-120"/>
                <a:ea typeface="DFYuanBold-B5" panose="020F0709000000000000" pitchFamily="49" charset="-120"/>
              </a:rPr>
              <a:t>針對教會的</a:t>
            </a:r>
            <a:endParaRPr lang="en-US" sz="4400" dirty="0">
              <a:solidFill>
                <a:srgbClr val="36174D"/>
              </a:solidFill>
              <a:latin typeface="DFYuanBold-B5" panose="020F0709000000000000" pitchFamily="49" charset="-120"/>
              <a:ea typeface="DFYuanBold-B5" panose="020F0709000000000000" pitchFamily="49" charset="-12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AB4D562-9A0E-4E9D-920F-87B6FC8B36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40087" y="3464101"/>
            <a:ext cx="3421370" cy="3165299"/>
          </a:xfrm>
        </p:spPr>
        <p:txBody>
          <a:bodyPr anchor="t">
            <a:normAutofit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sz="4000" dirty="0">
                <a:solidFill>
                  <a:srgbClr val="4B4BFF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世俗化 </a:t>
            </a:r>
            <a:r>
              <a:rPr lang="en-US" altLang="zh-CN" sz="4000" dirty="0">
                <a:solidFill>
                  <a:srgbClr val="4B4BFF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– </a:t>
            </a:r>
            <a:r>
              <a:rPr lang="zh-CN" altLang="en-US" sz="4000" dirty="0">
                <a:solidFill>
                  <a:srgbClr val="4B4BFF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在真理與信仰上與異教信仰妥協</a:t>
            </a:r>
            <a:endParaRPr lang="en-US" sz="4000" dirty="0">
              <a:solidFill>
                <a:srgbClr val="4B4BFF"/>
              </a:solidFill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459069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109EBE-D3AF-425D-92A7-A3BF902C9E4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71340" y="480766"/>
            <a:ext cx="8305015" cy="590117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defTabSz="9144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19</a:t>
            </a:r>
            <a:r>
              <a:rPr lang="en-GB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 </a:t>
            </a:r>
            <a:r>
              <a:rPr lang="zh-TW" sz="44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我知道</a:t>
            </a:r>
            <a:r>
              <a:rPr lang="en-US" altLang="zh-TW" sz="3200" dirty="0">
                <a:solidFill>
                  <a:srgbClr val="00B050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(</a:t>
            </a:r>
            <a:r>
              <a:rPr lang="zh-CN" altLang="en-US" sz="3200" dirty="0">
                <a:solidFill>
                  <a:srgbClr val="00B050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一直都知道</a:t>
            </a:r>
            <a:r>
              <a:rPr lang="en-US" altLang="zh-TW" sz="3200" dirty="0">
                <a:solidFill>
                  <a:srgbClr val="00B050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)</a:t>
            </a:r>
            <a:r>
              <a:rPr lang="zh-TW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你的</a:t>
            </a:r>
            <a:r>
              <a:rPr lang="zh-TW" sz="44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行為、愛心、信心、勤勞、忍耐，</a:t>
            </a:r>
            <a:r>
              <a:rPr lang="zh-TW" sz="44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又知道</a:t>
            </a:r>
            <a:r>
              <a:rPr lang="en-US" altLang="zh-TW" sz="3200" dirty="0">
                <a:solidFill>
                  <a:srgbClr val="00B050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(</a:t>
            </a:r>
            <a:r>
              <a:rPr lang="zh-CN" altLang="en-US" sz="3200" dirty="0">
                <a:solidFill>
                  <a:srgbClr val="00B050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一直都知道</a:t>
            </a:r>
            <a:r>
              <a:rPr lang="en-US" altLang="zh-TW" sz="3200" dirty="0">
                <a:solidFill>
                  <a:srgbClr val="00B050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)</a:t>
            </a:r>
            <a:r>
              <a:rPr lang="zh-TW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你末後所行的善事比起初所行的更多。</a:t>
            </a:r>
            <a:endParaRPr lang="en-US" altLang="zh-TW" sz="4400" dirty="0">
              <a:effectLst/>
              <a:latin typeface="Candara" panose="020E0502030303020204" pitchFamily="34" charset="0"/>
              <a:ea typeface="DFPWeiBei-B5" panose="03000700000000000000" pitchFamily="66" charset="-120"/>
              <a:cs typeface="Times New Roman" panose="02020603050405020304" pitchFamily="18" charset="0"/>
            </a:endParaRPr>
          </a:p>
          <a:p>
            <a:pPr marL="0" indent="0" defTabSz="9144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sz="4400" dirty="0">
                <a:solidFill>
                  <a:srgbClr val="4B4BFF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推雅推喇教會的作為有四個特質：愛心，信心，</a:t>
            </a:r>
            <a:r>
              <a:rPr lang="zh-CN" altLang="en-US" sz="4400" dirty="0">
                <a:solidFill>
                  <a:srgbClr val="FF0000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勤勞，</a:t>
            </a:r>
            <a:r>
              <a:rPr lang="zh-CN" altLang="en-US" sz="4400" dirty="0">
                <a:solidFill>
                  <a:srgbClr val="4B4BFF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與忍耐。顯然比以弗所教會努力。</a:t>
            </a:r>
            <a:endParaRPr lang="en-US" sz="4400" dirty="0">
              <a:solidFill>
                <a:srgbClr val="4B4BFF"/>
              </a:solidFill>
              <a:effectLst/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34A1D01-C18F-4657-BDAE-89FE355E59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609261" y="0"/>
            <a:ext cx="534739" cy="6858000"/>
            <a:chOff x="11479015" y="0"/>
            <a:chExt cx="712985" cy="6858000"/>
          </a:xfrm>
          <a:effectLst>
            <a:outerShdw blurRad="381000" dist="152400" dir="10800000" algn="ctr" rotWithShape="0">
              <a:schemeClr val="bg1">
                <a:alpha val="10000"/>
              </a:schemeClr>
            </a:outerShdw>
          </a:effectLst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007616EA-DBB8-4D00-85D9-7DF86696E5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79018" y="0"/>
              <a:ext cx="712982" cy="6858000"/>
            </a:xfrm>
            <a:custGeom>
              <a:avLst/>
              <a:gdLst>
                <a:gd name="connsiteX0" fmla="*/ 280560 w 712982"/>
                <a:gd name="connsiteY0" fmla="*/ 0 h 6858000"/>
                <a:gd name="connsiteX1" fmla="*/ 712982 w 712982"/>
                <a:gd name="connsiteY1" fmla="*/ 0 h 6858000"/>
                <a:gd name="connsiteX2" fmla="*/ 712982 w 712982"/>
                <a:gd name="connsiteY2" fmla="*/ 6858000 h 6858000"/>
                <a:gd name="connsiteX3" fmla="*/ 372527 w 712982"/>
                <a:gd name="connsiteY3" fmla="*/ 6858000 h 6858000"/>
                <a:gd name="connsiteX4" fmla="*/ 372901 w 712982"/>
                <a:gd name="connsiteY4" fmla="*/ 6835810 h 6858000"/>
                <a:gd name="connsiteX5" fmla="*/ 363017 w 712982"/>
                <a:gd name="connsiteY5" fmla="*/ 6518145 h 6858000"/>
                <a:gd name="connsiteX6" fmla="*/ 310498 w 712982"/>
                <a:gd name="connsiteY6" fmla="*/ 6393936 h 6858000"/>
                <a:gd name="connsiteX7" fmla="*/ 305420 w 712982"/>
                <a:gd name="connsiteY7" fmla="*/ 6355564 h 6858000"/>
                <a:gd name="connsiteX8" fmla="*/ 311030 w 712982"/>
                <a:gd name="connsiteY8" fmla="*/ 6267729 h 6858000"/>
                <a:gd name="connsiteX9" fmla="*/ 281440 w 712982"/>
                <a:gd name="connsiteY9" fmla="*/ 6090959 h 6858000"/>
                <a:gd name="connsiteX10" fmla="*/ 258928 w 712982"/>
                <a:gd name="connsiteY10" fmla="*/ 6026981 h 6858000"/>
                <a:gd name="connsiteX11" fmla="*/ 245105 w 712982"/>
                <a:gd name="connsiteY11" fmla="*/ 5991615 h 6858000"/>
                <a:gd name="connsiteX12" fmla="*/ 197441 w 712982"/>
                <a:gd name="connsiteY12" fmla="*/ 5807458 h 6858000"/>
                <a:gd name="connsiteX13" fmla="*/ 159115 w 712982"/>
                <a:gd name="connsiteY13" fmla="*/ 5727356 h 6858000"/>
                <a:gd name="connsiteX14" fmla="*/ 152306 w 712982"/>
                <a:gd name="connsiteY14" fmla="*/ 5705270 h 6858000"/>
                <a:gd name="connsiteX15" fmla="*/ 150939 w 712982"/>
                <a:gd name="connsiteY15" fmla="*/ 5580441 h 6858000"/>
                <a:gd name="connsiteX16" fmla="*/ 187956 w 712982"/>
                <a:gd name="connsiteY16" fmla="*/ 5482729 h 6858000"/>
                <a:gd name="connsiteX17" fmla="*/ 201902 w 712982"/>
                <a:gd name="connsiteY17" fmla="*/ 5463053 h 6858000"/>
                <a:gd name="connsiteX18" fmla="*/ 168174 w 712982"/>
                <a:gd name="connsiteY18" fmla="*/ 5205662 h 6858000"/>
                <a:gd name="connsiteX19" fmla="*/ 157186 w 712982"/>
                <a:gd name="connsiteY19" fmla="*/ 5166766 h 6858000"/>
                <a:gd name="connsiteX20" fmla="*/ 163999 w 712982"/>
                <a:gd name="connsiteY20" fmla="*/ 4972256 h 6858000"/>
                <a:gd name="connsiteX21" fmla="*/ 163388 w 712982"/>
                <a:gd name="connsiteY21" fmla="*/ 4915833 h 6858000"/>
                <a:gd name="connsiteX22" fmla="*/ 166361 w 712982"/>
                <a:gd name="connsiteY22" fmla="*/ 4712964 h 6858000"/>
                <a:gd name="connsiteX23" fmla="*/ 140122 w 712982"/>
                <a:gd name="connsiteY23" fmla="*/ 4687152 h 6858000"/>
                <a:gd name="connsiteX24" fmla="*/ 73058 w 712982"/>
                <a:gd name="connsiteY24" fmla="*/ 4611951 h 6858000"/>
                <a:gd name="connsiteX25" fmla="*/ 3979 w 712982"/>
                <a:gd name="connsiteY25" fmla="*/ 4456771 h 6858000"/>
                <a:gd name="connsiteX26" fmla="*/ 2091 w 712982"/>
                <a:gd name="connsiteY26" fmla="*/ 4412781 h 6858000"/>
                <a:gd name="connsiteX27" fmla="*/ 75905 w 712982"/>
                <a:gd name="connsiteY27" fmla="*/ 4292897 h 6858000"/>
                <a:gd name="connsiteX28" fmla="*/ 104434 w 712982"/>
                <a:gd name="connsiteY28" fmla="*/ 4235333 h 6858000"/>
                <a:gd name="connsiteX29" fmla="*/ 151065 w 712982"/>
                <a:gd name="connsiteY29" fmla="*/ 4075686 h 6858000"/>
                <a:gd name="connsiteX30" fmla="*/ 161243 w 712982"/>
                <a:gd name="connsiteY30" fmla="*/ 4061695 h 6858000"/>
                <a:gd name="connsiteX31" fmla="*/ 286285 w 712982"/>
                <a:gd name="connsiteY31" fmla="*/ 3933862 h 6858000"/>
                <a:gd name="connsiteX32" fmla="*/ 306926 w 712982"/>
                <a:gd name="connsiteY32" fmla="*/ 3905847 h 6858000"/>
                <a:gd name="connsiteX33" fmla="*/ 340015 w 712982"/>
                <a:gd name="connsiteY33" fmla="*/ 3871199 h 6858000"/>
                <a:gd name="connsiteX34" fmla="*/ 400111 w 712982"/>
                <a:gd name="connsiteY34" fmla="*/ 3767743 h 6858000"/>
                <a:gd name="connsiteX35" fmla="*/ 409694 w 712982"/>
                <a:gd name="connsiteY35" fmla="*/ 3646690 h 6858000"/>
                <a:gd name="connsiteX36" fmla="*/ 428447 w 712982"/>
                <a:gd name="connsiteY36" fmla="*/ 3499752 h 6858000"/>
                <a:gd name="connsiteX37" fmla="*/ 445033 w 712982"/>
                <a:gd name="connsiteY37" fmla="*/ 3437349 h 6858000"/>
                <a:gd name="connsiteX38" fmla="*/ 471431 w 712982"/>
                <a:gd name="connsiteY38" fmla="*/ 3272018 h 6858000"/>
                <a:gd name="connsiteX39" fmla="*/ 495919 w 712982"/>
                <a:gd name="connsiteY39" fmla="*/ 3153432 h 6858000"/>
                <a:gd name="connsiteX40" fmla="*/ 499541 w 712982"/>
                <a:gd name="connsiteY40" fmla="*/ 2985907 h 6858000"/>
                <a:gd name="connsiteX41" fmla="*/ 491640 w 712982"/>
                <a:gd name="connsiteY41" fmla="*/ 2905697 h 6858000"/>
                <a:gd name="connsiteX42" fmla="*/ 586592 w 712982"/>
                <a:gd name="connsiteY42" fmla="*/ 2746325 h 6858000"/>
                <a:gd name="connsiteX43" fmla="*/ 647211 w 712982"/>
                <a:gd name="connsiteY43" fmla="*/ 2620857 h 6858000"/>
                <a:gd name="connsiteX44" fmla="*/ 598120 w 712982"/>
                <a:gd name="connsiteY44" fmla="*/ 2501248 h 6858000"/>
                <a:gd name="connsiteX45" fmla="*/ 560897 w 712982"/>
                <a:gd name="connsiteY45" fmla="*/ 2471368 h 6858000"/>
                <a:gd name="connsiteX46" fmla="*/ 506928 w 712982"/>
                <a:gd name="connsiteY46" fmla="*/ 2272389 h 6858000"/>
                <a:gd name="connsiteX47" fmla="*/ 474122 w 712982"/>
                <a:gd name="connsiteY47" fmla="*/ 1983284 h 6858000"/>
                <a:gd name="connsiteX48" fmla="*/ 349180 w 712982"/>
                <a:gd name="connsiteY48" fmla="*/ 1510207 h 6858000"/>
                <a:gd name="connsiteX49" fmla="*/ 306451 w 712982"/>
                <a:gd name="connsiteY49" fmla="*/ 1430003 h 6858000"/>
                <a:gd name="connsiteX50" fmla="*/ 287747 w 712982"/>
                <a:gd name="connsiteY50" fmla="*/ 1336633 h 6858000"/>
                <a:gd name="connsiteX51" fmla="*/ 304326 w 712982"/>
                <a:gd name="connsiteY51" fmla="*/ 1298229 h 6858000"/>
                <a:gd name="connsiteX52" fmla="*/ 317671 w 712982"/>
                <a:gd name="connsiteY52" fmla="*/ 1136667 h 6858000"/>
                <a:gd name="connsiteX53" fmla="*/ 314959 w 712982"/>
                <a:gd name="connsiteY53" fmla="*/ 1106522 h 6858000"/>
                <a:gd name="connsiteX54" fmla="*/ 290675 w 712982"/>
                <a:gd name="connsiteY54" fmla="*/ 1004980 h 6858000"/>
                <a:gd name="connsiteX55" fmla="*/ 272712 w 712982"/>
                <a:gd name="connsiteY55" fmla="*/ 910357 h 6858000"/>
                <a:gd name="connsiteX56" fmla="*/ 270963 w 712982"/>
                <a:gd name="connsiteY56" fmla="*/ 667028 h 6858000"/>
                <a:gd name="connsiteX57" fmla="*/ 244986 w 712982"/>
                <a:gd name="connsiteY57" fmla="*/ 483131 h 6858000"/>
                <a:gd name="connsiteX58" fmla="*/ 241465 w 712982"/>
                <a:gd name="connsiteY58" fmla="*/ 397465 h 6858000"/>
                <a:gd name="connsiteX59" fmla="*/ 244890 w 712982"/>
                <a:gd name="connsiteY59" fmla="*/ 348507 h 6858000"/>
                <a:gd name="connsiteX60" fmla="*/ 293439 w 712982"/>
                <a:gd name="connsiteY60" fmla="*/ 233141 h 6858000"/>
                <a:gd name="connsiteX61" fmla="*/ 300513 w 712982"/>
                <a:gd name="connsiteY61" fmla="*/ 172069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712982" h="6858000">
                  <a:moveTo>
                    <a:pt x="280560" y="0"/>
                  </a:moveTo>
                  <a:lnTo>
                    <a:pt x="712982" y="0"/>
                  </a:lnTo>
                  <a:lnTo>
                    <a:pt x="712982" y="6858000"/>
                  </a:lnTo>
                  <a:lnTo>
                    <a:pt x="372527" y="6858000"/>
                  </a:lnTo>
                  <a:lnTo>
                    <a:pt x="372901" y="6835810"/>
                  </a:lnTo>
                  <a:cubicBezTo>
                    <a:pt x="343741" y="6729822"/>
                    <a:pt x="373381" y="6623551"/>
                    <a:pt x="363017" y="6518145"/>
                  </a:cubicBezTo>
                  <a:cubicBezTo>
                    <a:pt x="358372" y="6470360"/>
                    <a:pt x="362468" y="6422202"/>
                    <a:pt x="310498" y="6393936"/>
                  </a:cubicBezTo>
                  <a:cubicBezTo>
                    <a:pt x="303659" y="6390296"/>
                    <a:pt x="304819" y="6368800"/>
                    <a:pt x="305420" y="6355564"/>
                  </a:cubicBezTo>
                  <a:cubicBezTo>
                    <a:pt x="306594" y="6326166"/>
                    <a:pt x="314451" y="6296329"/>
                    <a:pt x="311030" y="6267729"/>
                  </a:cubicBezTo>
                  <a:cubicBezTo>
                    <a:pt x="304253" y="6208466"/>
                    <a:pt x="293104" y="6149393"/>
                    <a:pt x="281440" y="6090959"/>
                  </a:cubicBezTo>
                  <a:cubicBezTo>
                    <a:pt x="276978" y="6068911"/>
                    <a:pt x="266829" y="6048361"/>
                    <a:pt x="258928" y="6026981"/>
                  </a:cubicBezTo>
                  <a:cubicBezTo>
                    <a:pt x="254416" y="6015184"/>
                    <a:pt x="244605" y="6003083"/>
                    <a:pt x="245105" y="5991615"/>
                  </a:cubicBezTo>
                  <a:cubicBezTo>
                    <a:pt x="248075" y="5925141"/>
                    <a:pt x="216651" y="5867990"/>
                    <a:pt x="197441" y="5807458"/>
                  </a:cubicBezTo>
                  <a:cubicBezTo>
                    <a:pt x="188523" y="5779456"/>
                    <a:pt x="171697" y="5754078"/>
                    <a:pt x="159115" y="5727356"/>
                  </a:cubicBezTo>
                  <a:cubicBezTo>
                    <a:pt x="155717" y="5720411"/>
                    <a:pt x="152517" y="5712566"/>
                    <a:pt x="152306" y="5705270"/>
                  </a:cubicBezTo>
                  <a:cubicBezTo>
                    <a:pt x="151252" y="5663532"/>
                    <a:pt x="151674" y="5621922"/>
                    <a:pt x="150939" y="5580441"/>
                  </a:cubicBezTo>
                  <a:cubicBezTo>
                    <a:pt x="150326" y="5542748"/>
                    <a:pt x="147369" y="5505023"/>
                    <a:pt x="187956" y="5482729"/>
                  </a:cubicBezTo>
                  <a:cubicBezTo>
                    <a:pt x="194324" y="5479395"/>
                    <a:pt x="198291" y="5470181"/>
                    <a:pt x="201902" y="5463053"/>
                  </a:cubicBezTo>
                  <a:cubicBezTo>
                    <a:pt x="257480" y="5353065"/>
                    <a:pt x="249730" y="5298303"/>
                    <a:pt x="168174" y="5205662"/>
                  </a:cubicBezTo>
                  <a:cubicBezTo>
                    <a:pt x="159805" y="5196040"/>
                    <a:pt x="152161" y="5174340"/>
                    <a:pt x="157186" y="5166766"/>
                  </a:cubicBezTo>
                  <a:cubicBezTo>
                    <a:pt x="198743" y="5102508"/>
                    <a:pt x="186477" y="5038579"/>
                    <a:pt x="163999" y="4972256"/>
                  </a:cubicBezTo>
                  <a:cubicBezTo>
                    <a:pt x="158020" y="4955056"/>
                    <a:pt x="155299" y="4930181"/>
                    <a:pt x="163388" y="4915833"/>
                  </a:cubicBezTo>
                  <a:cubicBezTo>
                    <a:pt x="200708" y="4847649"/>
                    <a:pt x="186907" y="4780374"/>
                    <a:pt x="166361" y="4712964"/>
                  </a:cubicBezTo>
                  <a:cubicBezTo>
                    <a:pt x="163165" y="4702485"/>
                    <a:pt x="150748" y="4690669"/>
                    <a:pt x="140122" y="4687152"/>
                  </a:cubicBezTo>
                  <a:cubicBezTo>
                    <a:pt x="102452" y="4674589"/>
                    <a:pt x="86917" y="4644970"/>
                    <a:pt x="73058" y="4611951"/>
                  </a:cubicBezTo>
                  <a:cubicBezTo>
                    <a:pt x="50686" y="4559957"/>
                    <a:pt x="25516" y="4509149"/>
                    <a:pt x="3979" y="4456771"/>
                  </a:cubicBezTo>
                  <a:cubicBezTo>
                    <a:pt x="-1236" y="4443877"/>
                    <a:pt x="-726" y="4427139"/>
                    <a:pt x="2091" y="4412781"/>
                  </a:cubicBezTo>
                  <a:cubicBezTo>
                    <a:pt x="11653" y="4363733"/>
                    <a:pt x="45382" y="4329603"/>
                    <a:pt x="75905" y="4292897"/>
                  </a:cubicBezTo>
                  <a:cubicBezTo>
                    <a:pt x="89361" y="4276787"/>
                    <a:pt x="97880" y="4255660"/>
                    <a:pt x="104434" y="4235333"/>
                  </a:cubicBezTo>
                  <a:cubicBezTo>
                    <a:pt x="121200" y="4182569"/>
                    <a:pt x="135523" y="4128901"/>
                    <a:pt x="151065" y="4075686"/>
                  </a:cubicBezTo>
                  <a:cubicBezTo>
                    <a:pt x="152552" y="4070549"/>
                    <a:pt x="157315" y="4065932"/>
                    <a:pt x="161243" y="4061695"/>
                  </a:cubicBezTo>
                  <a:cubicBezTo>
                    <a:pt x="202828" y="4019095"/>
                    <a:pt x="244731" y="3976753"/>
                    <a:pt x="286285" y="3933862"/>
                  </a:cubicBezTo>
                  <a:cubicBezTo>
                    <a:pt x="294168" y="3925683"/>
                    <a:pt x="299393" y="3914571"/>
                    <a:pt x="306926" y="3905847"/>
                  </a:cubicBezTo>
                  <a:cubicBezTo>
                    <a:pt x="317292" y="3893589"/>
                    <a:pt x="326766" y="3878502"/>
                    <a:pt x="340015" y="3871199"/>
                  </a:cubicBezTo>
                  <a:cubicBezTo>
                    <a:pt x="381725" y="3848490"/>
                    <a:pt x="396760" y="3812013"/>
                    <a:pt x="400111" y="3767743"/>
                  </a:cubicBezTo>
                  <a:cubicBezTo>
                    <a:pt x="403294" y="3727294"/>
                    <a:pt x="405323" y="3686973"/>
                    <a:pt x="409694" y="3646690"/>
                  </a:cubicBezTo>
                  <a:cubicBezTo>
                    <a:pt x="414852" y="3597538"/>
                    <a:pt x="420910" y="3548579"/>
                    <a:pt x="428447" y="3499752"/>
                  </a:cubicBezTo>
                  <a:cubicBezTo>
                    <a:pt x="431696" y="3478619"/>
                    <a:pt x="435683" y="3456228"/>
                    <a:pt x="445033" y="3437349"/>
                  </a:cubicBezTo>
                  <a:cubicBezTo>
                    <a:pt x="470858" y="3384475"/>
                    <a:pt x="486179" y="3329236"/>
                    <a:pt x="471431" y="3272018"/>
                  </a:cubicBezTo>
                  <a:cubicBezTo>
                    <a:pt x="459682" y="3226180"/>
                    <a:pt x="472474" y="3185267"/>
                    <a:pt x="495919" y="3153432"/>
                  </a:cubicBezTo>
                  <a:cubicBezTo>
                    <a:pt x="538461" y="3095505"/>
                    <a:pt x="521296" y="3040311"/>
                    <a:pt x="499541" y="2985907"/>
                  </a:cubicBezTo>
                  <a:cubicBezTo>
                    <a:pt x="488276" y="2957871"/>
                    <a:pt x="486838" y="2934028"/>
                    <a:pt x="491640" y="2905697"/>
                  </a:cubicBezTo>
                  <a:cubicBezTo>
                    <a:pt x="502898" y="2840071"/>
                    <a:pt x="547705" y="2792141"/>
                    <a:pt x="586592" y="2746325"/>
                  </a:cubicBezTo>
                  <a:cubicBezTo>
                    <a:pt x="619786" y="2707275"/>
                    <a:pt x="636305" y="2665661"/>
                    <a:pt x="647211" y="2620857"/>
                  </a:cubicBezTo>
                  <a:cubicBezTo>
                    <a:pt x="661216" y="2564298"/>
                    <a:pt x="648982" y="2522027"/>
                    <a:pt x="598120" y="2501248"/>
                  </a:cubicBezTo>
                  <a:cubicBezTo>
                    <a:pt x="583733" y="2495506"/>
                    <a:pt x="566431" y="2484521"/>
                    <a:pt x="560897" y="2471368"/>
                  </a:cubicBezTo>
                  <a:cubicBezTo>
                    <a:pt x="533469" y="2407931"/>
                    <a:pt x="496686" y="2344634"/>
                    <a:pt x="506928" y="2272389"/>
                  </a:cubicBezTo>
                  <a:cubicBezTo>
                    <a:pt x="520879" y="2172517"/>
                    <a:pt x="509052" y="2077807"/>
                    <a:pt x="474122" y="1983284"/>
                  </a:cubicBezTo>
                  <a:cubicBezTo>
                    <a:pt x="417537" y="1829959"/>
                    <a:pt x="358639" y="1676886"/>
                    <a:pt x="349180" y="1510207"/>
                  </a:cubicBezTo>
                  <a:cubicBezTo>
                    <a:pt x="347619" y="1482573"/>
                    <a:pt x="326399" y="1451821"/>
                    <a:pt x="306451" y="1430003"/>
                  </a:cubicBezTo>
                  <a:cubicBezTo>
                    <a:pt x="268511" y="1388202"/>
                    <a:pt x="266127" y="1390512"/>
                    <a:pt x="287747" y="1336633"/>
                  </a:cubicBezTo>
                  <a:cubicBezTo>
                    <a:pt x="293070" y="1323756"/>
                    <a:pt x="295470" y="1308272"/>
                    <a:pt x="304326" y="1298229"/>
                  </a:cubicBezTo>
                  <a:cubicBezTo>
                    <a:pt x="349361" y="1247057"/>
                    <a:pt x="331041" y="1191986"/>
                    <a:pt x="317671" y="1136667"/>
                  </a:cubicBezTo>
                  <a:cubicBezTo>
                    <a:pt x="315148" y="1126990"/>
                    <a:pt x="311827" y="1115354"/>
                    <a:pt x="314959" y="1106522"/>
                  </a:cubicBezTo>
                  <a:cubicBezTo>
                    <a:pt x="329032" y="1066641"/>
                    <a:pt x="319157" y="1035231"/>
                    <a:pt x="290675" y="1004980"/>
                  </a:cubicBezTo>
                  <a:cubicBezTo>
                    <a:pt x="266138" y="978690"/>
                    <a:pt x="249805" y="947108"/>
                    <a:pt x="272712" y="910357"/>
                  </a:cubicBezTo>
                  <a:cubicBezTo>
                    <a:pt x="323486" y="828702"/>
                    <a:pt x="317578" y="747981"/>
                    <a:pt x="270963" y="667028"/>
                  </a:cubicBezTo>
                  <a:cubicBezTo>
                    <a:pt x="237707" y="609204"/>
                    <a:pt x="225082" y="549995"/>
                    <a:pt x="244986" y="483131"/>
                  </a:cubicBezTo>
                  <a:cubicBezTo>
                    <a:pt x="252708" y="457408"/>
                    <a:pt x="242285" y="426353"/>
                    <a:pt x="241465" y="397465"/>
                  </a:cubicBezTo>
                  <a:cubicBezTo>
                    <a:pt x="240850" y="381142"/>
                    <a:pt x="239176" y="363176"/>
                    <a:pt x="244890" y="348507"/>
                  </a:cubicBezTo>
                  <a:cubicBezTo>
                    <a:pt x="259350" y="309454"/>
                    <a:pt x="279299" y="272445"/>
                    <a:pt x="293439" y="233141"/>
                  </a:cubicBezTo>
                  <a:cubicBezTo>
                    <a:pt x="300152" y="214256"/>
                    <a:pt x="302437" y="192349"/>
                    <a:pt x="300513" y="172069"/>
                  </a:cubicBez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D4848B5A-6A10-4545-9A0D-BF3F95BCFC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79015" y="0"/>
              <a:ext cx="712985" cy="6858000"/>
            </a:xfrm>
            <a:custGeom>
              <a:avLst/>
              <a:gdLst>
                <a:gd name="connsiteX0" fmla="*/ 280560 w 712985"/>
                <a:gd name="connsiteY0" fmla="*/ 0 h 6858000"/>
                <a:gd name="connsiteX1" fmla="*/ 712985 w 712985"/>
                <a:gd name="connsiteY1" fmla="*/ 0 h 6858000"/>
                <a:gd name="connsiteX2" fmla="*/ 712985 w 712985"/>
                <a:gd name="connsiteY2" fmla="*/ 6858000 h 6858000"/>
                <a:gd name="connsiteX3" fmla="*/ 372527 w 712985"/>
                <a:gd name="connsiteY3" fmla="*/ 6858000 h 6858000"/>
                <a:gd name="connsiteX4" fmla="*/ 372901 w 712985"/>
                <a:gd name="connsiteY4" fmla="*/ 6835810 h 6858000"/>
                <a:gd name="connsiteX5" fmla="*/ 363017 w 712985"/>
                <a:gd name="connsiteY5" fmla="*/ 6518145 h 6858000"/>
                <a:gd name="connsiteX6" fmla="*/ 310498 w 712985"/>
                <a:gd name="connsiteY6" fmla="*/ 6393936 h 6858000"/>
                <a:gd name="connsiteX7" fmla="*/ 305420 w 712985"/>
                <a:gd name="connsiteY7" fmla="*/ 6355564 h 6858000"/>
                <a:gd name="connsiteX8" fmla="*/ 311030 w 712985"/>
                <a:gd name="connsiteY8" fmla="*/ 6267729 h 6858000"/>
                <a:gd name="connsiteX9" fmla="*/ 281440 w 712985"/>
                <a:gd name="connsiteY9" fmla="*/ 6090959 h 6858000"/>
                <a:gd name="connsiteX10" fmla="*/ 258928 w 712985"/>
                <a:gd name="connsiteY10" fmla="*/ 6026981 h 6858000"/>
                <a:gd name="connsiteX11" fmla="*/ 245105 w 712985"/>
                <a:gd name="connsiteY11" fmla="*/ 5991615 h 6858000"/>
                <a:gd name="connsiteX12" fmla="*/ 197441 w 712985"/>
                <a:gd name="connsiteY12" fmla="*/ 5807458 h 6858000"/>
                <a:gd name="connsiteX13" fmla="*/ 159115 w 712985"/>
                <a:gd name="connsiteY13" fmla="*/ 5727356 h 6858000"/>
                <a:gd name="connsiteX14" fmla="*/ 152306 w 712985"/>
                <a:gd name="connsiteY14" fmla="*/ 5705270 h 6858000"/>
                <a:gd name="connsiteX15" fmla="*/ 150939 w 712985"/>
                <a:gd name="connsiteY15" fmla="*/ 5580441 h 6858000"/>
                <a:gd name="connsiteX16" fmla="*/ 187956 w 712985"/>
                <a:gd name="connsiteY16" fmla="*/ 5482729 h 6858000"/>
                <a:gd name="connsiteX17" fmla="*/ 201902 w 712985"/>
                <a:gd name="connsiteY17" fmla="*/ 5463053 h 6858000"/>
                <a:gd name="connsiteX18" fmla="*/ 168174 w 712985"/>
                <a:gd name="connsiteY18" fmla="*/ 5205662 h 6858000"/>
                <a:gd name="connsiteX19" fmla="*/ 157186 w 712985"/>
                <a:gd name="connsiteY19" fmla="*/ 5166766 h 6858000"/>
                <a:gd name="connsiteX20" fmla="*/ 163999 w 712985"/>
                <a:gd name="connsiteY20" fmla="*/ 4972256 h 6858000"/>
                <a:gd name="connsiteX21" fmla="*/ 163388 w 712985"/>
                <a:gd name="connsiteY21" fmla="*/ 4915833 h 6858000"/>
                <a:gd name="connsiteX22" fmla="*/ 166361 w 712985"/>
                <a:gd name="connsiteY22" fmla="*/ 4712964 h 6858000"/>
                <a:gd name="connsiteX23" fmla="*/ 140122 w 712985"/>
                <a:gd name="connsiteY23" fmla="*/ 4687152 h 6858000"/>
                <a:gd name="connsiteX24" fmla="*/ 73058 w 712985"/>
                <a:gd name="connsiteY24" fmla="*/ 4611951 h 6858000"/>
                <a:gd name="connsiteX25" fmla="*/ 3979 w 712985"/>
                <a:gd name="connsiteY25" fmla="*/ 4456771 h 6858000"/>
                <a:gd name="connsiteX26" fmla="*/ 2091 w 712985"/>
                <a:gd name="connsiteY26" fmla="*/ 4412781 h 6858000"/>
                <a:gd name="connsiteX27" fmla="*/ 75905 w 712985"/>
                <a:gd name="connsiteY27" fmla="*/ 4292897 h 6858000"/>
                <a:gd name="connsiteX28" fmla="*/ 104434 w 712985"/>
                <a:gd name="connsiteY28" fmla="*/ 4235333 h 6858000"/>
                <a:gd name="connsiteX29" fmla="*/ 151065 w 712985"/>
                <a:gd name="connsiteY29" fmla="*/ 4075686 h 6858000"/>
                <a:gd name="connsiteX30" fmla="*/ 161243 w 712985"/>
                <a:gd name="connsiteY30" fmla="*/ 4061695 h 6858000"/>
                <a:gd name="connsiteX31" fmla="*/ 286285 w 712985"/>
                <a:gd name="connsiteY31" fmla="*/ 3933862 h 6858000"/>
                <a:gd name="connsiteX32" fmla="*/ 306926 w 712985"/>
                <a:gd name="connsiteY32" fmla="*/ 3905847 h 6858000"/>
                <a:gd name="connsiteX33" fmla="*/ 340015 w 712985"/>
                <a:gd name="connsiteY33" fmla="*/ 3871199 h 6858000"/>
                <a:gd name="connsiteX34" fmla="*/ 400111 w 712985"/>
                <a:gd name="connsiteY34" fmla="*/ 3767743 h 6858000"/>
                <a:gd name="connsiteX35" fmla="*/ 409694 w 712985"/>
                <a:gd name="connsiteY35" fmla="*/ 3646690 h 6858000"/>
                <a:gd name="connsiteX36" fmla="*/ 428447 w 712985"/>
                <a:gd name="connsiteY36" fmla="*/ 3499752 h 6858000"/>
                <a:gd name="connsiteX37" fmla="*/ 445033 w 712985"/>
                <a:gd name="connsiteY37" fmla="*/ 3437349 h 6858000"/>
                <a:gd name="connsiteX38" fmla="*/ 471431 w 712985"/>
                <a:gd name="connsiteY38" fmla="*/ 3272018 h 6858000"/>
                <a:gd name="connsiteX39" fmla="*/ 495919 w 712985"/>
                <a:gd name="connsiteY39" fmla="*/ 3153432 h 6858000"/>
                <a:gd name="connsiteX40" fmla="*/ 499541 w 712985"/>
                <a:gd name="connsiteY40" fmla="*/ 2985907 h 6858000"/>
                <a:gd name="connsiteX41" fmla="*/ 491640 w 712985"/>
                <a:gd name="connsiteY41" fmla="*/ 2905697 h 6858000"/>
                <a:gd name="connsiteX42" fmla="*/ 586592 w 712985"/>
                <a:gd name="connsiteY42" fmla="*/ 2746325 h 6858000"/>
                <a:gd name="connsiteX43" fmla="*/ 647211 w 712985"/>
                <a:gd name="connsiteY43" fmla="*/ 2620857 h 6858000"/>
                <a:gd name="connsiteX44" fmla="*/ 598120 w 712985"/>
                <a:gd name="connsiteY44" fmla="*/ 2501248 h 6858000"/>
                <a:gd name="connsiteX45" fmla="*/ 560897 w 712985"/>
                <a:gd name="connsiteY45" fmla="*/ 2471368 h 6858000"/>
                <a:gd name="connsiteX46" fmla="*/ 506928 w 712985"/>
                <a:gd name="connsiteY46" fmla="*/ 2272389 h 6858000"/>
                <a:gd name="connsiteX47" fmla="*/ 474122 w 712985"/>
                <a:gd name="connsiteY47" fmla="*/ 1983284 h 6858000"/>
                <a:gd name="connsiteX48" fmla="*/ 349180 w 712985"/>
                <a:gd name="connsiteY48" fmla="*/ 1510207 h 6858000"/>
                <a:gd name="connsiteX49" fmla="*/ 306451 w 712985"/>
                <a:gd name="connsiteY49" fmla="*/ 1430003 h 6858000"/>
                <a:gd name="connsiteX50" fmla="*/ 287747 w 712985"/>
                <a:gd name="connsiteY50" fmla="*/ 1336633 h 6858000"/>
                <a:gd name="connsiteX51" fmla="*/ 304326 w 712985"/>
                <a:gd name="connsiteY51" fmla="*/ 1298229 h 6858000"/>
                <a:gd name="connsiteX52" fmla="*/ 317671 w 712985"/>
                <a:gd name="connsiteY52" fmla="*/ 1136667 h 6858000"/>
                <a:gd name="connsiteX53" fmla="*/ 314959 w 712985"/>
                <a:gd name="connsiteY53" fmla="*/ 1106522 h 6858000"/>
                <a:gd name="connsiteX54" fmla="*/ 290675 w 712985"/>
                <a:gd name="connsiteY54" fmla="*/ 1004980 h 6858000"/>
                <a:gd name="connsiteX55" fmla="*/ 272712 w 712985"/>
                <a:gd name="connsiteY55" fmla="*/ 910357 h 6858000"/>
                <a:gd name="connsiteX56" fmla="*/ 270963 w 712985"/>
                <a:gd name="connsiteY56" fmla="*/ 667028 h 6858000"/>
                <a:gd name="connsiteX57" fmla="*/ 244986 w 712985"/>
                <a:gd name="connsiteY57" fmla="*/ 483131 h 6858000"/>
                <a:gd name="connsiteX58" fmla="*/ 241465 w 712985"/>
                <a:gd name="connsiteY58" fmla="*/ 397465 h 6858000"/>
                <a:gd name="connsiteX59" fmla="*/ 244890 w 712985"/>
                <a:gd name="connsiteY59" fmla="*/ 348507 h 6858000"/>
                <a:gd name="connsiteX60" fmla="*/ 293439 w 712985"/>
                <a:gd name="connsiteY60" fmla="*/ 233141 h 6858000"/>
                <a:gd name="connsiteX61" fmla="*/ 300513 w 712985"/>
                <a:gd name="connsiteY61" fmla="*/ 172069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712985" h="6858000">
                  <a:moveTo>
                    <a:pt x="280560" y="0"/>
                  </a:moveTo>
                  <a:lnTo>
                    <a:pt x="712985" y="0"/>
                  </a:lnTo>
                  <a:lnTo>
                    <a:pt x="712985" y="6858000"/>
                  </a:lnTo>
                  <a:lnTo>
                    <a:pt x="372527" y="6858000"/>
                  </a:lnTo>
                  <a:lnTo>
                    <a:pt x="372901" y="6835810"/>
                  </a:lnTo>
                  <a:cubicBezTo>
                    <a:pt x="343741" y="6729822"/>
                    <a:pt x="373381" y="6623551"/>
                    <a:pt x="363017" y="6518145"/>
                  </a:cubicBezTo>
                  <a:cubicBezTo>
                    <a:pt x="358372" y="6470360"/>
                    <a:pt x="362468" y="6422202"/>
                    <a:pt x="310498" y="6393936"/>
                  </a:cubicBezTo>
                  <a:cubicBezTo>
                    <a:pt x="303659" y="6390296"/>
                    <a:pt x="304819" y="6368800"/>
                    <a:pt x="305420" y="6355564"/>
                  </a:cubicBezTo>
                  <a:cubicBezTo>
                    <a:pt x="306594" y="6326166"/>
                    <a:pt x="314451" y="6296329"/>
                    <a:pt x="311030" y="6267729"/>
                  </a:cubicBezTo>
                  <a:cubicBezTo>
                    <a:pt x="304253" y="6208466"/>
                    <a:pt x="293104" y="6149393"/>
                    <a:pt x="281440" y="6090959"/>
                  </a:cubicBezTo>
                  <a:cubicBezTo>
                    <a:pt x="276978" y="6068911"/>
                    <a:pt x="266829" y="6048361"/>
                    <a:pt x="258928" y="6026981"/>
                  </a:cubicBezTo>
                  <a:cubicBezTo>
                    <a:pt x="254416" y="6015184"/>
                    <a:pt x="244605" y="6003083"/>
                    <a:pt x="245105" y="5991615"/>
                  </a:cubicBezTo>
                  <a:cubicBezTo>
                    <a:pt x="248075" y="5925141"/>
                    <a:pt x="216651" y="5867990"/>
                    <a:pt x="197441" y="5807458"/>
                  </a:cubicBezTo>
                  <a:cubicBezTo>
                    <a:pt x="188523" y="5779456"/>
                    <a:pt x="171697" y="5754078"/>
                    <a:pt x="159115" y="5727356"/>
                  </a:cubicBezTo>
                  <a:cubicBezTo>
                    <a:pt x="155717" y="5720411"/>
                    <a:pt x="152517" y="5712566"/>
                    <a:pt x="152306" y="5705270"/>
                  </a:cubicBezTo>
                  <a:cubicBezTo>
                    <a:pt x="151252" y="5663532"/>
                    <a:pt x="151674" y="5621922"/>
                    <a:pt x="150939" y="5580441"/>
                  </a:cubicBezTo>
                  <a:cubicBezTo>
                    <a:pt x="150326" y="5542748"/>
                    <a:pt x="147369" y="5505023"/>
                    <a:pt x="187956" y="5482729"/>
                  </a:cubicBezTo>
                  <a:cubicBezTo>
                    <a:pt x="194324" y="5479395"/>
                    <a:pt x="198291" y="5470181"/>
                    <a:pt x="201902" y="5463053"/>
                  </a:cubicBezTo>
                  <a:cubicBezTo>
                    <a:pt x="257480" y="5353065"/>
                    <a:pt x="249730" y="5298303"/>
                    <a:pt x="168174" y="5205662"/>
                  </a:cubicBezTo>
                  <a:cubicBezTo>
                    <a:pt x="159805" y="5196040"/>
                    <a:pt x="152161" y="5174340"/>
                    <a:pt x="157186" y="5166766"/>
                  </a:cubicBezTo>
                  <a:cubicBezTo>
                    <a:pt x="198743" y="5102508"/>
                    <a:pt x="186477" y="5038579"/>
                    <a:pt x="163999" y="4972256"/>
                  </a:cubicBezTo>
                  <a:cubicBezTo>
                    <a:pt x="158020" y="4955056"/>
                    <a:pt x="155299" y="4930181"/>
                    <a:pt x="163388" y="4915833"/>
                  </a:cubicBezTo>
                  <a:cubicBezTo>
                    <a:pt x="200708" y="4847649"/>
                    <a:pt x="186907" y="4780374"/>
                    <a:pt x="166361" y="4712964"/>
                  </a:cubicBezTo>
                  <a:cubicBezTo>
                    <a:pt x="163165" y="4702485"/>
                    <a:pt x="150748" y="4690669"/>
                    <a:pt x="140122" y="4687152"/>
                  </a:cubicBezTo>
                  <a:cubicBezTo>
                    <a:pt x="102452" y="4674589"/>
                    <a:pt x="86917" y="4644970"/>
                    <a:pt x="73058" y="4611951"/>
                  </a:cubicBezTo>
                  <a:cubicBezTo>
                    <a:pt x="50686" y="4559957"/>
                    <a:pt x="25516" y="4509149"/>
                    <a:pt x="3979" y="4456771"/>
                  </a:cubicBezTo>
                  <a:cubicBezTo>
                    <a:pt x="-1236" y="4443877"/>
                    <a:pt x="-726" y="4427139"/>
                    <a:pt x="2091" y="4412781"/>
                  </a:cubicBezTo>
                  <a:cubicBezTo>
                    <a:pt x="11653" y="4363733"/>
                    <a:pt x="45382" y="4329603"/>
                    <a:pt x="75905" y="4292897"/>
                  </a:cubicBezTo>
                  <a:cubicBezTo>
                    <a:pt x="89361" y="4276787"/>
                    <a:pt x="97880" y="4255660"/>
                    <a:pt x="104434" y="4235333"/>
                  </a:cubicBezTo>
                  <a:cubicBezTo>
                    <a:pt x="121200" y="4182569"/>
                    <a:pt x="135523" y="4128901"/>
                    <a:pt x="151065" y="4075686"/>
                  </a:cubicBezTo>
                  <a:cubicBezTo>
                    <a:pt x="152552" y="4070549"/>
                    <a:pt x="157315" y="4065932"/>
                    <a:pt x="161243" y="4061695"/>
                  </a:cubicBezTo>
                  <a:cubicBezTo>
                    <a:pt x="202828" y="4019095"/>
                    <a:pt x="244731" y="3976753"/>
                    <a:pt x="286285" y="3933862"/>
                  </a:cubicBezTo>
                  <a:cubicBezTo>
                    <a:pt x="294168" y="3925683"/>
                    <a:pt x="299393" y="3914571"/>
                    <a:pt x="306926" y="3905847"/>
                  </a:cubicBezTo>
                  <a:cubicBezTo>
                    <a:pt x="317292" y="3893589"/>
                    <a:pt x="326766" y="3878502"/>
                    <a:pt x="340015" y="3871199"/>
                  </a:cubicBezTo>
                  <a:cubicBezTo>
                    <a:pt x="381725" y="3848490"/>
                    <a:pt x="396760" y="3812013"/>
                    <a:pt x="400111" y="3767743"/>
                  </a:cubicBezTo>
                  <a:cubicBezTo>
                    <a:pt x="403294" y="3727294"/>
                    <a:pt x="405323" y="3686973"/>
                    <a:pt x="409694" y="3646690"/>
                  </a:cubicBezTo>
                  <a:cubicBezTo>
                    <a:pt x="414852" y="3597538"/>
                    <a:pt x="420910" y="3548579"/>
                    <a:pt x="428447" y="3499752"/>
                  </a:cubicBezTo>
                  <a:cubicBezTo>
                    <a:pt x="431696" y="3478619"/>
                    <a:pt x="435683" y="3456228"/>
                    <a:pt x="445033" y="3437349"/>
                  </a:cubicBezTo>
                  <a:cubicBezTo>
                    <a:pt x="470858" y="3384475"/>
                    <a:pt x="486179" y="3329236"/>
                    <a:pt x="471431" y="3272018"/>
                  </a:cubicBezTo>
                  <a:cubicBezTo>
                    <a:pt x="459682" y="3226180"/>
                    <a:pt x="472474" y="3185267"/>
                    <a:pt x="495919" y="3153432"/>
                  </a:cubicBezTo>
                  <a:cubicBezTo>
                    <a:pt x="538461" y="3095505"/>
                    <a:pt x="521296" y="3040311"/>
                    <a:pt x="499541" y="2985907"/>
                  </a:cubicBezTo>
                  <a:cubicBezTo>
                    <a:pt x="488276" y="2957871"/>
                    <a:pt x="486838" y="2934028"/>
                    <a:pt x="491640" y="2905697"/>
                  </a:cubicBezTo>
                  <a:cubicBezTo>
                    <a:pt x="502898" y="2840071"/>
                    <a:pt x="547705" y="2792141"/>
                    <a:pt x="586592" y="2746325"/>
                  </a:cubicBezTo>
                  <a:cubicBezTo>
                    <a:pt x="619786" y="2707275"/>
                    <a:pt x="636305" y="2665661"/>
                    <a:pt x="647211" y="2620857"/>
                  </a:cubicBezTo>
                  <a:cubicBezTo>
                    <a:pt x="661216" y="2564298"/>
                    <a:pt x="648982" y="2522027"/>
                    <a:pt x="598120" y="2501248"/>
                  </a:cubicBezTo>
                  <a:cubicBezTo>
                    <a:pt x="583733" y="2495506"/>
                    <a:pt x="566431" y="2484521"/>
                    <a:pt x="560897" y="2471368"/>
                  </a:cubicBezTo>
                  <a:cubicBezTo>
                    <a:pt x="533469" y="2407931"/>
                    <a:pt x="496686" y="2344634"/>
                    <a:pt x="506928" y="2272389"/>
                  </a:cubicBezTo>
                  <a:cubicBezTo>
                    <a:pt x="520879" y="2172517"/>
                    <a:pt x="509052" y="2077807"/>
                    <a:pt x="474122" y="1983284"/>
                  </a:cubicBezTo>
                  <a:cubicBezTo>
                    <a:pt x="417537" y="1829959"/>
                    <a:pt x="358639" y="1676886"/>
                    <a:pt x="349180" y="1510207"/>
                  </a:cubicBezTo>
                  <a:cubicBezTo>
                    <a:pt x="347619" y="1482573"/>
                    <a:pt x="326399" y="1451821"/>
                    <a:pt x="306451" y="1430003"/>
                  </a:cubicBezTo>
                  <a:cubicBezTo>
                    <a:pt x="268511" y="1388202"/>
                    <a:pt x="266127" y="1390512"/>
                    <a:pt x="287747" y="1336633"/>
                  </a:cubicBezTo>
                  <a:cubicBezTo>
                    <a:pt x="293070" y="1323756"/>
                    <a:pt x="295470" y="1308272"/>
                    <a:pt x="304326" y="1298229"/>
                  </a:cubicBezTo>
                  <a:cubicBezTo>
                    <a:pt x="349361" y="1247057"/>
                    <a:pt x="331041" y="1191986"/>
                    <a:pt x="317671" y="1136667"/>
                  </a:cubicBezTo>
                  <a:cubicBezTo>
                    <a:pt x="315148" y="1126990"/>
                    <a:pt x="311827" y="1115354"/>
                    <a:pt x="314959" y="1106522"/>
                  </a:cubicBezTo>
                  <a:cubicBezTo>
                    <a:pt x="329032" y="1066641"/>
                    <a:pt x="319157" y="1035231"/>
                    <a:pt x="290675" y="1004980"/>
                  </a:cubicBezTo>
                  <a:cubicBezTo>
                    <a:pt x="266138" y="978690"/>
                    <a:pt x="249805" y="947108"/>
                    <a:pt x="272712" y="910357"/>
                  </a:cubicBezTo>
                  <a:cubicBezTo>
                    <a:pt x="323486" y="828702"/>
                    <a:pt x="317578" y="747981"/>
                    <a:pt x="270963" y="667028"/>
                  </a:cubicBezTo>
                  <a:cubicBezTo>
                    <a:pt x="237707" y="609204"/>
                    <a:pt x="225082" y="549995"/>
                    <a:pt x="244986" y="483131"/>
                  </a:cubicBezTo>
                  <a:cubicBezTo>
                    <a:pt x="252708" y="457408"/>
                    <a:pt x="242285" y="426353"/>
                    <a:pt x="241465" y="397465"/>
                  </a:cubicBezTo>
                  <a:cubicBezTo>
                    <a:pt x="240850" y="381142"/>
                    <a:pt x="239176" y="363176"/>
                    <a:pt x="244890" y="348507"/>
                  </a:cubicBezTo>
                  <a:cubicBezTo>
                    <a:pt x="259350" y="309454"/>
                    <a:pt x="279299" y="272445"/>
                    <a:pt x="293439" y="233141"/>
                  </a:cubicBezTo>
                  <a:cubicBezTo>
                    <a:pt x="300152" y="214256"/>
                    <a:pt x="302437" y="192349"/>
                    <a:pt x="300513" y="172069"/>
                  </a:cubicBezTo>
                  <a:close/>
                </a:path>
              </a:pathLst>
            </a:custGeom>
            <a:blipFill>
              <a:blip r:embed="rId2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147776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109EBE-D3AF-425D-92A7-A3BF902C9E4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21581" y="471340"/>
            <a:ext cx="7757402" cy="594831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defTabSz="9144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48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 20</a:t>
            </a:r>
            <a:r>
              <a:rPr lang="en-GB" sz="4800" dirty="0"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 </a:t>
            </a:r>
            <a:r>
              <a:rPr lang="zh-TW" sz="48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然而，有一件事我要責備你，就是你</a:t>
            </a:r>
            <a:r>
              <a:rPr lang="zh-TW" sz="4800" u="sng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容讓</a:t>
            </a:r>
            <a:r>
              <a:rPr lang="zh-TW" sz="48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那</a:t>
            </a:r>
            <a:r>
              <a:rPr lang="zh-TW" sz="48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自稱是先知</a:t>
            </a:r>
            <a:r>
              <a:rPr lang="zh-TW" sz="48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的婦人耶洗別教導我的僕人，</a:t>
            </a:r>
            <a:r>
              <a:rPr lang="zh-TW" sz="4800" u="sng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引誘</a:t>
            </a:r>
            <a:r>
              <a:rPr lang="en-US" altLang="zh-TW" sz="40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(</a:t>
            </a:r>
            <a:r>
              <a:rPr lang="zh-CN" altLang="en-US" sz="40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誘騙</a:t>
            </a:r>
            <a:r>
              <a:rPr lang="en-US" altLang="zh-TW" sz="40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)</a:t>
            </a:r>
            <a:r>
              <a:rPr lang="zh-TW" sz="48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他們</a:t>
            </a:r>
            <a:r>
              <a:rPr lang="zh-TW" sz="4800" u="sng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行姦淫</a:t>
            </a:r>
            <a:r>
              <a:rPr lang="zh-TW" sz="48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，吃祭偶像之物。</a:t>
            </a:r>
            <a:endParaRPr lang="en-US" sz="4800" dirty="0">
              <a:solidFill>
                <a:srgbClr val="36174D"/>
              </a:solidFill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34A1D01-C18F-4657-BDAE-89FE355E59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609261" y="0"/>
            <a:ext cx="534739" cy="6858000"/>
            <a:chOff x="11479015" y="0"/>
            <a:chExt cx="712985" cy="6858000"/>
          </a:xfrm>
          <a:effectLst>
            <a:outerShdw blurRad="381000" dist="152400" dir="10800000" algn="ctr" rotWithShape="0">
              <a:schemeClr val="bg1">
                <a:alpha val="10000"/>
              </a:schemeClr>
            </a:outerShdw>
          </a:effectLst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007616EA-DBB8-4D00-85D9-7DF86696E5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79018" y="0"/>
              <a:ext cx="712982" cy="6858000"/>
            </a:xfrm>
            <a:custGeom>
              <a:avLst/>
              <a:gdLst>
                <a:gd name="connsiteX0" fmla="*/ 280560 w 712982"/>
                <a:gd name="connsiteY0" fmla="*/ 0 h 6858000"/>
                <a:gd name="connsiteX1" fmla="*/ 712982 w 712982"/>
                <a:gd name="connsiteY1" fmla="*/ 0 h 6858000"/>
                <a:gd name="connsiteX2" fmla="*/ 712982 w 712982"/>
                <a:gd name="connsiteY2" fmla="*/ 6858000 h 6858000"/>
                <a:gd name="connsiteX3" fmla="*/ 372527 w 712982"/>
                <a:gd name="connsiteY3" fmla="*/ 6858000 h 6858000"/>
                <a:gd name="connsiteX4" fmla="*/ 372901 w 712982"/>
                <a:gd name="connsiteY4" fmla="*/ 6835810 h 6858000"/>
                <a:gd name="connsiteX5" fmla="*/ 363017 w 712982"/>
                <a:gd name="connsiteY5" fmla="*/ 6518145 h 6858000"/>
                <a:gd name="connsiteX6" fmla="*/ 310498 w 712982"/>
                <a:gd name="connsiteY6" fmla="*/ 6393936 h 6858000"/>
                <a:gd name="connsiteX7" fmla="*/ 305420 w 712982"/>
                <a:gd name="connsiteY7" fmla="*/ 6355564 h 6858000"/>
                <a:gd name="connsiteX8" fmla="*/ 311030 w 712982"/>
                <a:gd name="connsiteY8" fmla="*/ 6267729 h 6858000"/>
                <a:gd name="connsiteX9" fmla="*/ 281440 w 712982"/>
                <a:gd name="connsiteY9" fmla="*/ 6090959 h 6858000"/>
                <a:gd name="connsiteX10" fmla="*/ 258928 w 712982"/>
                <a:gd name="connsiteY10" fmla="*/ 6026981 h 6858000"/>
                <a:gd name="connsiteX11" fmla="*/ 245105 w 712982"/>
                <a:gd name="connsiteY11" fmla="*/ 5991615 h 6858000"/>
                <a:gd name="connsiteX12" fmla="*/ 197441 w 712982"/>
                <a:gd name="connsiteY12" fmla="*/ 5807458 h 6858000"/>
                <a:gd name="connsiteX13" fmla="*/ 159115 w 712982"/>
                <a:gd name="connsiteY13" fmla="*/ 5727356 h 6858000"/>
                <a:gd name="connsiteX14" fmla="*/ 152306 w 712982"/>
                <a:gd name="connsiteY14" fmla="*/ 5705270 h 6858000"/>
                <a:gd name="connsiteX15" fmla="*/ 150939 w 712982"/>
                <a:gd name="connsiteY15" fmla="*/ 5580441 h 6858000"/>
                <a:gd name="connsiteX16" fmla="*/ 187956 w 712982"/>
                <a:gd name="connsiteY16" fmla="*/ 5482729 h 6858000"/>
                <a:gd name="connsiteX17" fmla="*/ 201902 w 712982"/>
                <a:gd name="connsiteY17" fmla="*/ 5463053 h 6858000"/>
                <a:gd name="connsiteX18" fmla="*/ 168174 w 712982"/>
                <a:gd name="connsiteY18" fmla="*/ 5205662 h 6858000"/>
                <a:gd name="connsiteX19" fmla="*/ 157186 w 712982"/>
                <a:gd name="connsiteY19" fmla="*/ 5166766 h 6858000"/>
                <a:gd name="connsiteX20" fmla="*/ 163999 w 712982"/>
                <a:gd name="connsiteY20" fmla="*/ 4972256 h 6858000"/>
                <a:gd name="connsiteX21" fmla="*/ 163388 w 712982"/>
                <a:gd name="connsiteY21" fmla="*/ 4915833 h 6858000"/>
                <a:gd name="connsiteX22" fmla="*/ 166361 w 712982"/>
                <a:gd name="connsiteY22" fmla="*/ 4712964 h 6858000"/>
                <a:gd name="connsiteX23" fmla="*/ 140122 w 712982"/>
                <a:gd name="connsiteY23" fmla="*/ 4687152 h 6858000"/>
                <a:gd name="connsiteX24" fmla="*/ 73058 w 712982"/>
                <a:gd name="connsiteY24" fmla="*/ 4611951 h 6858000"/>
                <a:gd name="connsiteX25" fmla="*/ 3979 w 712982"/>
                <a:gd name="connsiteY25" fmla="*/ 4456771 h 6858000"/>
                <a:gd name="connsiteX26" fmla="*/ 2091 w 712982"/>
                <a:gd name="connsiteY26" fmla="*/ 4412781 h 6858000"/>
                <a:gd name="connsiteX27" fmla="*/ 75905 w 712982"/>
                <a:gd name="connsiteY27" fmla="*/ 4292897 h 6858000"/>
                <a:gd name="connsiteX28" fmla="*/ 104434 w 712982"/>
                <a:gd name="connsiteY28" fmla="*/ 4235333 h 6858000"/>
                <a:gd name="connsiteX29" fmla="*/ 151065 w 712982"/>
                <a:gd name="connsiteY29" fmla="*/ 4075686 h 6858000"/>
                <a:gd name="connsiteX30" fmla="*/ 161243 w 712982"/>
                <a:gd name="connsiteY30" fmla="*/ 4061695 h 6858000"/>
                <a:gd name="connsiteX31" fmla="*/ 286285 w 712982"/>
                <a:gd name="connsiteY31" fmla="*/ 3933862 h 6858000"/>
                <a:gd name="connsiteX32" fmla="*/ 306926 w 712982"/>
                <a:gd name="connsiteY32" fmla="*/ 3905847 h 6858000"/>
                <a:gd name="connsiteX33" fmla="*/ 340015 w 712982"/>
                <a:gd name="connsiteY33" fmla="*/ 3871199 h 6858000"/>
                <a:gd name="connsiteX34" fmla="*/ 400111 w 712982"/>
                <a:gd name="connsiteY34" fmla="*/ 3767743 h 6858000"/>
                <a:gd name="connsiteX35" fmla="*/ 409694 w 712982"/>
                <a:gd name="connsiteY35" fmla="*/ 3646690 h 6858000"/>
                <a:gd name="connsiteX36" fmla="*/ 428447 w 712982"/>
                <a:gd name="connsiteY36" fmla="*/ 3499752 h 6858000"/>
                <a:gd name="connsiteX37" fmla="*/ 445033 w 712982"/>
                <a:gd name="connsiteY37" fmla="*/ 3437349 h 6858000"/>
                <a:gd name="connsiteX38" fmla="*/ 471431 w 712982"/>
                <a:gd name="connsiteY38" fmla="*/ 3272018 h 6858000"/>
                <a:gd name="connsiteX39" fmla="*/ 495919 w 712982"/>
                <a:gd name="connsiteY39" fmla="*/ 3153432 h 6858000"/>
                <a:gd name="connsiteX40" fmla="*/ 499541 w 712982"/>
                <a:gd name="connsiteY40" fmla="*/ 2985907 h 6858000"/>
                <a:gd name="connsiteX41" fmla="*/ 491640 w 712982"/>
                <a:gd name="connsiteY41" fmla="*/ 2905697 h 6858000"/>
                <a:gd name="connsiteX42" fmla="*/ 586592 w 712982"/>
                <a:gd name="connsiteY42" fmla="*/ 2746325 h 6858000"/>
                <a:gd name="connsiteX43" fmla="*/ 647211 w 712982"/>
                <a:gd name="connsiteY43" fmla="*/ 2620857 h 6858000"/>
                <a:gd name="connsiteX44" fmla="*/ 598120 w 712982"/>
                <a:gd name="connsiteY44" fmla="*/ 2501248 h 6858000"/>
                <a:gd name="connsiteX45" fmla="*/ 560897 w 712982"/>
                <a:gd name="connsiteY45" fmla="*/ 2471368 h 6858000"/>
                <a:gd name="connsiteX46" fmla="*/ 506928 w 712982"/>
                <a:gd name="connsiteY46" fmla="*/ 2272389 h 6858000"/>
                <a:gd name="connsiteX47" fmla="*/ 474122 w 712982"/>
                <a:gd name="connsiteY47" fmla="*/ 1983284 h 6858000"/>
                <a:gd name="connsiteX48" fmla="*/ 349180 w 712982"/>
                <a:gd name="connsiteY48" fmla="*/ 1510207 h 6858000"/>
                <a:gd name="connsiteX49" fmla="*/ 306451 w 712982"/>
                <a:gd name="connsiteY49" fmla="*/ 1430003 h 6858000"/>
                <a:gd name="connsiteX50" fmla="*/ 287747 w 712982"/>
                <a:gd name="connsiteY50" fmla="*/ 1336633 h 6858000"/>
                <a:gd name="connsiteX51" fmla="*/ 304326 w 712982"/>
                <a:gd name="connsiteY51" fmla="*/ 1298229 h 6858000"/>
                <a:gd name="connsiteX52" fmla="*/ 317671 w 712982"/>
                <a:gd name="connsiteY52" fmla="*/ 1136667 h 6858000"/>
                <a:gd name="connsiteX53" fmla="*/ 314959 w 712982"/>
                <a:gd name="connsiteY53" fmla="*/ 1106522 h 6858000"/>
                <a:gd name="connsiteX54" fmla="*/ 290675 w 712982"/>
                <a:gd name="connsiteY54" fmla="*/ 1004980 h 6858000"/>
                <a:gd name="connsiteX55" fmla="*/ 272712 w 712982"/>
                <a:gd name="connsiteY55" fmla="*/ 910357 h 6858000"/>
                <a:gd name="connsiteX56" fmla="*/ 270963 w 712982"/>
                <a:gd name="connsiteY56" fmla="*/ 667028 h 6858000"/>
                <a:gd name="connsiteX57" fmla="*/ 244986 w 712982"/>
                <a:gd name="connsiteY57" fmla="*/ 483131 h 6858000"/>
                <a:gd name="connsiteX58" fmla="*/ 241465 w 712982"/>
                <a:gd name="connsiteY58" fmla="*/ 397465 h 6858000"/>
                <a:gd name="connsiteX59" fmla="*/ 244890 w 712982"/>
                <a:gd name="connsiteY59" fmla="*/ 348507 h 6858000"/>
                <a:gd name="connsiteX60" fmla="*/ 293439 w 712982"/>
                <a:gd name="connsiteY60" fmla="*/ 233141 h 6858000"/>
                <a:gd name="connsiteX61" fmla="*/ 300513 w 712982"/>
                <a:gd name="connsiteY61" fmla="*/ 172069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712982" h="6858000">
                  <a:moveTo>
                    <a:pt x="280560" y="0"/>
                  </a:moveTo>
                  <a:lnTo>
                    <a:pt x="712982" y="0"/>
                  </a:lnTo>
                  <a:lnTo>
                    <a:pt x="712982" y="6858000"/>
                  </a:lnTo>
                  <a:lnTo>
                    <a:pt x="372527" y="6858000"/>
                  </a:lnTo>
                  <a:lnTo>
                    <a:pt x="372901" y="6835810"/>
                  </a:lnTo>
                  <a:cubicBezTo>
                    <a:pt x="343741" y="6729822"/>
                    <a:pt x="373381" y="6623551"/>
                    <a:pt x="363017" y="6518145"/>
                  </a:cubicBezTo>
                  <a:cubicBezTo>
                    <a:pt x="358372" y="6470360"/>
                    <a:pt x="362468" y="6422202"/>
                    <a:pt x="310498" y="6393936"/>
                  </a:cubicBezTo>
                  <a:cubicBezTo>
                    <a:pt x="303659" y="6390296"/>
                    <a:pt x="304819" y="6368800"/>
                    <a:pt x="305420" y="6355564"/>
                  </a:cubicBezTo>
                  <a:cubicBezTo>
                    <a:pt x="306594" y="6326166"/>
                    <a:pt x="314451" y="6296329"/>
                    <a:pt x="311030" y="6267729"/>
                  </a:cubicBezTo>
                  <a:cubicBezTo>
                    <a:pt x="304253" y="6208466"/>
                    <a:pt x="293104" y="6149393"/>
                    <a:pt x="281440" y="6090959"/>
                  </a:cubicBezTo>
                  <a:cubicBezTo>
                    <a:pt x="276978" y="6068911"/>
                    <a:pt x="266829" y="6048361"/>
                    <a:pt x="258928" y="6026981"/>
                  </a:cubicBezTo>
                  <a:cubicBezTo>
                    <a:pt x="254416" y="6015184"/>
                    <a:pt x="244605" y="6003083"/>
                    <a:pt x="245105" y="5991615"/>
                  </a:cubicBezTo>
                  <a:cubicBezTo>
                    <a:pt x="248075" y="5925141"/>
                    <a:pt x="216651" y="5867990"/>
                    <a:pt x="197441" y="5807458"/>
                  </a:cubicBezTo>
                  <a:cubicBezTo>
                    <a:pt x="188523" y="5779456"/>
                    <a:pt x="171697" y="5754078"/>
                    <a:pt x="159115" y="5727356"/>
                  </a:cubicBezTo>
                  <a:cubicBezTo>
                    <a:pt x="155717" y="5720411"/>
                    <a:pt x="152517" y="5712566"/>
                    <a:pt x="152306" y="5705270"/>
                  </a:cubicBezTo>
                  <a:cubicBezTo>
                    <a:pt x="151252" y="5663532"/>
                    <a:pt x="151674" y="5621922"/>
                    <a:pt x="150939" y="5580441"/>
                  </a:cubicBezTo>
                  <a:cubicBezTo>
                    <a:pt x="150326" y="5542748"/>
                    <a:pt x="147369" y="5505023"/>
                    <a:pt x="187956" y="5482729"/>
                  </a:cubicBezTo>
                  <a:cubicBezTo>
                    <a:pt x="194324" y="5479395"/>
                    <a:pt x="198291" y="5470181"/>
                    <a:pt x="201902" y="5463053"/>
                  </a:cubicBezTo>
                  <a:cubicBezTo>
                    <a:pt x="257480" y="5353065"/>
                    <a:pt x="249730" y="5298303"/>
                    <a:pt x="168174" y="5205662"/>
                  </a:cubicBezTo>
                  <a:cubicBezTo>
                    <a:pt x="159805" y="5196040"/>
                    <a:pt x="152161" y="5174340"/>
                    <a:pt x="157186" y="5166766"/>
                  </a:cubicBezTo>
                  <a:cubicBezTo>
                    <a:pt x="198743" y="5102508"/>
                    <a:pt x="186477" y="5038579"/>
                    <a:pt x="163999" y="4972256"/>
                  </a:cubicBezTo>
                  <a:cubicBezTo>
                    <a:pt x="158020" y="4955056"/>
                    <a:pt x="155299" y="4930181"/>
                    <a:pt x="163388" y="4915833"/>
                  </a:cubicBezTo>
                  <a:cubicBezTo>
                    <a:pt x="200708" y="4847649"/>
                    <a:pt x="186907" y="4780374"/>
                    <a:pt x="166361" y="4712964"/>
                  </a:cubicBezTo>
                  <a:cubicBezTo>
                    <a:pt x="163165" y="4702485"/>
                    <a:pt x="150748" y="4690669"/>
                    <a:pt x="140122" y="4687152"/>
                  </a:cubicBezTo>
                  <a:cubicBezTo>
                    <a:pt x="102452" y="4674589"/>
                    <a:pt x="86917" y="4644970"/>
                    <a:pt x="73058" y="4611951"/>
                  </a:cubicBezTo>
                  <a:cubicBezTo>
                    <a:pt x="50686" y="4559957"/>
                    <a:pt x="25516" y="4509149"/>
                    <a:pt x="3979" y="4456771"/>
                  </a:cubicBezTo>
                  <a:cubicBezTo>
                    <a:pt x="-1236" y="4443877"/>
                    <a:pt x="-726" y="4427139"/>
                    <a:pt x="2091" y="4412781"/>
                  </a:cubicBezTo>
                  <a:cubicBezTo>
                    <a:pt x="11653" y="4363733"/>
                    <a:pt x="45382" y="4329603"/>
                    <a:pt x="75905" y="4292897"/>
                  </a:cubicBezTo>
                  <a:cubicBezTo>
                    <a:pt x="89361" y="4276787"/>
                    <a:pt x="97880" y="4255660"/>
                    <a:pt x="104434" y="4235333"/>
                  </a:cubicBezTo>
                  <a:cubicBezTo>
                    <a:pt x="121200" y="4182569"/>
                    <a:pt x="135523" y="4128901"/>
                    <a:pt x="151065" y="4075686"/>
                  </a:cubicBezTo>
                  <a:cubicBezTo>
                    <a:pt x="152552" y="4070549"/>
                    <a:pt x="157315" y="4065932"/>
                    <a:pt x="161243" y="4061695"/>
                  </a:cubicBezTo>
                  <a:cubicBezTo>
                    <a:pt x="202828" y="4019095"/>
                    <a:pt x="244731" y="3976753"/>
                    <a:pt x="286285" y="3933862"/>
                  </a:cubicBezTo>
                  <a:cubicBezTo>
                    <a:pt x="294168" y="3925683"/>
                    <a:pt x="299393" y="3914571"/>
                    <a:pt x="306926" y="3905847"/>
                  </a:cubicBezTo>
                  <a:cubicBezTo>
                    <a:pt x="317292" y="3893589"/>
                    <a:pt x="326766" y="3878502"/>
                    <a:pt x="340015" y="3871199"/>
                  </a:cubicBezTo>
                  <a:cubicBezTo>
                    <a:pt x="381725" y="3848490"/>
                    <a:pt x="396760" y="3812013"/>
                    <a:pt x="400111" y="3767743"/>
                  </a:cubicBezTo>
                  <a:cubicBezTo>
                    <a:pt x="403294" y="3727294"/>
                    <a:pt x="405323" y="3686973"/>
                    <a:pt x="409694" y="3646690"/>
                  </a:cubicBezTo>
                  <a:cubicBezTo>
                    <a:pt x="414852" y="3597538"/>
                    <a:pt x="420910" y="3548579"/>
                    <a:pt x="428447" y="3499752"/>
                  </a:cubicBezTo>
                  <a:cubicBezTo>
                    <a:pt x="431696" y="3478619"/>
                    <a:pt x="435683" y="3456228"/>
                    <a:pt x="445033" y="3437349"/>
                  </a:cubicBezTo>
                  <a:cubicBezTo>
                    <a:pt x="470858" y="3384475"/>
                    <a:pt x="486179" y="3329236"/>
                    <a:pt x="471431" y="3272018"/>
                  </a:cubicBezTo>
                  <a:cubicBezTo>
                    <a:pt x="459682" y="3226180"/>
                    <a:pt x="472474" y="3185267"/>
                    <a:pt x="495919" y="3153432"/>
                  </a:cubicBezTo>
                  <a:cubicBezTo>
                    <a:pt x="538461" y="3095505"/>
                    <a:pt x="521296" y="3040311"/>
                    <a:pt x="499541" y="2985907"/>
                  </a:cubicBezTo>
                  <a:cubicBezTo>
                    <a:pt x="488276" y="2957871"/>
                    <a:pt x="486838" y="2934028"/>
                    <a:pt x="491640" y="2905697"/>
                  </a:cubicBezTo>
                  <a:cubicBezTo>
                    <a:pt x="502898" y="2840071"/>
                    <a:pt x="547705" y="2792141"/>
                    <a:pt x="586592" y="2746325"/>
                  </a:cubicBezTo>
                  <a:cubicBezTo>
                    <a:pt x="619786" y="2707275"/>
                    <a:pt x="636305" y="2665661"/>
                    <a:pt x="647211" y="2620857"/>
                  </a:cubicBezTo>
                  <a:cubicBezTo>
                    <a:pt x="661216" y="2564298"/>
                    <a:pt x="648982" y="2522027"/>
                    <a:pt x="598120" y="2501248"/>
                  </a:cubicBezTo>
                  <a:cubicBezTo>
                    <a:pt x="583733" y="2495506"/>
                    <a:pt x="566431" y="2484521"/>
                    <a:pt x="560897" y="2471368"/>
                  </a:cubicBezTo>
                  <a:cubicBezTo>
                    <a:pt x="533469" y="2407931"/>
                    <a:pt x="496686" y="2344634"/>
                    <a:pt x="506928" y="2272389"/>
                  </a:cubicBezTo>
                  <a:cubicBezTo>
                    <a:pt x="520879" y="2172517"/>
                    <a:pt x="509052" y="2077807"/>
                    <a:pt x="474122" y="1983284"/>
                  </a:cubicBezTo>
                  <a:cubicBezTo>
                    <a:pt x="417537" y="1829959"/>
                    <a:pt x="358639" y="1676886"/>
                    <a:pt x="349180" y="1510207"/>
                  </a:cubicBezTo>
                  <a:cubicBezTo>
                    <a:pt x="347619" y="1482573"/>
                    <a:pt x="326399" y="1451821"/>
                    <a:pt x="306451" y="1430003"/>
                  </a:cubicBezTo>
                  <a:cubicBezTo>
                    <a:pt x="268511" y="1388202"/>
                    <a:pt x="266127" y="1390512"/>
                    <a:pt x="287747" y="1336633"/>
                  </a:cubicBezTo>
                  <a:cubicBezTo>
                    <a:pt x="293070" y="1323756"/>
                    <a:pt x="295470" y="1308272"/>
                    <a:pt x="304326" y="1298229"/>
                  </a:cubicBezTo>
                  <a:cubicBezTo>
                    <a:pt x="349361" y="1247057"/>
                    <a:pt x="331041" y="1191986"/>
                    <a:pt x="317671" y="1136667"/>
                  </a:cubicBezTo>
                  <a:cubicBezTo>
                    <a:pt x="315148" y="1126990"/>
                    <a:pt x="311827" y="1115354"/>
                    <a:pt x="314959" y="1106522"/>
                  </a:cubicBezTo>
                  <a:cubicBezTo>
                    <a:pt x="329032" y="1066641"/>
                    <a:pt x="319157" y="1035231"/>
                    <a:pt x="290675" y="1004980"/>
                  </a:cubicBezTo>
                  <a:cubicBezTo>
                    <a:pt x="266138" y="978690"/>
                    <a:pt x="249805" y="947108"/>
                    <a:pt x="272712" y="910357"/>
                  </a:cubicBezTo>
                  <a:cubicBezTo>
                    <a:pt x="323486" y="828702"/>
                    <a:pt x="317578" y="747981"/>
                    <a:pt x="270963" y="667028"/>
                  </a:cubicBezTo>
                  <a:cubicBezTo>
                    <a:pt x="237707" y="609204"/>
                    <a:pt x="225082" y="549995"/>
                    <a:pt x="244986" y="483131"/>
                  </a:cubicBezTo>
                  <a:cubicBezTo>
                    <a:pt x="252708" y="457408"/>
                    <a:pt x="242285" y="426353"/>
                    <a:pt x="241465" y="397465"/>
                  </a:cubicBezTo>
                  <a:cubicBezTo>
                    <a:pt x="240850" y="381142"/>
                    <a:pt x="239176" y="363176"/>
                    <a:pt x="244890" y="348507"/>
                  </a:cubicBezTo>
                  <a:cubicBezTo>
                    <a:pt x="259350" y="309454"/>
                    <a:pt x="279299" y="272445"/>
                    <a:pt x="293439" y="233141"/>
                  </a:cubicBezTo>
                  <a:cubicBezTo>
                    <a:pt x="300152" y="214256"/>
                    <a:pt x="302437" y="192349"/>
                    <a:pt x="300513" y="172069"/>
                  </a:cubicBez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D4848B5A-6A10-4545-9A0D-BF3F95BCFC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79015" y="0"/>
              <a:ext cx="712985" cy="6858000"/>
            </a:xfrm>
            <a:custGeom>
              <a:avLst/>
              <a:gdLst>
                <a:gd name="connsiteX0" fmla="*/ 280560 w 712985"/>
                <a:gd name="connsiteY0" fmla="*/ 0 h 6858000"/>
                <a:gd name="connsiteX1" fmla="*/ 712985 w 712985"/>
                <a:gd name="connsiteY1" fmla="*/ 0 h 6858000"/>
                <a:gd name="connsiteX2" fmla="*/ 712985 w 712985"/>
                <a:gd name="connsiteY2" fmla="*/ 6858000 h 6858000"/>
                <a:gd name="connsiteX3" fmla="*/ 372527 w 712985"/>
                <a:gd name="connsiteY3" fmla="*/ 6858000 h 6858000"/>
                <a:gd name="connsiteX4" fmla="*/ 372901 w 712985"/>
                <a:gd name="connsiteY4" fmla="*/ 6835810 h 6858000"/>
                <a:gd name="connsiteX5" fmla="*/ 363017 w 712985"/>
                <a:gd name="connsiteY5" fmla="*/ 6518145 h 6858000"/>
                <a:gd name="connsiteX6" fmla="*/ 310498 w 712985"/>
                <a:gd name="connsiteY6" fmla="*/ 6393936 h 6858000"/>
                <a:gd name="connsiteX7" fmla="*/ 305420 w 712985"/>
                <a:gd name="connsiteY7" fmla="*/ 6355564 h 6858000"/>
                <a:gd name="connsiteX8" fmla="*/ 311030 w 712985"/>
                <a:gd name="connsiteY8" fmla="*/ 6267729 h 6858000"/>
                <a:gd name="connsiteX9" fmla="*/ 281440 w 712985"/>
                <a:gd name="connsiteY9" fmla="*/ 6090959 h 6858000"/>
                <a:gd name="connsiteX10" fmla="*/ 258928 w 712985"/>
                <a:gd name="connsiteY10" fmla="*/ 6026981 h 6858000"/>
                <a:gd name="connsiteX11" fmla="*/ 245105 w 712985"/>
                <a:gd name="connsiteY11" fmla="*/ 5991615 h 6858000"/>
                <a:gd name="connsiteX12" fmla="*/ 197441 w 712985"/>
                <a:gd name="connsiteY12" fmla="*/ 5807458 h 6858000"/>
                <a:gd name="connsiteX13" fmla="*/ 159115 w 712985"/>
                <a:gd name="connsiteY13" fmla="*/ 5727356 h 6858000"/>
                <a:gd name="connsiteX14" fmla="*/ 152306 w 712985"/>
                <a:gd name="connsiteY14" fmla="*/ 5705270 h 6858000"/>
                <a:gd name="connsiteX15" fmla="*/ 150939 w 712985"/>
                <a:gd name="connsiteY15" fmla="*/ 5580441 h 6858000"/>
                <a:gd name="connsiteX16" fmla="*/ 187956 w 712985"/>
                <a:gd name="connsiteY16" fmla="*/ 5482729 h 6858000"/>
                <a:gd name="connsiteX17" fmla="*/ 201902 w 712985"/>
                <a:gd name="connsiteY17" fmla="*/ 5463053 h 6858000"/>
                <a:gd name="connsiteX18" fmla="*/ 168174 w 712985"/>
                <a:gd name="connsiteY18" fmla="*/ 5205662 h 6858000"/>
                <a:gd name="connsiteX19" fmla="*/ 157186 w 712985"/>
                <a:gd name="connsiteY19" fmla="*/ 5166766 h 6858000"/>
                <a:gd name="connsiteX20" fmla="*/ 163999 w 712985"/>
                <a:gd name="connsiteY20" fmla="*/ 4972256 h 6858000"/>
                <a:gd name="connsiteX21" fmla="*/ 163388 w 712985"/>
                <a:gd name="connsiteY21" fmla="*/ 4915833 h 6858000"/>
                <a:gd name="connsiteX22" fmla="*/ 166361 w 712985"/>
                <a:gd name="connsiteY22" fmla="*/ 4712964 h 6858000"/>
                <a:gd name="connsiteX23" fmla="*/ 140122 w 712985"/>
                <a:gd name="connsiteY23" fmla="*/ 4687152 h 6858000"/>
                <a:gd name="connsiteX24" fmla="*/ 73058 w 712985"/>
                <a:gd name="connsiteY24" fmla="*/ 4611951 h 6858000"/>
                <a:gd name="connsiteX25" fmla="*/ 3979 w 712985"/>
                <a:gd name="connsiteY25" fmla="*/ 4456771 h 6858000"/>
                <a:gd name="connsiteX26" fmla="*/ 2091 w 712985"/>
                <a:gd name="connsiteY26" fmla="*/ 4412781 h 6858000"/>
                <a:gd name="connsiteX27" fmla="*/ 75905 w 712985"/>
                <a:gd name="connsiteY27" fmla="*/ 4292897 h 6858000"/>
                <a:gd name="connsiteX28" fmla="*/ 104434 w 712985"/>
                <a:gd name="connsiteY28" fmla="*/ 4235333 h 6858000"/>
                <a:gd name="connsiteX29" fmla="*/ 151065 w 712985"/>
                <a:gd name="connsiteY29" fmla="*/ 4075686 h 6858000"/>
                <a:gd name="connsiteX30" fmla="*/ 161243 w 712985"/>
                <a:gd name="connsiteY30" fmla="*/ 4061695 h 6858000"/>
                <a:gd name="connsiteX31" fmla="*/ 286285 w 712985"/>
                <a:gd name="connsiteY31" fmla="*/ 3933862 h 6858000"/>
                <a:gd name="connsiteX32" fmla="*/ 306926 w 712985"/>
                <a:gd name="connsiteY32" fmla="*/ 3905847 h 6858000"/>
                <a:gd name="connsiteX33" fmla="*/ 340015 w 712985"/>
                <a:gd name="connsiteY33" fmla="*/ 3871199 h 6858000"/>
                <a:gd name="connsiteX34" fmla="*/ 400111 w 712985"/>
                <a:gd name="connsiteY34" fmla="*/ 3767743 h 6858000"/>
                <a:gd name="connsiteX35" fmla="*/ 409694 w 712985"/>
                <a:gd name="connsiteY35" fmla="*/ 3646690 h 6858000"/>
                <a:gd name="connsiteX36" fmla="*/ 428447 w 712985"/>
                <a:gd name="connsiteY36" fmla="*/ 3499752 h 6858000"/>
                <a:gd name="connsiteX37" fmla="*/ 445033 w 712985"/>
                <a:gd name="connsiteY37" fmla="*/ 3437349 h 6858000"/>
                <a:gd name="connsiteX38" fmla="*/ 471431 w 712985"/>
                <a:gd name="connsiteY38" fmla="*/ 3272018 h 6858000"/>
                <a:gd name="connsiteX39" fmla="*/ 495919 w 712985"/>
                <a:gd name="connsiteY39" fmla="*/ 3153432 h 6858000"/>
                <a:gd name="connsiteX40" fmla="*/ 499541 w 712985"/>
                <a:gd name="connsiteY40" fmla="*/ 2985907 h 6858000"/>
                <a:gd name="connsiteX41" fmla="*/ 491640 w 712985"/>
                <a:gd name="connsiteY41" fmla="*/ 2905697 h 6858000"/>
                <a:gd name="connsiteX42" fmla="*/ 586592 w 712985"/>
                <a:gd name="connsiteY42" fmla="*/ 2746325 h 6858000"/>
                <a:gd name="connsiteX43" fmla="*/ 647211 w 712985"/>
                <a:gd name="connsiteY43" fmla="*/ 2620857 h 6858000"/>
                <a:gd name="connsiteX44" fmla="*/ 598120 w 712985"/>
                <a:gd name="connsiteY44" fmla="*/ 2501248 h 6858000"/>
                <a:gd name="connsiteX45" fmla="*/ 560897 w 712985"/>
                <a:gd name="connsiteY45" fmla="*/ 2471368 h 6858000"/>
                <a:gd name="connsiteX46" fmla="*/ 506928 w 712985"/>
                <a:gd name="connsiteY46" fmla="*/ 2272389 h 6858000"/>
                <a:gd name="connsiteX47" fmla="*/ 474122 w 712985"/>
                <a:gd name="connsiteY47" fmla="*/ 1983284 h 6858000"/>
                <a:gd name="connsiteX48" fmla="*/ 349180 w 712985"/>
                <a:gd name="connsiteY48" fmla="*/ 1510207 h 6858000"/>
                <a:gd name="connsiteX49" fmla="*/ 306451 w 712985"/>
                <a:gd name="connsiteY49" fmla="*/ 1430003 h 6858000"/>
                <a:gd name="connsiteX50" fmla="*/ 287747 w 712985"/>
                <a:gd name="connsiteY50" fmla="*/ 1336633 h 6858000"/>
                <a:gd name="connsiteX51" fmla="*/ 304326 w 712985"/>
                <a:gd name="connsiteY51" fmla="*/ 1298229 h 6858000"/>
                <a:gd name="connsiteX52" fmla="*/ 317671 w 712985"/>
                <a:gd name="connsiteY52" fmla="*/ 1136667 h 6858000"/>
                <a:gd name="connsiteX53" fmla="*/ 314959 w 712985"/>
                <a:gd name="connsiteY53" fmla="*/ 1106522 h 6858000"/>
                <a:gd name="connsiteX54" fmla="*/ 290675 w 712985"/>
                <a:gd name="connsiteY54" fmla="*/ 1004980 h 6858000"/>
                <a:gd name="connsiteX55" fmla="*/ 272712 w 712985"/>
                <a:gd name="connsiteY55" fmla="*/ 910357 h 6858000"/>
                <a:gd name="connsiteX56" fmla="*/ 270963 w 712985"/>
                <a:gd name="connsiteY56" fmla="*/ 667028 h 6858000"/>
                <a:gd name="connsiteX57" fmla="*/ 244986 w 712985"/>
                <a:gd name="connsiteY57" fmla="*/ 483131 h 6858000"/>
                <a:gd name="connsiteX58" fmla="*/ 241465 w 712985"/>
                <a:gd name="connsiteY58" fmla="*/ 397465 h 6858000"/>
                <a:gd name="connsiteX59" fmla="*/ 244890 w 712985"/>
                <a:gd name="connsiteY59" fmla="*/ 348507 h 6858000"/>
                <a:gd name="connsiteX60" fmla="*/ 293439 w 712985"/>
                <a:gd name="connsiteY60" fmla="*/ 233141 h 6858000"/>
                <a:gd name="connsiteX61" fmla="*/ 300513 w 712985"/>
                <a:gd name="connsiteY61" fmla="*/ 172069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712985" h="6858000">
                  <a:moveTo>
                    <a:pt x="280560" y="0"/>
                  </a:moveTo>
                  <a:lnTo>
                    <a:pt x="712985" y="0"/>
                  </a:lnTo>
                  <a:lnTo>
                    <a:pt x="712985" y="6858000"/>
                  </a:lnTo>
                  <a:lnTo>
                    <a:pt x="372527" y="6858000"/>
                  </a:lnTo>
                  <a:lnTo>
                    <a:pt x="372901" y="6835810"/>
                  </a:lnTo>
                  <a:cubicBezTo>
                    <a:pt x="343741" y="6729822"/>
                    <a:pt x="373381" y="6623551"/>
                    <a:pt x="363017" y="6518145"/>
                  </a:cubicBezTo>
                  <a:cubicBezTo>
                    <a:pt x="358372" y="6470360"/>
                    <a:pt x="362468" y="6422202"/>
                    <a:pt x="310498" y="6393936"/>
                  </a:cubicBezTo>
                  <a:cubicBezTo>
                    <a:pt x="303659" y="6390296"/>
                    <a:pt x="304819" y="6368800"/>
                    <a:pt x="305420" y="6355564"/>
                  </a:cubicBezTo>
                  <a:cubicBezTo>
                    <a:pt x="306594" y="6326166"/>
                    <a:pt x="314451" y="6296329"/>
                    <a:pt x="311030" y="6267729"/>
                  </a:cubicBezTo>
                  <a:cubicBezTo>
                    <a:pt x="304253" y="6208466"/>
                    <a:pt x="293104" y="6149393"/>
                    <a:pt x="281440" y="6090959"/>
                  </a:cubicBezTo>
                  <a:cubicBezTo>
                    <a:pt x="276978" y="6068911"/>
                    <a:pt x="266829" y="6048361"/>
                    <a:pt x="258928" y="6026981"/>
                  </a:cubicBezTo>
                  <a:cubicBezTo>
                    <a:pt x="254416" y="6015184"/>
                    <a:pt x="244605" y="6003083"/>
                    <a:pt x="245105" y="5991615"/>
                  </a:cubicBezTo>
                  <a:cubicBezTo>
                    <a:pt x="248075" y="5925141"/>
                    <a:pt x="216651" y="5867990"/>
                    <a:pt x="197441" y="5807458"/>
                  </a:cubicBezTo>
                  <a:cubicBezTo>
                    <a:pt x="188523" y="5779456"/>
                    <a:pt x="171697" y="5754078"/>
                    <a:pt x="159115" y="5727356"/>
                  </a:cubicBezTo>
                  <a:cubicBezTo>
                    <a:pt x="155717" y="5720411"/>
                    <a:pt x="152517" y="5712566"/>
                    <a:pt x="152306" y="5705270"/>
                  </a:cubicBezTo>
                  <a:cubicBezTo>
                    <a:pt x="151252" y="5663532"/>
                    <a:pt x="151674" y="5621922"/>
                    <a:pt x="150939" y="5580441"/>
                  </a:cubicBezTo>
                  <a:cubicBezTo>
                    <a:pt x="150326" y="5542748"/>
                    <a:pt x="147369" y="5505023"/>
                    <a:pt x="187956" y="5482729"/>
                  </a:cubicBezTo>
                  <a:cubicBezTo>
                    <a:pt x="194324" y="5479395"/>
                    <a:pt x="198291" y="5470181"/>
                    <a:pt x="201902" y="5463053"/>
                  </a:cubicBezTo>
                  <a:cubicBezTo>
                    <a:pt x="257480" y="5353065"/>
                    <a:pt x="249730" y="5298303"/>
                    <a:pt x="168174" y="5205662"/>
                  </a:cubicBezTo>
                  <a:cubicBezTo>
                    <a:pt x="159805" y="5196040"/>
                    <a:pt x="152161" y="5174340"/>
                    <a:pt x="157186" y="5166766"/>
                  </a:cubicBezTo>
                  <a:cubicBezTo>
                    <a:pt x="198743" y="5102508"/>
                    <a:pt x="186477" y="5038579"/>
                    <a:pt x="163999" y="4972256"/>
                  </a:cubicBezTo>
                  <a:cubicBezTo>
                    <a:pt x="158020" y="4955056"/>
                    <a:pt x="155299" y="4930181"/>
                    <a:pt x="163388" y="4915833"/>
                  </a:cubicBezTo>
                  <a:cubicBezTo>
                    <a:pt x="200708" y="4847649"/>
                    <a:pt x="186907" y="4780374"/>
                    <a:pt x="166361" y="4712964"/>
                  </a:cubicBezTo>
                  <a:cubicBezTo>
                    <a:pt x="163165" y="4702485"/>
                    <a:pt x="150748" y="4690669"/>
                    <a:pt x="140122" y="4687152"/>
                  </a:cubicBezTo>
                  <a:cubicBezTo>
                    <a:pt x="102452" y="4674589"/>
                    <a:pt x="86917" y="4644970"/>
                    <a:pt x="73058" y="4611951"/>
                  </a:cubicBezTo>
                  <a:cubicBezTo>
                    <a:pt x="50686" y="4559957"/>
                    <a:pt x="25516" y="4509149"/>
                    <a:pt x="3979" y="4456771"/>
                  </a:cubicBezTo>
                  <a:cubicBezTo>
                    <a:pt x="-1236" y="4443877"/>
                    <a:pt x="-726" y="4427139"/>
                    <a:pt x="2091" y="4412781"/>
                  </a:cubicBezTo>
                  <a:cubicBezTo>
                    <a:pt x="11653" y="4363733"/>
                    <a:pt x="45382" y="4329603"/>
                    <a:pt x="75905" y="4292897"/>
                  </a:cubicBezTo>
                  <a:cubicBezTo>
                    <a:pt x="89361" y="4276787"/>
                    <a:pt x="97880" y="4255660"/>
                    <a:pt x="104434" y="4235333"/>
                  </a:cubicBezTo>
                  <a:cubicBezTo>
                    <a:pt x="121200" y="4182569"/>
                    <a:pt x="135523" y="4128901"/>
                    <a:pt x="151065" y="4075686"/>
                  </a:cubicBezTo>
                  <a:cubicBezTo>
                    <a:pt x="152552" y="4070549"/>
                    <a:pt x="157315" y="4065932"/>
                    <a:pt x="161243" y="4061695"/>
                  </a:cubicBezTo>
                  <a:cubicBezTo>
                    <a:pt x="202828" y="4019095"/>
                    <a:pt x="244731" y="3976753"/>
                    <a:pt x="286285" y="3933862"/>
                  </a:cubicBezTo>
                  <a:cubicBezTo>
                    <a:pt x="294168" y="3925683"/>
                    <a:pt x="299393" y="3914571"/>
                    <a:pt x="306926" y="3905847"/>
                  </a:cubicBezTo>
                  <a:cubicBezTo>
                    <a:pt x="317292" y="3893589"/>
                    <a:pt x="326766" y="3878502"/>
                    <a:pt x="340015" y="3871199"/>
                  </a:cubicBezTo>
                  <a:cubicBezTo>
                    <a:pt x="381725" y="3848490"/>
                    <a:pt x="396760" y="3812013"/>
                    <a:pt x="400111" y="3767743"/>
                  </a:cubicBezTo>
                  <a:cubicBezTo>
                    <a:pt x="403294" y="3727294"/>
                    <a:pt x="405323" y="3686973"/>
                    <a:pt x="409694" y="3646690"/>
                  </a:cubicBezTo>
                  <a:cubicBezTo>
                    <a:pt x="414852" y="3597538"/>
                    <a:pt x="420910" y="3548579"/>
                    <a:pt x="428447" y="3499752"/>
                  </a:cubicBezTo>
                  <a:cubicBezTo>
                    <a:pt x="431696" y="3478619"/>
                    <a:pt x="435683" y="3456228"/>
                    <a:pt x="445033" y="3437349"/>
                  </a:cubicBezTo>
                  <a:cubicBezTo>
                    <a:pt x="470858" y="3384475"/>
                    <a:pt x="486179" y="3329236"/>
                    <a:pt x="471431" y="3272018"/>
                  </a:cubicBezTo>
                  <a:cubicBezTo>
                    <a:pt x="459682" y="3226180"/>
                    <a:pt x="472474" y="3185267"/>
                    <a:pt x="495919" y="3153432"/>
                  </a:cubicBezTo>
                  <a:cubicBezTo>
                    <a:pt x="538461" y="3095505"/>
                    <a:pt x="521296" y="3040311"/>
                    <a:pt x="499541" y="2985907"/>
                  </a:cubicBezTo>
                  <a:cubicBezTo>
                    <a:pt x="488276" y="2957871"/>
                    <a:pt x="486838" y="2934028"/>
                    <a:pt x="491640" y="2905697"/>
                  </a:cubicBezTo>
                  <a:cubicBezTo>
                    <a:pt x="502898" y="2840071"/>
                    <a:pt x="547705" y="2792141"/>
                    <a:pt x="586592" y="2746325"/>
                  </a:cubicBezTo>
                  <a:cubicBezTo>
                    <a:pt x="619786" y="2707275"/>
                    <a:pt x="636305" y="2665661"/>
                    <a:pt x="647211" y="2620857"/>
                  </a:cubicBezTo>
                  <a:cubicBezTo>
                    <a:pt x="661216" y="2564298"/>
                    <a:pt x="648982" y="2522027"/>
                    <a:pt x="598120" y="2501248"/>
                  </a:cubicBezTo>
                  <a:cubicBezTo>
                    <a:pt x="583733" y="2495506"/>
                    <a:pt x="566431" y="2484521"/>
                    <a:pt x="560897" y="2471368"/>
                  </a:cubicBezTo>
                  <a:cubicBezTo>
                    <a:pt x="533469" y="2407931"/>
                    <a:pt x="496686" y="2344634"/>
                    <a:pt x="506928" y="2272389"/>
                  </a:cubicBezTo>
                  <a:cubicBezTo>
                    <a:pt x="520879" y="2172517"/>
                    <a:pt x="509052" y="2077807"/>
                    <a:pt x="474122" y="1983284"/>
                  </a:cubicBezTo>
                  <a:cubicBezTo>
                    <a:pt x="417537" y="1829959"/>
                    <a:pt x="358639" y="1676886"/>
                    <a:pt x="349180" y="1510207"/>
                  </a:cubicBezTo>
                  <a:cubicBezTo>
                    <a:pt x="347619" y="1482573"/>
                    <a:pt x="326399" y="1451821"/>
                    <a:pt x="306451" y="1430003"/>
                  </a:cubicBezTo>
                  <a:cubicBezTo>
                    <a:pt x="268511" y="1388202"/>
                    <a:pt x="266127" y="1390512"/>
                    <a:pt x="287747" y="1336633"/>
                  </a:cubicBezTo>
                  <a:cubicBezTo>
                    <a:pt x="293070" y="1323756"/>
                    <a:pt x="295470" y="1308272"/>
                    <a:pt x="304326" y="1298229"/>
                  </a:cubicBezTo>
                  <a:cubicBezTo>
                    <a:pt x="349361" y="1247057"/>
                    <a:pt x="331041" y="1191986"/>
                    <a:pt x="317671" y="1136667"/>
                  </a:cubicBezTo>
                  <a:cubicBezTo>
                    <a:pt x="315148" y="1126990"/>
                    <a:pt x="311827" y="1115354"/>
                    <a:pt x="314959" y="1106522"/>
                  </a:cubicBezTo>
                  <a:cubicBezTo>
                    <a:pt x="329032" y="1066641"/>
                    <a:pt x="319157" y="1035231"/>
                    <a:pt x="290675" y="1004980"/>
                  </a:cubicBezTo>
                  <a:cubicBezTo>
                    <a:pt x="266138" y="978690"/>
                    <a:pt x="249805" y="947108"/>
                    <a:pt x="272712" y="910357"/>
                  </a:cubicBezTo>
                  <a:cubicBezTo>
                    <a:pt x="323486" y="828702"/>
                    <a:pt x="317578" y="747981"/>
                    <a:pt x="270963" y="667028"/>
                  </a:cubicBezTo>
                  <a:cubicBezTo>
                    <a:pt x="237707" y="609204"/>
                    <a:pt x="225082" y="549995"/>
                    <a:pt x="244986" y="483131"/>
                  </a:cubicBezTo>
                  <a:cubicBezTo>
                    <a:pt x="252708" y="457408"/>
                    <a:pt x="242285" y="426353"/>
                    <a:pt x="241465" y="397465"/>
                  </a:cubicBezTo>
                  <a:cubicBezTo>
                    <a:pt x="240850" y="381142"/>
                    <a:pt x="239176" y="363176"/>
                    <a:pt x="244890" y="348507"/>
                  </a:cubicBezTo>
                  <a:cubicBezTo>
                    <a:pt x="259350" y="309454"/>
                    <a:pt x="279299" y="272445"/>
                    <a:pt x="293439" y="233141"/>
                  </a:cubicBezTo>
                  <a:cubicBezTo>
                    <a:pt x="300152" y="214256"/>
                    <a:pt x="302437" y="192349"/>
                    <a:pt x="300513" y="172069"/>
                  </a:cubicBezTo>
                  <a:close/>
                </a:path>
              </a:pathLst>
            </a:custGeom>
            <a:blipFill>
              <a:blip r:embed="rId2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544704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5542EF3-1E92-4974-A4F2-497C84A4AEA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9556" y="461818"/>
            <a:ext cx="8439347" cy="6174652"/>
          </a:xfrm>
        </p:spPr>
        <p:txBody>
          <a:bodyPr>
            <a:normAutofit/>
          </a:bodyPr>
          <a:lstStyle/>
          <a:p>
            <a:pPr marL="0" marR="0" indent="0" hangingPunc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4400" dirty="0">
                <a:solidFill>
                  <a:srgbClr val="001B7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2:12</a:t>
            </a:r>
            <a:r>
              <a:rPr lang="en-GB" sz="4400" b="1" dirty="0">
                <a:solidFill>
                  <a:srgbClr val="001B7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 </a:t>
            </a:r>
            <a:r>
              <a:rPr lang="zh-TW" sz="4400" dirty="0">
                <a:solidFill>
                  <a:srgbClr val="001B7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「你要寫信給</a:t>
            </a:r>
            <a:r>
              <a:rPr lang="zh-TW" sz="44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別迦摩教會</a:t>
            </a:r>
            <a:r>
              <a:rPr lang="zh-TW" sz="4400" dirty="0">
                <a:solidFill>
                  <a:srgbClr val="001B7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的使者說：『那有兩刃利劍的說：</a:t>
            </a:r>
            <a:r>
              <a:rPr lang="en-GB" sz="4400" dirty="0">
                <a:solidFill>
                  <a:srgbClr val="001B7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 13</a:t>
            </a:r>
            <a:r>
              <a:rPr lang="en-GB" sz="4400" dirty="0">
                <a:solidFill>
                  <a:srgbClr val="001B7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 </a:t>
            </a:r>
            <a:r>
              <a:rPr lang="zh-TW" sz="44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我知道</a:t>
            </a:r>
            <a:r>
              <a:rPr lang="zh-TW" sz="4400" dirty="0">
                <a:solidFill>
                  <a:srgbClr val="001B7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你的居所，就是有撒旦座位之處。當我忠心的見證人</a:t>
            </a:r>
            <a:r>
              <a:rPr lang="zh-TW" sz="4400" u="sng" dirty="0">
                <a:solidFill>
                  <a:srgbClr val="001B7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安提帕</a:t>
            </a:r>
            <a:r>
              <a:rPr lang="zh-TW" sz="4400" dirty="0">
                <a:solidFill>
                  <a:srgbClr val="001B7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在你們中間、撒旦所住的地方被殺之時，你還堅守我的名，沒有棄絕我的道。</a:t>
            </a:r>
            <a:r>
              <a:rPr lang="en-GB" sz="4400" dirty="0">
                <a:solidFill>
                  <a:srgbClr val="001B7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 14</a:t>
            </a:r>
            <a:r>
              <a:rPr lang="en-GB" sz="4400" dirty="0">
                <a:solidFill>
                  <a:srgbClr val="001B7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 </a:t>
            </a:r>
            <a:r>
              <a:rPr lang="zh-TW" sz="4400" dirty="0">
                <a:solidFill>
                  <a:srgbClr val="001B7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然而，有幾件事我要責備你，</a:t>
            </a:r>
            <a:endParaRPr lang="en-US" sz="4400" dirty="0">
              <a:solidFill>
                <a:srgbClr val="001B70"/>
              </a:solidFill>
              <a:effectLst/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978460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C6DBAD6-8CB8-42FF-B0D9-6CE619D423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3355" y="243840"/>
            <a:ext cx="879348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215B91D-7798-464F-B1D4-0F7D9DB7F5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0B07364B-7D32-4E71-90A1-D415F58122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8394" y="278977"/>
            <a:ext cx="8767212" cy="6300047"/>
          </a:xfrm>
          <a:prstGeom prst="rect">
            <a:avLst/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109EBE-D3AF-425D-92A7-A3BF902C9E4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96686" y="674913"/>
            <a:ext cx="7761514" cy="555171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defTabSz="9144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sz="4800" dirty="0">
                <a:solidFill>
                  <a:srgbClr val="CC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YuanMedium-B5" panose="020F0509000000000000" pitchFamily="49" charset="-120"/>
              </a:rPr>
              <a:t>從舊約背景來看，顯然是指</a:t>
            </a:r>
            <a:r>
              <a:rPr lang="en-US" altLang="zh-CN" sz="4800" dirty="0">
                <a:solidFill>
                  <a:srgbClr val="CC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YuanMedium-B5" panose="020F0509000000000000" pitchFamily="49" charset="-120"/>
              </a:rPr>
              <a:t>『</a:t>
            </a:r>
            <a:r>
              <a:rPr lang="zh-CN" altLang="en-US" sz="4800" dirty="0">
                <a:solidFill>
                  <a:srgbClr val="CC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YuanMedium-B5" panose="020F0509000000000000" pitchFamily="49" charset="-120"/>
              </a:rPr>
              <a:t>拜偶像</a:t>
            </a:r>
            <a:r>
              <a:rPr lang="en-US" altLang="zh-CN" sz="4800" dirty="0">
                <a:solidFill>
                  <a:srgbClr val="CC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YuanMedium-B5" panose="020F0509000000000000" pitchFamily="49" charset="-120"/>
              </a:rPr>
              <a:t>』</a:t>
            </a:r>
            <a:r>
              <a:rPr lang="zh-CN" altLang="en-US" sz="4800" dirty="0">
                <a:solidFill>
                  <a:srgbClr val="CC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YuanMedium-B5" panose="020F0509000000000000" pitchFamily="49" charset="-120"/>
              </a:rPr>
              <a:t>的事；然而從巴蘭的惡謀和當時羅馬帝國的異教風俗來看，男女之間的淫亂行為 </a:t>
            </a:r>
            <a:r>
              <a:rPr lang="en-US" altLang="zh-CN" sz="4800" dirty="0">
                <a:solidFill>
                  <a:srgbClr val="CC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YuanMedium-B5" panose="020F0509000000000000" pitchFamily="49" charset="-120"/>
              </a:rPr>
              <a:t>– </a:t>
            </a:r>
            <a:r>
              <a:rPr lang="zh-CN" altLang="en-US" sz="4800" dirty="0">
                <a:solidFill>
                  <a:srgbClr val="CC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YuanMedium-B5" panose="020F0509000000000000" pitchFamily="49" charset="-120"/>
              </a:rPr>
              <a:t>道德上的敗壞，恐怕也是問題的一部分。</a:t>
            </a:r>
            <a:endParaRPr lang="en-US" sz="4800" dirty="0">
              <a:solidFill>
                <a:srgbClr val="CC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ea typeface="DFYuanMedium-B5" panose="020F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83878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5542EF3-1E92-4974-A4F2-497C84A4AEA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42899" y="337151"/>
            <a:ext cx="8458201" cy="6183698"/>
          </a:xfrm>
        </p:spPr>
        <p:txBody>
          <a:bodyPr>
            <a:normAutofit/>
          </a:bodyPr>
          <a:lstStyle/>
          <a:p>
            <a:pPr marL="0" marR="0" indent="0" hangingPunc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sz="4400" dirty="0">
                <a:solidFill>
                  <a:srgbClr val="C00000"/>
                </a:solidFill>
                <a:effectLst/>
                <a:latin typeface="DFYuanBold-B5" panose="020F0709000000000000" pitchFamily="49" charset="-120"/>
                <a:ea typeface="DFYuanBold-B5" panose="020F0709000000000000" pitchFamily="49" charset="-120"/>
                <a:cs typeface="Times New Roman" panose="02020603050405020304" pitchFamily="18" charset="0"/>
              </a:rPr>
              <a:t>主的宣判</a:t>
            </a:r>
            <a:r>
              <a:rPr lang="zh-CN" altLang="en-US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：</a:t>
            </a:r>
            <a:r>
              <a:rPr lang="en-GB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22</a:t>
            </a:r>
            <a:r>
              <a:rPr lang="en-GB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 </a:t>
            </a:r>
            <a:r>
              <a:rPr lang="zh-TW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看哪，我要叫</a:t>
            </a:r>
            <a:r>
              <a:rPr lang="en-GB" sz="3200" dirty="0">
                <a:solidFill>
                  <a:srgbClr val="00B05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(</a:t>
            </a:r>
            <a:r>
              <a:rPr lang="zh-TW" sz="3200" dirty="0">
                <a:solidFill>
                  <a:srgbClr val="00B05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丟</a:t>
            </a:r>
            <a:r>
              <a:rPr lang="en-GB" sz="3200" dirty="0">
                <a:solidFill>
                  <a:srgbClr val="00B05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)</a:t>
            </a:r>
            <a:r>
              <a:rPr lang="zh-TW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她病臥在床</a:t>
            </a:r>
            <a:r>
              <a:rPr lang="en-US" altLang="zh-TW" sz="32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(</a:t>
            </a:r>
            <a:r>
              <a:rPr lang="zh-CN" altLang="en-US" sz="32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把她丟在床上</a:t>
            </a:r>
            <a:r>
              <a:rPr lang="en-US" altLang="zh-TW" sz="32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)</a:t>
            </a:r>
            <a:r>
              <a:rPr lang="zh-TW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；那些與她行淫的人，若不悔改所行的，我也要叫</a:t>
            </a:r>
            <a:r>
              <a:rPr lang="en-GB" sz="3200" dirty="0">
                <a:solidFill>
                  <a:srgbClr val="00B05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(</a:t>
            </a:r>
            <a:r>
              <a:rPr lang="zh-TW" sz="3200" dirty="0">
                <a:solidFill>
                  <a:srgbClr val="00B05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丟</a:t>
            </a:r>
            <a:r>
              <a:rPr lang="en-GB" sz="3200" dirty="0">
                <a:solidFill>
                  <a:srgbClr val="00B05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)</a:t>
            </a:r>
            <a:r>
              <a:rPr lang="zh-TW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他們同受大患難。</a:t>
            </a:r>
            <a:r>
              <a:rPr lang="en-GB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 23</a:t>
            </a:r>
            <a:r>
              <a:rPr lang="en-GB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 </a:t>
            </a:r>
            <a:r>
              <a:rPr lang="zh-TW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我又要殺死</a:t>
            </a:r>
            <a:r>
              <a:rPr lang="zh-TW" sz="4400" u="sng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她的黨類</a:t>
            </a:r>
            <a:r>
              <a:rPr lang="en-US" sz="3200" dirty="0">
                <a:solidFill>
                  <a:srgbClr val="4B4BFF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(</a:t>
            </a:r>
            <a:r>
              <a:rPr lang="zh-CN" altLang="en-US" sz="3200" dirty="0">
                <a:solidFill>
                  <a:srgbClr val="4B4BFF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她的孩子</a:t>
            </a:r>
            <a:r>
              <a:rPr lang="en-US" altLang="zh-CN" sz="3200" dirty="0">
                <a:solidFill>
                  <a:srgbClr val="4B4BFF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/</a:t>
            </a:r>
            <a:r>
              <a:rPr lang="zh-CN" altLang="en-US" sz="3200" dirty="0">
                <a:solidFill>
                  <a:srgbClr val="4B4BFF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後代；</a:t>
            </a:r>
            <a:r>
              <a:rPr lang="zh-CN" altLang="en-US" sz="3200" u="sng" dirty="0">
                <a:solidFill>
                  <a:srgbClr val="4B4BFF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她的傳人</a:t>
            </a:r>
            <a:r>
              <a:rPr lang="en-US" altLang="zh-CN" sz="3200" u="sng" dirty="0">
                <a:solidFill>
                  <a:srgbClr val="4B4BFF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/</a:t>
            </a:r>
            <a:r>
              <a:rPr lang="zh-CN" altLang="en-US" sz="3200" u="sng" dirty="0">
                <a:solidFill>
                  <a:srgbClr val="4B4BFF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徒弟</a:t>
            </a:r>
            <a:r>
              <a:rPr lang="en-US" sz="3200" dirty="0">
                <a:solidFill>
                  <a:srgbClr val="4B4BFF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)</a:t>
            </a:r>
            <a:r>
              <a:rPr lang="en-US" sz="44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zh-TW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，叫眾教會知道</a:t>
            </a:r>
            <a:r>
              <a:rPr lang="zh-TW" sz="4400" u="sng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我是那察看人肺腑心腸的，並要照你們的行為報應你們各人</a:t>
            </a:r>
            <a:r>
              <a:rPr lang="en-US" altLang="zh-TW" sz="36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(</a:t>
            </a:r>
            <a:r>
              <a:rPr lang="zh-CN" altLang="en-US" sz="36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耶 </a:t>
            </a:r>
            <a:r>
              <a:rPr lang="en-US" altLang="zh-CN" sz="36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17:10</a:t>
            </a:r>
            <a:r>
              <a:rPr lang="en-US" altLang="zh-TW" sz="36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)</a:t>
            </a:r>
            <a:r>
              <a:rPr lang="zh-TW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。</a:t>
            </a:r>
            <a:endParaRPr lang="en-US" sz="4400" dirty="0">
              <a:effectLst/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862977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722036-8B79-4A36-9FEF-2E416776D3F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84993" y="453231"/>
            <a:ext cx="7974013" cy="595153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TW" sz="4800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回應</a:t>
            </a:r>
            <a:r>
              <a:rPr lang="zh-CN" altLang="en-US" sz="4800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耶利米書 </a:t>
            </a:r>
            <a:r>
              <a:rPr lang="en-GB" sz="4800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17</a:t>
            </a:r>
            <a:r>
              <a:rPr lang="zh-TW" altLang="en-US" sz="4800" dirty="0"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：</a:t>
            </a:r>
            <a:r>
              <a:rPr lang="en-US" altLang="zh-TW" sz="4800" dirty="0">
                <a:latin typeface="Candara" panose="020E0502030303020204" pitchFamily="34" charset="0"/>
                <a:ea typeface="HanWangYenLight" panose="02020300000000000000" pitchFamily="18" charset="-120"/>
                <a:cs typeface="Times New Roman" panose="02020603050405020304" pitchFamily="18" charset="0"/>
              </a:rPr>
              <a:t>『</a:t>
            </a:r>
            <a:r>
              <a:rPr lang="en-GB" sz="4800" dirty="0">
                <a:latin typeface="Candara" panose="020E0502030303020204" pitchFamily="34" charset="0"/>
                <a:ea typeface="HanWangYenLight" panose="02020300000000000000" pitchFamily="18" charset="-120"/>
                <a:cs typeface="Times New Roman" panose="02020603050405020304" pitchFamily="18" charset="0"/>
              </a:rPr>
              <a:t>9 </a:t>
            </a:r>
            <a:r>
              <a:rPr lang="zh-TW" altLang="en-US" sz="4800" dirty="0"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人</a:t>
            </a:r>
            <a:r>
              <a:rPr lang="zh-TW" sz="48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心比萬物都詭詐，壞到極處，誰能識透呢。</a:t>
            </a:r>
            <a:r>
              <a:rPr lang="en-GB" sz="48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10 </a:t>
            </a:r>
            <a:r>
              <a:rPr lang="zh-TW" sz="4800" dirty="0">
                <a:solidFill>
                  <a:srgbClr val="2D051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我耶和華是鑒察人心，試驗人肺腑的，要照各人所行的，和他作事的結果報應他。</a:t>
            </a:r>
            <a:r>
              <a:rPr lang="zh-TW" sz="4800" dirty="0">
                <a:effectLst/>
                <a:latin typeface="Candara" panose="020E0502030303020204" pitchFamily="34" charset="0"/>
                <a:ea typeface="HanWangYenLight" panose="02020300000000000000" pitchFamily="18" charset="-120"/>
                <a:cs typeface="Times New Roman" panose="02020603050405020304" pitchFamily="18" charset="0"/>
              </a:rPr>
              <a:t>』</a:t>
            </a:r>
            <a:endParaRPr lang="en-US" sz="4800" dirty="0">
              <a:effectLst/>
              <a:latin typeface="Courier New" panose="02070309020205020404" pitchFamily="49" charset="0"/>
              <a:ea typeface="PMingLiU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07318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722036-8B79-4A36-9FEF-2E416776D3F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08000" y="450850"/>
            <a:ext cx="8128000" cy="59563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marR="0" indent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TW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啟</a:t>
            </a:r>
            <a:r>
              <a:rPr lang="en-US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17:1 </a:t>
            </a:r>
            <a:r>
              <a:rPr lang="zh-TW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拿著七碗的七位天使中，有一位前來對我說：你到這裡來，我將坐在眾水上的大淫婦所要受的刑罰指給你看。</a:t>
            </a:r>
            <a:r>
              <a:rPr lang="en-US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2 </a:t>
            </a:r>
            <a:r>
              <a:rPr lang="zh-TW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地上的君王與他行淫，住在地上的人喝醉了他淫亂的酒</a:t>
            </a:r>
            <a:r>
              <a:rPr lang="en-US" altLang="zh-TW" sz="4400" dirty="0"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…</a:t>
            </a:r>
            <a:r>
              <a:rPr lang="en-US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18:7 </a:t>
            </a:r>
            <a:r>
              <a:rPr lang="zh-CN" altLang="en-US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她</a:t>
            </a:r>
            <a:r>
              <a:rPr lang="zh-TW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怎樣榮耀自己，怎樣奢華，也當叫</a:t>
            </a:r>
            <a:r>
              <a:rPr lang="zh-CN" altLang="en-US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她</a:t>
            </a:r>
            <a:r>
              <a:rPr lang="zh-TW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照樣痛苦悲哀</a:t>
            </a:r>
            <a:r>
              <a:rPr lang="en-US" altLang="zh-TW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…</a:t>
            </a:r>
            <a:endParaRPr lang="en-US" sz="4400" dirty="0">
              <a:effectLst/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22989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722036-8B79-4A36-9FEF-2E416776D3F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60375" y="349250"/>
            <a:ext cx="8223250" cy="615950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defTabSz="9144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zh-TW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…</a:t>
            </a:r>
            <a:r>
              <a:rPr lang="zh-TW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因</a:t>
            </a:r>
            <a:r>
              <a:rPr lang="zh-CN" altLang="en-US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她</a:t>
            </a:r>
            <a:r>
              <a:rPr lang="zh-TW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心裡說：我坐了皇后的位，並不是寡婦，決不至於悲哀。</a:t>
            </a:r>
            <a:r>
              <a:rPr lang="en-US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8 </a:t>
            </a:r>
            <a:r>
              <a:rPr lang="zh-TW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所以在一天之內，</a:t>
            </a:r>
            <a:r>
              <a:rPr lang="zh-CN" altLang="en-US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她</a:t>
            </a:r>
            <a:r>
              <a:rPr lang="zh-TW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的災殃要一齊來到</a:t>
            </a:r>
            <a:r>
              <a:rPr lang="en-US" altLang="zh-TW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 </a:t>
            </a:r>
            <a:r>
              <a:rPr lang="zh-TW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，就是死亡，悲哀，饑茺，</a:t>
            </a:r>
            <a:r>
              <a:rPr lang="zh-CN" altLang="en-US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她</a:t>
            </a:r>
            <a:r>
              <a:rPr lang="zh-TW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又要被火燒盡了，因為審判</a:t>
            </a:r>
            <a:r>
              <a:rPr lang="zh-CN" altLang="en-US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她</a:t>
            </a:r>
            <a:r>
              <a:rPr lang="zh-TW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的主神大有能力。</a:t>
            </a:r>
            <a:r>
              <a:rPr lang="en-US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9 </a:t>
            </a:r>
            <a:r>
              <a:rPr lang="zh-TW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地上的君王，素來與</a:t>
            </a:r>
            <a:r>
              <a:rPr lang="zh-CN" altLang="en-US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她</a:t>
            </a:r>
            <a:r>
              <a:rPr lang="zh-TW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行淫一同奢華的，看見燒</a:t>
            </a:r>
            <a:r>
              <a:rPr lang="zh-CN" altLang="en-US" sz="4400" dirty="0"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她</a:t>
            </a:r>
            <a:r>
              <a:rPr lang="zh-TW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的煙，就必為</a:t>
            </a:r>
            <a:r>
              <a:rPr lang="zh-CN" altLang="en-US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她</a:t>
            </a:r>
            <a:r>
              <a:rPr lang="zh-TW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哭泣哀號。</a:t>
            </a:r>
            <a:endParaRPr lang="en-US" sz="4400" dirty="0">
              <a:effectLst/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24819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722036-8B79-4A36-9FEF-2E416776D3F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08000" y="450850"/>
            <a:ext cx="8128000" cy="59563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defTabSz="9144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zh-CN" sz="4400" dirty="0">
                <a:solidFill>
                  <a:schemeClr val="tx2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『</a:t>
            </a:r>
            <a:r>
              <a:rPr lang="zh-CN" altLang="en-US" sz="4400" dirty="0">
                <a:solidFill>
                  <a:schemeClr val="tx2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容讓</a:t>
            </a:r>
            <a:r>
              <a:rPr lang="en-US" altLang="zh-CN" sz="3200" dirty="0">
                <a:solidFill>
                  <a:schemeClr val="tx2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(</a:t>
            </a:r>
            <a:r>
              <a:rPr lang="zh-CN" altLang="en-US" sz="3200" dirty="0">
                <a:solidFill>
                  <a:schemeClr val="tx2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容忍</a:t>
            </a:r>
            <a:r>
              <a:rPr lang="en-US" altLang="zh-CN" sz="3200" dirty="0">
                <a:solidFill>
                  <a:schemeClr val="tx2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)</a:t>
            </a:r>
            <a:r>
              <a:rPr lang="en-US" altLang="zh-CN" sz="4400" dirty="0">
                <a:solidFill>
                  <a:schemeClr val="tx2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』</a:t>
            </a:r>
            <a:r>
              <a:rPr lang="zh-CN" altLang="en-US" sz="4400" dirty="0">
                <a:solidFill>
                  <a:schemeClr val="tx2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難道不是好事情，不是現代社會所提倡的美德嗎</a:t>
            </a:r>
            <a:r>
              <a:rPr lang="en-US" altLang="zh-CN" sz="4400" dirty="0">
                <a:solidFill>
                  <a:schemeClr val="tx2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?</a:t>
            </a:r>
          </a:p>
          <a:p>
            <a:pPr marL="685800" indent="-685800" defTabSz="9144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ð"/>
            </a:pPr>
            <a:r>
              <a:rPr lang="zh-CN" altLang="en-US" sz="4000" dirty="0">
                <a:solidFill>
                  <a:srgbClr val="4B4BFF"/>
                </a:solidFill>
                <a:latin typeface="DFYuanMedium-B5" panose="020F0509000000000000" pitchFamily="49" charset="-120"/>
                <a:ea typeface="DFYuanMedium-B5" panose="020F0509000000000000" pitchFamily="49" charset="-120"/>
              </a:rPr>
              <a:t>不應該把</a:t>
            </a:r>
            <a:r>
              <a:rPr lang="en-US" altLang="zh-CN" sz="4000" dirty="0">
                <a:solidFill>
                  <a:srgbClr val="4B4BFF"/>
                </a:solidFill>
                <a:latin typeface="DFYuanMedium-B5" panose="020F0509000000000000" pitchFamily="49" charset="-120"/>
                <a:ea typeface="DFYuanMedium-B5" panose="020F0509000000000000" pitchFamily="49" charset="-120"/>
              </a:rPr>
              <a:t>『</a:t>
            </a:r>
            <a:r>
              <a:rPr lang="zh-CN" altLang="en-US" sz="4000" dirty="0">
                <a:solidFill>
                  <a:srgbClr val="4B4BFF"/>
                </a:solidFill>
                <a:latin typeface="DFYuanMedium-B5" panose="020F0509000000000000" pitchFamily="49" charset="-120"/>
                <a:ea typeface="DFYuanMedium-B5" panose="020F0509000000000000" pitchFamily="49" charset="-120"/>
              </a:rPr>
              <a:t>是非對錯</a:t>
            </a:r>
            <a:r>
              <a:rPr lang="en-US" altLang="zh-CN" sz="4000" dirty="0">
                <a:solidFill>
                  <a:srgbClr val="4B4BFF"/>
                </a:solidFill>
                <a:latin typeface="DFYuanMedium-B5" panose="020F0509000000000000" pitchFamily="49" charset="-120"/>
                <a:ea typeface="DFYuanMedium-B5" panose="020F0509000000000000" pitchFamily="49" charset="-120"/>
              </a:rPr>
              <a:t>』</a:t>
            </a:r>
            <a:r>
              <a:rPr lang="zh-CN" altLang="en-US" sz="4000" dirty="0">
                <a:solidFill>
                  <a:srgbClr val="4B4BFF"/>
                </a:solidFill>
                <a:latin typeface="DFYuanMedium-B5" panose="020F0509000000000000" pitchFamily="49" charset="-120"/>
                <a:ea typeface="DFYuanMedium-B5" panose="020F0509000000000000" pitchFamily="49" charset="-120"/>
              </a:rPr>
              <a:t>的問題看成</a:t>
            </a:r>
            <a:r>
              <a:rPr lang="en-US" altLang="zh-CN" sz="4000" dirty="0">
                <a:solidFill>
                  <a:srgbClr val="4B4BFF"/>
                </a:solidFill>
                <a:latin typeface="DFYuanMedium-B5" panose="020F0509000000000000" pitchFamily="49" charset="-120"/>
                <a:ea typeface="DFYuanMedium-B5" panose="020F0509000000000000" pitchFamily="49" charset="-120"/>
              </a:rPr>
              <a:t>『</a:t>
            </a:r>
            <a:r>
              <a:rPr lang="zh-CN" altLang="en-US" sz="4000" dirty="0">
                <a:solidFill>
                  <a:srgbClr val="4B4BFF"/>
                </a:solidFill>
                <a:latin typeface="DFYuanMedium-B5" panose="020F0509000000000000" pitchFamily="49" charset="-120"/>
                <a:ea typeface="DFYuanMedium-B5" panose="020F0509000000000000" pitchFamily="49" charset="-120"/>
              </a:rPr>
              <a:t>個別差異</a:t>
            </a:r>
            <a:r>
              <a:rPr lang="en-US" altLang="zh-CN" sz="4000" dirty="0">
                <a:solidFill>
                  <a:srgbClr val="4B4BFF"/>
                </a:solidFill>
                <a:latin typeface="DFYuanMedium-B5" panose="020F0509000000000000" pitchFamily="49" charset="-120"/>
                <a:ea typeface="DFYuanMedium-B5" panose="020F0509000000000000" pitchFamily="49" charset="-120"/>
              </a:rPr>
              <a:t>』</a:t>
            </a:r>
            <a:r>
              <a:rPr lang="zh-CN" altLang="en-US" sz="4000" dirty="0">
                <a:solidFill>
                  <a:srgbClr val="4B4BFF"/>
                </a:solidFill>
                <a:latin typeface="DFYuanMedium-B5" panose="020F0509000000000000" pitchFamily="49" charset="-120"/>
                <a:ea typeface="DFYuanMedium-B5" panose="020F0509000000000000" pitchFamily="49" charset="-120"/>
              </a:rPr>
              <a:t>的問題；把</a:t>
            </a:r>
            <a:r>
              <a:rPr lang="en-US" altLang="zh-CN" sz="4000" dirty="0">
                <a:solidFill>
                  <a:srgbClr val="4B4BFF"/>
                </a:solidFill>
                <a:latin typeface="DFYuanMedium-B5" panose="020F0509000000000000" pitchFamily="49" charset="-120"/>
                <a:ea typeface="DFYuanMedium-B5" panose="020F0509000000000000" pitchFamily="49" charset="-120"/>
              </a:rPr>
              <a:t>『</a:t>
            </a:r>
            <a:r>
              <a:rPr lang="zh-CN" altLang="en-US" sz="4000" dirty="0">
                <a:solidFill>
                  <a:srgbClr val="4B4BFF"/>
                </a:solidFill>
                <a:latin typeface="DFYuanMedium-B5" panose="020F0509000000000000" pitchFamily="49" charset="-120"/>
                <a:ea typeface="DFYuanMedium-B5" panose="020F0509000000000000" pitchFamily="49" charset="-120"/>
              </a:rPr>
              <a:t>個別差異</a:t>
            </a:r>
            <a:r>
              <a:rPr lang="en-US" altLang="zh-CN" sz="4000" dirty="0">
                <a:solidFill>
                  <a:srgbClr val="4B4BFF"/>
                </a:solidFill>
                <a:latin typeface="DFYuanMedium-B5" panose="020F0509000000000000" pitchFamily="49" charset="-120"/>
                <a:ea typeface="DFYuanMedium-B5" panose="020F0509000000000000" pitchFamily="49" charset="-120"/>
              </a:rPr>
              <a:t>』</a:t>
            </a:r>
            <a:r>
              <a:rPr lang="zh-CN" altLang="en-US" sz="4000" dirty="0">
                <a:solidFill>
                  <a:srgbClr val="4B4BFF"/>
                </a:solidFill>
                <a:latin typeface="DFYuanMedium-B5" panose="020F0509000000000000" pitchFamily="49" charset="-120"/>
                <a:ea typeface="DFYuanMedium-B5" panose="020F0509000000000000" pitchFamily="49" charset="-120"/>
              </a:rPr>
              <a:t>的問題看成</a:t>
            </a:r>
            <a:r>
              <a:rPr lang="en-US" altLang="zh-CN" sz="4000" dirty="0">
                <a:solidFill>
                  <a:srgbClr val="4B4BFF"/>
                </a:solidFill>
                <a:latin typeface="DFYuanMedium-B5" panose="020F0509000000000000" pitchFamily="49" charset="-120"/>
                <a:ea typeface="DFYuanMedium-B5" panose="020F0509000000000000" pitchFamily="49" charset="-120"/>
              </a:rPr>
              <a:t>『</a:t>
            </a:r>
            <a:r>
              <a:rPr lang="zh-CN" altLang="en-US" sz="4000" dirty="0">
                <a:solidFill>
                  <a:srgbClr val="4B4BFF"/>
                </a:solidFill>
                <a:latin typeface="DFYuanMedium-B5" panose="020F0509000000000000" pitchFamily="49" charset="-120"/>
                <a:ea typeface="DFYuanMedium-B5" panose="020F0509000000000000" pitchFamily="49" charset="-120"/>
              </a:rPr>
              <a:t>是非對錯</a:t>
            </a:r>
            <a:r>
              <a:rPr lang="en-US" altLang="zh-CN" sz="4000" dirty="0">
                <a:solidFill>
                  <a:srgbClr val="4B4BFF"/>
                </a:solidFill>
                <a:latin typeface="DFYuanMedium-B5" panose="020F0509000000000000" pitchFamily="49" charset="-120"/>
                <a:ea typeface="DFYuanMedium-B5" panose="020F0509000000000000" pitchFamily="49" charset="-120"/>
              </a:rPr>
              <a:t>』</a:t>
            </a:r>
            <a:r>
              <a:rPr lang="zh-CN" altLang="en-US" sz="4000" dirty="0">
                <a:solidFill>
                  <a:srgbClr val="4B4BFF"/>
                </a:solidFill>
                <a:latin typeface="DFYuanMedium-B5" panose="020F0509000000000000" pitchFamily="49" charset="-120"/>
                <a:ea typeface="DFYuanMedium-B5" panose="020F0509000000000000" pitchFamily="49" charset="-120"/>
              </a:rPr>
              <a:t>的問題！</a:t>
            </a:r>
            <a:endParaRPr lang="en-US" altLang="zh-CN" sz="4000" dirty="0">
              <a:solidFill>
                <a:srgbClr val="4B4BFF"/>
              </a:solidFill>
              <a:latin typeface="DFYuanMedium-B5" panose="020F0509000000000000" pitchFamily="49" charset="-120"/>
              <a:ea typeface="DFYuanMedium-B5" panose="020F0509000000000000" pitchFamily="49" charset="-120"/>
            </a:endParaRPr>
          </a:p>
          <a:p>
            <a:pPr marL="685800" indent="-685800" defTabSz="9144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ð"/>
            </a:pPr>
            <a:r>
              <a:rPr lang="zh-CN" altLang="en-US" sz="4000" dirty="0">
                <a:solidFill>
                  <a:srgbClr val="C00000"/>
                </a:solidFill>
                <a:latin typeface="DFYuanMedium-B5" panose="020F0509000000000000" pitchFamily="49" charset="-120"/>
                <a:ea typeface="DFYuanMedium-B5" panose="020F0509000000000000" pitchFamily="49" charset="-120"/>
              </a:rPr>
              <a:t>這是治理家庭，職場，社區，乃至於教會的一大難題。</a:t>
            </a:r>
            <a:endParaRPr lang="en-US" sz="4000" dirty="0">
              <a:solidFill>
                <a:srgbClr val="C00000"/>
              </a:solidFill>
              <a:latin typeface="DFYuanMedium-B5" panose="020F0509000000000000" pitchFamily="49" charset="-120"/>
              <a:ea typeface="DFYuanMedium-B5" panose="020F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22635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722036-8B79-4A36-9FEF-2E416776D3F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98475" y="446313"/>
            <a:ext cx="8147050" cy="594360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defTabSz="9144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40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24</a:t>
            </a:r>
            <a:r>
              <a:rPr lang="en-GB" sz="4000" dirty="0"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 </a:t>
            </a:r>
            <a:r>
              <a:rPr lang="zh-TW" sz="4000" dirty="0">
                <a:effectLst/>
                <a:latin typeface="DFYuanMedium-B5" panose="020F0509000000000000" pitchFamily="49" charset="-120"/>
                <a:ea typeface="DFYuanMedium-B5" panose="020F0509000000000000" pitchFamily="49" charset="-120"/>
                <a:cs typeface="Times New Roman" panose="02020603050405020304" pitchFamily="18" charset="0"/>
              </a:rPr>
              <a:t>『</a:t>
            </a:r>
            <a:r>
              <a:rPr lang="zh-TW" sz="40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至於</a:t>
            </a:r>
            <a:r>
              <a:rPr lang="zh-TW" sz="4000" dirty="0">
                <a:solidFill>
                  <a:srgbClr val="0000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你們</a:t>
            </a:r>
            <a:r>
              <a:rPr lang="zh-TW" sz="40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推雅推喇</a:t>
            </a:r>
            <a:r>
              <a:rPr lang="zh-TW" sz="4000" dirty="0">
                <a:solidFill>
                  <a:srgbClr val="0000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其餘的人</a:t>
            </a:r>
            <a:r>
              <a:rPr lang="zh-TW" sz="40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，就是一切</a:t>
            </a:r>
            <a:r>
              <a:rPr lang="zh-TW" sz="40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不從那教訓</a:t>
            </a:r>
            <a:r>
              <a:rPr lang="zh-TW" sz="40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、</a:t>
            </a:r>
            <a:r>
              <a:rPr lang="zh-TW" sz="40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不曉得他們素常所說撒旦深奧之理的人</a:t>
            </a:r>
            <a:r>
              <a:rPr lang="zh-TW" sz="40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，我告訴你們：我不將</a:t>
            </a:r>
            <a:r>
              <a:rPr lang="zh-TW" sz="4000" u="sng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別的擔子</a:t>
            </a:r>
            <a:r>
              <a:rPr lang="zh-TW" sz="40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放在你們身上</a:t>
            </a:r>
            <a:r>
              <a:rPr lang="en-US" altLang="zh-CN" sz="4000" dirty="0">
                <a:effectLst/>
                <a:latin typeface="DFYuanMedium-B5" panose="020F0509000000000000" pitchFamily="49" charset="-120"/>
                <a:ea typeface="DFYuanMedium-B5" panose="020F0509000000000000" pitchFamily="49" charset="-120"/>
                <a:cs typeface="Times New Roman" panose="02020603050405020304" pitchFamily="18" charset="0"/>
              </a:rPr>
              <a:t>』</a:t>
            </a:r>
            <a:endParaRPr lang="en-US" altLang="zh-TW" sz="4000" dirty="0">
              <a:effectLst/>
              <a:latin typeface="DFYuanMedium-B5" panose="020F0509000000000000" pitchFamily="49" charset="-120"/>
              <a:ea typeface="DFYuanMedium-B5" panose="020F0509000000000000" pitchFamily="49" charset="-120"/>
              <a:cs typeface="Times New Roman" panose="02020603050405020304" pitchFamily="18" charset="0"/>
            </a:endParaRPr>
          </a:p>
          <a:p>
            <a:pPr marL="0" indent="0" defTabSz="9144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zh-CN" sz="4000" dirty="0">
                <a:solidFill>
                  <a:schemeClr val="tx2"/>
                </a:solidFill>
                <a:latin typeface="DFYuanMedium-B5" panose="020F0509000000000000" pitchFamily="49" charset="-120"/>
                <a:ea typeface="DFYuanMedium-B5" panose="020F0509000000000000" pitchFamily="49" charset="-120"/>
              </a:rPr>
              <a:t>『</a:t>
            </a:r>
            <a:r>
              <a:rPr lang="zh-TW" sz="4000" dirty="0">
                <a:solidFill>
                  <a:schemeClr val="tx2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撒旦</a:t>
            </a:r>
            <a:r>
              <a:rPr lang="zh-TW" sz="4000" u="sng" dirty="0">
                <a:solidFill>
                  <a:schemeClr val="tx2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深奧之理</a:t>
            </a:r>
            <a:r>
              <a:rPr lang="en-US" altLang="zh-TW" sz="32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(</a:t>
            </a:r>
            <a:r>
              <a:rPr lang="en-US" altLang="zh-TW" sz="3200" i="1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deep things</a:t>
            </a:r>
            <a:r>
              <a:rPr lang="en-US" altLang="zh-TW" sz="32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)</a:t>
            </a:r>
            <a:r>
              <a:rPr lang="en-US" altLang="zh-CN" sz="4000" dirty="0">
                <a:solidFill>
                  <a:schemeClr val="tx2"/>
                </a:solidFill>
                <a:latin typeface="DFYuanMedium-B5" panose="020F0509000000000000" pitchFamily="49" charset="-120"/>
                <a:ea typeface="DFYuanMedium-B5" panose="020F0509000000000000" pitchFamily="49" charset="-120"/>
              </a:rPr>
              <a:t>』</a:t>
            </a:r>
            <a:r>
              <a:rPr lang="zh-CN" altLang="en-US" sz="4000" dirty="0">
                <a:solidFill>
                  <a:schemeClr val="tx2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指那個自稱為先知的女人所教</a:t>
            </a:r>
            <a:r>
              <a:rPr lang="en-US" altLang="zh-CN" sz="4000" dirty="0">
                <a:solidFill>
                  <a:schemeClr val="tx2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『</a:t>
            </a:r>
            <a:r>
              <a:rPr lang="zh-CN" altLang="en-US" sz="4000" dirty="0">
                <a:solidFill>
                  <a:srgbClr val="C0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似是而非的教義</a:t>
            </a:r>
            <a:r>
              <a:rPr lang="en-US" altLang="zh-CN" sz="4000" dirty="0">
                <a:solidFill>
                  <a:schemeClr val="tx2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』</a:t>
            </a:r>
            <a:r>
              <a:rPr lang="zh-CN" altLang="en-US" sz="4000" dirty="0">
                <a:solidFill>
                  <a:schemeClr val="tx2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；或是曲解使徒的教訓。</a:t>
            </a:r>
            <a:endParaRPr lang="en-US" sz="4000" dirty="0">
              <a:solidFill>
                <a:schemeClr val="tx2"/>
              </a:solidFill>
              <a:effectLst/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879909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109EBE-D3AF-425D-92A7-A3BF902C9E4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52437" y="696686"/>
            <a:ext cx="8239125" cy="547551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defTabSz="9144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sz="4400" dirty="0">
                <a:solidFill>
                  <a:srgbClr val="0000FF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套用哥林多前書</a:t>
            </a:r>
            <a:r>
              <a:rPr lang="en-US" altLang="zh-CN" sz="4400" dirty="0">
                <a:solidFill>
                  <a:srgbClr val="0000FF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2:10</a:t>
            </a:r>
            <a:r>
              <a:rPr lang="zh-CN" altLang="en-US" sz="4400" dirty="0">
                <a:solidFill>
                  <a:srgbClr val="2D051A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所述，</a:t>
            </a:r>
            <a:r>
              <a:rPr lang="en-US" altLang="zh-CN" sz="4400" dirty="0">
                <a:solidFill>
                  <a:srgbClr val="2D051A"/>
                </a:solidFill>
                <a:latin typeface="DFYuanMedium-B5" panose="020F0509000000000000" pitchFamily="49" charset="-120"/>
                <a:ea typeface="DFYuanMedium-B5" panose="020F0509000000000000" pitchFamily="49" charset="-120"/>
              </a:rPr>
              <a:t>『</a:t>
            </a:r>
            <a:r>
              <a:rPr lang="zh-TW" sz="44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只有神藉著聖靈向我們顯明了，因為聖靈參透萬事，就是</a:t>
            </a:r>
            <a:r>
              <a:rPr lang="zh-TW" sz="4400" u="sng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神深奧的事</a:t>
            </a:r>
            <a:r>
              <a:rPr lang="zh-TW" sz="44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也參透了。 </a:t>
            </a:r>
            <a:r>
              <a:rPr lang="en-US" altLang="zh-CN" sz="4400" dirty="0">
                <a:solidFill>
                  <a:srgbClr val="2D051A"/>
                </a:solidFill>
                <a:latin typeface="DFYuanMedium-B5" panose="020F0509000000000000" pitchFamily="49" charset="-120"/>
                <a:ea typeface="DFYuanMedium-B5" panose="020F0509000000000000" pitchFamily="49" charset="-120"/>
              </a:rPr>
              <a:t>』</a:t>
            </a:r>
          </a:p>
          <a:p>
            <a:pPr marL="0" indent="0" defTabSz="9144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sz="4400" dirty="0">
                <a:solidFill>
                  <a:schemeClr val="tx2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主耶穌對士每拿教會也說到那些自稱是猶太人的，其實是</a:t>
            </a:r>
            <a:r>
              <a:rPr lang="en-US" altLang="zh-CN" sz="4400" dirty="0">
                <a:solidFill>
                  <a:schemeClr val="tx2"/>
                </a:solidFill>
                <a:latin typeface="DFYuanMedium-B5" panose="020F0509000000000000" pitchFamily="49" charset="-120"/>
                <a:ea typeface="DFYuanMedium-B5" panose="020F0509000000000000" pitchFamily="49" charset="-120"/>
              </a:rPr>
              <a:t>『</a:t>
            </a:r>
            <a:r>
              <a:rPr lang="zh-CN" altLang="en-US" sz="4400" dirty="0">
                <a:solidFill>
                  <a:schemeClr val="tx2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撒旦一會的人</a:t>
            </a:r>
            <a:r>
              <a:rPr lang="en-US" altLang="zh-CN" sz="4400" dirty="0">
                <a:solidFill>
                  <a:schemeClr val="tx2"/>
                </a:solidFill>
                <a:latin typeface="DFYuanMedium-B5" panose="020F0509000000000000" pitchFamily="49" charset="-120"/>
                <a:ea typeface="DFYuanMedium-B5" panose="020F0509000000000000" pitchFamily="49" charset="-120"/>
              </a:rPr>
              <a:t>』</a:t>
            </a:r>
            <a:r>
              <a:rPr lang="zh-CN" altLang="en-US" sz="4400" dirty="0">
                <a:solidFill>
                  <a:schemeClr val="tx2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。</a:t>
            </a:r>
            <a:r>
              <a:rPr lang="en-US" altLang="zh-CN" sz="4400" dirty="0">
                <a:solidFill>
                  <a:schemeClr val="tx2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(2:9)</a:t>
            </a:r>
            <a:endParaRPr lang="en-US" sz="4400" dirty="0">
              <a:solidFill>
                <a:schemeClr val="tx2"/>
              </a:solidFill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267914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722036-8B79-4A36-9FEF-2E416776D3F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51644" y="685800"/>
            <a:ext cx="8240712" cy="572531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defTabSz="914400">
              <a:lnSpc>
                <a:spcPct val="110000"/>
              </a:lnSpc>
              <a:spcBef>
                <a:spcPts val="1800"/>
              </a:spcBef>
              <a:spcAft>
                <a:spcPts val="600"/>
              </a:spcAft>
              <a:buNone/>
            </a:pPr>
            <a:r>
              <a:rPr lang="zh-CN" altLang="en-US" sz="4400" dirty="0"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主對推雅推喇教會的要求沒有別的。就是：</a:t>
            </a:r>
            <a:r>
              <a:rPr lang="en-US" altLang="zh-CN" sz="4400" dirty="0">
                <a:latin typeface="DFYuanMedium-B5" panose="020F0509000000000000" pitchFamily="49" charset="-120"/>
                <a:ea typeface="DFYuanMedium-B5" panose="020F0509000000000000" pitchFamily="49" charset="-120"/>
                <a:cs typeface="Times New Roman" panose="02020603050405020304" pitchFamily="18" charset="0"/>
              </a:rPr>
              <a:t>『</a:t>
            </a:r>
            <a:r>
              <a:rPr lang="zh-TW" sz="4400" dirty="0">
                <a:solidFill>
                  <a:schemeClr val="tx2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但</a:t>
            </a:r>
            <a:r>
              <a:rPr lang="zh-TW" sz="4400" dirty="0">
                <a:solidFill>
                  <a:srgbClr val="C00000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你們已經有的，總要持守，直等到我來</a:t>
            </a:r>
            <a:r>
              <a:rPr lang="zh-TW" sz="4400" dirty="0">
                <a:solidFill>
                  <a:schemeClr val="tx2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。</a:t>
            </a:r>
            <a:r>
              <a:rPr lang="en-US" altLang="zh-CN" sz="4400" dirty="0">
                <a:latin typeface="DFYuanMedium-B5" panose="020F0509000000000000" pitchFamily="49" charset="-120"/>
                <a:ea typeface="DFYuanMedium-B5" panose="020F0509000000000000" pitchFamily="49" charset="-120"/>
                <a:cs typeface="Times New Roman" panose="02020603050405020304" pitchFamily="18" charset="0"/>
              </a:rPr>
              <a:t>』</a:t>
            </a:r>
            <a:r>
              <a:rPr lang="en-US" altLang="zh-CN" sz="4400" dirty="0"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 </a:t>
            </a:r>
            <a:r>
              <a:rPr lang="en-US" altLang="zh-TW" sz="4400" dirty="0"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(</a:t>
            </a:r>
            <a:r>
              <a:rPr lang="en-GB" sz="4400" dirty="0"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25)</a:t>
            </a:r>
            <a:r>
              <a:rPr lang="en-GB" sz="4400" dirty="0">
                <a:latin typeface="Candara" panose="020E0502030303020204" pitchFamily="34" charset="0"/>
                <a:ea typeface="DFPWeiBei-B5" panose="03000700000000000000" pitchFamily="66" charset="-120"/>
              </a:rPr>
              <a:t> </a:t>
            </a:r>
          </a:p>
          <a:p>
            <a:pPr marL="685800" indent="-685800" defTabSz="914400">
              <a:lnSpc>
                <a:spcPct val="110000"/>
              </a:lnSpc>
              <a:spcBef>
                <a:spcPts val="1800"/>
              </a:spcBef>
              <a:spcAft>
                <a:spcPts val="600"/>
              </a:spcAft>
              <a:buClrTx/>
              <a:buSzPct val="100000"/>
              <a:buFont typeface="Wingdings" panose="05000000000000000000" pitchFamily="2" charset="2"/>
              <a:buChar char="ð"/>
            </a:pPr>
            <a:r>
              <a:rPr lang="zh-TW" sz="4000" dirty="0">
                <a:solidFill>
                  <a:srgbClr val="00005C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Courier New" panose="02070309020205020404" pitchFamily="49" charset="0"/>
              </a:rPr>
              <a:t>原先不順從</a:t>
            </a:r>
            <a:r>
              <a:rPr lang="zh-CN" altLang="en-US" sz="4000" dirty="0">
                <a:solidFill>
                  <a:srgbClr val="00005C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Courier New" panose="02070309020205020404" pitchFamily="49" charset="0"/>
              </a:rPr>
              <a:t>假先知之</a:t>
            </a:r>
            <a:r>
              <a:rPr lang="zh-TW" sz="4000" dirty="0">
                <a:solidFill>
                  <a:srgbClr val="00005C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Courier New" panose="02070309020205020404" pitchFamily="49" charset="0"/>
              </a:rPr>
              <a:t>教訓的，要堅持不順從；原先不知道</a:t>
            </a:r>
            <a:r>
              <a:rPr lang="zh-CN" altLang="en-US" sz="4000" dirty="0">
                <a:solidFill>
                  <a:srgbClr val="00005C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Courier New" panose="02070309020205020404" pitchFamily="49" charset="0"/>
              </a:rPr>
              <a:t>所謂</a:t>
            </a:r>
            <a:r>
              <a:rPr lang="zh-TW" sz="4000" dirty="0">
                <a:solidFill>
                  <a:srgbClr val="00005C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Courier New" panose="02070309020205020404" pitchFamily="49" charset="0"/>
              </a:rPr>
              <a:t>『撒旦深奧之理』</a:t>
            </a:r>
            <a:r>
              <a:rPr lang="zh-CN" altLang="en-US" sz="4000" dirty="0">
                <a:solidFill>
                  <a:srgbClr val="00005C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Courier New" panose="02070309020205020404" pitchFamily="49" charset="0"/>
              </a:rPr>
              <a:t>的</a:t>
            </a:r>
            <a:r>
              <a:rPr lang="zh-TW" sz="4000" dirty="0">
                <a:solidFill>
                  <a:srgbClr val="00005C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Courier New" panose="02070309020205020404" pitchFamily="49" charset="0"/>
              </a:rPr>
              <a:t>，</a:t>
            </a:r>
            <a:r>
              <a:rPr lang="zh-CN" altLang="en-US" sz="4000" dirty="0">
                <a:solidFill>
                  <a:srgbClr val="00005C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Courier New" panose="02070309020205020404" pitchFamily="49" charset="0"/>
              </a:rPr>
              <a:t>也</a:t>
            </a:r>
            <a:r>
              <a:rPr lang="zh-TW" sz="4000" dirty="0">
                <a:solidFill>
                  <a:srgbClr val="00005C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Courier New" panose="02070309020205020404" pitchFamily="49" charset="0"/>
              </a:rPr>
              <a:t>不需要好奇，想要去知道</a:t>
            </a:r>
            <a:r>
              <a:rPr lang="zh-CN" sz="4000" dirty="0">
                <a:solidFill>
                  <a:srgbClr val="00005C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Courier New" panose="02070309020205020404" pitchFamily="49" charset="0"/>
              </a:rPr>
              <a:t>。</a:t>
            </a:r>
            <a:endParaRPr lang="en-US" sz="4000" dirty="0">
              <a:solidFill>
                <a:srgbClr val="00005C"/>
              </a:solidFill>
              <a:latin typeface="Candara" panose="020E0502030303020204" pitchFamily="34" charset="0"/>
              <a:ea typeface="DFYuanMedium-B5" panose="020F0509000000000000" pitchFamily="49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4851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109EBE-D3AF-425D-92A7-A3BF902C9E4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52437" y="685800"/>
            <a:ext cx="8239125" cy="566062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defTabSz="9144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TW" sz="4400" dirty="0">
                <a:solidFill>
                  <a:schemeClr val="tx2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主在本節中所提的</a:t>
            </a:r>
            <a:r>
              <a:rPr lang="en-US" sz="4400" dirty="0">
                <a:solidFill>
                  <a:schemeClr val="tx2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“</a:t>
            </a:r>
            <a:r>
              <a:rPr lang="zh-CN" altLang="en-US" sz="4400" dirty="0">
                <a:solidFill>
                  <a:schemeClr val="tx2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別的</a:t>
            </a:r>
            <a:r>
              <a:rPr lang="zh-TW" sz="4400" dirty="0">
                <a:solidFill>
                  <a:schemeClr val="tx2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擔子</a:t>
            </a:r>
            <a:r>
              <a:rPr lang="en-US" sz="4400" dirty="0">
                <a:solidFill>
                  <a:schemeClr val="tx2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”</a:t>
            </a:r>
            <a:r>
              <a:rPr lang="zh-TW" sz="4400" dirty="0">
                <a:solidFill>
                  <a:schemeClr val="tx2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可能是指什麼</a:t>
            </a:r>
            <a:r>
              <a:rPr lang="en-GB" sz="4400" dirty="0">
                <a:solidFill>
                  <a:schemeClr val="tx2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Courier New" panose="02070309020205020404" pitchFamily="49" charset="0"/>
              </a:rPr>
              <a:t>?</a:t>
            </a:r>
            <a:endParaRPr lang="en-US" sz="4400" dirty="0">
              <a:solidFill>
                <a:schemeClr val="tx2"/>
              </a:solidFill>
              <a:effectLst/>
              <a:latin typeface="Candara" panose="020E0502030303020204" pitchFamily="34" charset="0"/>
              <a:ea typeface="DFPWeiBei-B5" panose="03000700000000000000" pitchFamily="66" charset="-120"/>
              <a:cs typeface="Arial" panose="020B0604020202020204" pitchFamily="34" charset="0"/>
            </a:endParaRPr>
          </a:p>
          <a:p>
            <a:pPr marL="0" indent="0" defTabSz="9144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sz="4000" dirty="0">
                <a:solidFill>
                  <a:schemeClr val="tx2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參考使徒行傳 </a:t>
            </a:r>
            <a:r>
              <a:rPr lang="en-US" sz="4000" dirty="0">
                <a:solidFill>
                  <a:schemeClr val="tx2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15:28</a:t>
            </a:r>
            <a:r>
              <a:rPr lang="en-US" altLang="zh-CN" sz="4000" dirty="0">
                <a:solidFill>
                  <a:schemeClr val="tx2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-29</a:t>
            </a:r>
            <a:r>
              <a:rPr lang="zh-CN" altLang="en-US" sz="4000" dirty="0">
                <a:solidFill>
                  <a:schemeClr val="tx2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，</a:t>
            </a:r>
            <a:r>
              <a:rPr lang="en-US" altLang="zh-CN" sz="4000" dirty="0">
                <a:solidFill>
                  <a:schemeClr val="tx2"/>
                </a:solidFill>
                <a:effectLst/>
                <a:latin typeface="DFYuanMedium-B5" panose="020F0509000000000000" pitchFamily="49" charset="-120"/>
                <a:ea typeface="DFYuanMedium-B5" panose="020F0509000000000000" pitchFamily="49" charset="-120"/>
                <a:cs typeface="Times New Roman" panose="02020603050405020304" pitchFamily="18" charset="0"/>
              </a:rPr>
              <a:t>『</a:t>
            </a:r>
            <a:r>
              <a:rPr lang="zh-TW" sz="4000" dirty="0">
                <a:solidFill>
                  <a:schemeClr val="tx2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因為聖靈和我們，</a:t>
            </a:r>
            <a:r>
              <a:rPr lang="zh-TW" sz="40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定意不將別的</a:t>
            </a:r>
            <a:r>
              <a:rPr lang="zh-TW" sz="4000" u="sng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重擔</a:t>
            </a:r>
            <a:r>
              <a:rPr lang="en-US" altLang="zh-TW" sz="2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(</a:t>
            </a:r>
            <a:r>
              <a:rPr lang="zh-CN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要求；約束</a:t>
            </a:r>
            <a:r>
              <a:rPr lang="en-US" altLang="zh-TW" sz="2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)</a:t>
            </a:r>
            <a:r>
              <a:rPr lang="zh-TW" sz="40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放在你們身上</a:t>
            </a:r>
            <a:r>
              <a:rPr lang="zh-TW" sz="40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，</a:t>
            </a:r>
            <a:r>
              <a:rPr lang="zh-TW" sz="40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惟有幾件事是不可少的</a:t>
            </a:r>
            <a:r>
              <a:rPr lang="zh-TW" sz="4000" dirty="0">
                <a:solidFill>
                  <a:schemeClr val="tx2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，就是禁戒祭偶像的物，和血，並勒死的牲畜，和姦淫</a:t>
            </a:r>
            <a:r>
              <a:rPr lang="en-US" altLang="zh-TW" sz="4000" dirty="0">
                <a:solidFill>
                  <a:schemeClr val="tx2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…</a:t>
            </a:r>
            <a:r>
              <a:rPr lang="en-US" altLang="zh-CN" sz="4000" dirty="0">
                <a:solidFill>
                  <a:schemeClr val="tx2"/>
                </a:solidFill>
                <a:effectLst/>
                <a:latin typeface="DFYuanMedium-B5" panose="020F0509000000000000" pitchFamily="49" charset="-120"/>
                <a:ea typeface="DFYuanMedium-B5" panose="020F0509000000000000" pitchFamily="49" charset="-120"/>
                <a:cs typeface="Times New Roman" panose="02020603050405020304" pitchFamily="18" charset="0"/>
              </a:rPr>
              <a:t>』</a:t>
            </a:r>
            <a:endParaRPr lang="en-US" sz="4000" dirty="0">
              <a:solidFill>
                <a:schemeClr val="tx2"/>
              </a:solidFill>
              <a:effectLst/>
              <a:latin typeface="DFYuanMedium-B5" panose="020F0509000000000000" pitchFamily="49" charset="-120"/>
              <a:ea typeface="DFYuanMedium-B5" panose="020F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859299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5542EF3-1E92-4974-A4F2-497C84A4AEA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9556" y="461819"/>
            <a:ext cx="8241099" cy="5966690"/>
          </a:xfrm>
        </p:spPr>
        <p:txBody>
          <a:bodyPr>
            <a:normAutofit/>
          </a:bodyPr>
          <a:lstStyle/>
          <a:p>
            <a:pPr marL="0" marR="0" indent="0" hangingPunc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TW" sz="4400" dirty="0">
                <a:solidFill>
                  <a:srgbClr val="001B7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因為在你那裡，有人服從了巴蘭的教訓。這巴蘭曾教導巴勒將絆腳石放在以色列人面前，叫他們吃祭偶像之物，行姦淫的事。</a:t>
            </a:r>
            <a:r>
              <a:rPr lang="en-GB" sz="4400" dirty="0">
                <a:solidFill>
                  <a:srgbClr val="001B7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 15</a:t>
            </a:r>
            <a:r>
              <a:rPr lang="en-GB" sz="4400" dirty="0">
                <a:solidFill>
                  <a:srgbClr val="001B7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 </a:t>
            </a:r>
            <a:r>
              <a:rPr lang="zh-TW" sz="4400" dirty="0">
                <a:solidFill>
                  <a:srgbClr val="001B7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你那裡也有人照樣服從了尼哥拉一黨人的教訓。</a:t>
            </a:r>
            <a:r>
              <a:rPr lang="en-GB" sz="4400" dirty="0">
                <a:solidFill>
                  <a:srgbClr val="001B7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 16</a:t>
            </a:r>
            <a:r>
              <a:rPr lang="en-GB" sz="4400" dirty="0">
                <a:solidFill>
                  <a:srgbClr val="001B7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 </a:t>
            </a:r>
            <a:r>
              <a:rPr lang="zh-TW" sz="4400" dirty="0">
                <a:solidFill>
                  <a:srgbClr val="001B7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『所以，你當悔改！若不悔改，我就快臨到你那裡，用我口中的劍攻擊他們。</a:t>
            </a:r>
            <a:r>
              <a:rPr lang="en-GB" sz="4400" dirty="0">
                <a:solidFill>
                  <a:srgbClr val="001B7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 </a:t>
            </a:r>
            <a:endParaRPr lang="en-US" sz="4400" dirty="0">
              <a:solidFill>
                <a:srgbClr val="001B70"/>
              </a:solidFill>
              <a:effectLst/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4446860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722036-8B79-4A36-9FEF-2E416776D3F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83418" y="446314"/>
            <a:ext cx="7777163" cy="595448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defTabSz="9144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26</a:t>
            </a:r>
            <a:r>
              <a:rPr lang="en-GB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 </a:t>
            </a:r>
            <a:r>
              <a:rPr lang="zh-TW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那得勝又遵守我命令到底的，我要</a:t>
            </a:r>
            <a:r>
              <a:rPr lang="en-US" altLang="zh-TW" sz="4400" b="1" baseline="30000" dirty="0">
                <a:solidFill>
                  <a:srgbClr val="0000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(1)</a:t>
            </a:r>
            <a:r>
              <a:rPr lang="zh-TW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賜</a:t>
            </a:r>
            <a:r>
              <a:rPr lang="zh-TW" sz="4400" u="sng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給他權柄</a:t>
            </a:r>
            <a:r>
              <a:rPr lang="zh-TW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制伏列國，</a:t>
            </a:r>
            <a:r>
              <a:rPr lang="en-GB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 27</a:t>
            </a:r>
            <a:r>
              <a:rPr lang="en-GB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 </a:t>
            </a:r>
            <a:r>
              <a:rPr lang="zh-TW" sz="44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他</a:t>
            </a:r>
            <a:r>
              <a:rPr lang="en-US" altLang="zh-TW" sz="36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(</a:t>
            </a:r>
            <a:r>
              <a:rPr lang="zh-CN" altLang="en-US" sz="36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指每一個得勝者</a:t>
            </a:r>
            <a:r>
              <a:rPr lang="en-US" altLang="zh-TW" sz="36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)</a:t>
            </a:r>
            <a:r>
              <a:rPr lang="zh-TW" sz="44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必用</a:t>
            </a:r>
            <a:r>
              <a:rPr lang="zh-TW" sz="4400" u="sng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鐵杖</a:t>
            </a:r>
            <a:r>
              <a:rPr lang="zh-TW" sz="44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轄管他們</a:t>
            </a:r>
            <a:r>
              <a:rPr lang="zh-TW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，</a:t>
            </a:r>
            <a:r>
              <a:rPr lang="zh-TW" sz="4400" dirty="0">
                <a:solidFill>
                  <a:srgbClr val="00B05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將他們如同窯戶的瓦器打得粉碎</a:t>
            </a:r>
            <a:r>
              <a:rPr lang="zh-TW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，像我從我父領受的權柄一樣。</a:t>
            </a:r>
            <a:r>
              <a:rPr lang="en-GB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 28</a:t>
            </a:r>
            <a:r>
              <a:rPr lang="en-GB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 </a:t>
            </a:r>
            <a:r>
              <a:rPr lang="zh-TW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我又要</a:t>
            </a:r>
            <a:r>
              <a:rPr lang="en-US" altLang="zh-TW" sz="4400" b="1" baseline="30000" dirty="0">
                <a:solidFill>
                  <a:srgbClr val="0000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(2)</a:t>
            </a:r>
            <a:r>
              <a:rPr lang="zh-TW" sz="4400" u="sng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把晨星賜給他</a:t>
            </a:r>
            <a:r>
              <a:rPr lang="zh-TW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。</a:t>
            </a:r>
            <a:r>
              <a:rPr lang="en-GB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 </a:t>
            </a:r>
            <a:endParaRPr lang="en-US" sz="4400" dirty="0"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454074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109EBE-D3AF-425D-92A7-A3BF902C9E4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66725" y="564866"/>
            <a:ext cx="8210550" cy="572826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defTabSz="914400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en-US" altLang="zh-CN" sz="4400" dirty="0">
                <a:solidFill>
                  <a:srgbClr val="0000FF"/>
                </a:solidFill>
                <a:latin typeface="DFYuanMedium-B5" panose="020F0509000000000000" pitchFamily="49" charset="-120"/>
                <a:ea typeface="DFYuanMedium-B5" panose="020F0509000000000000" pitchFamily="49" charset="-120"/>
              </a:rPr>
              <a:t>『</a:t>
            </a:r>
            <a:r>
              <a:rPr lang="zh-TW" sz="4400" dirty="0">
                <a:solidFill>
                  <a:srgbClr val="0000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那得勝又遵守我命令到底的</a:t>
            </a:r>
            <a:r>
              <a:rPr lang="en-US" altLang="zh-CN" sz="4400" dirty="0">
                <a:solidFill>
                  <a:srgbClr val="0000FF"/>
                </a:solidFill>
                <a:latin typeface="DFYuanMedium-B5" panose="020F0509000000000000" pitchFamily="49" charset="-120"/>
                <a:ea typeface="DFYuanMedium-B5" panose="020F0509000000000000" pitchFamily="49" charset="-120"/>
              </a:rPr>
              <a:t>』</a:t>
            </a:r>
          </a:p>
          <a:p>
            <a:pPr marL="1143000" indent="-687388" defTabSz="914400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ð"/>
            </a:pPr>
            <a:r>
              <a:rPr lang="zh-CN" altLang="en-US" sz="4000" dirty="0">
                <a:solidFill>
                  <a:srgbClr val="001B70"/>
                </a:solidFill>
                <a:latin typeface="DFYuanMedium-B5" panose="020F0509000000000000" pitchFamily="49" charset="-120"/>
                <a:ea typeface="DFYuanMedium-B5" panose="020F0509000000000000" pitchFamily="49" charset="-120"/>
              </a:rPr>
              <a:t>這裡</a:t>
            </a:r>
            <a:r>
              <a:rPr lang="en-US" altLang="zh-CN" sz="4000" dirty="0">
                <a:solidFill>
                  <a:srgbClr val="001B70"/>
                </a:solidFill>
                <a:latin typeface="DFYuanMedium-B5" panose="020F0509000000000000" pitchFamily="49" charset="-120"/>
                <a:ea typeface="DFYuanMedium-B5" panose="020F0509000000000000" pitchFamily="49" charset="-120"/>
              </a:rPr>
              <a:t>『</a:t>
            </a:r>
            <a:r>
              <a:rPr lang="zh-TW" sz="4000" dirty="0">
                <a:solidFill>
                  <a:srgbClr val="001B70"/>
                </a:solidFill>
                <a:effectLst/>
                <a:latin typeface="DFYuanMedium-B5" panose="020F0509000000000000" pitchFamily="49" charset="-120"/>
                <a:ea typeface="DFYuanMedium-B5" panose="020F0509000000000000" pitchFamily="49" charset="-120"/>
                <a:cs typeface="Times New Roman" panose="02020603050405020304" pitchFamily="18" charset="0"/>
              </a:rPr>
              <a:t>那</a:t>
            </a:r>
            <a:r>
              <a:rPr lang="zh-CN" altLang="en-US" sz="4000" dirty="0">
                <a:solidFill>
                  <a:srgbClr val="001B70"/>
                </a:solidFill>
                <a:latin typeface="DFYuanMedium-B5" panose="020F0509000000000000" pitchFamily="49" charset="-120"/>
                <a:ea typeface="DFYuanMedium-B5" panose="020F0509000000000000" pitchFamily="49" charset="-120"/>
              </a:rPr>
              <a:t>得勝的</a:t>
            </a:r>
            <a:r>
              <a:rPr lang="en-US" altLang="zh-CN" sz="3600" dirty="0">
                <a:solidFill>
                  <a:srgbClr val="5B5BFF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(</a:t>
            </a:r>
            <a:r>
              <a:rPr lang="zh-CN" altLang="en-US" sz="3600" dirty="0">
                <a:solidFill>
                  <a:srgbClr val="5B5BFF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或是凡得勝的</a:t>
            </a:r>
            <a:r>
              <a:rPr lang="en-US" altLang="zh-CN" sz="3600" dirty="0">
                <a:solidFill>
                  <a:srgbClr val="5B5BFF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)</a:t>
            </a:r>
            <a:r>
              <a:rPr lang="en-US" altLang="zh-CN" sz="4000" dirty="0">
                <a:solidFill>
                  <a:srgbClr val="001B70"/>
                </a:solidFill>
                <a:latin typeface="DFYuanMedium-B5" panose="020F0509000000000000" pitchFamily="49" charset="-120"/>
                <a:ea typeface="DFYuanMedium-B5" panose="020F0509000000000000" pitchFamily="49" charset="-120"/>
              </a:rPr>
              <a:t>』</a:t>
            </a:r>
            <a:r>
              <a:rPr lang="zh-CN" altLang="en-US" sz="4000" dirty="0">
                <a:solidFill>
                  <a:srgbClr val="001B70"/>
                </a:solidFill>
                <a:latin typeface="DFYuanMedium-B5" panose="020F0509000000000000" pitchFamily="49" charset="-120"/>
                <a:ea typeface="DFYuanMedium-B5" panose="020F0509000000000000" pitchFamily="49" charset="-120"/>
              </a:rPr>
              <a:t>就是</a:t>
            </a:r>
            <a:r>
              <a:rPr lang="en-US" altLang="zh-CN" sz="4000" dirty="0">
                <a:solidFill>
                  <a:srgbClr val="001B70"/>
                </a:solidFill>
                <a:latin typeface="DFYuanMedium-B5" panose="020F0509000000000000" pitchFamily="49" charset="-120"/>
                <a:ea typeface="DFYuanMedium-B5" panose="020F0509000000000000" pitchFamily="49" charset="-120"/>
              </a:rPr>
              <a:t>『</a:t>
            </a:r>
            <a:r>
              <a:rPr lang="zh-CN" altLang="en-US" sz="4000" dirty="0">
                <a:solidFill>
                  <a:srgbClr val="001B70"/>
                </a:solidFill>
                <a:latin typeface="DFYuanMedium-B5" panose="020F0509000000000000" pitchFamily="49" charset="-120"/>
                <a:ea typeface="DFYuanMedium-B5" panose="020F0509000000000000" pitchFamily="49" charset="-120"/>
              </a:rPr>
              <a:t>遵守我命令到底的。</a:t>
            </a:r>
            <a:r>
              <a:rPr lang="en-US" altLang="zh-CN" sz="4000" dirty="0">
                <a:solidFill>
                  <a:srgbClr val="001B70"/>
                </a:solidFill>
                <a:latin typeface="DFYuanMedium-B5" panose="020F0509000000000000" pitchFamily="49" charset="-120"/>
                <a:ea typeface="DFYuanMedium-B5" panose="020F0509000000000000" pitchFamily="49" charset="-120"/>
              </a:rPr>
              <a:t>』</a:t>
            </a:r>
          </a:p>
          <a:p>
            <a:pPr marL="0" indent="0" defTabSz="914400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zh-CN" altLang="en-US" sz="4400" dirty="0"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詩篇 </a:t>
            </a:r>
            <a:r>
              <a:rPr lang="en-GB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2:8 </a:t>
            </a:r>
            <a:r>
              <a:rPr lang="zh-TW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你求我，</a:t>
            </a:r>
            <a:r>
              <a:rPr lang="zh-TW" sz="44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我就將列國賜你為基業，將地極賜你為田產</a:t>
            </a:r>
            <a:r>
              <a:rPr lang="zh-TW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。</a:t>
            </a:r>
            <a:r>
              <a:rPr lang="en-US" altLang="zh-CN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9 </a:t>
            </a:r>
            <a:r>
              <a:rPr lang="zh-TW" altLang="en-US" sz="4400" dirty="0">
                <a:latin typeface="Candara" panose="020E0502030303020204" pitchFamily="34" charset="0"/>
                <a:ea typeface="DFPWeiBei-B5" panose="03000700000000000000" pitchFamily="66" charset="-120"/>
              </a:rPr>
              <a:t>你必用</a:t>
            </a:r>
            <a:r>
              <a:rPr lang="zh-TW" altLang="en-US" sz="4400" u="sng" dirty="0">
                <a:solidFill>
                  <a:srgbClr val="C0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鐵杖</a:t>
            </a:r>
            <a:r>
              <a:rPr lang="zh-TW" altLang="en-US" sz="4400" dirty="0">
                <a:latin typeface="Candara" panose="020E0502030303020204" pitchFamily="34" charset="0"/>
                <a:ea typeface="DFPWeiBei-B5" panose="03000700000000000000" pitchFamily="66" charset="-120"/>
              </a:rPr>
              <a:t>打破他們，</a:t>
            </a:r>
            <a:r>
              <a:rPr lang="zh-TW" altLang="en-US" sz="4400" dirty="0">
                <a:solidFill>
                  <a:srgbClr val="00B05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你必將他們如同窯匠的瓦器摔碎</a:t>
            </a:r>
            <a:r>
              <a:rPr lang="zh-TW" altLang="en-US" sz="4400" dirty="0">
                <a:latin typeface="Candara" panose="020E0502030303020204" pitchFamily="34" charset="0"/>
                <a:ea typeface="DFPWeiBei-B5" panose="03000700000000000000" pitchFamily="66" charset="-120"/>
              </a:rPr>
              <a:t>。</a:t>
            </a:r>
            <a:endParaRPr lang="en-US" sz="4400" dirty="0"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492556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722036-8B79-4A36-9FEF-2E416776D3F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57200" y="357187"/>
            <a:ext cx="8229600" cy="6143625"/>
          </a:xfrm>
        </p:spPr>
        <p:txBody>
          <a:bodyPr vert="horz" lIns="68580" tIns="34290" rIns="68580" bIns="34290" rtlCol="0" anchor="t">
            <a:normAutofit/>
          </a:bodyPr>
          <a:lstStyle/>
          <a:p>
            <a:pPr marL="0" indent="0">
              <a:lnSpc>
                <a:spcPct val="110000"/>
              </a:lnSpc>
              <a:spcBef>
                <a:spcPts val="1350"/>
              </a:spcBef>
              <a:spcAft>
                <a:spcPts val="450"/>
              </a:spcAft>
              <a:buNone/>
              <a:tabLst>
                <a:tab pos="2743200" algn="l"/>
              </a:tabLst>
            </a:pPr>
            <a:r>
              <a:rPr lang="zh-CN" altLang="en-US" sz="4400" dirty="0">
                <a:latin typeface="DFWeiBei-B5" panose="03000709000000000000" pitchFamily="65" charset="-120"/>
                <a:ea typeface="DFWeiBei-B5" panose="03000709000000000000" pitchFamily="65" charset="-120"/>
              </a:rPr>
              <a:t>從上下文中實在找不到有什麼線索來界定</a:t>
            </a:r>
            <a:r>
              <a:rPr lang="en-US" altLang="zh-CN" sz="4400" dirty="0">
                <a:latin typeface="DFWeiBei-B5" panose="03000709000000000000" pitchFamily="65" charset="-120"/>
                <a:ea typeface="DFWeiBei-B5" panose="03000709000000000000" pitchFamily="65" charset="-120"/>
              </a:rPr>
              <a:t>『</a:t>
            </a:r>
            <a:r>
              <a:rPr lang="zh-CN" altLang="en-US" sz="4400" dirty="0">
                <a:solidFill>
                  <a:srgbClr val="4B4BFF"/>
                </a:solidFill>
                <a:latin typeface="DFWeiBei-B5" panose="03000709000000000000" pitchFamily="65" charset="-120"/>
                <a:ea typeface="DFWeiBei-B5" panose="03000709000000000000" pitchFamily="65" charset="-120"/>
              </a:rPr>
              <a:t>晨星</a:t>
            </a:r>
            <a:r>
              <a:rPr lang="en-US" altLang="zh-CN" sz="4400" dirty="0">
                <a:latin typeface="DFWeiBei-B5" panose="03000709000000000000" pitchFamily="65" charset="-120"/>
                <a:ea typeface="DFWeiBei-B5" panose="03000709000000000000" pitchFamily="65" charset="-120"/>
              </a:rPr>
              <a:t>』</a:t>
            </a:r>
            <a:r>
              <a:rPr lang="zh-CN" altLang="en-US" sz="4400" dirty="0">
                <a:latin typeface="DFWeiBei-B5" panose="03000709000000000000" pitchFamily="65" charset="-120"/>
                <a:ea typeface="DFWeiBei-B5" panose="03000709000000000000" pitchFamily="65" charset="-120"/>
              </a:rPr>
              <a:t>。但是從巴蘭的彌賽亞預言中卻看到：</a:t>
            </a:r>
            <a:endParaRPr lang="en-US" altLang="zh-CN" sz="4400" dirty="0">
              <a:latin typeface="DFWeiBei-B5" panose="03000709000000000000" pitchFamily="65" charset="-120"/>
              <a:ea typeface="DFWeiBei-B5" panose="03000709000000000000" pitchFamily="65" charset="-120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  <a:tabLst>
                <a:tab pos="2743200" algn="l"/>
              </a:tabLst>
            </a:pPr>
            <a:r>
              <a:rPr lang="zh-CN" altLang="en-US" sz="4400" dirty="0"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民數記 </a:t>
            </a:r>
            <a:r>
              <a:rPr lang="en-US" sz="4400" dirty="0"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24:17</a:t>
            </a:r>
            <a:r>
              <a:rPr lang="zh-CN" altLang="en-US" sz="4400" dirty="0"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，</a:t>
            </a:r>
            <a:r>
              <a:rPr lang="en-US" altLang="zh-CN" sz="4400" dirty="0">
                <a:solidFill>
                  <a:srgbClr val="4B4BFF"/>
                </a:solidFill>
                <a:latin typeface="DFWeiBei-B5" panose="03000709000000000000" pitchFamily="65" charset="-120"/>
                <a:ea typeface="DFWeiBei-B5" panose="03000709000000000000" pitchFamily="65" charset="-120"/>
              </a:rPr>
              <a:t>『</a:t>
            </a:r>
            <a:r>
              <a:rPr lang="zh-TW" sz="4400" dirty="0">
                <a:solidFill>
                  <a:srgbClr val="4B4BFF"/>
                </a:solidFill>
                <a:latin typeface="DFPWeiBei-B5" panose="03000700000000000000" pitchFamily="66" charset="-120"/>
                <a:ea typeface="DFPWeiBei-B5" panose="03000700000000000000" pitchFamily="66" charset="-120"/>
                <a:cs typeface="Times New Roman" panose="02020603050405020304" pitchFamily="18" charset="0"/>
              </a:rPr>
              <a:t>我看他卻不在現時，我望他卻不在近日，</a:t>
            </a:r>
            <a:r>
              <a:rPr lang="zh-TW" sz="4400" u="sng" dirty="0">
                <a:solidFill>
                  <a:srgbClr val="4B4BFF"/>
                </a:solidFill>
                <a:latin typeface="DFPWeiBei-B5" panose="03000700000000000000" pitchFamily="66" charset="-120"/>
                <a:ea typeface="DFPWeiBei-B5" panose="03000700000000000000" pitchFamily="66" charset="-120"/>
                <a:cs typeface="Times New Roman" panose="02020603050405020304" pitchFamily="18" charset="0"/>
              </a:rPr>
              <a:t>有星要出於雅各</a:t>
            </a:r>
            <a:r>
              <a:rPr lang="zh-TW" sz="4400" dirty="0">
                <a:solidFill>
                  <a:srgbClr val="4B4BFF"/>
                </a:solidFill>
                <a:latin typeface="DFPWeiBei-B5" panose="03000700000000000000" pitchFamily="66" charset="-120"/>
                <a:ea typeface="DFPWeiBei-B5" panose="03000700000000000000" pitchFamily="66" charset="-120"/>
                <a:cs typeface="Times New Roman" panose="02020603050405020304" pitchFamily="18" charset="0"/>
              </a:rPr>
              <a:t>，</a:t>
            </a:r>
            <a:r>
              <a:rPr lang="zh-TW" sz="4400" u="sng" dirty="0">
                <a:solidFill>
                  <a:srgbClr val="4B4BFF"/>
                </a:solidFill>
                <a:latin typeface="DFPWeiBei-B5" panose="03000700000000000000" pitchFamily="66" charset="-120"/>
                <a:ea typeface="DFPWeiBei-B5" panose="03000700000000000000" pitchFamily="66" charset="-120"/>
                <a:cs typeface="Times New Roman" panose="02020603050405020304" pitchFamily="18" charset="0"/>
              </a:rPr>
              <a:t>有杖要興於以色列</a:t>
            </a:r>
            <a:r>
              <a:rPr lang="zh-TW" sz="4400" dirty="0">
                <a:solidFill>
                  <a:srgbClr val="4B4BFF"/>
                </a:solidFill>
                <a:latin typeface="DFPWeiBei-B5" panose="03000700000000000000" pitchFamily="66" charset="-120"/>
                <a:ea typeface="DFPWeiBei-B5" panose="03000700000000000000" pitchFamily="66" charset="-120"/>
                <a:cs typeface="Times New Roman" panose="02020603050405020304" pitchFamily="18" charset="0"/>
              </a:rPr>
              <a:t>，必打破摩押的四角，毀壞擾亂之子。</a:t>
            </a:r>
            <a:r>
              <a:rPr lang="en-US" altLang="zh-CN" sz="4400" dirty="0">
                <a:solidFill>
                  <a:srgbClr val="4B4BFF"/>
                </a:solidFill>
                <a:latin typeface="DFWeiBei-B5" panose="03000709000000000000" pitchFamily="65" charset="-120"/>
                <a:ea typeface="DFWeiBei-B5" panose="03000709000000000000" pitchFamily="65" charset="-120"/>
              </a:rPr>
              <a:t>』</a:t>
            </a:r>
            <a:endParaRPr lang="en-US" sz="4400" dirty="0">
              <a:solidFill>
                <a:srgbClr val="4B4BFF"/>
              </a:solidFill>
              <a:latin typeface="Candara" panose="020E0502030303020204" pitchFamily="34" charset="0"/>
              <a:ea typeface="DFYuanMedium-B5" panose="020F0509000000000000" pitchFamily="49" charset="-12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564A6465-5706-41E3-BE5A-B36A07D47D53}"/>
              </a:ext>
            </a:extLst>
          </p:cNvPr>
          <p:cNvSpPr/>
          <p:nvPr/>
        </p:nvSpPr>
        <p:spPr>
          <a:xfrm>
            <a:off x="7117237" y="3429000"/>
            <a:ext cx="772998" cy="86962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6EE23D93-EC7F-44DC-B431-2A99ECB1AEE3}"/>
              </a:ext>
            </a:extLst>
          </p:cNvPr>
          <p:cNvSpPr/>
          <p:nvPr/>
        </p:nvSpPr>
        <p:spPr>
          <a:xfrm>
            <a:off x="3751868" y="4156435"/>
            <a:ext cx="772998" cy="86962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8301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68758AA-45DA-4761-8496-77BF0EC7378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87351" y="574675"/>
            <a:ext cx="8085149" cy="2854325"/>
          </a:xfrm>
        </p:spPr>
        <p:txBody>
          <a:bodyPr vert="horz" lIns="91440" tIns="45720" rIns="91440" bIns="45720" rtlCol="0" anchor="ctr" anchorCtr="0">
            <a:normAutofit/>
          </a:bodyPr>
          <a:lstStyle/>
          <a:p>
            <a:pPr defTabSz="914400">
              <a:lnSpc>
                <a:spcPct val="110000"/>
              </a:lnSpc>
              <a:spcBef>
                <a:spcPts val="1800"/>
              </a:spcBef>
              <a:spcAft>
                <a:spcPts val="600"/>
              </a:spcAft>
            </a:pPr>
            <a:r>
              <a:rPr lang="zh-CN" altLang="en-US" sz="4800" dirty="0">
                <a:latin typeface="DFPWeiBei-B5" panose="03000700000000000000" pitchFamily="66" charset="-120"/>
                <a:ea typeface="DFPWeiBei-B5" panose="03000700000000000000" pitchFamily="66" charset="-120"/>
              </a:rPr>
              <a:t>因此</a:t>
            </a:r>
            <a:r>
              <a:rPr lang="en-US" altLang="zh-CN" sz="4800" dirty="0">
                <a:latin typeface="DFPWeiBei-B5" panose="03000700000000000000" pitchFamily="66" charset="-120"/>
                <a:ea typeface="DFPWeiBei-B5" panose="03000700000000000000" pitchFamily="66" charset="-120"/>
              </a:rPr>
              <a:t>『</a:t>
            </a:r>
            <a:r>
              <a:rPr lang="zh-CN" altLang="en-US" sz="4800" dirty="0">
                <a:latin typeface="DFPWeiBei-B5" panose="03000700000000000000" pitchFamily="66" charset="-120"/>
                <a:ea typeface="DFPWeiBei-B5" panose="03000700000000000000" pitchFamily="66" charset="-120"/>
              </a:rPr>
              <a:t>鐵杖</a:t>
            </a:r>
            <a:r>
              <a:rPr lang="en-US" altLang="zh-CN" sz="4800" dirty="0">
                <a:latin typeface="DFPWeiBei-B5" panose="03000700000000000000" pitchFamily="66" charset="-120"/>
                <a:ea typeface="DFPWeiBei-B5" panose="03000700000000000000" pitchFamily="66" charset="-120"/>
              </a:rPr>
              <a:t>』</a:t>
            </a:r>
            <a:r>
              <a:rPr lang="zh-CN" altLang="en-US" sz="4800" dirty="0">
                <a:latin typeface="DFPWeiBei-B5" panose="03000700000000000000" pitchFamily="66" charset="-120"/>
                <a:ea typeface="DFPWeiBei-B5" panose="03000700000000000000" pitchFamily="66" charset="-120"/>
              </a:rPr>
              <a:t>和</a:t>
            </a:r>
            <a:r>
              <a:rPr lang="en-US" altLang="zh-CN" sz="4800" dirty="0">
                <a:latin typeface="DFPWeiBei-B5" panose="03000700000000000000" pitchFamily="66" charset="-120"/>
                <a:ea typeface="DFPWeiBei-B5" panose="03000700000000000000" pitchFamily="66" charset="-120"/>
              </a:rPr>
              <a:t>『</a:t>
            </a:r>
            <a:r>
              <a:rPr lang="zh-CN" altLang="en-US" sz="4800" dirty="0">
                <a:latin typeface="DFPWeiBei-B5" panose="03000700000000000000" pitchFamily="66" charset="-120"/>
                <a:ea typeface="DFPWeiBei-B5" panose="03000700000000000000" pitchFamily="66" charset="-120"/>
              </a:rPr>
              <a:t>晨星</a:t>
            </a:r>
            <a:r>
              <a:rPr lang="en-US" altLang="zh-CN" sz="4800" dirty="0">
                <a:latin typeface="DFPWeiBei-B5" panose="03000700000000000000" pitchFamily="66" charset="-120"/>
                <a:ea typeface="DFPWeiBei-B5" panose="03000700000000000000" pitchFamily="66" charset="-120"/>
              </a:rPr>
              <a:t>』</a:t>
            </a:r>
            <a:r>
              <a:rPr lang="zh-CN" altLang="en-US" sz="4800" dirty="0">
                <a:latin typeface="DFPWeiBei-B5" panose="03000700000000000000" pitchFamily="66" charset="-120"/>
                <a:ea typeface="DFPWeiBei-B5" panose="03000700000000000000" pitchFamily="66" charset="-120"/>
              </a:rPr>
              <a:t>都是指向彌賽亞治理國度的權柄與摧毀仇敵的能力。</a:t>
            </a:r>
            <a:endParaRPr lang="en-US" sz="4800" dirty="0">
              <a:latin typeface="DFPWeiBei-B5" panose="03000700000000000000" pitchFamily="66" charset="-120"/>
              <a:ea typeface="DFPWeiBei-B5" panose="03000700000000000000" pitchFamily="66" charset="-120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7B2D751-4419-4263-8108-4BD8153784EF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487351" y="3428999"/>
            <a:ext cx="8225858" cy="297180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defTabSz="914400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en-GB" sz="44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26</a:t>
            </a:r>
            <a:r>
              <a:rPr lang="en-GB" sz="44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 </a:t>
            </a:r>
            <a:r>
              <a:rPr lang="zh-TW" sz="44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那得勝又遵守我命令到底的，我要賜給他權柄制伏列國</a:t>
            </a:r>
            <a:r>
              <a:rPr lang="zh-CN" altLang="en-US" sz="44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。</a:t>
            </a:r>
            <a:endParaRPr lang="en-US" altLang="zh-TW" sz="4400" dirty="0">
              <a:solidFill>
                <a:srgbClr val="4B4BFF"/>
              </a:solidFill>
              <a:effectLst/>
              <a:latin typeface="Candara" panose="020E0502030303020204" pitchFamily="34" charset="0"/>
              <a:ea typeface="DFPWeiBei-B5" panose="03000700000000000000" pitchFamily="66" charset="-120"/>
              <a:cs typeface="Times New Roman" panose="02020603050405020304" pitchFamily="18" charset="0"/>
            </a:endParaRPr>
          </a:p>
          <a:p>
            <a:pPr marL="0" indent="0" algn="r" defTabSz="914400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zh-CN" altLang="en-US" sz="4800" dirty="0">
                <a:solidFill>
                  <a:schemeClr val="tx2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此外</a:t>
            </a:r>
            <a:r>
              <a:rPr lang="en-US" altLang="zh-CN" sz="4800" dirty="0">
                <a:solidFill>
                  <a:schemeClr val="tx2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…</a:t>
            </a:r>
            <a:endParaRPr lang="en-US" sz="4800" dirty="0">
              <a:solidFill>
                <a:schemeClr val="tx2"/>
              </a:solidFill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00D7F4D-7475-4D21-B4F8-E0FAF6BFBD0A}"/>
              </a:ext>
            </a:extLst>
          </p:cNvPr>
          <p:cNvSpPr txBox="1"/>
          <p:nvPr/>
        </p:nvSpPr>
        <p:spPr>
          <a:xfrm>
            <a:off x="952107" y="4798243"/>
            <a:ext cx="7296347" cy="18193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 defTabSz="9144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endParaRPr lang="en-US" sz="4400" dirty="0">
              <a:solidFill>
                <a:srgbClr val="FFFF00"/>
              </a:solidFill>
              <a:latin typeface="DFPWeiBei-B5" panose="03000700000000000000" pitchFamily="66" charset="-120"/>
              <a:ea typeface="DFPWeiBei-B5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95940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722036-8B79-4A36-9FEF-2E416776D3F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57200" y="459581"/>
            <a:ext cx="8229600" cy="593883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marR="0" indent="0" hangingPunct="0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zh-TW" sz="4000" dirty="0">
                <a:solidFill>
                  <a:srgbClr val="005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啟</a:t>
            </a:r>
            <a:r>
              <a:rPr lang="en-US" altLang="zh-TW" sz="4000" dirty="0">
                <a:solidFill>
                  <a:srgbClr val="005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 </a:t>
            </a:r>
            <a:r>
              <a:rPr lang="en-US" sz="4000" dirty="0">
                <a:solidFill>
                  <a:srgbClr val="005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22:16 </a:t>
            </a:r>
            <a:r>
              <a:rPr lang="zh-TW" sz="4000" dirty="0">
                <a:solidFill>
                  <a:schemeClr val="tx2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我耶穌差遣我的使者為眾教會將這些事向你們證明。我是大衛的根、又是他的後裔．我是</a:t>
            </a:r>
            <a:r>
              <a:rPr lang="zh-TW" sz="4000" u="sng" dirty="0">
                <a:solidFill>
                  <a:schemeClr val="tx2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明亮的晨星</a:t>
            </a:r>
            <a:r>
              <a:rPr lang="zh-TW" sz="4000" dirty="0">
                <a:solidFill>
                  <a:schemeClr val="tx2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。</a:t>
            </a:r>
            <a:endParaRPr lang="en-US" sz="4000" dirty="0">
              <a:solidFill>
                <a:schemeClr val="tx2"/>
              </a:solidFill>
              <a:effectLst/>
              <a:latin typeface="Courier New" panose="02070309020205020404" pitchFamily="49" charset="0"/>
              <a:ea typeface="PMingLiU" panose="02020500000000000000" pitchFamily="18" charset="-120"/>
            </a:endParaRPr>
          </a:p>
          <a:p>
            <a:pPr marL="0" marR="0" indent="0" hangingPunct="0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zh-TW" sz="4000" dirty="0">
                <a:solidFill>
                  <a:srgbClr val="005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彼後</a:t>
            </a:r>
            <a:r>
              <a:rPr lang="en-US" sz="4000" dirty="0">
                <a:solidFill>
                  <a:srgbClr val="005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1:19 </a:t>
            </a:r>
            <a:r>
              <a:rPr lang="zh-TW" sz="4000" dirty="0">
                <a:solidFill>
                  <a:schemeClr val="tx2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我們並有先知更確的預言、如同燈照在暗處．你們在這預言上留意、直等到天發亮</a:t>
            </a:r>
            <a:r>
              <a:rPr lang="zh-CN" altLang="en-US" sz="4000" dirty="0">
                <a:solidFill>
                  <a:schemeClr val="tx2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，</a:t>
            </a:r>
            <a:r>
              <a:rPr lang="zh-TW" sz="4000" u="sng" dirty="0">
                <a:solidFill>
                  <a:schemeClr val="tx2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晨星在你們心裏出現</a:t>
            </a:r>
            <a:r>
              <a:rPr lang="en-US" altLang="zh-TW" sz="3600" dirty="0">
                <a:solidFill>
                  <a:srgbClr val="00005C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(</a:t>
            </a:r>
            <a:r>
              <a:rPr lang="zh-CN" altLang="en-US" sz="3600" dirty="0">
                <a:solidFill>
                  <a:srgbClr val="00005C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升起</a:t>
            </a:r>
            <a:r>
              <a:rPr lang="en-US" altLang="zh-TW" sz="3600" dirty="0">
                <a:solidFill>
                  <a:srgbClr val="00005C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)</a:t>
            </a:r>
            <a:r>
              <a:rPr lang="zh-TW" sz="4000" dirty="0">
                <a:solidFill>
                  <a:schemeClr val="tx2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的時候、纔是好的。</a:t>
            </a:r>
            <a:endParaRPr lang="en-US" sz="4000" dirty="0">
              <a:solidFill>
                <a:schemeClr val="tx2"/>
              </a:solidFill>
              <a:effectLst/>
              <a:latin typeface="Courier New" panose="02070309020205020404" pitchFamily="49" charset="0"/>
              <a:ea typeface="PMingLiU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97705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68758AA-45DA-4761-8496-77BF0EC7378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03237" y="459581"/>
            <a:ext cx="8137525" cy="5938837"/>
          </a:xfrm>
        </p:spPr>
        <p:txBody>
          <a:bodyPr vert="horz" lIns="91440" tIns="45720" rIns="91440" bIns="45720" rtlCol="0" anchor="ctr" anchorCtr="0">
            <a:normAutofit/>
          </a:bodyPr>
          <a:lstStyle/>
          <a:p>
            <a:pPr marL="0" marR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4800" dirty="0">
                <a:solidFill>
                  <a:schemeClr val="tx2"/>
                </a:solidFill>
                <a:latin typeface="DFYuanBold-B5" panose="020F0709000000000000" pitchFamily="49" charset="-120"/>
                <a:ea typeface="DFYuanBold-B5" panose="020F0709000000000000" pitchFamily="49" charset="-120"/>
                <a:cs typeface="Times New Roman" panose="02020603050405020304" pitchFamily="18" charset="0"/>
              </a:rPr>
              <a:t>提摩太後書 </a:t>
            </a:r>
            <a:r>
              <a:rPr lang="en-US" sz="4800" dirty="0">
                <a:solidFill>
                  <a:schemeClr val="tx2"/>
                </a:solidFill>
                <a:latin typeface="Candara" panose="020E0502030303020204" pitchFamily="34" charset="0"/>
                <a:ea typeface="DFYuanLight-B5" panose="020F0309000000000000" pitchFamily="49" charset="-120"/>
                <a:cs typeface="Times New Roman" panose="02020603050405020304" pitchFamily="18" charset="0"/>
              </a:rPr>
              <a:t>1:13 </a:t>
            </a:r>
            <a:r>
              <a:rPr lang="zh-TW" sz="4800" dirty="0">
                <a:solidFill>
                  <a:schemeClr val="tx2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你從我聽的那純正話語的規模，要</a:t>
            </a:r>
            <a:r>
              <a:rPr lang="zh-TW" sz="4800" dirty="0">
                <a:solidFill>
                  <a:srgbClr val="4B4BFF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用在基督耶穌裡的信心和愛心，常常守著</a:t>
            </a:r>
            <a:r>
              <a:rPr lang="zh-TW" sz="4800" dirty="0">
                <a:solidFill>
                  <a:schemeClr val="tx2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。</a:t>
            </a:r>
            <a:r>
              <a:rPr lang="en-US" sz="4800" dirty="0">
                <a:solidFill>
                  <a:schemeClr val="tx2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14 </a:t>
            </a:r>
            <a:r>
              <a:rPr lang="zh-TW" sz="4800" dirty="0">
                <a:solidFill>
                  <a:schemeClr val="tx2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從前所交託你的善道，你要</a:t>
            </a:r>
            <a:r>
              <a:rPr lang="zh-TW" sz="4800" dirty="0">
                <a:solidFill>
                  <a:srgbClr val="4B4BFF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靠著那住在我們裡面的聖靈，牢牢的守著</a:t>
            </a:r>
            <a:r>
              <a:rPr lang="zh-TW" sz="4800" dirty="0">
                <a:solidFill>
                  <a:schemeClr val="tx2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。</a:t>
            </a:r>
            <a:endParaRPr lang="en-US" sz="4000" dirty="0">
              <a:solidFill>
                <a:schemeClr val="tx2"/>
              </a:solidFill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4409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722036-8B79-4A36-9FEF-2E416776D3F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57200" y="511968"/>
            <a:ext cx="8229600" cy="58340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290763" marR="0" indent="-2290763" hangingPunct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zh-TW" sz="4400" dirty="0">
                <a:solidFill>
                  <a:schemeClr val="tx2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以弗所</a:t>
            </a:r>
            <a:r>
              <a:rPr lang="en-US" altLang="zh-TW" sz="4400" dirty="0">
                <a:solidFill>
                  <a:schemeClr val="tx2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 </a:t>
            </a:r>
            <a:r>
              <a:rPr lang="en-GB" sz="4400" dirty="0">
                <a:solidFill>
                  <a:schemeClr val="tx2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–</a:t>
            </a:r>
            <a:r>
              <a:rPr lang="en-GB" sz="3200" dirty="0">
                <a:solidFill>
                  <a:schemeClr val="tx2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	</a:t>
            </a:r>
            <a:r>
              <a:rPr lang="zh-TW" sz="36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回想你是從那裡墜落的，並要悔改，行起初所行的事</a:t>
            </a:r>
            <a:r>
              <a:rPr lang="zh-CN" altLang="en-US" sz="36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。</a:t>
            </a:r>
            <a:endParaRPr lang="en-US" sz="3200" dirty="0">
              <a:solidFill>
                <a:srgbClr val="4B4BFF"/>
              </a:solidFill>
              <a:effectLst/>
              <a:latin typeface="Candara" panose="020E0502030303020204" pitchFamily="34" charset="0"/>
              <a:ea typeface="DFYuanMedium-B5" panose="020F0509000000000000" pitchFamily="49" charset="-120"/>
            </a:endParaRPr>
          </a:p>
          <a:p>
            <a:pPr marL="2290763" marR="0" indent="-2290763" hangingPunct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zh-TW" sz="4400" dirty="0">
                <a:solidFill>
                  <a:schemeClr val="tx2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士每拿</a:t>
            </a:r>
            <a:r>
              <a:rPr lang="en-US" altLang="zh-TW" sz="4400" dirty="0">
                <a:solidFill>
                  <a:schemeClr val="tx2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 </a:t>
            </a:r>
            <a:r>
              <a:rPr lang="en-GB" sz="4400" dirty="0">
                <a:solidFill>
                  <a:schemeClr val="tx2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–</a:t>
            </a:r>
            <a:r>
              <a:rPr lang="en-GB" sz="4800" dirty="0">
                <a:solidFill>
                  <a:schemeClr val="tx2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	</a:t>
            </a:r>
            <a:r>
              <a:rPr lang="zh-TW" sz="36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務要至死忠心</a:t>
            </a:r>
            <a:r>
              <a:rPr lang="zh-CN" altLang="en-US" sz="36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。</a:t>
            </a:r>
            <a:endParaRPr lang="en-US" sz="4800" dirty="0">
              <a:solidFill>
                <a:srgbClr val="4B4BFF"/>
              </a:solidFill>
              <a:effectLst/>
              <a:latin typeface="Candara" panose="020E0502030303020204" pitchFamily="34" charset="0"/>
              <a:ea typeface="DFYuanMedium-B5" panose="020F0509000000000000" pitchFamily="49" charset="-120"/>
            </a:endParaRPr>
          </a:p>
          <a:p>
            <a:pPr marL="2290763" marR="0" indent="-2290763" hangingPunct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zh-TW" sz="4400" dirty="0">
                <a:solidFill>
                  <a:schemeClr val="tx2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別迦摩</a:t>
            </a:r>
            <a:r>
              <a:rPr lang="en-US" altLang="zh-TW" sz="4400" dirty="0">
                <a:solidFill>
                  <a:schemeClr val="tx2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 </a:t>
            </a:r>
            <a:r>
              <a:rPr lang="en-GB" sz="4400" dirty="0">
                <a:solidFill>
                  <a:schemeClr val="tx2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– </a:t>
            </a:r>
            <a:r>
              <a:rPr lang="en-GB" sz="3200" dirty="0">
                <a:solidFill>
                  <a:schemeClr val="tx2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	</a:t>
            </a:r>
            <a:r>
              <a:rPr lang="zh-TW" sz="36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當悔改</a:t>
            </a:r>
            <a:r>
              <a:rPr lang="zh-CN" altLang="en-US" sz="36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，脫離拜偶像與淫亂的事。</a:t>
            </a:r>
            <a:endParaRPr lang="en-US" sz="3600" dirty="0">
              <a:solidFill>
                <a:srgbClr val="4B4BFF"/>
              </a:solidFill>
              <a:effectLst/>
              <a:latin typeface="Candara" panose="020E0502030303020204" pitchFamily="34" charset="0"/>
              <a:ea typeface="DFYuanMedium-B5" panose="020F0509000000000000" pitchFamily="49" charset="-120"/>
            </a:endParaRPr>
          </a:p>
          <a:p>
            <a:pPr marL="2290763" marR="0" indent="-2290763" hangingPunct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zh-TW" sz="4400" dirty="0">
                <a:solidFill>
                  <a:schemeClr val="tx2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推雅推喇</a:t>
            </a:r>
            <a:r>
              <a:rPr lang="en-US" altLang="zh-TW" sz="4400" dirty="0">
                <a:solidFill>
                  <a:schemeClr val="tx2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 </a:t>
            </a:r>
            <a:r>
              <a:rPr lang="en-GB" sz="4400" dirty="0">
                <a:solidFill>
                  <a:schemeClr val="tx2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–</a:t>
            </a:r>
            <a:r>
              <a:rPr lang="en-GB" sz="3200" dirty="0">
                <a:solidFill>
                  <a:schemeClr val="tx2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	</a:t>
            </a:r>
            <a:r>
              <a:rPr lang="zh-CN" altLang="en-US" sz="36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堅持不從假先知的教訓</a:t>
            </a:r>
            <a:r>
              <a:rPr lang="zh-TW" sz="36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，直等到</a:t>
            </a:r>
            <a:r>
              <a:rPr lang="zh-CN" altLang="en-US" sz="36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主</a:t>
            </a:r>
            <a:r>
              <a:rPr lang="zh-TW" sz="36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來</a:t>
            </a:r>
            <a:r>
              <a:rPr lang="zh-CN" altLang="en-US" sz="36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；</a:t>
            </a:r>
            <a:r>
              <a:rPr lang="zh-TW" sz="36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遵守</a:t>
            </a:r>
            <a:r>
              <a:rPr lang="zh-CN" altLang="en-US" sz="36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主的</a:t>
            </a:r>
            <a:r>
              <a:rPr lang="zh-TW" sz="36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命令到底</a:t>
            </a:r>
            <a:r>
              <a:rPr lang="zh-CN" altLang="en-US" sz="36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。</a:t>
            </a:r>
            <a:endParaRPr lang="en-US" sz="4800" dirty="0">
              <a:solidFill>
                <a:srgbClr val="4B4BFF"/>
              </a:solidFill>
              <a:effectLst/>
              <a:latin typeface="Candara" panose="020E0502030303020204" pitchFamily="34" charset="0"/>
              <a:ea typeface="DFYuanMedium-B5" panose="020F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455345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17">
            <a:extLst>
              <a:ext uri="{FF2B5EF4-FFF2-40B4-BE49-F238E27FC236}">
                <a16:creationId xmlns:a16="http://schemas.microsoft.com/office/drawing/2014/main" id="{6EBC50B6-8839-4766-8FD7-C7EBD59FF1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57250"/>
            <a:ext cx="9144000" cy="5143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CC5618-8723-4EBE-84FF-372634691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1680211"/>
            <a:ext cx="8001000" cy="2140889"/>
          </a:xfrm>
        </p:spPr>
        <p:txBody>
          <a:bodyPr vert="horz" lIns="68580" tIns="34290" rIns="68580" bIns="34290" rtlCol="0" anchor="b" anchorCtr="0">
            <a:normAutofit/>
          </a:bodyPr>
          <a:lstStyle/>
          <a:p>
            <a:pPr algn="r"/>
            <a:r>
              <a:rPr lang="zh-CN" altLang="en-US" sz="8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PWeiBei-B5" panose="03000700000000000000" pitchFamily="66" charset="-120"/>
                <a:ea typeface="DFPWeiBei-B5" panose="03000700000000000000" pitchFamily="66" charset="-120"/>
              </a:rPr>
              <a:t>結語</a:t>
            </a:r>
            <a:endParaRPr lang="en-US" sz="80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PWeiBei-B5" panose="03000700000000000000" pitchFamily="66" charset="-120"/>
              <a:ea typeface="DFPWeiBei-B5" panose="03000700000000000000" pitchFamily="66" charset="-12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894C7B-DDB8-4EE4-A54F-2B2208CA14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4657" y="4794334"/>
            <a:ext cx="7674429" cy="1818901"/>
          </a:xfrm>
        </p:spPr>
        <p:txBody>
          <a:bodyPr vert="horz" lIns="68580" tIns="34290" rIns="68580" bIns="34290" rtlCol="0" anchor="ctr">
            <a:normAutofit/>
          </a:bodyPr>
          <a:lstStyle/>
          <a:p>
            <a:pPr algn="ctr">
              <a:lnSpc>
                <a:spcPct val="110000"/>
              </a:lnSpc>
              <a:spcBef>
                <a:spcPts val="450"/>
              </a:spcBef>
              <a:spcAft>
                <a:spcPts val="450"/>
              </a:spcAft>
            </a:pPr>
            <a:r>
              <a:rPr lang="en-US" altLang="zh-CN" sz="4800" dirty="0">
                <a:solidFill>
                  <a:srgbClr val="D5FF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『</a:t>
            </a:r>
            <a:r>
              <a:rPr lang="zh-TW" altLang="en-US" sz="4800" dirty="0">
                <a:solidFill>
                  <a:srgbClr val="D5FF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ea typeface="DFPWeiBei-B5" panose="03000700000000000000" pitchFamily="66" charset="-120"/>
                <a:cs typeface="Times New Roman" panose="02020603050405020304" pitchFamily="18" charset="0"/>
              </a:rPr>
              <a:t>聖靈向眾教會所說的話，凡有耳的，就應當聽！</a:t>
            </a:r>
            <a:r>
              <a:rPr lang="en-US" altLang="zh-TW" sz="4800" dirty="0">
                <a:solidFill>
                  <a:srgbClr val="D5FF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』</a:t>
            </a:r>
            <a:endParaRPr lang="en-US" sz="4800" dirty="0">
              <a:solidFill>
                <a:srgbClr val="D5FFE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anose="02070309020205020404" pitchFamily="49" charset="0"/>
              <a:ea typeface="PMingLiU" panose="02020500000000000000" pitchFamily="18" charset="-120"/>
            </a:endParaRPr>
          </a:p>
        </p:txBody>
      </p:sp>
      <p:sp>
        <p:nvSpPr>
          <p:cNvPr id="29" name="Freeform: Shape 19">
            <a:extLst>
              <a:ext uri="{FF2B5EF4-FFF2-40B4-BE49-F238E27FC236}">
                <a16:creationId xmlns:a16="http://schemas.microsoft.com/office/drawing/2014/main" id="{7115DC02-2F1A-42B8-AED2-831CAF26C9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4039955"/>
            <a:ext cx="9144000" cy="754380"/>
          </a:xfrm>
          <a:custGeom>
            <a:avLst/>
            <a:gdLst>
              <a:gd name="connsiteX0" fmla="*/ 12192000 w 12192000"/>
              <a:gd name="connsiteY0" fmla="*/ 0 h 1203824"/>
              <a:gd name="connsiteX1" fmla="*/ 12192000 w 12192000"/>
              <a:gd name="connsiteY1" fmla="*/ 463429 h 1203824"/>
              <a:gd name="connsiteX2" fmla="*/ 12190876 w 12192000"/>
              <a:gd name="connsiteY2" fmla="*/ 463512 h 1203824"/>
              <a:gd name="connsiteX3" fmla="*/ 12077245 w 12192000"/>
              <a:gd name="connsiteY3" fmla="*/ 476327 h 1203824"/>
              <a:gd name="connsiteX4" fmla="*/ 11984517 w 12192000"/>
              <a:gd name="connsiteY4" fmla="*/ 479927 h 1203824"/>
              <a:gd name="connsiteX5" fmla="*/ 11951600 w 12192000"/>
              <a:gd name="connsiteY5" fmla="*/ 478957 h 1203824"/>
              <a:gd name="connsiteX6" fmla="*/ 11690904 w 12192000"/>
              <a:gd name="connsiteY6" fmla="*/ 471970 h 1203824"/>
              <a:gd name="connsiteX7" fmla="*/ 11413965 w 12192000"/>
              <a:gd name="connsiteY7" fmla="*/ 476172 h 1203824"/>
              <a:gd name="connsiteX8" fmla="*/ 11240739 w 12192000"/>
              <a:gd name="connsiteY8" fmla="*/ 523169 h 1203824"/>
              <a:gd name="connsiteX9" fmla="*/ 11175005 w 12192000"/>
              <a:gd name="connsiteY9" fmla="*/ 532169 h 1203824"/>
              <a:gd name="connsiteX10" fmla="*/ 10873726 w 12192000"/>
              <a:gd name="connsiteY10" fmla="*/ 580253 h 1203824"/>
              <a:gd name="connsiteX11" fmla="*/ 10821306 w 12192000"/>
              <a:gd name="connsiteY11" fmla="*/ 593207 h 1203824"/>
              <a:gd name="connsiteX12" fmla="*/ 10530811 w 12192000"/>
              <a:gd name="connsiteY12" fmla="*/ 612184 h 1203824"/>
              <a:gd name="connsiteX13" fmla="*/ 10426049 w 12192000"/>
              <a:gd name="connsiteY13" fmla="*/ 623354 h 1203824"/>
              <a:gd name="connsiteX14" fmla="*/ 10329156 w 12192000"/>
              <a:gd name="connsiteY14" fmla="*/ 630948 h 1203824"/>
              <a:gd name="connsiteX15" fmla="*/ 10194727 w 12192000"/>
              <a:gd name="connsiteY15" fmla="*/ 648617 h 1203824"/>
              <a:gd name="connsiteX16" fmla="*/ 10055906 w 12192000"/>
              <a:gd name="connsiteY16" fmla="*/ 671256 h 1203824"/>
              <a:gd name="connsiteX17" fmla="*/ 9900551 w 12192000"/>
              <a:gd name="connsiteY17" fmla="*/ 692855 h 1203824"/>
              <a:gd name="connsiteX18" fmla="*/ 9838464 w 12192000"/>
              <a:gd name="connsiteY18" fmla="*/ 696804 h 1203824"/>
              <a:gd name="connsiteX19" fmla="*/ 9672957 w 12192000"/>
              <a:gd name="connsiteY19" fmla="*/ 723816 h 1203824"/>
              <a:gd name="connsiteX20" fmla="*/ 9585066 w 12192000"/>
              <a:gd name="connsiteY20" fmla="*/ 730692 h 1203824"/>
              <a:gd name="connsiteX21" fmla="*/ 9441407 w 12192000"/>
              <a:gd name="connsiteY21" fmla="*/ 750055 h 1203824"/>
              <a:gd name="connsiteX22" fmla="*/ 9394459 w 12192000"/>
              <a:gd name="connsiteY22" fmla="*/ 755431 h 1203824"/>
              <a:gd name="connsiteX23" fmla="*/ 9352590 w 12192000"/>
              <a:gd name="connsiteY23" fmla="*/ 760650 h 1203824"/>
              <a:gd name="connsiteX24" fmla="*/ 9211614 w 12192000"/>
              <a:gd name="connsiteY24" fmla="*/ 796248 h 1203824"/>
              <a:gd name="connsiteX25" fmla="*/ 9084667 w 12192000"/>
              <a:gd name="connsiteY25" fmla="*/ 815303 h 1203824"/>
              <a:gd name="connsiteX26" fmla="*/ 8863666 w 12192000"/>
              <a:gd name="connsiteY26" fmla="*/ 859298 h 1203824"/>
              <a:gd name="connsiteX27" fmla="*/ 8813796 w 12192000"/>
              <a:gd name="connsiteY27" fmla="*/ 862070 h 1203824"/>
              <a:gd name="connsiteX28" fmla="*/ 8659351 w 12192000"/>
              <a:gd name="connsiteY28" fmla="*/ 882406 h 1203824"/>
              <a:gd name="connsiteX29" fmla="*/ 8571352 w 12192000"/>
              <a:gd name="connsiteY29" fmla="*/ 893639 h 1203824"/>
              <a:gd name="connsiteX30" fmla="*/ 8464106 w 12192000"/>
              <a:gd name="connsiteY30" fmla="*/ 918004 h 1203824"/>
              <a:gd name="connsiteX31" fmla="*/ 8278324 w 12192000"/>
              <a:gd name="connsiteY31" fmla="*/ 963769 h 1203824"/>
              <a:gd name="connsiteX32" fmla="*/ 8229128 w 12192000"/>
              <a:gd name="connsiteY32" fmla="*/ 973810 h 1203824"/>
              <a:gd name="connsiteX33" fmla="*/ 8139751 w 12192000"/>
              <a:gd name="connsiteY33" fmla="*/ 995815 h 1203824"/>
              <a:gd name="connsiteX34" fmla="*/ 8123571 w 12192000"/>
              <a:gd name="connsiteY34" fmla="*/ 999822 h 1203824"/>
              <a:gd name="connsiteX35" fmla="*/ 7988699 w 12192000"/>
              <a:gd name="connsiteY35" fmla="*/ 1042479 h 1203824"/>
              <a:gd name="connsiteX36" fmla="*/ 7917214 w 12192000"/>
              <a:gd name="connsiteY36" fmla="*/ 1054565 h 1203824"/>
              <a:gd name="connsiteX37" fmla="*/ 7710915 w 12192000"/>
              <a:gd name="connsiteY37" fmla="*/ 1084190 h 1203824"/>
              <a:gd name="connsiteX38" fmla="*/ 7622959 w 12192000"/>
              <a:gd name="connsiteY38" fmla="*/ 1093150 h 1203824"/>
              <a:gd name="connsiteX39" fmla="*/ 7410782 w 12192000"/>
              <a:gd name="connsiteY39" fmla="*/ 1109640 h 1203824"/>
              <a:gd name="connsiteX40" fmla="*/ 7277754 w 12192000"/>
              <a:gd name="connsiteY40" fmla="*/ 1121822 h 1203824"/>
              <a:gd name="connsiteX41" fmla="*/ 7124540 w 12192000"/>
              <a:gd name="connsiteY41" fmla="*/ 1132918 h 1203824"/>
              <a:gd name="connsiteX42" fmla="*/ 6949752 w 12192000"/>
              <a:gd name="connsiteY42" fmla="*/ 1151058 h 1203824"/>
              <a:gd name="connsiteX43" fmla="*/ 6630249 w 12192000"/>
              <a:gd name="connsiteY43" fmla="*/ 1176063 h 1203824"/>
              <a:gd name="connsiteX44" fmla="*/ 6320634 w 12192000"/>
              <a:gd name="connsiteY44" fmla="*/ 1198901 h 1203824"/>
              <a:gd name="connsiteX45" fmla="*/ 6192343 w 12192000"/>
              <a:gd name="connsiteY45" fmla="*/ 1198323 h 1203824"/>
              <a:gd name="connsiteX46" fmla="*/ 5966562 w 12192000"/>
              <a:gd name="connsiteY46" fmla="*/ 1203723 h 1203824"/>
              <a:gd name="connsiteX47" fmla="*/ 5867227 w 12192000"/>
              <a:gd name="connsiteY47" fmla="*/ 1201847 h 1203824"/>
              <a:gd name="connsiteX48" fmla="*/ 5630172 w 12192000"/>
              <a:gd name="connsiteY48" fmla="*/ 1202248 h 1203824"/>
              <a:gd name="connsiteX49" fmla="*/ 5348949 w 12192000"/>
              <a:gd name="connsiteY49" fmla="*/ 1191768 h 1203824"/>
              <a:gd name="connsiteX50" fmla="*/ 5241228 w 12192000"/>
              <a:gd name="connsiteY50" fmla="*/ 1192408 h 1203824"/>
              <a:gd name="connsiteX51" fmla="*/ 4971133 w 12192000"/>
              <a:gd name="connsiteY51" fmla="*/ 1193559 h 1203824"/>
              <a:gd name="connsiteX52" fmla="*/ 4869416 w 12192000"/>
              <a:gd name="connsiteY52" fmla="*/ 1200519 h 1203824"/>
              <a:gd name="connsiteX53" fmla="*/ 4753274 w 12192000"/>
              <a:gd name="connsiteY53" fmla="*/ 1200850 h 1203824"/>
              <a:gd name="connsiteX54" fmla="*/ 4611883 w 12192000"/>
              <a:gd name="connsiteY54" fmla="*/ 1192701 h 1203824"/>
              <a:gd name="connsiteX55" fmla="*/ 4376825 w 12192000"/>
              <a:gd name="connsiteY55" fmla="*/ 1184131 h 1203824"/>
              <a:gd name="connsiteX56" fmla="*/ 4285471 w 12192000"/>
              <a:gd name="connsiteY56" fmla="*/ 1187158 h 1203824"/>
              <a:gd name="connsiteX57" fmla="*/ 3866543 w 12192000"/>
              <a:gd name="connsiteY57" fmla="*/ 1181596 h 1203824"/>
              <a:gd name="connsiteX58" fmla="*/ 3651342 w 12192000"/>
              <a:gd name="connsiteY58" fmla="*/ 1174348 h 1203824"/>
              <a:gd name="connsiteX59" fmla="*/ 3518453 w 12192000"/>
              <a:gd name="connsiteY59" fmla="*/ 1177258 h 1203824"/>
              <a:gd name="connsiteX60" fmla="*/ 3400818 w 12192000"/>
              <a:gd name="connsiteY60" fmla="*/ 1169685 h 1203824"/>
              <a:gd name="connsiteX61" fmla="*/ 3037154 w 12192000"/>
              <a:gd name="connsiteY61" fmla="*/ 1153217 h 1203824"/>
              <a:gd name="connsiteX62" fmla="*/ 2866260 w 12192000"/>
              <a:gd name="connsiteY62" fmla="*/ 1132283 h 1203824"/>
              <a:gd name="connsiteX63" fmla="*/ 2582173 w 12192000"/>
              <a:gd name="connsiteY63" fmla="*/ 1088979 h 1203824"/>
              <a:gd name="connsiteX64" fmla="*/ 2395406 w 12192000"/>
              <a:gd name="connsiteY64" fmla="*/ 1035945 h 1203824"/>
              <a:gd name="connsiteX65" fmla="*/ 2294751 w 12192000"/>
              <a:gd name="connsiteY65" fmla="*/ 1014618 h 1203824"/>
              <a:gd name="connsiteX66" fmla="*/ 2122944 w 12192000"/>
              <a:gd name="connsiteY66" fmla="*/ 984751 h 1203824"/>
              <a:gd name="connsiteX67" fmla="*/ 1905504 w 12192000"/>
              <a:gd name="connsiteY67" fmla="*/ 941380 h 1203824"/>
              <a:gd name="connsiteX68" fmla="*/ 1671045 w 12192000"/>
              <a:gd name="connsiteY68" fmla="*/ 924228 h 1203824"/>
              <a:gd name="connsiteX69" fmla="*/ 1543856 w 12192000"/>
              <a:gd name="connsiteY69" fmla="*/ 898190 h 1203824"/>
              <a:gd name="connsiteX70" fmla="*/ 1419784 w 12192000"/>
              <a:gd name="connsiteY70" fmla="*/ 868500 h 1203824"/>
              <a:gd name="connsiteX71" fmla="*/ 1355116 w 12192000"/>
              <a:gd name="connsiteY71" fmla="*/ 849214 h 1203824"/>
              <a:gd name="connsiteX72" fmla="*/ 1223713 w 12192000"/>
              <a:gd name="connsiteY72" fmla="*/ 821702 h 1203824"/>
              <a:gd name="connsiteX73" fmla="*/ 1094193 w 12192000"/>
              <a:gd name="connsiteY73" fmla="*/ 804872 h 1203824"/>
              <a:gd name="connsiteX74" fmla="*/ 1001115 w 12192000"/>
              <a:gd name="connsiteY74" fmla="*/ 783030 h 1203824"/>
              <a:gd name="connsiteX75" fmla="*/ 879548 w 12192000"/>
              <a:gd name="connsiteY75" fmla="*/ 747884 h 1203824"/>
              <a:gd name="connsiteX76" fmla="*/ 711163 w 12192000"/>
              <a:gd name="connsiteY76" fmla="*/ 719039 h 1203824"/>
              <a:gd name="connsiteX77" fmla="*/ 557941 w 12192000"/>
              <a:gd name="connsiteY77" fmla="*/ 707101 h 1203824"/>
              <a:gd name="connsiteX78" fmla="*/ 480347 w 12192000"/>
              <a:gd name="connsiteY78" fmla="*/ 668702 h 1203824"/>
              <a:gd name="connsiteX79" fmla="*/ 296224 w 12192000"/>
              <a:gd name="connsiteY79" fmla="*/ 603583 h 1203824"/>
              <a:gd name="connsiteX80" fmla="*/ 72689 w 12192000"/>
              <a:gd name="connsiteY80" fmla="*/ 560892 h 1203824"/>
              <a:gd name="connsiteX81" fmla="*/ 0 w 12192000"/>
              <a:gd name="connsiteY81" fmla="*/ 543486 h 1203824"/>
              <a:gd name="connsiteX82" fmla="*/ 0 w 12192000"/>
              <a:gd name="connsiteY82" fmla="*/ 384357 h 1203824"/>
              <a:gd name="connsiteX83" fmla="*/ 51784 w 12192000"/>
              <a:gd name="connsiteY83" fmla="*/ 393937 h 1203824"/>
              <a:gd name="connsiteX84" fmla="*/ 205561 w 12192000"/>
              <a:gd name="connsiteY84" fmla="*/ 414859 h 1203824"/>
              <a:gd name="connsiteX85" fmla="*/ 354391 w 12192000"/>
              <a:gd name="connsiteY85" fmla="*/ 426667 h 1203824"/>
              <a:gd name="connsiteX86" fmla="*/ 448281 w 12192000"/>
              <a:gd name="connsiteY86" fmla="*/ 436308 h 1203824"/>
              <a:gd name="connsiteX87" fmla="*/ 611518 w 12192000"/>
              <a:gd name="connsiteY87" fmla="*/ 434166 h 1203824"/>
              <a:gd name="connsiteX88" fmla="*/ 746076 w 12192000"/>
              <a:gd name="connsiteY88" fmla="*/ 422520 h 1203824"/>
              <a:gd name="connsiteX89" fmla="*/ 902724 w 12192000"/>
              <a:gd name="connsiteY89" fmla="*/ 409989 h 1203824"/>
              <a:gd name="connsiteX90" fmla="*/ 1113854 w 12192000"/>
              <a:gd name="connsiteY90" fmla="*/ 414230 h 1203824"/>
              <a:gd name="connsiteX91" fmla="*/ 1333449 w 12192000"/>
              <a:gd name="connsiteY91" fmla="*/ 459938 h 1203824"/>
              <a:gd name="connsiteX92" fmla="*/ 1408608 w 12192000"/>
              <a:gd name="connsiteY92" fmla="*/ 458278 h 1203824"/>
              <a:gd name="connsiteX93" fmla="*/ 1630191 w 12192000"/>
              <a:gd name="connsiteY93" fmla="*/ 403061 h 1203824"/>
              <a:gd name="connsiteX94" fmla="*/ 1956289 w 12192000"/>
              <a:gd name="connsiteY94" fmla="*/ 332366 h 1203824"/>
              <a:gd name="connsiteX95" fmla="*/ 2042814 w 12192000"/>
              <a:gd name="connsiteY95" fmla="*/ 344002 h 1203824"/>
              <a:gd name="connsiteX96" fmla="*/ 2183420 w 12192000"/>
              <a:gd name="connsiteY96" fmla="*/ 369635 h 1203824"/>
              <a:gd name="connsiteX97" fmla="*/ 2269566 w 12192000"/>
              <a:gd name="connsiteY97" fmla="*/ 439859 h 1203824"/>
              <a:gd name="connsiteX98" fmla="*/ 2331129 w 12192000"/>
              <a:gd name="connsiteY98" fmla="*/ 524163 h 1203824"/>
              <a:gd name="connsiteX99" fmla="*/ 2385112 w 12192000"/>
              <a:gd name="connsiteY99" fmla="*/ 555357 h 1203824"/>
              <a:gd name="connsiteX100" fmla="*/ 2444033 w 12192000"/>
              <a:gd name="connsiteY100" fmla="*/ 572629 h 1203824"/>
              <a:gd name="connsiteX101" fmla="*/ 2525979 w 12192000"/>
              <a:gd name="connsiteY101" fmla="*/ 603233 h 1203824"/>
              <a:gd name="connsiteX102" fmla="*/ 2603911 w 12192000"/>
              <a:gd name="connsiteY102" fmla="*/ 684825 h 1203824"/>
              <a:gd name="connsiteX103" fmla="*/ 2678828 w 12192000"/>
              <a:gd name="connsiteY103" fmla="*/ 706990 h 1203824"/>
              <a:gd name="connsiteX104" fmla="*/ 2738094 w 12192000"/>
              <a:gd name="connsiteY104" fmla="*/ 711376 h 1203824"/>
              <a:gd name="connsiteX105" fmla="*/ 2983806 w 12192000"/>
              <a:gd name="connsiteY105" fmla="*/ 728243 h 1203824"/>
              <a:gd name="connsiteX106" fmla="*/ 3013997 w 12192000"/>
              <a:gd name="connsiteY106" fmla="*/ 725446 h 1203824"/>
              <a:gd name="connsiteX107" fmla="*/ 3364419 w 12192000"/>
              <a:gd name="connsiteY107" fmla="*/ 720577 h 1203824"/>
              <a:gd name="connsiteX108" fmla="*/ 3460521 w 12192000"/>
              <a:gd name="connsiteY108" fmla="*/ 717628 h 1203824"/>
              <a:gd name="connsiteX109" fmla="*/ 3710982 w 12192000"/>
              <a:gd name="connsiteY109" fmla="*/ 714182 h 1203824"/>
              <a:gd name="connsiteX110" fmla="*/ 3850961 w 12192000"/>
              <a:gd name="connsiteY110" fmla="*/ 778802 h 1203824"/>
              <a:gd name="connsiteX111" fmla="*/ 3946286 w 12192000"/>
              <a:gd name="connsiteY111" fmla="*/ 816372 h 1203824"/>
              <a:gd name="connsiteX112" fmla="*/ 4065132 w 12192000"/>
              <a:gd name="connsiteY112" fmla="*/ 832459 h 1203824"/>
              <a:gd name="connsiteX113" fmla="*/ 4132173 w 12192000"/>
              <a:gd name="connsiteY113" fmla="*/ 835167 h 1203824"/>
              <a:gd name="connsiteX114" fmla="*/ 4305858 w 12192000"/>
              <a:gd name="connsiteY114" fmla="*/ 804156 h 1203824"/>
              <a:gd name="connsiteX115" fmla="*/ 4382131 w 12192000"/>
              <a:gd name="connsiteY115" fmla="*/ 769481 h 1203824"/>
              <a:gd name="connsiteX116" fmla="*/ 4453289 w 12192000"/>
              <a:gd name="connsiteY116" fmla="*/ 752531 h 1203824"/>
              <a:gd name="connsiteX117" fmla="*/ 4657971 w 12192000"/>
              <a:gd name="connsiteY117" fmla="*/ 795835 h 1203824"/>
              <a:gd name="connsiteX118" fmla="*/ 4682399 w 12192000"/>
              <a:gd name="connsiteY118" fmla="*/ 813876 h 1203824"/>
              <a:gd name="connsiteX119" fmla="*/ 4771814 w 12192000"/>
              <a:gd name="connsiteY119" fmla="*/ 907046 h 1203824"/>
              <a:gd name="connsiteX120" fmla="*/ 4827520 w 12192000"/>
              <a:gd name="connsiteY120" fmla="*/ 929876 h 1203824"/>
              <a:gd name="connsiteX121" fmla="*/ 4849942 w 12192000"/>
              <a:gd name="connsiteY121" fmla="*/ 933851 h 1203824"/>
              <a:gd name="connsiteX122" fmla="*/ 5009626 w 12192000"/>
              <a:gd name="connsiteY122" fmla="*/ 957896 h 1203824"/>
              <a:gd name="connsiteX123" fmla="*/ 5158711 w 12192000"/>
              <a:gd name="connsiteY123" fmla="*/ 963814 h 1203824"/>
              <a:gd name="connsiteX124" fmla="*/ 5376427 w 12192000"/>
              <a:gd name="connsiteY124" fmla="*/ 963151 h 1203824"/>
              <a:gd name="connsiteX125" fmla="*/ 5475787 w 12192000"/>
              <a:gd name="connsiteY125" fmla="*/ 980508 h 1203824"/>
              <a:gd name="connsiteX126" fmla="*/ 5653401 w 12192000"/>
              <a:gd name="connsiteY126" fmla="*/ 987268 h 1203824"/>
              <a:gd name="connsiteX127" fmla="*/ 5726340 w 12192000"/>
              <a:gd name="connsiteY127" fmla="*/ 985357 h 1203824"/>
              <a:gd name="connsiteX128" fmla="*/ 5790563 w 12192000"/>
              <a:gd name="connsiteY128" fmla="*/ 991300 h 1203824"/>
              <a:gd name="connsiteX129" fmla="*/ 5860260 w 12192000"/>
              <a:gd name="connsiteY129" fmla="*/ 1004958 h 1203824"/>
              <a:gd name="connsiteX130" fmla="*/ 6042101 w 12192000"/>
              <a:gd name="connsiteY130" fmla="*/ 1036226 h 1203824"/>
              <a:gd name="connsiteX131" fmla="*/ 6301998 w 12192000"/>
              <a:gd name="connsiteY131" fmla="*/ 989138 h 1203824"/>
              <a:gd name="connsiteX132" fmla="*/ 6452025 w 12192000"/>
              <a:gd name="connsiteY132" fmla="*/ 968489 h 1203824"/>
              <a:gd name="connsiteX133" fmla="*/ 6589205 w 12192000"/>
              <a:gd name="connsiteY133" fmla="*/ 939474 h 1203824"/>
              <a:gd name="connsiteX134" fmla="*/ 6631069 w 12192000"/>
              <a:gd name="connsiteY134" fmla="*/ 911222 h 1203824"/>
              <a:gd name="connsiteX135" fmla="*/ 6828274 w 12192000"/>
              <a:gd name="connsiteY135" fmla="*/ 942941 h 1203824"/>
              <a:gd name="connsiteX136" fmla="*/ 6900803 w 12192000"/>
              <a:gd name="connsiteY136" fmla="*/ 984140 h 1203824"/>
              <a:gd name="connsiteX137" fmla="*/ 7034668 w 12192000"/>
              <a:gd name="connsiteY137" fmla="*/ 1018665 h 1203824"/>
              <a:gd name="connsiteX138" fmla="*/ 7281067 w 12192000"/>
              <a:gd name="connsiteY138" fmla="*/ 966327 h 1203824"/>
              <a:gd name="connsiteX139" fmla="*/ 7412780 w 12192000"/>
              <a:gd name="connsiteY139" fmla="*/ 909206 h 1203824"/>
              <a:gd name="connsiteX140" fmla="*/ 7500327 w 12192000"/>
              <a:gd name="connsiteY140" fmla="*/ 894826 h 1203824"/>
              <a:gd name="connsiteX141" fmla="*/ 7662324 w 12192000"/>
              <a:gd name="connsiteY141" fmla="*/ 927415 h 1203824"/>
              <a:gd name="connsiteX142" fmla="*/ 7725334 w 12192000"/>
              <a:gd name="connsiteY142" fmla="*/ 924844 h 1203824"/>
              <a:gd name="connsiteX143" fmla="*/ 7833279 w 12192000"/>
              <a:gd name="connsiteY143" fmla="*/ 913031 h 1203824"/>
              <a:gd name="connsiteX144" fmla="*/ 7928605 w 12192000"/>
              <a:gd name="connsiteY144" fmla="*/ 881683 h 1203824"/>
              <a:gd name="connsiteX145" fmla="*/ 8146597 w 12192000"/>
              <a:gd name="connsiteY145" fmla="*/ 762968 h 1203824"/>
              <a:gd name="connsiteX146" fmla="*/ 8183577 w 12192000"/>
              <a:gd name="connsiteY146" fmla="*/ 749005 h 1203824"/>
              <a:gd name="connsiteX147" fmla="*/ 8250224 w 12192000"/>
              <a:gd name="connsiteY147" fmla="*/ 733642 h 1203824"/>
              <a:gd name="connsiteX148" fmla="*/ 8505929 w 12192000"/>
              <a:gd name="connsiteY148" fmla="*/ 626542 h 1203824"/>
              <a:gd name="connsiteX149" fmla="*/ 8564194 w 12192000"/>
              <a:gd name="connsiteY149" fmla="*/ 618796 h 1203824"/>
              <a:gd name="connsiteX150" fmla="*/ 8660705 w 12192000"/>
              <a:gd name="connsiteY150" fmla="*/ 611069 h 1203824"/>
              <a:gd name="connsiteX151" fmla="*/ 8762255 w 12192000"/>
              <a:gd name="connsiteY151" fmla="*/ 585060 h 1203824"/>
              <a:gd name="connsiteX152" fmla="*/ 8836439 w 12192000"/>
              <a:gd name="connsiteY152" fmla="*/ 566358 h 1203824"/>
              <a:gd name="connsiteX153" fmla="*/ 9050728 w 12192000"/>
              <a:gd name="connsiteY153" fmla="*/ 559575 h 1203824"/>
              <a:gd name="connsiteX154" fmla="*/ 9229627 w 12192000"/>
              <a:gd name="connsiteY154" fmla="*/ 557464 h 1203824"/>
              <a:gd name="connsiteX155" fmla="*/ 9253451 w 12192000"/>
              <a:gd name="connsiteY155" fmla="*/ 550855 h 1203824"/>
              <a:gd name="connsiteX156" fmla="*/ 9484214 w 12192000"/>
              <a:gd name="connsiteY156" fmla="*/ 498671 h 1203824"/>
              <a:gd name="connsiteX157" fmla="*/ 9582633 w 12192000"/>
              <a:gd name="connsiteY157" fmla="*/ 458384 h 1203824"/>
              <a:gd name="connsiteX158" fmla="*/ 9719670 w 12192000"/>
              <a:gd name="connsiteY158" fmla="*/ 415607 h 1203824"/>
              <a:gd name="connsiteX159" fmla="*/ 9871784 w 12192000"/>
              <a:gd name="connsiteY159" fmla="*/ 366147 h 1203824"/>
              <a:gd name="connsiteX160" fmla="*/ 9984494 w 12192000"/>
              <a:gd name="connsiteY160" fmla="*/ 336660 h 1203824"/>
              <a:gd name="connsiteX161" fmla="*/ 10154708 w 12192000"/>
              <a:gd name="connsiteY161" fmla="*/ 322193 h 1203824"/>
              <a:gd name="connsiteX162" fmla="*/ 10190446 w 12192000"/>
              <a:gd name="connsiteY162" fmla="*/ 325025 h 1203824"/>
              <a:gd name="connsiteX163" fmla="*/ 10530736 w 12192000"/>
              <a:gd name="connsiteY163" fmla="*/ 335953 h 1203824"/>
              <a:gd name="connsiteX164" fmla="*/ 10752157 w 12192000"/>
              <a:gd name="connsiteY164" fmla="*/ 305117 h 1203824"/>
              <a:gd name="connsiteX165" fmla="*/ 10824452 w 12192000"/>
              <a:gd name="connsiteY165" fmla="*/ 285927 h 1203824"/>
              <a:gd name="connsiteX166" fmla="*/ 10953152 w 12192000"/>
              <a:gd name="connsiteY166" fmla="*/ 228102 h 1203824"/>
              <a:gd name="connsiteX167" fmla="*/ 11011614 w 12192000"/>
              <a:gd name="connsiteY167" fmla="*/ 214096 h 1203824"/>
              <a:gd name="connsiteX168" fmla="*/ 11116031 w 12192000"/>
              <a:gd name="connsiteY168" fmla="*/ 195421 h 1203824"/>
              <a:gd name="connsiteX169" fmla="*/ 11344303 w 12192000"/>
              <a:gd name="connsiteY169" fmla="*/ 166629 h 1203824"/>
              <a:gd name="connsiteX170" fmla="*/ 11639050 w 12192000"/>
              <a:gd name="connsiteY170" fmla="*/ 108526 h 1203824"/>
              <a:gd name="connsiteX171" fmla="*/ 11757532 w 12192000"/>
              <a:gd name="connsiteY171" fmla="*/ 96530 h 1203824"/>
              <a:gd name="connsiteX172" fmla="*/ 11885799 w 12192000"/>
              <a:gd name="connsiteY172" fmla="*/ 86728 h 1203824"/>
              <a:gd name="connsiteX173" fmla="*/ 11922874 w 12192000"/>
              <a:gd name="connsiteY173" fmla="*/ 81060 h 1203824"/>
              <a:gd name="connsiteX174" fmla="*/ 12115331 w 12192000"/>
              <a:gd name="connsiteY174" fmla="*/ 33587 h 1203824"/>
              <a:gd name="connsiteX175" fmla="*/ 12158080 w 12192000"/>
              <a:gd name="connsiteY175" fmla="*/ 14081 h 1203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</a:cxnLst>
            <a:rect l="l" t="t" r="r" b="b"/>
            <a:pathLst>
              <a:path w="12192000" h="1203824">
                <a:moveTo>
                  <a:pt x="12192000" y="0"/>
                </a:moveTo>
                <a:lnTo>
                  <a:pt x="12192000" y="463429"/>
                </a:lnTo>
                <a:lnTo>
                  <a:pt x="12190876" y="463512"/>
                </a:lnTo>
                <a:cubicBezTo>
                  <a:pt x="12153133" y="467010"/>
                  <a:pt x="12115042" y="473200"/>
                  <a:pt x="12077245" y="476327"/>
                </a:cubicBezTo>
                <a:cubicBezTo>
                  <a:pt x="12046307" y="479040"/>
                  <a:pt x="12015359" y="479114"/>
                  <a:pt x="11984517" y="479927"/>
                </a:cubicBezTo>
                <a:cubicBezTo>
                  <a:pt x="11973265" y="480210"/>
                  <a:pt x="11961485" y="476792"/>
                  <a:pt x="11951600" y="478957"/>
                </a:cubicBezTo>
                <a:cubicBezTo>
                  <a:pt x="11853497" y="501074"/>
                  <a:pt x="11777036" y="475730"/>
                  <a:pt x="11690904" y="471970"/>
                </a:cubicBezTo>
                <a:cubicBezTo>
                  <a:pt x="11600358" y="467893"/>
                  <a:pt x="11511400" y="454530"/>
                  <a:pt x="11413965" y="476172"/>
                </a:cubicBezTo>
                <a:cubicBezTo>
                  <a:pt x="11355010" y="489304"/>
                  <a:pt x="11299073" y="508237"/>
                  <a:pt x="11240739" y="523169"/>
                </a:cubicBezTo>
                <a:cubicBezTo>
                  <a:pt x="11219994" y="528395"/>
                  <a:pt x="11196384" y="531385"/>
                  <a:pt x="11175005" y="532169"/>
                </a:cubicBezTo>
                <a:cubicBezTo>
                  <a:pt x="11071819" y="536506"/>
                  <a:pt x="10971303" y="549336"/>
                  <a:pt x="10873726" y="580253"/>
                </a:cubicBezTo>
                <a:cubicBezTo>
                  <a:pt x="10856992" y="585473"/>
                  <a:pt x="10839156" y="590660"/>
                  <a:pt x="10821306" y="593207"/>
                </a:cubicBezTo>
                <a:cubicBezTo>
                  <a:pt x="10723500" y="607162"/>
                  <a:pt x="10626924" y="616976"/>
                  <a:pt x="10530811" y="612184"/>
                </a:cubicBezTo>
                <a:cubicBezTo>
                  <a:pt x="10498527" y="610559"/>
                  <a:pt x="10460885" y="619895"/>
                  <a:pt x="10426049" y="623354"/>
                </a:cubicBezTo>
                <a:cubicBezTo>
                  <a:pt x="10393740" y="626644"/>
                  <a:pt x="10360820" y="630774"/>
                  <a:pt x="10329156" y="630948"/>
                </a:cubicBezTo>
                <a:cubicBezTo>
                  <a:pt x="10282924" y="631125"/>
                  <a:pt x="10240698" y="636395"/>
                  <a:pt x="10194727" y="648617"/>
                </a:cubicBezTo>
                <a:cubicBezTo>
                  <a:pt x="10150847" y="660165"/>
                  <a:pt x="10102287" y="664450"/>
                  <a:pt x="10055906" y="671256"/>
                </a:cubicBezTo>
                <a:cubicBezTo>
                  <a:pt x="10004174" y="678826"/>
                  <a:pt x="9952442" y="686395"/>
                  <a:pt x="9900551" y="692855"/>
                </a:cubicBezTo>
                <a:cubicBezTo>
                  <a:pt x="9879793" y="695439"/>
                  <a:pt x="9855180" y="691398"/>
                  <a:pt x="9838464" y="696804"/>
                </a:cubicBezTo>
                <a:cubicBezTo>
                  <a:pt x="9784563" y="714690"/>
                  <a:pt x="9727517" y="710557"/>
                  <a:pt x="9672957" y="723816"/>
                </a:cubicBezTo>
                <a:cubicBezTo>
                  <a:pt x="9646220" y="730464"/>
                  <a:pt x="9614440" y="727257"/>
                  <a:pt x="9585066" y="730692"/>
                </a:cubicBezTo>
                <a:cubicBezTo>
                  <a:pt x="9537047" y="736221"/>
                  <a:pt x="9489294" y="743601"/>
                  <a:pt x="9441407" y="750055"/>
                </a:cubicBezTo>
                <a:cubicBezTo>
                  <a:pt x="9425674" y="752111"/>
                  <a:pt x="9410218" y="753561"/>
                  <a:pt x="9394459" y="755431"/>
                </a:cubicBezTo>
                <a:cubicBezTo>
                  <a:pt x="9380484" y="757048"/>
                  <a:pt x="9365611" y="757472"/>
                  <a:pt x="9352590" y="760650"/>
                </a:cubicBezTo>
                <a:cubicBezTo>
                  <a:pt x="9305415" y="772102"/>
                  <a:pt x="9259379" y="786411"/>
                  <a:pt x="9211614" y="796248"/>
                </a:cubicBezTo>
                <a:cubicBezTo>
                  <a:pt x="9170220" y="804796"/>
                  <a:pt x="9126523" y="807444"/>
                  <a:pt x="9084667" y="815303"/>
                </a:cubicBezTo>
                <a:cubicBezTo>
                  <a:pt x="9010868" y="829042"/>
                  <a:pt x="8937412" y="845188"/>
                  <a:pt x="8863666" y="859298"/>
                </a:cubicBezTo>
                <a:cubicBezTo>
                  <a:pt x="8847706" y="862330"/>
                  <a:pt x="8830271" y="860096"/>
                  <a:pt x="8813796" y="862070"/>
                </a:cubicBezTo>
                <a:cubicBezTo>
                  <a:pt x="8762262" y="868479"/>
                  <a:pt x="8710833" y="875626"/>
                  <a:pt x="8659351" y="882406"/>
                </a:cubicBezTo>
                <a:cubicBezTo>
                  <a:pt x="8630055" y="886396"/>
                  <a:pt x="8600505" y="891179"/>
                  <a:pt x="8571352" y="893639"/>
                </a:cubicBezTo>
                <a:cubicBezTo>
                  <a:pt x="8532843" y="896868"/>
                  <a:pt x="8497743" y="898476"/>
                  <a:pt x="8464106" y="918004"/>
                </a:cubicBezTo>
                <a:cubicBezTo>
                  <a:pt x="8412327" y="948238"/>
                  <a:pt x="8341122" y="949523"/>
                  <a:pt x="8278324" y="963769"/>
                </a:cubicBezTo>
                <a:cubicBezTo>
                  <a:pt x="8262086" y="967408"/>
                  <a:pt x="8245335" y="969987"/>
                  <a:pt x="8229128" y="973810"/>
                </a:cubicBezTo>
                <a:cubicBezTo>
                  <a:pt x="8199180" y="980915"/>
                  <a:pt x="8169646" y="988338"/>
                  <a:pt x="8139751" y="995815"/>
                </a:cubicBezTo>
                <a:cubicBezTo>
                  <a:pt x="8134478" y="997132"/>
                  <a:pt x="8128438" y="998185"/>
                  <a:pt x="8123571" y="999822"/>
                </a:cubicBezTo>
                <a:cubicBezTo>
                  <a:pt x="8078628" y="1014164"/>
                  <a:pt x="8034565" y="1029514"/>
                  <a:pt x="7988699" y="1042479"/>
                </a:cubicBezTo>
                <a:cubicBezTo>
                  <a:pt x="7966302" y="1048884"/>
                  <a:pt x="7941011" y="1052871"/>
                  <a:pt x="7917214" y="1054565"/>
                </a:cubicBezTo>
                <a:cubicBezTo>
                  <a:pt x="7847636" y="1059584"/>
                  <a:pt x="7779165" y="1067276"/>
                  <a:pt x="7710915" y="1084190"/>
                </a:cubicBezTo>
                <a:cubicBezTo>
                  <a:pt x="7683826" y="1090885"/>
                  <a:pt x="7652466" y="1090640"/>
                  <a:pt x="7622959" y="1093150"/>
                </a:cubicBezTo>
                <a:cubicBezTo>
                  <a:pt x="7552361" y="1098691"/>
                  <a:pt x="7481710" y="1103861"/>
                  <a:pt x="7410782" y="1109640"/>
                </a:cubicBezTo>
                <a:cubicBezTo>
                  <a:pt x="7366505" y="1113312"/>
                  <a:pt x="7322030" y="1118147"/>
                  <a:pt x="7277754" y="1121822"/>
                </a:cubicBezTo>
                <a:cubicBezTo>
                  <a:pt x="7226619" y="1125906"/>
                  <a:pt x="7175601" y="1128277"/>
                  <a:pt x="7124540" y="1132918"/>
                </a:cubicBezTo>
                <a:cubicBezTo>
                  <a:pt x="7066293" y="1138207"/>
                  <a:pt x="7008028" y="1145955"/>
                  <a:pt x="6949752" y="1151058"/>
                </a:cubicBezTo>
                <a:cubicBezTo>
                  <a:pt x="6843217" y="1160027"/>
                  <a:pt x="6736882" y="1167834"/>
                  <a:pt x="6630249" y="1176063"/>
                </a:cubicBezTo>
                <a:cubicBezTo>
                  <a:pt x="6526849" y="1184018"/>
                  <a:pt x="6423556" y="1192713"/>
                  <a:pt x="6320634" y="1198901"/>
                </a:cubicBezTo>
                <a:cubicBezTo>
                  <a:pt x="6277297" y="1201496"/>
                  <a:pt x="6235232" y="1197679"/>
                  <a:pt x="6192343" y="1198323"/>
                </a:cubicBezTo>
                <a:cubicBezTo>
                  <a:pt x="6117131" y="1199612"/>
                  <a:pt x="6041418" y="1202485"/>
                  <a:pt x="5966562" y="1203723"/>
                </a:cubicBezTo>
                <a:cubicBezTo>
                  <a:pt x="5933144" y="1204338"/>
                  <a:pt x="5900754" y="1201974"/>
                  <a:pt x="5867227" y="1201847"/>
                </a:cubicBezTo>
                <a:cubicBezTo>
                  <a:pt x="5788180" y="1201796"/>
                  <a:pt x="5708354" y="1203933"/>
                  <a:pt x="5630172" y="1202248"/>
                </a:cubicBezTo>
                <a:cubicBezTo>
                  <a:pt x="5535908" y="1200213"/>
                  <a:pt x="5442984" y="1194779"/>
                  <a:pt x="5348949" y="1191768"/>
                </a:cubicBezTo>
                <a:cubicBezTo>
                  <a:pt x="5313810" y="1190551"/>
                  <a:pt x="5277251" y="1192179"/>
                  <a:pt x="5241228" y="1192408"/>
                </a:cubicBezTo>
                <a:cubicBezTo>
                  <a:pt x="5151316" y="1192775"/>
                  <a:pt x="5061657" y="1192349"/>
                  <a:pt x="4971133" y="1193559"/>
                </a:cubicBezTo>
                <a:cubicBezTo>
                  <a:pt x="4937685" y="1193988"/>
                  <a:pt x="4903114" y="1199299"/>
                  <a:pt x="4869416" y="1200519"/>
                </a:cubicBezTo>
                <a:cubicBezTo>
                  <a:pt x="4830283" y="1201947"/>
                  <a:pt x="4791348" y="1202215"/>
                  <a:pt x="4753274" y="1200850"/>
                </a:cubicBezTo>
                <a:cubicBezTo>
                  <a:pt x="4705682" y="1199144"/>
                  <a:pt x="4659172" y="1194829"/>
                  <a:pt x="4611883" y="1192701"/>
                </a:cubicBezTo>
                <a:cubicBezTo>
                  <a:pt x="4533819" y="1189298"/>
                  <a:pt x="4455420" y="1186135"/>
                  <a:pt x="4376825" y="1184131"/>
                </a:cubicBezTo>
                <a:cubicBezTo>
                  <a:pt x="4347226" y="1183446"/>
                  <a:pt x="4315374" y="1187423"/>
                  <a:pt x="4285471" y="1187158"/>
                </a:cubicBezTo>
                <a:cubicBezTo>
                  <a:pt x="4145774" y="1185753"/>
                  <a:pt x="4006046" y="1184162"/>
                  <a:pt x="3866543" y="1181596"/>
                </a:cubicBezTo>
                <a:cubicBezTo>
                  <a:pt x="3794230" y="1180207"/>
                  <a:pt x="3723633" y="1175551"/>
                  <a:pt x="3651342" y="1174348"/>
                </a:cubicBezTo>
                <a:cubicBezTo>
                  <a:pt x="3607885" y="1173562"/>
                  <a:pt x="3561907" y="1178044"/>
                  <a:pt x="3518453" y="1177258"/>
                </a:cubicBezTo>
                <a:cubicBezTo>
                  <a:pt x="3478287" y="1176568"/>
                  <a:pt x="3440399" y="1171400"/>
                  <a:pt x="3400818" y="1169685"/>
                </a:cubicBezTo>
                <a:cubicBezTo>
                  <a:pt x="3279824" y="1164099"/>
                  <a:pt x="3157310" y="1160621"/>
                  <a:pt x="3037154" y="1153217"/>
                </a:cubicBezTo>
                <a:cubicBezTo>
                  <a:pt x="2978373" y="1149708"/>
                  <a:pt x="2922429" y="1140508"/>
                  <a:pt x="2866260" y="1132283"/>
                </a:cubicBezTo>
                <a:cubicBezTo>
                  <a:pt x="2771049" y="1118489"/>
                  <a:pt x="2677107" y="1103380"/>
                  <a:pt x="2582173" y="1088979"/>
                </a:cubicBezTo>
                <a:cubicBezTo>
                  <a:pt x="2511090" y="1078352"/>
                  <a:pt x="2447356" y="1063086"/>
                  <a:pt x="2395406" y="1035945"/>
                </a:cubicBezTo>
                <a:cubicBezTo>
                  <a:pt x="2371411" y="1023508"/>
                  <a:pt x="2331675" y="1015582"/>
                  <a:pt x="2294751" y="1014618"/>
                </a:cubicBezTo>
                <a:cubicBezTo>
                  <a:pt x="2228580" y="1012920"/>
                  <a:pt x="2177384" y="998698"/>
                  <a:pt x="2122944" y="984751"/>
                </a:cubicBezTo>
                <a:cubicBezTo>
                  <a:pt x="2054121" y="967003"/>
                  <a:pt x="1981585" y="951294"/>
                  <a:pt x="1905504" y="941380"/>
                </a:cubicBezTo>
                <a:cubicBezTo>
                  <a:pt x="1830544" y="931682"/>
                  <a:pt x="1747929" y="932141"/>
                  <a:pt x="1671045" y="924228"/>
                </a:cubicBezTo>
                <a:cubicBezTo>
                  <a:pt x="1625936" y="919523"/>
                  <a:pt x="1585613" y="907528"/>
                  <a:pt x="1543856" y="898190"/>
                </a:cubicBezTo>
                <a:cubicBezTo>
                  <a:pt x="1502093" y="888855"/>
                  <a:pt x="1460606" y="878913"/>
                  <a:pt x="1419784" y="868500"/>
                </a:cubicBezTo>
                <a:cubicBezTo>
                  <a:pt x="1397486" y="862806"/>
                  <a:pt x="1378078" y="854435"/>
                  <a:pt x="1355116" y="849214"/>
                </a:cubicBezTo>
                <a:cubicBezTo>
                  <a:pt x="1311848" y="839527"/>
                  <a:pt x="1265353" y="832754"/>
                  <a:pt x="1223713" y="821702"/>
                </a:cubicBezTo>
                <a:cubicBezTo>
                  <a:pt x="1183577" y="811001"/>
                  <a:pt x="1138864" y="809072"/>
                  <a:pt x="1094193" y="804872"/>
                </a:cubicBezTo>
                <a:cubicBezTo>
                  <a:pt x="1060244" y="801784"/>
                  <a:pt x="1034230" y="787936"/>
                  <a:pt x="1001115" y="783030"/>
                </a:cubicBezTo>
                <a:cubicBezTo>
                  <a:pt x="953853" y="775990"/>
                  <a:pt x="916853" y="764276"/>
                  <a:pt x="879548" y="747884"/>
                </a:cubicBezTo>
                <a:cubicBezTo>
                  <a:pt x="837586" y="729513"/>
                  <a:pt x="770061" y="725929"/>
                  <a:pt x="711163" y="719039"/>
                </a:cubicBezTo>
                <a:cubicBezTo>
                  <a:pt x="661152" y="713146"/>
                  <a:pt x="604343" y="715774"/>
                  <a:pt x="557941" y="707101"/>
                </a:cubicBezTo>
                <a:cubicBezTo>
                  <a:pt x="525381" y="700984"/>
                  <a:pt x="499355" y="684493"/>
                  <a:pt x="480347" y="668702"/>
                </a:cubicBezTo>
                <a:cubicBezTo>
                  <a:pt x="437718" y="632865"/>
                  <a:pt x="370204" y="616630"/>
                  <a:pt x="296224" y="603583"/>
                </a:cubicBezTo>
                <a:cubicBezTo>
                  <a:pt x="220741" y="590184"/>
                  <a:pt x="148480" y="573869"/>
                  <a:pt x="72689" y="560892"/>
                </a:cubicBezTo>
                <a:lnTo>
                  <a:pt x="0" y="543486"/>
                </a:lnTo>
                <a:lnTo>
                  <a:pt x="0" y="384357"/>
                </a:lnTo>
                <a:lnTo>
                  <a:pt x="51784" y="393937"/>
                </a:lnTo>
                <a:cubicBezTo>
                  <a:pt x="104770" y="397707"/>
                  <a:pt x="153378" y="409086"/>
                  <a:pt x="205561" y="414859"/>
                </a:cubicBezTo>
                <a:cubicBezTo>
                  <a:pt x="254062" y="420400"/>
                  <a:pt x="305001" y="422574"/>
                  <a:pt x="354391" y="426667"/>
                </a:cubicBezTo>
                <a:cubicBezTo>
                  <a:pt x="386450" y="429269"/>
                  <a:pt x="420771" y="429847"/>
                  <a:pt x="448281" y="436308"/>
                </a:cubicBezTo>
                <a:cubicBezTo>
                  <a:pt x="499904" y="448391"/>
                  <a:pt x="551004" y="446576"/>
                  <a:pt x="611518" y="434166"/>
                </a:cubicBezTo>
                <a:cubicBezTo>
                  <a:pt x="654695" y="425361"/>
                  <a:pt x="702395" y="422710"/>
                  <a:pt x="746076" y="422520"/>
                </a:cubicBezTo>
                <a:cubicBezTo>
                  <a:pt x="798481" y="422218"/>
                  <a:pt x="848400" y="419817"/>
                  <a:pt x="902724" y="409989"/>
                </a:cubicBezTo>
                <a:cubicBezTo>
                  <a:pt x="977291" y="396518"/>
                  <a:pt x="1048428" y="397321"/>
                  <a:pt x="1113854" y="414230"/>
                </a:cubicBezTo>
                <a:cubicBezTo>
                  <a:pt x="1184155" y="432145"/>
                  <a:pt x="1258677" y="446437"/>
                  <a:pt x="1333449" y="459938"/>
                </a:cubicBezTo>
                <a:cubicBezTo>
                  <a:pt x="1354772" y="463883"/>
                  <a:pt x="1385284" y="463304"/>
                  <a:pt x="1408608" y="458278"/>
                </a:cubicBezTo>
                <a:cubicBezTo>
                  <a:pt x="1483492" y="441930"/>
                  <a:pt x="1561495" y="427025"/>
                  <a:pt x="1630191" y="403061"/>
                </a:cubicBezTo>
                <a:cubicBezTo>
                  <a:pt x="1735315" y="366348"/>
                  <a:pt x="1840887" y="337881"/>
                  <a:pt x="1956289" y="332366"/>
                </a:cubicBezTo>
                <a:cubicBezTo>
                  <a:pt x="1986669" y="330865"/>
                  <a:pt x="2019100" y="336056"/>
                  <a:pt x="2042814" y="344002"/>
                </a:cubicBezTo>
                <a:cubicBezTo>
                  <a:pt x="2085261" y="358150"/>
                  <a:pt x="2126350" y="370413"/>
                  <a:pt x="2183420" y="369635"/>
                </a:cubicBezTo>
                <a:cubicBezTo>
                  <a:pt x="2235035" y="368879"/>
                  <a:pt x="2279659" y="405942"/>
                  <a:pt x="2269566" y="439859"/>
                </a:cubicBezTo>
                <a:cubicBezTo>
                  <a:pt x="2258267" y="478101"/>
                  <a:pt x="2277762" y="504964"/>
                  <a:pt x="2331129" y="524163"/>
                </a:cubicBezTo>
                <a:cubicBezTo>
                  <a:pt x="2352980" y="531807"/>
                  <a:pt x="2364861" y="546162"/>
                  <a:pt x="2385112" y="555357"/>
                </a:cubicBezTo>
                <a:cubicBezTo>
                  <a:pt x="2401860" y="562976"/>
                  <a:pt x="2421927" y="570875"/>
                  <a:pt x="2444033" y="572629"/>
                </a:cubicBezTo>
                <a:cubicBezTo>
                  <a:pt x="2483469" y="575878"/>
                  <a:pt x="2509763" y="584022"/>
                  <a:pt x="2525979" y="603233"/>
                </a:cubicBezTo>
                <a:cubicBezTo>
                  <a:pt x="2549282" y="631254"/>
                  <a:pt x="2578520" y="657481"/>
                  <a:pt x="2603911" y="684825"/>
                </a:cubicBezTo>
                <a:cubicBezTo>
                  <a:pt x="2618910" y="700624"/>
                  <a:pt x="2643515" y="707120"/>
                  <a:pt x="2678828" y="706990"/>
                </a:cubicBezTo>
                <a:cubicBezTo>
                  <a:pt x="2699243" y="707100"/>
                  <a:pt x="2725615" y="705603"/>
                  <a:pt x="2738094" y="711376"/>
                </a:cubicBezTo>
                <a:cubicBezTo>
                  <a:pt x="2805960" y="742855"/>
                  <a:pt x="2895980" y="733032"/>
                  <a:pt x="2983806" y="728243"/>
                </a:cubicBezTo>
                <a:cubicBezTo>
                  <a:pt x="2993929" y="727744"/>
                  <a:pt x="3004007" y="726871"/>
                  <a:pt x="3013997" y="725446"/>
                </a:cubicBezTo>
                <a:cubicBezTo>
                  <a:pt x="3136002" y="707474"/>
                  <a:pt x="3250133" y="713470"/>
                  <a:pt x="3364419" y="720577"/>
                </a:cubicBezTo>
                <a:cubicBezTo>
                  <a:pt x="3394563" y="722507"/>
                  <a:pt x="3428050" y="719807"/>
                  <a:pt x="3460521" y="717628"/>
                </a:cubicBezTo>
                <a:cubicBezTo>
                  <a:pt x="3545330" y="712137"/>
                  <a:pt x="3633314" y="698262"/>
                  <a:pt x="3710982" y="714182"/>
                </a:cubicBezTo>
                <a:cubicBezTo>
                  <a:pt x="3772122" y="726607"/>
                  <a:pt x="3825029" y="745116"/>
                  <a:pt x="3850961" y="778802"/>
                </a:cubicBezTo>
                <a:cubicBezTo>
                  <a:pt x="3868395" y="801427"/>
                  <a:pt x="3898481" y="813185"/>
                  <a:pt x="3946286" y="816372"/>
                </a:cubicBezTo>
                <a:cubicBezTo>
                  <a:pt x="3987480" y="819179"/>
                  <a:pt x="4025130" y="827781"/>
                  <a:pt x="4065132" y="832459"/>
                </a:cubicBezTo>
                <a:cubicBezTo>
                  <a:pt x="4086246" y="834922"/>
                  <a:pt x="4110400" y="838274"/>
                  <a:pt x="4132173" y="835167"/>
                </a:cubicBezTo>
                <a:cubicBezTo>
                  <a:pt x="4190358" y="826865"/>
                  <a:pt x="4249453" y="817300"/>
                  <a:pt x="4305858" y="804156"/>
                </a:cubicBezTo>
                <a:cubicBezTo>
                  <a:pt x="4334041" y="797490"/>
                  <a:pt x="4360739" y="782919"/>
                  <a:pt x="4382131" y="769481"/>
                </a:cubicBezTo>
                <a:cubicBezTo>
                  <a:pt x="4404161" y="755388"/>
                  <a:pt x="4425552" y="747047"/>
                  <a:pt x="4453289" y="752531"/>
                </a:cubicBezTo>
                <a:cubicBezTo>
                  <a:pt x="4522267" y="766292"/>
                  <a:pt x="4590589" y="780524"/>
                  <a:pt x="4657971" y="795835"/>
                </a:cubicBezTo>
                <a:cubicBezTo>
                  <a:pt x="4669645" y="798513"/>
                  <a:pt x="4675987" y="807238"/>
                  <a:pt x="4682399" y="813876"/>
                </a:cubicBezTo>
                <a:cubicBezTo>
                  <a:pt x="4712325" y="844914"/>
                  <a:pt x="4739115" y="876968"/>
                  <a:pt x="4771814" y="907046"/>
                </a:cubicBezTo>
                <a:cubicBezTo>
                  <a:pt x="4783117" y="917329"/>
                  <a:pt x="4807945" y="922850"/>
                  <a:pt x="4827520" y="929876"/>
                </a:cubicBezTo>
                <a:cubicBezTo>
                  <a:pt x="4833681" y="932206"/>
                  <a:pt x="4845543" y="931081"/>
                  <a:pt x="4849942" y="933851"/>
                </a:cubicBezTo>
                <a:cubicBezTo>
                  <a:pt x="4888949" y="959631"/>
                  <a:pt x="4951287" y="954890"/>
                  <a:pt x="5009626" y="957896"/>
                </a:cubicBezTo>
                <a:cubicBezTo>
                  <a:pt x="5059523" y="960407"/>
                  <a:pt x="5111928" y="960104"/>
                  <a:pt x="5158711" y="963814"/>
                </a:cubicBezTo>
                <a:cubicBezTo>
                  <a:pt x="5231307" y="969696"/>
                  <a:pt x="5298173" y="973751"/>
                  <a:pt x="5376427" y="963151"/>
                </a:cubicBezTo>
                <a:cubicBezTo>
                  <a:pt x="5408579" y="958754"/>
                  <a:pt x="5448461" y="970245"/>
                  <a:pt x="5475787" y="980508"/>
                </a:cubicBezTo>
                <a:cubicBezTo>
                  <a:pt x="5528518" y="1000363"/>
                  <a:pt x="5584839" y="1001958"/>
                  <a:pt x="5653401" y="987268"/>
                </a:cubicBezTo>
                <a:cubicBezTo>
                  <a:pt x="5676008" y="982341"/>
                  <a:pt x="5702558" y="984595"/>
                  <a:pt x="5726340" y="985357"/>
                </a:cubicBezTo>
                <a:cubicBezTo>
                  <a:pt x="5748643" y="985952"/>
                  <a:pt x="5770110" y="988364"/>
                  <a:pt x="5790563" y="991300"/>
                </a:cubicBezTo>
                <a:cubicBezTo>
                  <a:pt x="5815128" y="994969"/>
                  <a:pt x="5845522" y="996110"/>
                  <a:pt x="5860260" y="1004958"/>
                </a:cubicBezTo>
                <a:cubicBezTo>
                  <a:pt x="5906803" y="1032493"/>
                  <a:pt x="5977069" y="1037385"/>
                  <a:pt x="6042101" y="1036226"/>
                </a:cubicBezTo>
                <a:cubicBezTo>
                  <a:pt x="6128232" y="1034888"/>
                  <a:pt x="6222269" y="1027704"/>
                  <a:pt x="6301998" y="989138"/>
                </a:cubicBezTo>
                <a:cubicBezTo>
                  <a:pt x="6349672" y="965909"/>
                  <a:pt x="6396952" y="955198"/>
                  <a:pt x="6452025" y="968489"/>
                </a:cubicBezTo>
                <a:cubicBezTo>
                  <a:pt x="6489401" y="977695"/>
                  <a:pt x="6558002" y="960731"/>
                  <a:pt x="6589205" y="939474"/>
                </a:cubicBezTo>
                <a:cubicBezTo>
                  <a:pt x="6600499" y="931821"/>
                  <a:pt x="6612148" y="924116"/>
                  <a:pt x="6631069" y="911222"/>
                </a:cubicBezTo>
                <a:cubicBezTo>
                  <a:pt x="6674305" y="951313"/>
                  <a:pt x="6752346" y="944332"/>
                  <a:pt x="6828274" y="942941"/>
                </a:cubicBezTo>
                <a:cubicBezTo>
                  <a:pt x="6874780" y="942157"/>
                  <a:pt x="6889173" y="963896"/>
                  <a:pt x="6900803" y="984140"/>
                </a:cubicBezTo>
                <a:cubicBezTo>
                  <a:pt x="6921316" y="1020676"/>
                  <a:pt x="6959796" y="1032557"/>
                  <a:pt x="7034668" y="1018665"/>
                </a:cubicBezTo>
                <a:cubicBezTo>
                  <a:pt x="7117337" y="1003282"/>
                  <a:pt x="7199637" y="985309"/>
                  <a:pt x="7281067" y="966327"/>
                </a:cubicBezTo>
                <a:cubicBezTo>
                  <a:pt x="7332521" y="954266"/>
                  <a:pt x="7378029" y="936255"/>
                  <a:pt x="7412780" y="909206"/>
                </a:cubicBezTo>
                <a:cubicBezTo>
                  <a:pt x="7446535" y="882864"/>
                  <a:pt x="7455445" y="884046"/>
                  <a:pt x="7500327" y="894826"/>
                </a:cubicBezTo>
                <a:cubicBezTo>
                  <a:pt x="7552743" y="907363"/>
                  <a:pt x="7606735" y="918164"/>
                  <a:pt x="7662324" y="927415"/>
                </a:cubicBezTo>
                <a:cubicBezTo>
                  <a:pt x="7679867" y="930387"/>
                  <a:pt x="7704114" y="926740"/>
                  <a:pt x="7725334" y="924844"/>
                </a:cubicBezTo>
                <a:cubicBezTo>
                  <a:pt x="7761320" y="921787"/>
                  <a:pt x="7798617" y="920242"/>
                  <a:pt x="7833279" y="913031"/>
                </a:cubicBezTo>
                <a:cubicBezTo>
                  <a:pt x="7866516" y="906023"/>
                  <a:pt x="7898634" y="893700"/>
                  <a:pt x="7928605" y="881683"/>
                </a:cubicBezTo>
                <a:cubicBezTo>
                  <a:pt x="8012311" y="848025"/>
                  <a:pt x="8088138" y="810205"/>
                  <a:pt x="8146597" y="762968"/>
                </a:cubicBezTo>
                <a:cubicBezTo>
                  <a:pt x="8154091" y="756800"/>
                  <a:pt x="8170249" y="752606"/>
                  <a:pt x="8183577" y="749005"/>
                </a:cubicBezTo>
                <a:cubicBezTo>
                  <a:pt x="8205312" y="743071"/>
                  <a:pt x="8227788" y="737222"/>
                  <a:pt x="8250224" y="733642"/>
                </a:cubicBezTo>
                <a:cubicBezTo>
                  <a:pt x="8359189" y="716209"/>
                  <a:pt x="8441164" y="678078"/>
                  <a:pt x="8505929" y="626542"/>
                </a:cubicBezTo>
                <a:cubicBezTo>
                  <a:pt x="8524585" y="611796"/>
                  <a:pt x="8540107" y="608259"/>
                  <a:pt x="8564194" y="618796"/>
                </a:cubicBezTo>
                <a:cubicBezTo>
                  <a:pt x="8592162" y="631043"/>
                  <a:pt x="8628032" y="619507"/>
                  <a:pt x="8660705" y="611069"/>
                </a:cubicBezTo>
                <a:cubicBezTo>
                  <a:pt x="8694442" y="602479"/>
                  <a:pt x="8728514" y="593651"/>
                  <a:pt x="8762255" y="585060"/>
                </a:cubicBezTo>
                <a:cubicBezTo>
                  <a:pt x="8787227" y="578855"/>
                  <a:pt x="8811899" y="573069"/>
                  <a:pt x="8836439" y="566358"/>
                </a:cubicBezTo>
                <a:cubicBezTo>
                  <a:pt x="8912856" y="545447"/>
                  <a:pt x="8983243" y="538425"/>
                  <a:pt x="9050728" y="559575"/>
                </a:cubicBezTo>
                <a:cubicBezTo>
                  <a:pt x="9102219" y="575830"/>
                  <a:pt x="9164950" y="573868"/>
                  <a:pt x="9229627" y="557464"/>
                </a:cubicBezTo>
                <a:cubicBezTo>
                  <a:pt x="9237706" y="555368"/>
                  <a:pt x="9247529" y="550190"/>
                  <a:pt x="9253451" y="550855"/>
                </a:cubicBezTo>
                <a:cubicBezTo>
                  <a:pt x="9342568" y="560232"/>
                  <a:pt x="9405310" y="512383"/>
                  <a:pt x="9484214" y="498671"/>
                </a:cubicBezTo>
                <a:cubicBezTo>
                  <a:pt x="9519035" y="492570"/>
                  <a:pt x="9552778" y="473783"/>
                  <a:pt x="9582633" y="458384"/>
                </a:cubicBezTo>
                <a:cubicBezTo>
                  <a:pt x="9623689" y="437231"/>
                  <a:pt x="9660183" y="417297"/>
                  <a:pt x="9719670" y="415607"/>
                </a:cubicBezTo>
                <a:cubicBezTo>
                  <a:pt x="9779189" y="414101"/>
                  <a:pt x="9830940" y="393878"/>
                  <a:pt x="9871784" y="366147"/>
                </a:cubicBezTo>
                <a:cubicBezTo>
                  <a:pt x="9903014" y="345075"/>
                  <a:pt x="9939570" y="338349"/>
                  <a:pt x="9984494" y="336660"/>
                </a:cubicBezTo>
                <a:cubicBezTo>
                  <a:pt x="10040642" y="334503"/>
                  <a:pt x="10098165" y="326674"/>
                  <a:pt x="10154708" y="322193"/>
                </a:cubicBezTo>
                <a:cubicBezTo>
                  <a:pt x="10166953" y="321201"/>
                  <a:pt x="10182669" y="321603"/>
                  <a:pt x="10190446" y="325025"/>
                </a:cubicBezTo>
                <a:cubicBezTo>
                  <a:pt x="10285769" y="367692"/>
                  <a:pt x="10408999" y="350677"/>
                  <a:pt x="10530736" y="335953"/>
                </a:cubicBezTo>
                <a:cubicBezTo>
                  <a:pt x="10604506" y="327127"/>
                  <a:pt x="10678397" y="316584"/>
                  <a:pt x="10752157" y="305117"/>
                </a:cubicBezTo>
                <a:cubicBezTo>
                  <a:pt x="10777120" y="301365"/>
                  <a:pt x="10803110" y="294636"/>
                  <a:pt x="10824452" y="285927"/>
                </a:cubicBezTo>
                <a:cubicBezTo>
                  <a:pt x="10868837" y="267698"/>
                  <a:pt x="10909147" y="246465"/>
                  <a:pt x="10953152" y="228102"/>
                </a:cubicBezTo>
                <a:cubicBezTo>
                  <a:pt x="10969622" y="221030"/>
                  <a:pt x="10991730" y="217688"/>
                  <a:pt x="11011614" y="214096"/>
                </a:cubicBezTo>
                <a:cubicBezTo>
                  <a:pt x="11046743" y="207573"/>
                  <a:pt x="11086641" y="206412"/>
                  <a:pt x="11116031" y="195421"/>
                </a:cubicBezTo>
                <a:cubicBezTo>
                  <a:pt x="11192467" y="166956"/>
                  <a:pt x="11266913" y="160299"/>
                  <a:pt x="11344303" y="166629"/>
                </a:cubicBezTo>
                <a:cubicBezTo>
                  <a:pt x="11452657" y="175527"/>
                  <a:pt x="11551626" y="159519"/>
                  <a:pt x="11639050" y="108526"/>
                </a:cubicBezTo>
                <a:cubicBezTo>
                  <a:pt x="11678385" y="85543"/>
                  <a:pt x="11720243" y="87879"/>
                  <a:pt x="11757532" y="96530"/>
                </a:cubicBezTo>
                <a:cubicBezTo>
                  <a:pt x="11800499" y="106640"/>
                  <a:pt x="11840704" y="105056"/>
                  <a:pt x="11885799" y="86728"/>
                </a:cubicBezTo>
                <a:cubicBezTo>
                  <a:pt x="11895784" y="82659"/>
                  <a:pt x="11910604" y="81867"/>
                  <a:pt x="11922874" y="81060"/>
                </a:cubicBezTo>
                <a:cubicBezTo>
                  <a:pt x="11992783" y="75806"/>
                  <a:pt x="12063500" y="73647"/>
                  <a:pt x="12115331" y="33587"/>
                </a:cubicBezTo>
                <a:cubicBezTo>
                  <a:pt x="12125500" y="25715"/>
                  <a:pt x="12143693" y="20477"/>
                  <a:pt x="12158080" y="1408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30" name="Freeform: Shape 21">
            <a:extLst>
              <a:ext uri="{FF2B5EF4-FFF2-40B4-BE49-F238E27FC236}">
                <a16:creationId xmlns:a16="http://schemas.microsoft.com/office/drawing/2014/main" id="{1D22E552-66C7-44E9-B796-23474BB45F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4039955"/>
            <a:ext cx="9144000" cy="754380"/>
          </a:xfrm>
          <a:custGeom>
            <a:avLst/>
            <a:gdLst>
              <a:gd name="connsiteX0" fmla="*/ 12192000 w 12192000"/>
              <a:gd name="connsiteY0" fmla="*/ 0 h 1203824"/>
              <a:gd name="connsiteX1" fmla="*/ 12192000 w 12192000"/>
              <a:gd name="connsiteY1" fmla="*/ 463429 h 1203824"/>
              <a:gd name="connsiteX2" fmla="*/ 12190876 w 12192000"/>
              <a:gd name="connsiteY2" fmla="*/ 463512 h 1203824"/>
              <a:gd name="connsiteX3" fmla="*/ 12077245 w 12192000"/>
              <a:gd name="connsiteY3" fmla="*/ 476327 h 1203824"/>
              <a:gd name="connsiteX4" fmla="*/ 11984517 w 12192000"/>
              <a:gd name="connsiteY4" fmla="*/ 479927 h 1203824"/>
              <a:gd name="connsiteX5" fmla="*/ 11951600 w 12192000"/>
              <a:gd name="connsiteY5" fmla="*/ 478957 h 1203824"/>
              <a:gd name="connsiteX6" fmla="*/ 11690904 w 12192000"/>
              <a:gd name="connsiteY6" fmla="*/ 471970 h 1203824"/>
              <a:gd name="connsiteX7" fmla="*/ 11413965 w 12192000"/>
              <a:gd name="connsiteY7" fmla="*/ 476172 h 1203824"/>
              <a:gd name="connsiteX8" fmla="*/ 11240739 w 12192000"/>
              <a:gd name="connsiteY8" fmla="*/ 523169 h 1203824"/>
              <a:gd name="connsiteX9" fmla="*/ 11175005 w 12192000"/>
              <a:gd name="connsiteY9" fmla="*/ 532169 h 1203824"/>
              <a:gd name="connsiteX10" fmla="*/ 10873726 w 12192000"/>
              <a:gd name="connsiteY10" fmla="*/ 580253 h 1203824"/>
              <a:gd name="connsiteX11" fmla="*/ 10821306 w 12192000"/>
              <a:gd name="connsiteY11" fmla="*/ 593207 h 1203824"/>
              <a:gd name="connsiteX12" fmla="*/ 10530811 w 12192000"/>
              <a:gd name="connsiteY12" fmla="*/ 612184 h 1203824"/>
              <a:gd name="connsiteX13" fmla="*/ 10426049 w 12192000"/>
              <a:gd name="connsiteY13" fmla="*/ 623354 h 1203824"/>
              <a:gd name="connsiteX14" fmla="*/ 10329156 w 12192000"/>
              <a:gd name="connsiteY14" fmla="*/ 630948 h 1203824"/>
              <a:gd name="connsiteX15" fmla="*/ 10194727 w 12192000"/>
              <a:gd name="connsiteY15" fmla="*/ 648617 h 1203824"/>
              <a:gd name="connsiteX16" fmla="*/ 10055906 w 12192000"/>
              <a:gd name="connsiteY16" fmla="*/ 671256 h 1203824"/>
              <a:gd name="connsiteX17" fmla="*/ 9900551 w 12192000"/>
              <a:gd name="connsiteY17" fmla="*/ 692855 h 1203824"/>
              <a:gd name="connsiteX18" fmla="*/ 9838464 w 12192000"/>
              <a:gd name="connsiteY18" fmla="*/ 696804 h 1203824"/>
              <a:gd name="connsiteX19" fmla="*/ 9672957 w 12192000"/>
              <a:gd name="connsiteY19" fmla="*/ 723816 h 1203824"/>
              <a:gd name="connsiteX20" fmla="*/ 9585066 w 12192000"/>
              <a:gd name="connsiteY20" fmla="*/ 730692 h 1203824"/>
              <a:gd name="connsiteX21" fmla="*/ 9441407 w 12192000"/>
              <a:gd name="connsiteY21" fmla="*/ 750055 h 1203824"/>
              <a:gd name="connsiteX22" fmla="*/ 9394459 w 12192000"/>
              <a:gd name="connsiteY22" fmla="*/ 755431 h 1203824"/>
              <a:gd name="connsiteX23" fmla="*/ 9352590 w 12192000"/>
              <a:gd name="connsiteY23" fmla="*/ 760650 h 1203824"/>
              <a:gd name="connsiteX24" fmla="*/ 9211614 w 12192000"/>
              <a:gd name="connsiteY24" fmla="*/ 796248 h 1203824"/>
              <a:gd name="connsiteX25" fmla="*/ 9084667 w 12192000"/>
              <a:gd name="connsiteY25" fmla="*/ 815303 h 1203824"/>
              <a:gd name="connsiteX26" fmla="*/ 8863666 w 12192000"/>
              <a:gd name="connsiteY26" fmla="*/ 859298 h 1203824"/>
              <a:gd name="connsiteX27" fmla="*/ 8813796 w 12192000"/>
              <a:gd name="connsiteY27" fmla="*/ 862070 h 1203824"/>
              <a:gd name="connsiteX28" fmla="*/ 8659351 w 12192000"/>
              <a:gd name="connsiteY28" fmla="*/ 882406 h 1203824"/>
              <a:gd name="connsiteX29" fmla="*/ 8571352 w 12192000"/>
              <a:gd name="connsiteY29" fmla="*/ 893639 h 1203824"/>
              <a:gd name="connsiteX30" fmla="*/ 8464106 w 12192000"/>
              <a:gd name="connsiteY30" fmla="*/ 918004 h 1203824"/>
              <a:gd name="connsiteX31" fmla="*/ 8278324 w 12192000"/>
              <a:gd name="connsiteY31" fmla="*/ 963769 h 1203824"/>
              <a:gd name="connsiteX32" fmla="*/ 8229128 w 12192000"/>
              <a:gd name="connsiteY32" fmla="*/ 973810 h 1203824"/>
              <a:gd name="connsiteX33" fmla="*/ 8139751 w 12192000"/>
              <a:gd name="connsiteY33" fmla="*/ 995815 h 1203824"/>
              <a:gd name="connsiteX34" fmla="*/ 8123571 w 12192000"/>
              <a:gd name="connsiteY34" fmla="*/ 999822 h 1203824"/>
              <a:gd name="connsiteX35" fmla="*/ 7988699 w 12192000"/>
              <a:gd name="connsiteY35" fmla="*/ 1042479 h 1203824"/>
              <a:gd name="connsiteX36" fmla="*/ 7917214 w 12192000"/>
              <a:gd name="connsiteY36" fmla="*/ 1054565 h 1203824"/>
              <a:gd name="connsiteX37" fmla="*/ 7710915 w 12192000"/>
              <a:gd name="connsiteY37" fmla="*/ 1084190 h 1203824"/>
              <a:gd name="connsiteX38" fmla="*/ 7622959 w 12192000"/>
              <a:gd name="connsiteY38" fmla="*/ 1093150 h 1203824"/>
              <a:gd name="connsiteX39" fmla="*/ 7410782 w 12192000"/>
              <a:gd name="connsiteY39" fmla="*/ 1109640 h 1203824"/>
              <a:gd name="connsiteX40" fmla="*/ 7277754 w 12192000"/>
              <a:gd name="connsiteY40" fmla="*/ 1121822 h 1203824"/>
              <a:gd name="connsiteX41" fmla="*/ 7124540 w 12192000"/>
              <a:gd name="connsiteY41" fmla="*/ 1132918 h 1203824"/>
              <a:gd name="connsiteX42" fmla="*/ 6949752 w 12192000"/>
              <a:gd name="connsiteY42" fmla="*/ 1151058 h 1203824"/>
              <a:gd name="connsiteX43" fmla="*/ 6630249 w 12192000"/>
              <a:gd name="connsiteY43" fmla="*/ 1176063 h 1203824"/>
              <a:gd name="connsiteX44" fmla="*/ 6320634 w 12192000"/>
              <a:gd name="connsiteY44" fmla="*/ 1198901 h 1203824"/>
              <a:gd name="connsiteX45" fmla="*/ 6192343 w 12192000"/>
              <a:gd name="connsiteY45" fmla="*/ 1198323 h 1203824"/>
              <a:gd name="connsiteX46" fmla="*/ 5966562 w 12192000"/>
              <a:gd name="connsiteY46" fmla="*/ 1203723 h 1203824"/>
              <a:gd name="connsiteX47" fmla="*/ 5867227 w 12192000"/>
              <a:gd name="connsiteY47" fmla="*/ 1201847 h 1203824"/>
              <a:gd name="connsiteX48" fmla="*/ 5630172 w 12192000"/>
              <a:gd name="connsiteY48" fmla="*/ 1202248 h 1203824"/>
              <a:gd name="connsiteX49" fmla="*/ 5348949 w 12192000"/>
              <a:gd name="connsiteY49" fmla="*/ 1191768 h 1203824"/>
              <a:gd name="connsiteX50" fmla="*/ 5241228 w 12192000"/>
              <a:gd name="connsiteY50" fmla="*/ 1192408 h 1203824"/>
              <a:gd name="connsiteX51" fmla="*/ 4971133 w 12192000"/>
              <a:gd name="connsiteY51" fmla="*/ 1193559 h 1203824"/>
              <a:gd name="connsiteX52" fmla="*/ 4869416 w 12192000"/>
              <a:gd name="connsiteY52" fmla="*/ 1200519 h 1203824"/>
              <a:gd name="connsiteX53" fmla="*/ 4753274 w 12192000"/>
              <a:gd name="connsiteY53" fmla="*/ 1200850 h 1203824"/>
              <a:gd name="connsiteX54" fmla="*/ 4611883 w 12192000"/>
              <a:gd name="connsiteY54" fmla="*/ 1192701 h 1203824"/>
              <a:gd name="connsiteX55" fmla="*/ 4376825 w 12192000"/>
              <a:gd name="connsiteY55" fmla="*/ 1184131 h 1203824"/>
              <a:gd name="connsiteX56" fmla="*/ 4285471 w 12192000"/>
              <a:gd name="connsiteY56" fmla="*/ 1187158 h 1203824"/>
              <a:gd name="connsiteX57" fmla="*/ 3866543 w 12192000"/>
              <a:gd name="connsiteY57" fmla="*/ 1181596 h 1203824"/>
              <a:gd name="connsiteX58" fmla="*/ 3651342 w 12192000"/>
              <a:gd name="connsiteY58" fmla="*/ 1174348 h 1203824"/>
              <a:gd name="connsiteX59" fmla="*/ 3518453 w 12192000"/>
              <a:gd name="connsiteY59" fmla="*/ 1177258 h 1203824"/>
              <a:gd name="connsiteX60" fmla="*/ 3400818 w 12192000"/>
              <a:gd name="connsiteY60" fmla="*/ 1169685 h 1203824"/>
              <a:gd name="connsiteX61" fmla="*/ 3037154 w 12192000"/>
              <a:gd name="connsiteY61" fmla="*/ 1153217 h 1203824"/>
              <a:gd name="connsiteX62" fmla="*/ 2866260 w 12192000"/>
              <a:gd name="connsiteY62" fmla="*/ 1132283 h 1203824"/>
              <a:gd name="connsiteX63" fmla="*/ 2582173 w 12192000"/>
              <a:gd name="connsiteY63" fmla="*/ 1088979 h 1203824"/>
              <a:gd name="connsiteX64" fmla="*/ 2395406 w 12192000"/>
              <a:gd name="connsiteY64" fmla="*/ 1035945 h 1203824"/>
              <a:gd name="connsiteX65" fmla="*/ 2294751 w 12192000"/>
              <a:gd name="connsiteY65" fmla="*/ 1014618 h 1203824"/>
              <a:gd name="connsiteX66" fmla="*/ 2122944 w 12192000"/>
              <a:gd name="connsiteY66" fmla="*/ 984751 h 1203824"/>
              <a:gd name="connsiteX67" fmla="*/ 1905504 w 12192000"/>
              <a:gd name="connsiteY67" fmla="*/ 941380 h 1203824"/>
              <a:gd name="connsiteX68" fmla="*/ 1671045 w 12192000"/>
              <a:gd name="connsiteY68" fmla="*/ 924228 h 1203824"/>
              <a:gd name="connsiteX69" fmla="*/ 1543856 w 12192000"/>
              <a:gd name="connsiteY69" fmla="*/ 898190 h 1203824"/>
              <a:gd name="connsiteX70" fmla="*/ 1419784 w 12192000"/>
              <a:gd name="connsiteY70" fmla="*/ 868500 h 1203824"/>
              <a:gd name="connsiteX71" fmla="*/ 1355116 w 12192000"/>
              <a:gd name="connsiteY71" fmla="*/ 849214 h 1203824"/>
              <a:gd name="connsiteX72" fmla="*/ 1223713 w 12192000"/>
              <a:gd name="connsiteY72" fmla="*/ 821702 h 1203824"/>
              <a:gd name="connsiteX73" fmla="*/ 1094193 w 12192000"/>
              <a:gd name="connsiteY73" fmla="*/ 804872 h 1203824"/>
              <a:gd name="connsiteX74" fmla="*/ 1001115 w 12192000"/>
              <a:gd name="connsiteY74" fmla="*/ 783030 h 1203824"/>
              <a:gd name="connsiteX75" fmla="*/ 879548 w 12192000"/>
              <a:gd name="connsiteY75" fmla="*/ 747884 h 1203824"/>
              <a:gd name="connsiteX76" fmla="*/ 711163 w 12192000"/>
              <a:gd name="connsiteY76" fmla="*/ 719039 h 1203824"/>
              <a:gd name="connsiteX77" fmla="*/ 557941 w 12192000"/>
              <a:gd name="connsiteY77" fmla="*/ 707101 h 1203824"/>
              <a:gd name="connsiteX78" fmla="*/ 480347 w 12192000"/>
              <a:gd name="connsiteY78" fmla="*/ 668702 h 1203824"/>
              <a:gd name="connsiteX79" fmla="*/ 296224 w 12192000"/>
              <a:gd name="connsiteY79" fmla="*/ 603583 h 1203824"/>
              <a:gd name="connsiteX80" fmla="*/ 72689 w 12192000"/>
              <a:gd name="connsiteY80" fmla="*/ 560892 h 1203824"/>
              <a:gd name="connsiteX81" fmla="*/ 0 w 12192000"/>
              <a:gd name="connsiteY81" fmla="*/ 543486 h 1203824"/>
              <a:gd name="connsiteX82" fmla="*/ 0 w 12192000"/>
              <a:gd name="connsiteY82" fmla="*/ 384357 h 1203824"/>
              <a:gd name="connsiteX83" fmla="*/ 51784 w 12192000"/>
              <a:gd name="connsiteY83" fmla="*/ 393937 h 1203824"/>
              <a:gd name="connsiteX84" fmla="*/ 205561 w 12192000"/>
              <a:gd name="connsiteY84" fmla="*/ 414859 h 1203824"/>
              <a:gd name="connsiteX85" fmla="*/ 354391 w 12192000"/>
              <a:gd name="connsiteY85" fmla="*/ 426667 h 1203824"/>
              <a:gd name="connsiteX86" fmla="*/ 448281 w 12192000"/>
              <a:gd name="connsiteY86" fmla="*/ 436308 h 1203824"/>
              <a:gd name="connsiteX87" fmla="*/ 611518 w 12192000"/>
              <a:gd name="connsiteY87" fmla="*/ 434166 h 1203824"/>
              <a:gd name="connsiteX88" fmla="*/ 746076 w 12192000"/>
              <a:gd name="connsiteY88" fmla="*/ 422520 h 1203824"/>
              <a:gd name="connsiteX89" fmla="*/ 902724 w 12192000"/>
              <a:gd name="connsiteY89" fmla="*/ 409989 h 1203824"/>
              <a:gd name="connsiteX90" fmla="*/ 1113854 w 12192000"/>
              <a:gd name="connsiteY90" fmla="*/ 414230 h 1203824"/>
              <a:gd name="connsiteX91" fmla="*/ 1333449 w 12192000"/>
              <a:gd name="connsiteY91" fmla="*/ 459938 h 1203824"/>
              <a:gd name="connsiteX92" fmla="*/ 1408608 w 12192000"/>
              <a:gd name="connsiteY92" fmla="*/ 458278 h 1203824"/>
              <a:gd name="connsiteX93" fmla="*/ 1630191 w 12192000"/>
              <a:gd name="connsiteY93" fmla="*/ 403061 h 1203824"/>
              <a:gd name="connsiteX94" fmla="*/ 1956289 w 12192000"/>
              <a:gd name="connsiteY94" fmla="*/ 332366 h 1203824"/>
              <a:gd name="connsiteX95" fmla="*/ 2042814 w 12192000"/>
              <a:gd name="connsiteY95" fmla="*/ 344002 h 1203824"/>
              <a:gd name="connsiteX96" fmla="*/ 2183420 w 12192000"/>
              <a:gd name="connsiteY96" fmla="*/ 369635 h 1203824"/>
              <a:gd name="connsiteX97" fmla="*/ 2269566 w 12192000"/>
              <a:gd name="connsiteY97" fmla="*/ 439859 h 1203824"/>
              <a:gd name="connsiteX98" fmla="*/ 2331129 w 12192000"/>
              <a:gd name="connsiteY98" fmla="*/ 524163 h 1203824"/>
              <a:gd name="connsiteX99" fmla="*/ 2385112 w 12192000"/>
              <a:gd name="connsiteY99" fmla="*/ 555357 h 1203824"/>
              <a:gd name="connsiteX100" fmla="*/ 2444033 w 12192000"/>
              <a:gd name="connsiteY100" fmla="*/ 572629 h 1203824"/>
              <a:gd name="connsiteX101" fmla="*/ 2525979 w 12192000"/>
              <a:gd name="connsiteY101" fmla="*/ 603233 h 1203824"/>
              <a:gd name="connsiteX102" fmla="*/ 2603911 w 12192000"/>
              <a:gd name="connsiteY102" fmla="*/ 684825 h 1203824"/>
              <a:gd name="connsiteX103" fmla="*/ 2678828 w 12192000"/>
              <a:gd name="connsiteY103" fmla="*/ 706990 h 1203824"/>
              <a:gd name="connsiteX104" fmla="*/ 2738094 w 12192000"/>
              <a:gd name="connsiteY104" fmla="*/ 711376 h 1203824"/>
              <a:gd name="connsiteX105" fmla="*/ 2983806 w 12192000"/>
              <a:gd name="connsiteY105" fmla="*/ 728243 h 1203824"/>
              <a:gd name="connsiteX106" fmla="*/ 3013997 w 12192000"/>
              <a:gd name="connsiteY106" fmla="*/ 725446 h 1203824"/>
              <a:gd name="connsiteX107" fmla="*/ 3364419 w 12192000"/>
              <a:gd name="connsiteY107" fmla="*/ 720577 h 1203824"/>
              <a:gd name="connsiteX108" fmla="*/ 3460521 w 12192000"/>
              <a:gd name="connsiteY108" fmla="*/ 717628 h 1203824"/>
              <a:gd name="connsiteX109" fmla="*/ 3710982 w 12192000"/>
              <a:gd name="connsiteY109" fmla="*/ 714182 h 1203824"/>
              <a:gd name="connsiteX110" fmla="*/ 3850961 w 12192000"/>
              <a:gd name="connsiteY110" fmla="*/ 778802 h 1203824"/>
              <a:gd name="connsiteX111" fmla="*/ 3946286 w 12192000"/>
              <a:gd name="connsiteY111" fmla="*/ 816372 h 1203824"/>
              <a:gd name="connsiteX112" fmla="*/ 4065132 w 12192000"/>
              <a:gd name="connsiteY112" fmla="*/ 832459 h 1203824"/>
              <a:gd name="connsiteX113" fmla="*/ 4132173 w 12192000"/>
              <a:gd name="connsiteY113" fmla="*/ 835167 h 1203824"/>
              <a:gd name="connsiteX114" fmla="*/ 4305858 w 12192000"/>
              <a:gd name="connsiteY114" fmla="*/ 804156 h 1203824"/>
              <a:gd name="connsiteX115" fmla="*/ 4382131 w 12192000"/>
              <a:gd name="connsiteY115" fmla="*/ 769481 h 1203824"/>
              <a:gd name="connsiteX116" fmla="*/ 4453289 w 12192000"/>
              <a:gd name="connsiteY116" fmla="*/ 752531 h 1203824"/>
              <a:gd name="connsiteX117" fmla="*/ 4657971 w 12192000"/>
              <a:gd name="connsiteY117" fmla="*/ 795835 h 1203824"/>
              <a:gd name="connsiteX118" fmla="*/ 4682399 w 12192000"/>
              <a:gd name="connsiteY118" fmla="*/ 813876 h 1203824"/>
              <a:gd name="connsiteX119" fmla="*/ 4771814 w 12192000"/>
              <a:gd name="connsiteY119" fmla="*/ 907046 h 1203824"/>
              <a:gd name="connsiteX120" fmla="*/ 4827520 w 12192000"/>
              <a:gd name="connsiteY120" fmla="*/ 929876 h 1203824"/>
              <a:gd name="connsiteX121" fmla="*/ 4849942 w 12192000"/>
              <a:gd name="connsiteY121" fmla="*/ 933851 h 1203824"/>
              <a:gd name="connsiteX122" fmla="*/ 5009626 w 12192000"/>
              <a:gd name="connsiteY122" fmla="*/ 957896 h 1203824"/>
              <a:gd name="connsiteX123" fmla="*/ 5158711 w 12192000"/>
              <a:gd name="connsiteY123" fmla="*/ 963814 h 1203824"/>
              <a:gd name="connsiteX124" fmla="*/ 5376427 w 12192000"/>
              <a:gd name="connsiteY124" fmla="*/ 963151 h 1203824"/>
              <a:gd name="connsiteX125" fmla="*/ 5475787 w 12192000"/>
              <a:gd name="connsiteY125" fmla="*/ 980508 h 1203824"/>
              <a:gd name="connsiteX126" fmla="*/ 5653401 w 12192000"/>
              <a:gd name="connsiteY126" fmla="*/ 987268 h 1203824"/>
              <a:gd name="connsiteX127" fmla="*/ 5726340 w 12192000"/>
              <a:gd name="connsiteY127" fmla="*/ 985357 h 1203824"/>
              <a:gd name="connsiteX128" fmla="*/ 5790563 w 12192000"/>
              <a:gd name="connsiteY128" fmla="*/ 991300 h 1203824"/>
              <a:gd name="connsiteX129" fmla="*/ 5860260 w 12192000"/>
              <a:gd name="connsiteY129" fmla="*/ 1004958 h 1203824"/>
              <a:gd name="connsiteX130" fmla="*/ 6042101 w 12192000"/>
              <a:gd name="connsiteY130" fmla="*/ 1036226 h 1203824"/>
              <a:gd name="connsiteX131" fmla="*/ 6301998 w 12192000"/>
              <a:gd name="connsiteY131" fmla="*/ 989138 h 1203824"/>
              <a:gd name="connsiteX132" fmla="*/ 6452025 w 12192000"/>
              <a:gd name="connsiteY132" fmla="*/ 968489 h 1203824"/>
              <a:gd name="connsiteX133" fmla="*/ 6589205 w 12192000"/>
              <a:gd name="connsiteY133" fmla="*/ 939474 h 1203824"/>
              <a:gd name="connsiteX134" fmla="*/ 6631069 w 12192000"/>
              <a:gd name="connsiteY134" fmla="*/ 911222 h 1203824"/>
              <a:gd name="connsiteX135" fmla="*/ 6828274 w 12192000"/>
              <a:gd name="connsiteY135" fmla="*/ 942941 h 1203824"/>
              <a:gd name="connsiteX136" fmla="*/ 6900803 w 12192000"/>
              <a:gd name="connsiteY136" fmla="*/ 984140 h 1203824"/>
              <a:gd name="connsiteX137" fmla="*/ 7034668 w 12192000"/>
              <a:gd name="connsiteY137" fmla="*/ 1018665 h 1203824"/>
              <a:gd name="connsiteX138" fmla="*/ 7281067 w 12192000"/>
              <a:gd name="connsiteY138" fmla="*/ 966327 h 1203824"/>
              <a:gd name="connsiteX139" fmla="*/ 7412780 w 12192000"/>
              <a:gd name="connsiteY139" fmla="*/ 909206 h 1203824"/>
              <a:gd name="connsiteX140" fmla="*/ 7500327 w 12192000"/>
              <a:gd name="connsiteY140" fmla="*/ 894826 h 1203824"/>
              <a:gd name="connsiteX141" fmla="*/ 7662324 w 12192000"/>
              <a:gd name="connsiteY141" fmla="*/ 927415 h 1203824"/>
              <a:gd name="connsiteX142" fmla="*/ 7725334 w 12192000"/>
              <a:gd name="connsiteY142" fmla="*/ 924844 h 1203824"/>
              <a:gd name="connsiteX143" fmla="*/ 7833279 w 12192000"/>
              <a:gd name="connsiteY143" fmla="*/ 913031 h 1203824"/>
              <a:gd name="connsiteX144" fmla="*/ 7928605 w 12192000"/>
              <a:gd name="connsiteY144" fmla="*/ 881683 h 1203824"/>
              <a:gd name="connsiteX145" fmla="*/ 8146597 w 12192000"/>
              <a:gd name="connsiteY145" fmla="*/ 762968 h 1203824"/>
              <a:gd name="connsiteX146" fmla="*/ 8183577 w 12192000"/>
              <a:gd name="connsiteY146" fmla="*/ 749005 h 1203824"/>
              <a:gd name="connsiteX147" fmla="*/ 8250224 w 12192000"/>
              <a:gd name="connsiteY147" fmla="*/ 733642 h 1203824"/>
              <a:gd name="connsiteX148" fmla="*/ 8505929 w 12192000"/>
              <a:gd name="connsiteY148" fmla="*/ 626542 h 1203824"/>
              <a:gd name="connsiteX149" fmla="*/ 8564194 w 12192000"/>
              <a:gd name="connsiteY149" fmla="*/ 618796 h 1203824"/>
              <a:gd name="connsiteX150" fmla="*/ 8660705 w 12192000"/>
              <a:gd name="connsiteY150" fmla="*/ 611069 h 1203824"/>
              <a:gd name="connsiteX151" fmla="*/ 8762255 w 12192000"/>
              <a:gd name="connsiteY151" fmla="*/ 585060 h 1203824"/>
              <a:gd name="connsiteX152" fmla="*/ 8836439 w 12192000"/>
              <a:gd name="connsiteY152" fmla="*/ 566358 h 1203824"/>
              <a:gd name="connsiteX153" fmla="*/ 9050728 w 12192000"/>
              <a:gd name="connsiteY153" fmla="*/ 559575 h 1203824"/>
              <a:gd name="connsiteX154" fmla="*/ 9229627 w 12192000"/>
              <a:gd name="connsiteY154" fmla="*/ 557464 h 1203824"/>
              <a:gd name="connsiteX155" fmla="*/ 9253451 w 12192000"/>
              <a:gd name="connsiteY155" fmla="*/ 550855 h 1203824"/>
              <a:gd name="connsiteX156" fmla="*/ 9484214 w 12192000"/>
              <a:gd name="connsiteY156" fmla="*/ 498671 h 1203824"/>
              <a:gd name="connsiteX157" fmla="*/ 9582633 w 12192000"/>
              <a:gd name="connsiteY157" fmla="*/ 458384 h 1203824"/>
              <a:gd name="connsiteX158" fmla="*/ 9719670 w 12192000"/>
              <a:gd name="connsiteY158" fmla="*/ 415607 h 1203824"/>
              <a:gd name="connsiteX159" fmla="*/ 9871784 w 12192000"/>
              <a:gd name="connsiteY159" fmla="*/ 366147 h 1203824"/>
              <a:gd name="connsiteX160" fmla="*/ 9984494 w 12192000"/>
              <a:gd name="connsiteY160" fmla="*/ 336660 h 1203824"/>
              <a:gd name="connsiteX161" fmla="*/ 10154708 w 12192000"/>
              <a:gd name="connsiteY161" fmla="*/ 322193 h 1203824"/>
              <a:gd name="connsiteX162" fmla="*/ 10190446 w 12192000"/>
              <a:gd name="connsiteY162" fmla="*/ 325025 h 1203824"/>
              <a:gd name="connsiteX163" fmla="*/ 10530736 w 12192000"/>
              <a:gd name="connsiteY163" fmla="*/ 335953 h 1203824"/>
              <a:gd name="connsiteX164" fmla="*/ 10752157 w 12192000"/>
              <a:gd name="connsiteY164" fmla="*/ 305117 h 1203824"/>
              <a:gd name="connsiteX165" fmla="*/ 10824452 w 12192000"/>
              <a:gd name="connsiteY165" fmla="*/ 285927 h 1203824"/>
              <a:gd name="connsiteX166" fmla="*/ 10953152 w 12192000"/>
              <a:gd name="connsiteY166" fmla="*/ 228102 h 1203824"/>
              <a:gd name="connsiteX167" fmla="*/ 11011614 w 12192000"/>
              <a:gd name="connsiteY167" fmla="*/ 214096 h 1203824"/>
              <a:gd name="connsiteX168" fmla="*/ 11116031 w 12192000"/>
              <a:gd name="connsiteY168" fmla="*/ 195421 h 1203824"/>
              <a:gd name="connsiteX169" fmla="*/ 11344303 w 12192000"/>
              <a:gd name="connsiteY169" fmla="*/ 166629 h 1203824"/>
              <a:gd name="connsiteX170" fmla="*/ 11639050 w 12192000"/>
              <a:gd name="connsiteY170" fmla="*/ 108526 h 1203824"/>
              <a:gd name="connsiteX171" fmla="*/ 11757532 w 12192000"/>
              <a:gd name="connsiteY171" fmla="*/ 96530 h 1203824"/>
              <a:gd name="connsiteX172" fmla="*/ 11885799 w 12192000"/>
              <a:gd name="connsiteY172" fmla="*/ 86728 h 1203824"/>
              <a:gd name="connsiteX173" fmla="*/ 11922874 w 12192000"/>
              <a:gd name="connsiteY173" fmla="*/ 81060 h 1203824"/>
              <a:gd name="connsiteX174" fmla="*/ 12115331 w 12192000"/>
              <a:gd name="connsiteY174" fmla="*/ 33587 h 1203824"/>
              <a:gd name="connsiteX175" fmla="*/ 12158080 w 12192000"/>
              <a:gd name="connsiteY175" fmla="*/ 14081 h 1203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</a:cxnLst>
            <a:rect l="l" t="t" r="r" b="b"/>
            <a:pathLst>
              <a:path w="12192000" h="1203824">
                <a:moveTo>
                  <a:pt x="12192000" y="0"/>
                </a:moveTo>
                <a:lnTo>
                  <a:pt x="12192000" y="463429"/>
                </a:lnTo>
                <a:lnTo>
                  <a:pt x="12190876" y="463512"/>
                </a:lnTo>
                <a:cubicBezTo>
                  <a:pt x="12153133" y="467010"/>
                  <a:pt x="12115042" y="473200"/>
                  <a:pt x="12077245" y="476327"/>
                </a:cubicBezTo>
                <a:cubicBezTo>
                  <a:pt x="12046307" y="479040"/>
                  <a:pt x="12015359" y="479114"/>
                  <a:pt x="11984517" y="479927"/>
                </a:cubicBezTo>
                <a:cubicBezTo>
                  <a:pt x="11973265" y="480210"/>
                  <a:pt x="11961485" y="476792"/>
                  <a:pt x="11951600" y="478957"/>
                </a:cubicBezTo>
                <a:cubicBezTo>
                  <a:pt x="11853497" y="501074"/>
                  <a:pt x="11777036" y="475730"/>
                  <a:pt x="11690904" y="471970"/>
                </a:cubicBezTo>
                <a:cubicBezTo>
                  <a:pt x="11600358" y="467893"/>
                  <a:pt x="11511400" y="454530"/>
                  <a:pt x="11413965" y="476172"/>
                </a:cubicBezTo>
                <a:cubicBezTo>
                  <a:pt x="11355010" y="489304"/>
                  <a:pt x="11299073" y="508237"/>
                  <a:pt x="11240739" y="523169"/>
                </a:cubicBezTo>
                <a:cubicBezTo>
                  <a:pt x="11219994" y="528395"/>
                  <a:pt x="11196384" y="531385"/>
                  <a:pt x="11175005" y="532169"/>
                </a:cubicBezTo>
                <a:cubicBezTo>
                  <a:pt x="11071819" y="536506"/>
                  <a:pt x="10971303" y="549336"/>
                  <a:pt x="10873726" y="580253"/>
                </a:cubicBezTo>
                <a:cubicBezTo>
                  <a:pt x="10856992" y="585473"/>
                  <a:pt x="10839156" y="590660"/>
                  <a:pt x="10821306" y="593207"/>
                </a:cubicBezTo>
                <a:cubicBezTo>
                  <a:pt x="10723500" y="607162"/>
                  <a:pt x="10626924" y="616976"/>
                  <a:pt x="10530811" y="612184"/>
                </a:cubicBezTo>
                <a:cubicBezTo>
                  <a:pt x="10498527" y="610559"/>
                  <a:pt x="10460885" y="619895"/>
                  <a:pt x="10426049" y="623354"/>
                </a:cubicBezTo>
                <a:cubicBezTo>
                  <a:pt x="10393740" y="626644"/>
                  <a:pt x="10360820" y="630774"/>
                  <a:pt x="10329156" y="630948"/>
                </a:cubicBezTo>
                <a:cubicBezTo>
                  <a:pt x="10282924" y="631125"/>
                  <a:pt x="10240698" y="636395"/>
                  <a:pt x="10194727" y="648617"/>
                </a:cubicBezTo>
                <a:cubicBezTo>
                  <a:pt x="10150847" y="660165"/>
                  <a:pt x="10102287" y="664450"/>
                  <a:pt x="10055906" y="671256"/>
                </a:cubicBezTo>
                <a:cubicBezTo>
                  <a:pt x="10004174" y="678826"/>
                  <a:pt x="9952442" y="686395"/>
                  <a:pt x="9900551" y="692855"/>
                </a:cubicBezTo>
                <a:cubicBezTo>
                  <a:pt x="9879793" y="695439"/>
                  <a:pt x="9855180" y="691398"/>
                  <a:pt x="9838464" y="696804"/>
                </a:cubicBezTo>
                <a:cubicBezTo>
                  <a:pt x="9784563" y="714690"/>
                  <a:pt x="9727517" y="710557"/>
                  <a:pt x="9672957" y="723816"/>
                </a:cubicBezTo>
                <a:cubicBezTo>
                  <a:pt x="9646220" y="730464"/>
                  <a:pt x="9614440" y="727257"/>
                  <a:pt x="9585066" y="730692"/>
                </a:cubicBezTo>
                <a:cubicBezTo>
                  <a:pt x="9537047" y="736221"/>
                  <a:pt x="9489294" y="743601"/>
                  <a:pt x="9441407" y="750055"/>
                </a:cubicBezTo>
                <a:cubicBezTo>
                  <a:pt x="9425674" y="752111"/>
                  <a:pt x="9410218" y="753561"/>
                  <a:pt x="9394459" y="755431"/>
                </a:cubicBezTo>
                <a:cubicBezTo>
                  <a:pt x="9380484" y="757048"/>
                  <a:pt x="9365611" y="757472"/>
                  <a:pt x="9352590" y="760650"/>
                </a:cubicBezTo>
                <a:cubicBezTo>
                  <a:pt x="9305415" y="772102"/>
                  <a:pt x="9259379" y="786411"/>
                  <a:pt x="9211614" y="796248"/>
                </a:cubicBezTo>
                <a:cubicBezTo>
                  <a:pt x="9170220" y="804796"/>
                  <a:pt x="9126523" y="807444"/>
                  <a:pt x="9084667" y="815303"/>
                </a:cubicBezTo>
                <a:cubicBezTo>
                  <a:pt x="9010868" y="829042"/>
                  <a:pt x="8937412" y="845188"/>
                  <a:pt x="8863666" y="859298"/>
                </a:cubicBezTo>
                <a:cubicBezTo>
                  <a:pt x="8847706" y="862330"/>
                  <a:pt x="8830271" y="860096"/>
                  <a:pt x="8813796" y="862070"/>
                </a:cubicBezTo>
                <a:cubicBezTo>
                  <a:pt x="8762262" y="868479"/>
                  <a:pt x="8710833" y="875626"/>
                  <a:pt x="8659351" y="882406"/>
                </a:cubicBezTo>
                <a:cubicBezTo>
                  <a:pt x="8630055" y="886396"/>
                  <a:pt x="8600505" y="891179"/>
                  <a:pt x="8571352" y="893639"/>
                </a:cubicBezTo>
                <a:cubicBezTo>
                  <a:pt x="8532843" y="896868"/>
                  <a:pt x="8497743" y="898476"/>
                  <a:pt x="8464106" y="918004"/>
                </a:cubicBezTo>
                <a:cubicBezTo>
                  <a:pt x="8412327" y="948238"/>
                  <a:pt x="8341122" y="949523"/>
                  <a:pt x="8278324" y="963769"/>
                </a:cubicBezTo>
                <a:cubicBezTo>
                  <a:pt x="8262086" y="967408"/>
                  <a:pt x="8245335" y="969987"/>
                  <a:pt x="8229128" y="973810"/>
                </a:cubicBezTo>
                <a:cubicBezTo>
                  <a:pt x="8199180" y="980915"/>
                  <a:pt x="8169646" y="988338"/>
                  <a:pt x="8139751" y="995815"/>
                </a:cubicBezTo>
                <a:cubicBezTo>
                  <a:pt x="8134478" y="997132"/>
                  <a:pt x="8128438" y="998185"/>
                  <a:pt x="8123571" y="999822"/>
                </a:cubicBezTo>
                <a:cubicBezTo>
                  <a:pt x="8078628" y="1014164"/>
                  <a:pt x="8034565" y="1029514"/>
                  <a:pt x="7988699" y="1042479"/>
                </a:cubicBezTo>
                <a:cubicBezTo>
                  <a:pt x="7966302" y="1048884"/>
                  <a:pt x="7941011" y="1052871"/>
                  <a:pt x="7917214" y="1054565"/>
                </a:cubicBezTo>
                <a:cubicBezTo>
                  <a:pt x="7847636" y="1059584"/>
                  <a:pt x="7779165" y="1067276"/>
                  <a:pt x="7710915" y="1084190"/>
                </a:cubicBezTo>
                <a:cubicBezTo>
                  <a:pt x="7683826" y="1090885"/>
                  <a:pt x="7652466" y="1090640"/>
                  <a:pt x="7622959" y="1093150"/>
                </a:cubicBezTo>
                <a:cubicBezTo>
                  <a:pt x="7552361" y="1098691"/>
                  <a:pt x="7481710" y="1103861"/>
                  <a:pt x="7410782" y="1109640"/>
                </a:cubicBezTo>
                <a:cubicBezTo>
                  <a:pt x="7366505" y="1113312"/>
                  <a:pt x="7322030" y="1118147"/>
                  <a:pt x="7277754" y="1121822"/>
                </a:cubicBezTo>
                <a:cubicBezTo>
                  <a:pt x="7226619" y="1125906"/>
                  <a:pt x="7175601" y="1128277"/>
                  <a:pt x="7124540" y="1132918"/>
                </a:cubicBezTo>
                <a:cubicBezTo>
                  <a:pt x="7066293" y="1138207"/>
                  <a:pt x="7008028" y="1145955"/>
                  <a:pt x="6949752" y="1151058"/>
                </a:cubicBezTo>
                <a:cubicBezTo>
                  <a:pt x="6843217" y="1160027"/>
                  <a:pt x="6736882" y="1167834"/>
                  <a:pt x="6630249" y="1176063"/>
                </a:cubicBezTo>
                <a:cubicBezTo>
                  <a:pt x="6526849" y="1184018"/>
                  <a:pt x="6423556" y="1192713"/>
                  <a:pt x="6320634" y="1198901"/>
                </a:cubicBezTo>
                <a:cubicBezTo>
                  <a:pt x="6277297" y="1201496"/>
                  <a:pt x="6235232" y="1197679"/>
                  <a:pt x="6192343" y="1198323"/>
                </a:cubicBezTo>
                <a:cubicBezTo>
                  <a:pt x="6117131" y="1199612"/>
                  <a:pt x="6041418" y="1202485"/>
                  <a:pt x="5966562" y="1203723"/>
                </a:cubicBezTo>
                <a:cubicBezTo>
                  <a:pt x="5933144" y="1204338"/>
                  <a:pt x="5900754" y="1201974"/>
                  <a:pt x="5867227" y="1201847"/>
                </a:cubicBezTo>
                <a:cubicBezTo>
                  <a:pt x="5788180" y="1201796"/>
                  <a:pt x="5708354" y="1203933"/>
                  <a:pt x="5630172" y="1202248"/>
                </a:cubicBezTo>
                <a:cubicBezTo>
                  <a:pt x="5535908" y="1200213"/>
                  <a:pt x="5442984" y="1194779"/>
                  <a:pt x="5348949" y="1191768"/>
                </a:cubicBezTo>
                <a:cubicBezTo>
                  <a:pt x="5313810" y="1190551"/>
                  <a:pt x="5277251" y="1192179"/>
                  <a:pt x="5241228" y="1192408"/>
                </a:cubicBezTo>
                <a:cubicBezTo>
                  <a:pt x="5151316" y="1192775"/>
                  <a:pt x="5061657" y="1192349"/>
                  <a:pt x="4971133" y="1193559"/>
                </a:cubicBezTo>
                <a:cubicBezTo>
                  <a:pt x="4937685" y="1193988"/>
                  <a:pt x="4903114" y="1199299"/>
                  <a:pt x="4869416" y="1200519"/>
                </a:cubicBezTo>
                <a:cubicBezTo>
                  <a:pt x="4830283" y="1201947"/>
                  <a:pt x="4791348" y="1202215"/>
                  <a:pt x="4753274" y="1200850"/>
                </a:cubicBezTo>
                <a:cubicBezTo>
                  <a:pt x="4705682" y="1199144"/>
                  <a:pt x="4659172" y="1194829"/>
                  <a:pt x="4611883" y="1192701"/>
                </a:cubicBezTo>
                <a:cubicBezTo>
                  <a:pt x="4533819" y="1189298"/>
                  <a:pt x="4455420" y="1186135"/>
                  <a:pt x="4376825" y="1184131"/>
                </a:cubicBezTo>
                <a:cubicBezTo>
                  <a:pt x="4347226" y="1183446"/>
                  <a:pt x="4315374" y="1187423"/>
                  <a:pt x="4285471" y="1187158"/>
                </a:cubicBezTo>
                <a:cubicBezTo>
                  <a:pt x="4145774" y="1185753"/>
                  <a:pt x="4006046" y="1184162"/>
                  <a:pt x="3866543" y="1181596"/>
                </a:cubicBezTo>
                <a:cubicBezTo>
                  <a:pt x="3794230" y="1180207"/>
                  <a:pt x="3723633" y="1175551"/>
                  <a:pt x="3651342" y="1174348"/>
                </a:cubicBezTo>
                <a:cubicBezTo>
                  <a:pt x="3607885" y="1173562"/>
                  <a:pt x="3561907" y="1178044"/>
                  <a:pt x="3518453" y="1177258"/>
                </a:cubicBezTo>
                <a:cubicBezTo>
                  <a:pt x="3478287" y="1176568"/>
                  <a:pt x="3440399" y="1171400"/>
                  <a:pt x="3400818" y="1169685"/>
                </a:cubicBezTo>
                <a:cubicBezTo>
                  <a:pt x="3279824" y="1164099"/>
                  <a:pt x="3157310" y="1160621"/>
                  <a:pt x="3037154" y="1153217"/>
                </a:cubicBezTo>
                <a:cubicBezTo>
                  <a:pt x="2978373" y="1149708"/>
                  <a:pt x="2922429" y="1140508"/>
                  <a:pt x="2866260" y="1132283"/>
                </a:cubicBezTo>
                <a:cubicBezTo>
                  <a:pt x="2771049" y="1118489"/>
                  <a:pt x="2677107" y="1103380"/>
                  <a:pt x="2582173" y="1088979"/>
                </a:cubicBezTo>
                <a:cubicBezTo>
                  <a:pt x="2511090" y="1078352"/>
                  <a:pt x="2447356" y="1063086"/>
                  <a:pt x="2395406" y="1035945"/>
                </a:cubicBezTo>
                <a:cubicBezTo>
                  <a:pt x="2371411" y="1023508"/>
                  <a:pt x="2331675" y="1015582"/>
                  <a:pt x="2294751" y="1014618"/>
                </a:cubicBezTo>
                <a:cubicBezTo>
                  <a:pt x="2228580" y="1012920"/>
                  <a:pt x="2177384" y="998698"/>
                  <a:pt x="2122944" y="984751"/>
                </a:cubicBezTo>
                <a:cubicBezTo>
                  <a:pt x="2054121" y="967003"/>
                  <a:pt x="1981585" y="951294"/>
                  <a:pt x="1905504" y="941380"/>
                </a:cubicBezTo>
                <a:cubicBezTo>
                  <a:pt x="1830544" y="931682"/>
                  <a:pt x="1747929" y="932141"/>
                  <a:pt x="1671045" y="924228"/>
                </a:cubicBezTo>
                <a:cubicBezTo>
                  <a:pt x="1625936" y="919523"/>
                  <a:pt x="1585613" y="907528"/>
                  <a:pt x="1543856" y="898190"/>
                </a:cubicBezTo>
                <a:cubicBezTo>
                  <a:pt x="1502093" y="888855"/>
                  <a:pt x="1460606" y="878913"/>
                  <a:pt x="1419784" y="868500"/>
                </a:cubicBezTo>
                <a:cubicBezTo>
                  <a:pt x="1397486" y="862806"/>
                  <a:pt x="1378078" y="854435"/>
                  <a:pt x="1355116" y="849214"/>
                </a:cubicBezTo>
                <a:cubicBezTo>
                  <a:pt x="1311848" y="839527"/>
                  <a:pt x="1265353" y="832754"/>
                  <a:pt x="1223713" y="821702"/>
                </a:cubicBezTo>
                <a:cubicBezTo>
                  <a:pt x="1183577" y="811001"/>
                  <a:pt x="1138864" y="809072"/>
                  <a:pt x="1094193" y="804872"/>
                </a:cubicBezTo>
                <a:cubicBezTo>
                  <a:pt x="1060244" y="801784"/>
                  <a:pt x="1034230" y="787936"/>
                  <a:pt x="1001115" y="783030"/>
                </a:cubicBezTo>
                <a:cubicBezTo>
                  <a:pt x="953853" y="775990"/>
                  <a:pt x="916853" y="764276"/>
                  <a:pt x="879548" y="747884"/>
                </a:cubicBezTo>
                <a:cubicBezTo>
                  <a:pt x="837586" y="729513"/>
                  <a:pt x="770061" y="725929"/>
                  <a:pt x="711163" y="719039"/>
                </a:cubicBezTo>
                <a:cubicBezTo>
                  <a:pt x="661152" y="713146"/>
                  <a:pt x="604343" y="715774"/>
                  <a:pt x="557941" y="707101"/>
                </a:cubicBezTo>
                <a:cubicBezTo>
                  <a:pt x="525381" y="700984"/>
                  <a:pt x="499355" y="684493"/>
                  <a:pt x="480347" y="668702"/>
                </a:cubicBezTo>
                <a:cubicBezTo>
                  <a:pt x="437718" y="632865"/>
                  <a:pt x="370204" y="616630"/>
                  <a:pt x="296224" y="603583"/>
                </a:cubicBezTo>
                <a:cubicBezTo>
                  <a:pt x="220741" y="590184"/>
                  <a:pt x="148480" y="573869"/>
                  <a:pt x="72689" y="560892"/>
                </a:cubicBezTo>
                <a:lnTo>
                  <a:pt x="0" y="543486"/>
                </a:lnTo>
                <a:lnTo>
                  <a:pt x="0" y="384357"/>
                </a:lnTo>
                <a:lnTo>
                  <a:pt x="51784" y="393937"/>
                </a:lnTo>
                <a:cubicBezTo>
                  <a:pt x="104770" y="397707"/>
                  <a:pt x="153378" y="409086"/>
                  <a:pt x="205561" y="414859"/>
                </a:cubicBezTo>
                <a:cubicBezTo>
                  <a:pt x="254062" y="420400"/>
                  <a:pt x="305001" y="422574"/>
                  <a:pt x="354391" y="426667"/>
                </a:cubicBezTo>
                <a:cubicBezTo>
                  <a:pt x="386450" y="429269"/>
                  <a:pt x="420771" y="429847"/>
                  <a:pt x="448281" y="436308"/>
                </a:cubicBezTo>
                <a:cubicBezTo>
                  <a:pt x="499904" y="448391"/>
                  <a:pt x="551004" y="446576"/>
                  <a:pt x="611518" y="434166"/>
                </a:cubicBezTo>
                <a:cubicBezTo>
                  <a:pt x="654695" y="425361"/>
                  <a:pt x="702395" y="422710"/>
                  <a:pt x="746076" y="422520"/>
                </a:cubicBezTo>
                <a:cubicBezTo>
                  <a:pt x="798481" y="422218"/>
                  <a:pt x="848400" y="419817"/>
                  <a:pt x="902724" y="409989"/>
                </a:cubicBezTo>
                <a:cubicBezTo>
                  <a:pt x="977291" y="396518"/>
                  <a:pt x="1048428" y="397321"/>
                  <a:pt x="1113854" y="414230"/>
                </a:cubicBezTo>
                <a:cubicBezTo>
                  <a:pt x="1184155" y="432145"/>
                  <a:pt x="1258677" y="446437"/>
                  <a:pt x="1333449" y="459938"/>
                </a:cubicBezTo>
                <a:cubicBezTo>
                  <a:pt x="1354772" y="463883"/>
                  <a:pt x="1385284" y="463304"/>
                  <a:pt x="1408608" y="458278"/>
                </a:cubicBezTo>
                <a:cubicBezTo>
                  <a:pt x="1483492" y="441930"/>
                  <a:pt x="1561495" y="427025"/>
                  <a:pt x="1630191" y="403061"/>
                </a:cubicBezTo>
                <a:cubicBezTo>
                  <a:pt x="1735315" y="366348"/>
                  <a:pt x="1840887" y="337881"/>
                  <a:pt x="1956289" y="332366"/>
                </a:cubicBezTo>
                <a:cubicBezTo>
                  <a:pt x="1986669" y="330865"/>
                  <a:pt x="2019100" y="336056"/>
                  <a:pt x="2042814" y="344002"/>
                </a:cubicBezTo>
                <a:cubicBezTo>
                  <a:pt x="2085261" y="358150"/>
                  <a:pt x="2126350" y="370413"/>
                  <a:pt x="2183420" y="369635"/>
                </a:cubicBezTo>
                <a:cubicBezTo>
                  <a:pt x="2235035" y="368879"/>
                  <a:pt x="2279659" y="405942"/>
                  <a:pt x="2269566" y="439859"/>
                </a:cubicBezTo>
                <a:cubicBezTo>
                  <a:pt x="2258267" y="478101"/>
                  <a:pt x="2277762" y="504964"/>
                  <a:pt x="2331129" y="524163"/>
                </a:cubicBezTo>
                <a:cubicBezTo>
                  <a:pt x="2352980" y="531807"/>
                  <a:pt x="2364861" y="546162"/>
                  <a:pt x="2385112" y="555357"/>
                </a:cubicBezTo>
                <a:cubicBezTo>
                  <a:pt x="2401860" y="562976"/>
                  <a:pt x="2421927" y="570875"/>
                  <a:pt x="2444033" y="572629"/>
                </a:cubicBezTo>
                <a:cubicBezTo>
                  <a:pt x="2483469" y="575878"/>
                  <a:pt x="2509763" y="584022"/>
                  <a:pt x="2525979" y="603233"/>
                </a:cubicBezTo>
                <a:cubicBezTo>
                  <a:pt x="2549282" y="631254"/>
                  <a:pt x="2578520" y="657481"/>
                  <a:pt x="2603911" y="684825"/>
                </a:cubicBezTo>
                <a:cubicBezTo>
                  <a:pt x="2618910" y="700624"/>
                  <a:pt x="2643515" y="707120"/>
                  <a:pt x="2678828" y="706990"/>
                </a:cubicBezTo>
                <a:cubicBezTo>
                  <a:pt x="2699243" y="707100"/>
                  <a:pt x="2725615" y="705603"/>
                  <a:pt x="2738094" y="711376"/>
                </a:cubicBezTo>
                <a:cubicBezTo>
                  <a:pt x="2805960" y="742855"/>
                  <a:pt x="2895980" y="733032"/>
                  <a:pt x="2983806" y="728243"/>
                </a:cubicBezTo>
                <a:cubicBezTo>
                  <a:pt x="2993929" y="727744"/>
                  <a:pt x="3004007" y="726871"/>
                  <a:pt x="3013997" y="725446"/>
                </a:cubicBezTo>
                <a:cubicBezTo>
                  <a:pt x="3136002" y="707474"/>
                  <a:pt x="3250133" y="713470"/>
                  <a:pt x="3364419" y="720577"/>
                </a:cubicBezTo>
                <a:cubicBezTo>
                  <a:pt x="3394563" y="722507"/>
                  <a:pt x="3428050" y="719807"/>
                  <a:pt x="3460521" y="717628"/>
                </a:cubicBezTo>
                <a:cubicBezTo>
                  <a:pt x="3545330" y="712137"/>
                  <a:pt x="3633314" y="698262"/>
                  <a:pt x="3710982" y="714182"/>
                </a:cubicBezTo>
                <a:cubicBezTo>
                  <a:pt x="3772122" y="726607"/>
                  <a:pt x="3825029" y="745116"/>
                  <a:pt x="3850961" y="778802"/>
                </a:cubicBezTo>
                <a:cubicBezTo>
                  <a:pt x="3868395" y="801427"/>
                  <a:pt x="3898481" y="813185"/>
                  <a:pt x="3946286" y="816372"/>
                </a:cubicBezTo>
                <a:cubicBezTo>
                  <a:pt x="3987480" y="819179"/>
                  <a:pt x="4025130" y="827781"/>
                  <a:pt x="4065132" y="832459"/>
                </a:cubicBezTo>
                <a:cubicBezTo>
                  <a:pt x="4086246" y="834922"/>
                  <a:pt x="4110400" y="838274"/>
                  <a:pt x="4132173" y="835167"/>
                </a:cubicBezTo>
                <a:cubicBezTo>
                  <a:pt x="4190358" y="826865"/>
                  <a:pt x="4249453" y="817300"/>
                  <a:pt x="4305858" y="804156"/>
                </a:cubicBezTo>
                <a:cubicBezTo>
                  <a:pt x="4334041" y="797490"/>
                  <a:pt x="4360739" y="782919"/>
                  <a:pt x="4382131" y="769481"/>
                </a:cubicBezTo>
                <a:cubicBezTo>
                  <a:pt x="4404161" y="755388"/>
                  <a:pt x="4425552" y="747047"/>
                  <a:pt x="4453289" y="752531"/>
                </a:cubicBezTo>
                <a:cubicBezTo>
                  <a:pt x="4522267" y="766292"/>
                  <a:pt x="4590589" y="780524"/>
                  <a:pt x="4657971" y="795835"/>
                </a:cubicBezTo>
                <a:cubicBezTo>
                  <a:pt x="4669645" y="798513"/>
                  <a:pt x="4675987" y="807238"/>
                  <a:pt x="4682399" y="813876"/>
                </a:cubicBezTo>
                <a:cubicBezTo>
                  <a:pt x="4712325" y="844914"/>
                  <a:pt x="4739115" y="876968"/>
                  <a:pt x="4771814" y="907046"/>
                </a:cubicBezTo>
                <a:cubicBezTo>
                  <a:pt x="4783117" y="917329"/>
                  <a:pt x="4807945" y="922850"/>
                  <a:pt x="4827520" y="929876"/>
                </a:cubicBezTo>
                <a:cubicBezTo>
                  <a:pt x="4833681" y="932206"/>
                  <a:pt x="4845543" y="931081"/>
                  <a:pt x="4849942" y="933851"/>
                </a:cubicBezTo>
                <a:cubicBezTo>
                  <a:pt x="4888949" y="959631"/>
                  <a:pt x="4951287" y="954890"/>
                  <a:pt x="5009626" y="957896"/>
                </a:cubicBezTo>
                <a:cubicBezTo>
                  <a:pt x="5059523" y="960407"/>
                  <a:pt x="5111928" y="960104"/>
                  <a:pt x="5158711" y="963814"/>
                </a:cubicBezTo>
                <a:cubicBezTo>
                  <a:pt x="5231307" y="969696"/>
                  <a:pt x="5298173" y="973751"/>
                  <a:pt x="5376427" y="963151"/>
                </a:cubicBezTo>
                <a:cubicBezTo>
                  <a:pt x="5408579" y="958754"/>
                  <a:pt x="5448461" y="970245"/>
                  <a:pt x="5475787" y="980508"/>
                </a:cubicBezTo>
                <a:cubicBezTo>
                  <a:pt x="5528518" y="1000363"/>
                  <a:pt x="5584839" y="1001958"/>
                  <a:pt x="5653401" y="987268"/>
                </a:cubicBezTo>
                <a:cubicBezTo>
                  <a:pt x="5676008" y="982341"/>
                  <a:pt x="5702558" y="984595"/>
                  <a:pt x="5726340" y="985357"/>
                </a:cubicBezTo>
                <a:cubicBezTo>
                  <a:pt x="5748643" y="985952"/>
                  <a:pt x="5770110" y="988364"/>
                  <a:pt x="5790563" y="991300"/>
                </a:cubicBezTo>
                <a:cubicBezTo>
                  <a:pt x="5815128" y="994969"/>
                  <a:pt x="5845522" y="996110"/>
                  <a:pt x="5860260" y="1004958"/>
                </a:cubicBezTo>
                <a:cubicBezTo>
                  <a:pt x="5906803" y="1032493"/>
                  <a:pt x="5977069" y="1037385"/>
                  <a:pt x="6042101" y="1036226"/>
                </a:cubicBezTo>
                <a:cubicBezTo>
                  <a:pt x="6128232" y="1034888"/>
                  <a:pt x="6222269" y="1027704"/>
                  <a:pt x="6301998" y="989138"/>
                </a:cubicBezTo>
                <a:cubicBezTo>
                  <a:pt x="6349672" y="965909"/>
                  <a:pt x="6396952" y="955198"/>
                  <a:pt x="6452025" y="968489"/>
                </a:cubicBezTo>
                <a:cubicBezTo>
                  <a:pt x="6489401" y="977695"/>
                  <a:pt x="6558002" y="960731"/>
                  <a:pt x="6589205" y="939474"/>
                </a:cubicBezTo>
                <a:cubicBezTo>
                  <a:pt x="6600499" y="931821"/>
                  <a:pt x="6612148" y="924116"/>
                  <a:pt x="6631069" y="911222"/>
                </a:cubicBezTo>
                <a:cubicBezTo>
                  <a:pt x="6674305" y="951313"/>
                  <a:pt x="6752346" y="944332"/>
                  <a:pt x="6828274" y="942941"/>
                </a:cubicBezTo>
                <a:cubicBezTo>
                  <a:pt x="6874780" y="942157"/>
                  <a:pt x="6889173" y="963896"/>
                  <a:pt x="6900803" y="984140"/>
                </a:cubicBezTo>
                <a:cubicBezTo>
                  <a:pt x="6921316" y="1020676"/>
                  <a:pt x="6959796" y="1032557"/>
                  <a:pt x="7034668" y="1018665"/>
                </a:cubicBezTo>
                <a:cubicBezTo>
                  <a:pt x="7117337" y="1003282"/>
                  <a:pt x="7199637" y="985309"/>
                  <a:pt x="7281067" y="966327"/>
                </a:cubicBezTo>
                <a:cubicBezTo>
                  <a:pt x="7332521" y="954266"/>
                  <a:pt x="7378029" y="936255"/>
                  <a:pt x="7412780" y="909206"/>
                </a:cubicBezTo>
                <a:cubicBezTo>
                  <a:pt x="7446535" y="882864"/>
                  <a:pt x="7455445" y="884046"/>
                  <a:pt x="7500327" y="894826"/>
                </a:cubicBezTo>
                <a:cubicBezTo>
                  <a:pt x="7552743" y="907363"/>
                  <a:pt x="7606735" y="918164"/>
                  <a:pt x="7662324" y="927415"/>
                </a:cubicBezTo>
                <a:cubicBezTo>
                  <a:pt x="7679867" y="930387"/>
                  <a:pt x="7704114" y="926740"/>
                  <a:pt x="7725334" y="924844"/>
                </a:cubicBezTo>
                <a:cubicBezTo>
                  <a:pt x="7761320" y="921787"/>
                  <a:pt x="7798617" y="920242"/>
                  <a:pt x="7833279" y="913031"/>
                </a:cubicBezTo>
                <a:cubicBezTo>
                  <a:pt x="7866516" y="906023"/>
                  <a:pt x="7898634" y="893700"/>
                  <a:pt x="7928605" y="881683"/>
                </a:cubicBezTo>
                <a:cubicBezTo>
                  <a:pt x="8012311" y="848025"/>
                  <a:pt x="8088138" y="810205"/>
                  <a:pt x="8146597" y="762968"/>
                </a:cubicBezTo>
                <a:cubicBezTo>
                  <a:pt x="8154091" y="756800"/>
                  <a:pt x="8170249" y="752606"/>
                  <a:pt x="8183577" y="749005"/>
                </a:cubicBezTo>
                <a:cubicBezTo>
                  <a:pt x="8205312" y="743071"/>
                  <a:pt x="8227788" y="737222"/>
                  <a:pt x="8250224" y="733642"/>
                </a:cubicBezTo>
                <a:cubicBezTo>
                  <a:pt x="8359189" y="716209"/>
                  <a:pt x="8441164" y="678078"/>
                  <a:pt x="8505929" y="626542"/>
                </a:cubicBezTo>
                <a:cubicBezTo>
                  <a:pt x="8524585" y="611796"/>
                  <a:pt x="8540107" y="608259"/>
                  <a:pt x="8564194" y="618796"/>
                </a:cubicBezTo>
                <a:cubicBezTo>
                  <a:pt x="8592162" y="631043"/>
                  <a:pt x="8628032" y="619507"/>
                  <a:pt x="8660705" y="611069"/>
                </a:cubicBezTo>
                <a:cubicBezTo>
                  <a:pt x="8694442" y="602479"/>
                  <a:pt x="8728514" y="593651"/>
                  <a:pt x="8762255" y="585060"/>
                </a:cubicBezTo>
                <a:cubicBezTo>
                  <a:pt x="8787227" y="578855"/>
                  <a:pt x="8811899" y="573069"/>
                  <a:pt x="8836439" y="566358"/>
                </a:cubicBezTo>
                <a:cubicBezTo>
                  <a:pt x="8912856" y="545447"/>
                  <a:pt x="8983243" y="538425"/>
                  <a:pt x="9050728" y="559575"/>
                </a:cubicBezTo>
                <a:cubicBezTo>
                  <a:pt x="9102219" y="575830"/>
                  <a:pt x="9164950" y="573868"/>
                  <a:pt x="9229627" y="557464"/>
                </a:cubicBezTo>
                <a:cubicBezTo>
                  <a:pt x="9237706" y="555368"/>
                  <a:pt x="9247529" y="550190"/>
                  <a:pt x="9253451" y="550855"/>
                </a:cubicBezTo>
                <a:cubicBezTo>
                  <a:pt x="9342568" y="560232"/>
                  <a:pt x="9405310" y="512383"/>
                  <a:pt x="9484214" y="498671"/>
                </a:cubicBezTo>
                <a:cubicBezTo>
                  <a:pt x="9519035" y="492570"/>
                  <a:pt x="9552778" y="473783"/>
                  <a:pt x="9582633" y="458384"/>
                </a:cubicBezTo>
                <a:cubicBezTo>
                  <a:pt x="9623689" y="437231"/>
                  <a:pt x="9660183" y="417297"/>
                  <a:pt x="9719670" y="415607"/>
                </a:cubicBezTo>
                <a:cubicBezTo>
                  <a:pt x="9779189" y="414101"/>
                  <a:pt x="9830940" y="393878"/>
                  <a:pt x="9871784" y="366147"/>
                </a:cubicBezTo>
                <a:cubicBezTo>
                  <a:pt x="9903014" y="345075"/>
                  <a:pt x="9939570" y="338349"/>
                  <a:pt x="9984494" y="336660"/>
                </a:cubicBezTo>
                <a:cubicBezTo>
                  <a:pt x="10040642" y="334503"/>
                  <a:pt x="10098165" y="326674"/>
                  <a:pt x="10154708" y="322193"/>
                </a:cubicBezTo>
                <a:cubicBezTo>
                  <a:pt x="10166953" y="321201"/>
                  <a:pt x="10182669" y="321603"/>
                  <a:pt x="10190446" y="325025"/>
                </a:cubicBezTo>
                <a:cubicBezTo>
                  <a:pt x="10285769" y="367692"/>
                  <a:pt x="10408999" y="350677"/>
                  <a:pt x="10530736" y="335953"/>
                </a:cubicBezTo>
                <a:cubicBezTo>
                  <a:pt x="10604506" y="327127"/>
                  <a:pt x="10678397" y="316584"/>
                  <a:pt x="10752157" y="305117"/>
                </a:cubicBezTo>
                <a:cubicBezTo>
                  <a:pt x="10777120" y="301365"/>
                  <a:pt x="10803110" y="294636"/>
                  <a:pt x="10824452" y="285927"/>
                </a:cubicBezTo>
                <a:cubicBezTo>
                  <a:pt x="10868837" y="267698"/>
                  <a:pt x="10909147" y="246465"/>
                  <a:pt x="10953152" y="228102"/>
                </a:cubicBezTo>
                <a:cubicBezTo>
                  <a:pt x="10969622" y="221030"/>
                  <a:pt x="10991730" y="217688"/>
                  <a:pt x="11011614" y="214096"/>
                </a:cubicBezTo>
                <a:cubicBezTo>
                  <a:pt x="11046743" y="207573"/>
                  <a:pt x="11086641" y="206412"/>
                  <a:pt x="11116031" y="195421"/>
                </a:cubicBezTo>
                <a:cubicBezTo>
                  <a:pt x="11192467" y="166956"/>
                  <a:pt x="11266913" y="160299"/>
                  <a:pt x="11344303" y="166629"/>
                </a:cubicBezTo>
                <a:cubicBezTo>
                  <a:pt x="11452657" y="175527"/>
                  <a:pt x="11551626" y="159519"/>
                  <a:pt x="11639050" y="108526"/>
                </a:cubicBezTo>
                <a:cubicBezTo>
                  <a:pt x="11678385" y="85543"/>
                  <a:pt x="11720243" y="87879"/>
                  <a:pt x="11757532" y="96530"/>
                </a:cubicBezTo>
                <a:cubicBezTo>
                  <a:pt x="11800499" y="106640"/>
                  <a:pt x="11840704" y="105056"/>
                  <a:pt x="11885799" y="86728"/>
                </a:cubicBezTo>
                <a:cubicBezTo>
                  <a:pt x="11895784" y="82659"/>
                  <a:pt x="11910604" y="81867"/>
                  <a:pt x="11922874" y="81060"/>
                </a:cubicBezTo>
                <a:cubicBezTo>
                  <a:pt x="11992783" y="75806"/>
                  <a:pt x="12063500" y="73647"/>
                  <a:pt x="12115331" y="33587"/>
                </a:cubicBezTo>
                <a:cubicBezTo>
                  <a:pt x="12125500" y="25715"/>
                  <a:pt x="12143693" y="20477"/>
                  <a:pt x="12158080" y="14081"/>
                </a:cubicBezTo>
                <a:close/>
              </a:path>
            </a:pathLst>
          </a:custGeom>
          <a:blipFill dpi="0" rotWithShape="1">
            <a:blip r:embed="rId2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6574781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5542EF3-1E92-4974-A4F2-497C84A4AEA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9556" y="443345"/>
            <a:ext cx="8250811" cy="6070578"/>
          </a:xfrm>
        </p:spPr>
        <p:txBody>
          <a:bodyPr>
            <a:normAutofit/>
          </a:bodyPr>
          <a:lstStyle/>
          <a:p>
            <a:pPr marL="0" marR="0" indent="0" hangingPunc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4400" dirty="0">
                <a:solidFill>
                  <a:srgbClr val="001B7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17</a:t>
            </a:r>
            <a:r>
              <a:rPr lang="en-GB" sz="4400" dirty="0">
                <a:solidFill>
                  <a:srgbClr val="001B7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 </a:t>
            </a:r>
            <a:r>
              <a:rPr lang="zh-TW" sz="4400" dirty="0">
                <a:solidFill>
                  <a:srgbClr val="001B7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聖靈向眾教會所說的話，凡有耳的，就應當聽！得勝的，我必將那隱藏的嗎哪賜給他，並賜他一塊白石，石上寫著新名，除了那領受的以外，沒有人能認識。』</a:t>
            </a:r>
            <a:endParaRPr lang="en-US" sz="4400" dirty="0">
              <a:solidFill>
                <a:srgbClr val="001B70"/>
              </a:solidFill>
              <a:effectLst/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960220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5542EF3-1E92-4974-A4F2-497C84A4AEA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9556" y="443345"/>
            <a:ext cx="8250811" cy="6070578"/>
          </a:xfrm>
        </p:spPr>
        <p:txBody>
          <a:bodyPr>
            <a:normAutofit/>
          </a:bodyPr>
          <a:lstStyle/>
          <a:p>
            <a:pPr marL="0" marR="0" indent="0" hangingPunc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4400" dirty="0">
                <a:solidFill>
                  <a:srgbClr val="001B7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18</a:t>
            </a:r>
            <a:r>
              <a:rPr lang="en-GB" sz="4400" dirty="0">
                <a:solidFill>
                  <a:srgbClr val="001B7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 </a:t>
            </a:r>
            <a:r>
              <a:rPr lang="zh-TW" sz="4400" dirty="0">
                <a:solidFill>
                  <a:srgbClr val="001B7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「你要寫信給</a:t>
            </a:r>
            <a:r>
              <a:rPr lang="zh-TW" sz="44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推雅推喇教會</a:t>
            </a:r>
            <a:r>
              <a:rPr lang="zh-TW" sz="4400" dirty="0">
                <a:solidFill>
                  <a:srgbClr val="001B7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的使者說：『那眼目如火焰、腳像光明銅的神之子說：</a:t>
            </a:r>
            <a:r>
              <a:rPr lang="en-GB" sz="4400" dirty="0">
                <a:solidFill>
                  <a:srgbClr val="001B7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 19</a:t>
            </a:r>
            <a:r>
              <a:rPr lang="en-GB" sz="4400" dirty="0">
                <a:solidFill>
                  <a:srgbClr val="001B7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 </a:t>
            </a:r>
            <a:r>
              <a:rPr lang="zh-TW" sz="44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我知道</a:t>
            </a:r>
            <a:r>
              <a:rPr lang="zh-TW" sz="4400" dirty="0">
                <a:solidFill>
                  <a:srgbClr val="001B7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你的行為、愛心、信心、勤勞、忍耐，</a:t>
            </a:r>
            <a:r>
              <a:rPr lang="zh-TW" sz="44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又知道</a:t>
            </a:r>
            <a:r>
              <a:rPr lang="zh-TW" sz="4400" dirty="0">
                <a:solidFill>
                  <a:srgbClr val="001B7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你末後所行的善事比起初所行的更多。</a:t>
            </a:r>
            <a:r>
              <a:rPr lang="en-GB" sz="4400" dirty="0">
                <a:solidFill>
                  <a:srgbClr val="001B7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 </a:t>
            </a:r>
            <a:endParaRPr lang="en-US" sz="4400" dirty="0">
              <a:solidFill>
                <a:srgbClr val="001B70"/>
              </a:solidFill>
              <a:effectLst/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99870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5542EF3-1E92-4974-A4F2-497C84A4AEA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90194" y="443344"/>
            <a:ext cx="8210746" cy="5966883"/>
          </a:xfrm>
        </p:spPr>
        <p:txBody>
          <a:bodyPr>
            <a:normAutofit/>
          </a:bodyPr>
          <a:lstStyle/>
          <a:p>
            <a:pPr marL="0" marR="0" indent="0" hangingPunc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4400" dirty="0">
                <a:solidFill>
                  <a:srgbClr val="001B7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20</a:t>
            </a:r>
            <a:r>
              <a:rPr lang="en-GB" sz="4400" dirty="0">
                <a:solidFill>
                  <a:srgbClr val="001B7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 </a:t>
            </a:r>
            <a:r>
              <a:rPr lang="zh-TW" sz="4400" dirty="0">
                <a:solidFill>
                  <a:srgbClr val="001B7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然而，有一件事我要責備你，就是你容讓那自稱是先知的婦人耶洗別教導我的僕人，引誘他們行姦淫，吃祭偶像之物。</a:t>
            </a:r>
            <a:r>
              <a:rPr lang="en-GB" sz="4400" dirty="0">
                <a:solidFill>
                  <a:srgbClr val="001B7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 21</a:t>
            </a:r>
            <a:r>
              <a:rPr lang="en-GB" sz="4400" dirty="0">
                <a:solidFill>
                  <a:srgbClr val="001B7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 </a:t>
            </a:r>
            <a:r>
              <a:rPr lang="zh-TW" sz="4400" dirty="0">
                <a:solidFill>
                  <a:srgbClr val="001B7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我曾給她悔改的機會，她卻不肯悔改她的淫行。</a:t>
            </a:r>
            <a:r>
              <a:rPr lang="en-GB" sz="4400" dirty="0">
                <a:solidFill>
                  <a:srgbClr val="001B7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 </a:t>
            </a:r>
            <a:endParaRPr lang="en-US" sz="4400" dirty="0">
              <a:solidFill>
                <a:srgbClr val="001B70"/>
              </a:solidFill>
              <a:effectLst/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881001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5542EF3-1E92-4974-A4F2-497C84A4AEA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80767" y="443344"/>
            <a:ext cx="8266068" cy="6089431"/>
          </a:xfrm>
        </p:spPr>
        <p:txBody>
          <a:bodyPr>
            <a:normAutofit/>
          </a:bodyPr>
          <a:lstStyle/>
          <a:p>
            <a:pPr marL="0" marR="0" indent="0" hangingPunc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4400" dirty="0">
                <a:solidFill>
                  <a:srgbClr val="001B7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22</a:t>
            </a:r>
            <a:r>
              <a:rPr lang="en-GB" sz="4400" dirty="0">
                <a:solidFill>
                  <a:srgbClr val="001B7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 </a:t>
            </a:r>
            <a:r>
              <a:rPr lang="zh-TW" sz="4400" dirty="0">
                <a:solidFill>
                  <a:srgbClr val="001B7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看哪，我要叫她病臥在床；那些與她行淫的人，若不悔改所行的，我也要叫他們同受大患難。</a:t>
            </a:r>
            <a:r>
              <a:rPr lang="en-GB" sz="4400" dirty="0">
                <a:solidFill>
                  <a:srgbClr val="001B7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 23</a:t>
            </a:r>
            <a:r>
              <a:rPr lang="en-GB" sz="4400" dirty="0">
                <a:solidFill>
                  <a:srgbClr val="001B7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 </a:t>
            </a:r>
            <a:r>
              <a:rPr lang="zh-TW" sz="4400" dirty="0">
                <a:solidFill>
                  <a:srgbClr val="001B7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我又要殺死她的黨類，叫眾教會知道我是那察看人肺腑心腸的，並要照你們的行為報應你們各人。</a:t>
            </a:r>
            <a:endParaRPr lang="en-US" sz="4400" dirty="0">
              <a:solidFill>
                <a:srgbClr val="001B70"/>
              </a:solidFill>
              <a:effectLst/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180962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5542EF3-1E92-4974-A4F2-497C84A4AEA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80767" y="443344"/>
            <a:ext cx="8266068" cy="5966883"/>
          </a:xfrm>
        </p:spPr>
        <p:txBody>
          <a:bodyPr>
            <a:normAutofit/>
          </a:bodyPr>
          <a:lstStyle/>
          <a:p>
            <a:pPr marL="0" marR="0" indent="0" hangingPunc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4400" dirty="0">
                <a:solidFill>
                  <a:srgbClr val="001B7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24</a:t>
            </a:r>
            <a:r>
              <a:rPr lang="en-GB" sz="4400" dirty="0">
                <a:solidFill>
                  <a:srgbClr val="001B7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 </a:t>
            </a:r>
            <a:r>
              <a:rPr lang="zh-TW" sz="4400" dirty="0">
                <a:solidFill>
                  <a:srgbClr val="001B7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『至於你們推雅推喇其餘的人，就是一切不從那教訓、不曉得他們素常所說撒旦深奧之理的人，我告訴你們：我不將別的擔子放在你們身上；</a:t>
            </a:r>
            <a:r>
              <a:rPr lang="en-GB" sz="4400" dirty="0">
                <a:solidFill>
                  <a:srgbClr val="001B7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 25</a:t>
            </a:r>
            <a:r>
              <a:rPr lang="en-GB" sz="4400" dirty="0">
                <a:solidFill>
                  <a:srgbClr val="001B7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 </a:t>
            </a:r>
            <a:r>
              <a:rPr lang="zh-TW" sz="4400" dirty="0">
                <a:solidFill>
                  <a:srgbClr val="001B7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但你們已經有的，總要持守，直等到我來。</a:t>
            </a:r>
            <a:r>
              <a:rPr lang="en-GB" sz="4400" dirty="0">
                <a:solidFill>
                  <a:srgbClr val="001B7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 26</a:t>
            </a:r>
            <a:r>
              <a:rPr lang="en-GB" sz="4400" dirty="0">
                <a:solidFill>
                  <a:srgbClr val="001B7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 </a:t>
            </a:r>
            <a:r>
              <a:rPr lang="zh-TW" sz="4400" dirty="0">
                <a:solidFill>
                  <a:srgbClr val="001B7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那得勝又遵守我命令到底的，我要賜給他權柄制伏列國， </a:t>
            </a:r>
            <a:endParaRPr lang="en-US" sz="4400" dirty="0">
              <a:solidFill>
                <a:srgbClr val="001B70"/>
              </a:solidFill>
              <a:effectLst/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72733736"/>
      </p:ext>
    </p:extLst>
  </p:cSld>
  <p:clrMapOvr>
    <a:masterClrMapping/>
  </p:clrMapOvr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TornVTI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Torn">
      <a:majorFont>
        <a:latin typeface="Impact"/>
        <a:ea typeface=""/>
        <a:cs typeface=""/>
      </a:majorFont>
      <a:minorFont>
        <a:latin typeface="Arial Nova C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ornVTI" id="{D93270A2-BAD7-4DCC-9D1D-3427EACCFA88}" vid="{1B17486C-9B79-43FC-98F9-5BF7AA5600D2}"/>
    </a:ext>
  </a:extLst>
</a:theme>
</file>

<file path=ppt/theme/theme2.xml><?xml version="1.0" encoding="utf-8"?>
<a:theme xmlns:a="http://schemas.openxmlformats.org/drawingml/2006/main" name="Text Theme">
  <a:themeElements>
    <a:clrScheme name="Custom 2">
      <a:dk1>
        <a:srgbClr val="000000"/>
      </a:dk1>
      <a:lt1>
        <a:srgbClr val="4E4D27"/>
      </a:lt1>
      <a:dk2>
        <a:srgbClr val="000000"/>
      </a:dk2>
      <a:lt2>
        <a:srgbClr val="FFFFF3"/>
      </a:lt2>
      <a:accent1>
        <a:srgbClr val="000000"/>
      </a:accent1>
      <a:accent2>
        <a:srgbClr val="7C7C00"/>
      </a:accent2>
      <a:accent3>
        <a:srgbClr val="525A6A"/>
      </a:accent3>
      <a:accent4>
        <a:srgbClr val="827266"/>
      </a:accent4>
      <a:accent5>
        <a:srgbClr val="6E5D46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ext Theme" id="{2D69C54A-2180-4E10-AA4D-141C96F09457}" vid="{78ECE106-2099-4E09-AD14-E2FE9F80213D}"/>
    </a:ext>
  </a:extLst>
</a:theme>
</file>

<file path=ppt/theme/theme3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Deep Blue">
  <a:themeElements>
    <a:clrScheme name="AnalogousFromRegularSeedRightStep">
      <a:dk1>
        <a:srgbClr val="000000"/>
      </a:dk1>
      <a:lt1>
        <a:srgbClr val="FFFFFF"/>
      </a:lt1>
      <a:dk2>
        <a:srgbClr val="1B1D38"/>
      </a:dk2>
      <a:lt2>
        <a:srgbClr val="E8E5E2"/>
      </a:lt2>
      <a:accent1>
        <a:srgbClr val="4D86C3"/>
      </a:accent1>
      <a:accent2>
        <a:srgbClr val="3B43B1"/>
      </a:accent2>
      <a:accent3>
        <a:srgbClr val="764DC3"/>
      </a:accent3>
      <a:accent4>
        <a:srgbClr val="963BB1"/>
      </a:accent4>
      <a:accent5>
        <a:srgbClr val="C34DAD"/>
      </a:accent5>
      <a:accent6>
        <a:srgbClr val="B13B6A"/>
      </a:accent6>
      <a:hlink>
        <a:srgbClr val="B0773A"/>
      </a:hlink>
      <a:folHlink>
        <a:srgbClr val="7F7F7F"/>
      </a:folHlink>
    </a:clrScheme>
    <a:fontScheme name="Torn">
      <a:majorFont>
        <a:latin typeface="Impact"/>
        <a:ea typeface=""/>
        <a:cs typeface=""/>
      </a:majorFont>
      <a:minorFont>
        <a:latin typeface="Arial Nova C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ep Blue" id="{63CDF1E8-BE24-4A62-A6C4-016F28A3EF60}" vid="{448D26E8-072C-4AA3-B2BA-13FC76F9CBCE}"/>
    </a:ext>
  </a:extLst>
</a:theme>
</file>

<file path=ppt/theme/theme5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6.xml><?xml version="1.0" encoding="utf-8"?>
<a:theme xmlns:a="http://schemas.openxmlformats.org/drawingml/2006/main" name="2_Ion Boardroom">
  <a:themeElements>
    <a:clrScheme name="Ion Boardroom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EC7F02AD-9687-440F-A9DF-FAA6F22270D7}"/>
    </a:ext>
  </a:extLst>
</a:theme>
</file>

<file path=ppt/theme/theme7.xml><?xml version="1.0" encoding="utf-8"?>
<a:theme xmlns:a="http://schemas.openxmlformats.org/drawingml/2006/main" name="1_Basis">
  <a:themeElements>
    <a:clrScheme name="Custom 6">
      <a:dk1>
        <a:srgbClr val="313100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2E0000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ACC63D00-1EE0-4159-BF5A-6FF02000B710}"/>
    </a:ext>
  </a:extLst>
</a:theme>
</file>

<file path=ppt/theme/theme8.xml><?xml version="1.0" encoding="utf-8"?>
<a:theme xmlns:a="http://schemas.openxmlformats.org/drawingml/2006/main" name="FadeVTI">
  <a:themeElements>
    <a:clrScheme name="gradient">
      <a:dk1>
        <a:sysClr val="windowText" lastClr="000000"/>
      </a:dk1>
      <a:lt1>
        <a:sysClr val="window" lastClr="FFFFFF"/>
      </a:lt1>
      <a:dk2>
        <a:srgbClr val="203040"/>
      </a:dk2>
      <a:lt2>
        <a:srgbClr val="ECF0F0"/>
      </a:lt2>
      <a:accent1>
        <a:srgbClr val="00BAC8"/>
      </a:accent1>
      <a:accent2>
        <a:srgbClr val="794DFF"/>
      </a:accent2>
      <a:accent3>
        <a:srgbClr val="00D17D"/>
      </a:accent3>
      <a:accent4>
        <a:srgbClr val="E69500"/>
      </a:accent4>
      <a:accent5>
        <a:srgbClr val="FE5D21"/>
      </a:accent5>
      <a:accent6>
        <a:srgbClr val="DA2A69"/>
      </a:accent6>
      <a:hlink>
        <a:srgbClr val="3E8FF1"/>
      </a:hlink>
      <a:folHlink>
        <a:srgbClr val="939393"/>
      </a:folHlink>
    </a:clrScheme>
    <a:fontScheme name="Custom 49">
      <a:majorFont>
        <a:latin typeface="Aharoni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deVTI" id="{1194088A-B135-4437-9FD8-7466BBC13A13}" vid="{B787DE2F-1995-45D8-A8E2-6B5CC521AC5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4908</TotalTime>
  <Words>3772</Words>
  <Application>Microsoft Office PowerPoint</Application>
  <PresentationFormat>On-screen Show (4:3)</PresentationFormat>
  <Paragraphs>84</Paragraphs>
  <Slides>47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20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47</vt:i4>
      </vt:variant>
    </vt:vector>
  </HeadingPairs>
  <TitlesOfParts>
    <vt:vector size="75" baseType="lpstr">
      <vt:lpstr>DFPWeiBei-B5</vt:lpstr>
      <vt:lpstr>DFWeiBei-B5</vt:lpstr>
      <vt:lpstr>DFYuanBold-B5</vt:lpstr>
      <vt:lpstr>DFYuanMedium-B5</vt:lpstr>
      <vt:lpstr>Aharoni</vt:lpstr>
      <vt:lpstr>Arial</vt:lpstr>
      <vt:lpstr>Arial Nova Cond</vt:lpstr>
      <vt:lpstr>Avenir Next LT Pro</vt:lpstr>
      <vt:lpstr>Candara</vt:lpstr>
      <vt:lpstr>Century Gothic</vt:lpstr>
      <vt:lpstr>Corbel</vt:lpstr>
      <vt:lpstr>Courier New</vt:lpstr>
      <vt:lpstr>Euphemia</vt:lpstr>
      <vt:lpstr>Franklin Gothic Book</vt:lpstr>
      <vt:lpstr>Impact</vt:lpstr>
      <vt:lpstr>Perpetua</vt:lpstr>
      <vt:lpstr>Plantagenet Cherokee</vt:lpstr>
      <vt:lpstr>Wingdings</vt:lpstr>
      <vt:lpstr>Wingdings 2</vt:lpstr>
      <vt:lpstr>Wingdings 3</vt:lpstr>
      <vt:lpstr>TornVTI</vt:lpstr>
      <vt:lpstr>Text Theme</vt:lpstr>
      <vt:lpstr>Equity</vt:lpstr>
      <vt:lpstr>Deep Blue</vt:lpstr>
      <vt:lpstr>Ion Boardroom</vt:lpstr>
      <vt:lpstr>2_Ion Boardroom</vt:lpstr>
      <vt:lpstr>1_Basis</vt:lpstr>
      <vt:lpstr>FadeVTI</vt:lpstr>
      <vt:lpstr>PowerPoint Presentation</vt:lpstr>
      <vt:lpstr>啟示錄 2:12-29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別迦摩的宙斯祭壇 By Gryffindor - self-made   This image was created with Hugin., Public Domain, https://commons.wikimedia.org/w/index.php?curid=2979652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別迦摩</vt:lpstr>
      <vt:lpstr>推雅推喇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因此『鐵杖』和『晨星』都是指向彌賽亞治理國度的權柄與摧毀仇敵的能力。</vt:lpstr>
      <vt:lpstr>PowerPoint Presentation</vt:lpstr>
      <vt:lpstr>提摩太後書 1:13 你從我聽的那純正話語的規模，要用在基督耶穌裡的信心和愛心，常常守著。14 從前所交託你的善道，你要靠著那住在我們裡面的聖靈，牢牢的守著。</vt:lpstr>
      <vt:lpstr>PowerPoint Presentation</vt:lpstr>
      <vt:lpstr>結語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啟示錄簡介與釋經要點</dc:title>
  <dc:creator>rjames Ho</dc:creator>
  <cp:lastModifiedBy>rjames Ho</cp:lastModifiedBy>
  <cp:revision>53</cp:revision>
  <dcterms:created xsi:type="dcterms:W3CDTF">2021-08-10T05:01:00Z</dcterms:created>
  <dcterms:modified xsi:type="dcterms:W3CDTF">2023-01-27T02:09:55Z</dcterms:modified>
</cp:coreProperties>
</file>