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7" r:id="rId9"/>
    <p:sldId id="266" r:id="rId10"/>
    <p:sldId id="261" r:id="rId11"/>
    <p:sldId id="262" r:id="rId12"/>
    <p:sldId id="263" r:id="rId13"/>
  </p:sldIdLst>
  <p:sldSz cx="9144000" cy="5143500" type="screen16x9"/>
  <p:notesSz cx="6858000" cy="9144000"/>
  <p:embeddedFontLst>
    <p:embeddedFont>
      <p:font typeface="FZLiShu-S01" panose="02000500000000000000" pitchFamily="2" charset="-122"/>
      <p:regular r:id="rId15"/>
    </p:embeddedFont>
    <p:embeddedFont>
      <p:font typeface="TW-Kai" panose="02010604000101010101" pitchFamily="2" charset="-128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0"/>
    <p:restoredTop sz="94718"/>
  </p:normalViewPr>
  <p:slideViewPr>
    <p:cSldViewPr snapToGrid="0">
      <p:cViewPr varScale="1">
        <p:scale>
          <a:sx n="112" d="100"/>
          <a:sy n="112" d="100"/>
        </p:scale>
        <p:origin x="80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a45ced065a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a45ced065a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a45ced065a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a45ced065a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a45ced065a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a45ced065a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a45ced065a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a45ced065a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a45ced065a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a45ced065a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a45ced065a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a45ced065a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a45ced065a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a45ced065a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792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a45ced065a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a45ced065a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a45ced065a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a45ced065a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360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a45ced065a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a45ced065a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a45ced065a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a45ced065a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74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a45ced065a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a45ced065a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682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Celestia-R1---OverlayTitle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971799" y="1473200"/>
            <a:ext cx="53982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971799" y="3289299"/>
            <a:ext cx="53982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800"/>
              </a:spcBef>
              <a:spcAft>
                <a:spcPts val="800"/>
              </a:spcAft>
              <a:buSzPts val="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699419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2971799" y="4402931"/>
            <a:ext cx="36705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7956719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514350" y="3549649"/>
            <a:ext cx="75987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1028700" y="699084"/>
            <a:ext cx="6570000" cy="2373600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514350" y="3974702"/>
            <a:ext cx="75987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spcBef>
                <a:spcPts val="800"/>
              </a:spcBef>
              <a:spcAft>
                <a:spcPts val="8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514350" y="3257550"/>
            <a:ext cx="75987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7678400" y="205740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100"/>
          </a:p>
        </p:txBody>
      </p:sp>
      <p:sp>
        <p:nvSpPr>
          <p:cNvPr id="94" name="Google Shape;94;p13"/>
          <p:cNvSpPr txBox="1"/>
          <p:nvPr/>
        </p:nvSpPr>
        <p:spPr>
          <a:xfrm>
            <a:off x="366206" y="61750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100"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744200" y="457201"/>
            <a:ext cx="7162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823406" y="2514600"/>
            <a:ext cx="7004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200"/>
              <a:buFont typeface="Calibri"/>
              <a:buNone/>
              <a:defRPr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100"/>
              <a:buFont typeface="Calibri"/>
              <a:buNone/>
              <a:defRPr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900"/>
              <a:buFont typeface="Calibri"/>
              <a:buNone/>
              <a:defRPr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900"/>
              <a:buFont typeface="Calibri"/>
              <a:buNone/>
              <a:defRPr/>
            </a:lvl5pPr>
            <a:lvl6pPr marL="2743200" lvl="5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515599" y="3257550"/>
            <a:ext cx="76143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514351" y="2481436"/>
            <a:ext cx="75987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514351" y="3583036"/>
            <a:ext cx="7598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678400" y="205740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100"/>
          </a:p>
        </p:txBody>
      </p:sp>
      <p:sp>
        <p:nvSpPr>
          <p:cNvPr id="111" name="Google Shape;111;p15"/>
          <p:cNvSpPr txBox="1"/>
          <p:nvPr/>
        </p:nvSpPr>
        <p:spPr>
          <a:xfrm>
            <a:off x="366206" y="61750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100"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744200" y="457201"/>
            <a:ext cx="7162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14350" y="2914650"/>
            <a:ext cx="76017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514349" y="3581400"/>
            <a:ext cx="76017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514351" y="2628900"/>
            <a:ext cx="75987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 b="0" cap="none"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2"/>
          </p:nvPr>
        </p:nvSpPr>
        <p:spPr>
          <a:xfrm>
            <a:off x="514350" y="3257550"/>
            <a:ext cx="75987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 rot="5400000">
            <a:off x="2945120" y="-824350"/>
            <a:ext cx="2736900" cy="75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 rot="5400000">
            <a:off x="5360420" y="1590899"/>
            <a:ext cx="38862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 rot="5400000">
            <a:off x="1508337" y="-536700"/>
            <a:ext cx="3886200" cy="58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514351" y="1606550"/>
            <a:ext cx="7598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14350" y="2481436"/>
            <a:ext cx="75987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14349" y="3583036"/>
            <a:ext cx="7598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514351" y="1606550"/>
            <a:ext cx="37464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366421" y="1606550"/>
            <a:ext cx="37464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730253" y="1663700"/>
            <a:ext cx="35319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 b="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800"/>
              </a:spcBef>
              <a:spcAft>
                <a:spcPts val="8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514351" y="2152651"/>
            <a:ext cx="37476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572002" y="1670051"/>
            <a:ext cx="35421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 b="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800"/>
              </a:spcBef>
              <a:spcAft>
                <a:spcPts val="8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367612" y="2152651"/>
            <a:ext cx="37464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514350" y="1555750"/>
            <a:ext cx="2760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486151" y="457201"/>
            <a:ext cx="46269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514350" y="2584450"/>
            <a:ext cx="2760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spcBef>
                <a:spcPts val="800"/>
              </a:spcBef>
              <a:spcAft>
                <a:spcPts val="8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514350" y="1200150"/>
            <a:ext cx="4623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5652190" y="685800"/>
            <a:ext cx="2460600" cy="3429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514350" y="2228850"/>
            <a:ext cx="4623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spcBef>
                <a:spcPts val="800"/>
              </a:spcBef>
              <a:spcAft>
                <a:spcPts val="8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7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4351" y="1606550"/>
            <a:ext cx="7598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57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 t="8133" b="6702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2684174" y="824175"/>
            <a:ext cx="6012353" cy="331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Calibri"/>
                <a:sym typeface="Calibri"/>
              </a:rPr>
              <a:t>已然未然的</a:t>
            </a:r>
            <a:endParaRPr sz="5400">
              <a:solidFill>
                <a:srgbClr val="FFFF00"/>
              </a:solidFill>
              <a:latin typeface="FZLiShu-S01" panose="02000500000000000000" pitchFamily="2" charset="-122"/>
              <a:ea typeface="FZLiShu-S01" panose="02000500000000000000" pitchFamily="2" charset="-122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Calibri"/>
                <a:sym typeface="Calibri"/>
              </a:rPr>
              <a:t>「以馬內利」</a:t>
            </a:r>
            <a:endParaRPr sz="7200">
              <a:solidFill>
                <a:srgbClr val="FFFF00"/>
              </a:solidFill>
              <a:latin typeface="FZLiShu-S01" panose="02000500000000000000" pitchFamily="2" charset="-122"/>
              <a:ea typeface="FZLiShu-S01" panose="02000500000000000000" pitchFamily="2" charset="-122"/>
              <a:cs typeface="Calibri"/>
              <a:sym typeface="Calibri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	賽 </a:t>
            </a:r>
            <a:r>
              <a:rPr lang="en" sz="2800">
                <a:solidFill>
                  <a:srgbClr val="FFFF00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7:13-14，8:10；</a:t>
            </a:r>
            <a:r>
              <a:rPr lang="en" sz="28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太</a:t>
            </a:r>
            <a:r>
              <a:rPr lang="en" sz="2800">
                <a:solidFill>
                  <a:srgbClr val="FFFF00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1: 20-23</a:t>
            </a:r>
            <a:endParaRPr sz="2800">
              <a:solidFill>
                <a:srgbClr val="FFFF00"/>
              </a:solidFill>
              <a:latin typeface="Times New Roman" panose="02020603050405020304" pitchFamily="18" charset="0"/>
              <a:ea typeface="TW-Kai" panose="02010604000101010101" pitchFamily="2" charset="-128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/>
        </p:nvSpPr>
        <p:spPr>
          <a:xfrm>
            <a:off x="247800" y="184900"/>
            <a:ext cx="8648400" cy="223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一、不要害怕，因为神與我們同在</a:t>
            </a:r>
            <a:endParaRPr sz="3600">
              <a:solidFill>
                <a:srgbClr val="FFFF00"/>
              </a:solidFill>
              <a:latin typeface="FZLiShu-S01" panose="02000500000000000000" pitchFamily="2" charset="-122"/>
              <a:ea typeface="FZLiShu-S01" panose="02000500000000000000" pitchFamily="2" charset="-122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二、化危机为转机，因为神與我們同在</a:t>
            </a:r>
            <a:endParaRPr sz="3600">
              <a:solidFill>
                <a:srgbClr val="FFFF00"/>
              </a:solidFill>
              <a:latin typeface="FZLiShu-S01" panose="02000500000000000000" pitchFamily="2" charset="-122"/>
              <a:ea typeface="FZLiShu-S01" panose="02000500000000000000" pitchFamily="2" charset="-122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6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三、超越困境，因为神與我們同在</a:t>
            </a:r>
            <a:endParaRPr sz="3600">
              <a:solidFill>
                <a:srgbClr val="FFFF00"/>
              </a:solidFill>
              <a:latin typeface="FZLiShu-S01" panose="02000500000000000000" pitchFamily="2" charset="-122"/>
              <a:ea typeface="FZLiShu-S01" panose="02000500000000000000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 t="8133" b="6702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/>
          <p:nvPr/>
        </p:nvSpPr>
        <p:spPr>
          <a:xfrm>
            <a:off x="11400" y="0"/>
            <a:ext cx="9144000" cy="5143500"/>
          </a:xfrm>
          <a:prstGeom prst="rect">
            <a:avLst/>
          </a:prstGeom>
          <a:solidFill>
            <a:srgbClr val="134F5C">
              <a:alpha val="488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5"/>
          <p:cNvSpPr txBox="1"/>
          <p:nvPr/>
        </p:nvSpPr>
        <p:spPr>
          <a:xfrm>
            <a:off x="353400" y="737900"/>
            <a:ext cx="85770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馬太福音 </a:t>
            </a:r>
            <a:r>
              <a:rPr lang="en" sz="3000">
                <a:solidFill>
                  <a:srgbClr val="FFFF00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1:21</a:t>
            </a:r>
            <a:r>
              <a:rPr lang="en" sz="30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她將要生一個兒子，你要給他起名叫耶穌，因他要將自己的百姓從罪惡裏救出來。」</a:t>
            </a:r>
            <a:r>
              <a:rPr lang="en" sz="3000">
                <a:solidFill>
                  <a:srgbClr val="FFFF00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22</a:t>
            </a:r>
            <a:r>
              <a:rPr lang="en" sz="30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這一切的事成就是要應驗主藉先知所說的話，</a:t>
            </a:r>
            <a:r>
              <a:rPr lang="en" sz="3000">
                <a:solidFill>
                  <a:srgbClr val="FFFF00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23</a:t>
            </a:r>
            <a:r>
              <a:rPr lang="en" sz="30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說：</a:t>
            </a:r>
            <a:endParaRPr sz="3000">
              <a:solidFill>
                <a:srgbClr val="FFFF00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必有童女懷孕生子；</a:t>
            </a:r>
            <a:endParaRPr sz="3000">
              <a:solidFill>
                <a:srgbClr val="FFFF00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人要稱他的名為以馬內利。</a:t>
            </a:r>
            <a:endParaRPr sz="3000">
              <a:solidFill>
                <a:srgbClr val="FFFF00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（以馬內利翻出來就是「神與我們同在」。）</a:t>
            </a:r>
            <a:endParaRPr sz="1800">
              <a:solidFill>
                <a:srgbClr val="FFFF00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350400" y="492750"/>
            <a:ext cx="8648400" cy="3965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一、不要害怕</a:t>
            </a:r>
            <a:endParaRPr sz="3600">
              <a:solidFill>
                <a:schemeClr val="bg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二、化危机为转机</a:t>
            </a:r>
            <a:endParaRPr sz="3600">
              <a:solidFill>
                <a:schemeClr val="bg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三、超越困境</a:t>
            </a:r>
            <a:endParaRPr sz="3600">
              <a:solidFill>
                <a:schemeClr val="bg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6000" b="1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因为神與我們同在</a:t>
            </a:r>
            <a:r>
              <a:rPr lang="zh-CN" altLang="en-US" sz="6000" b="1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！</a:t>
            </a:r>
            <a:endParaRPr sz="6000" b="1">
              <a:solidFill>
                <a:srgbClr val="FFFF00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 rotWithShape="1">
          <a:blip r:embed="rId4">
            <a:alphaModFix/>
          </a:blip>
          <a:srcRect b="25183"/>
          <a:stretch/>
        </p:blipFill>
        <p:spPr>
          <a:xfrm>
            <a:off x="0" y="0"/>
            <a:ext cx="57676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/>
          <p:nvPr/>
        </p:nvSpPr>
        <p:spPr>
          <a:xfrm>
            <a:off x="1581550" y="4031825"/>
            <a:ext cx="801900" cy="389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2079200" y="1733925"/>
            <a:ext cx="801900" cy="389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3423325" y="605500"/>
            <a:ext cx="1488300" cy="389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4388775" y="32425"/>
            <a:ext cx="801900" cy="389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 txBox="1"/>
          <p:nvPr/>
        </p:nvSpPr>
        <p:spPr>
          <a:xfrm>
            <a:off x="5830109" y="1340400"/>
            <a:ext cx="331389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公元前</a:t>
            </a:r>
            <a:r>
              <a:rPr lang="en" sz="2800">
                <a:solidFill>
                  <a:schemeClr val="lt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735-734</a:t>
            </a:r>
            <a:r>
              <a:rPr lang="en" sz="3000">
                <a:solidFill>
                  <a:schemeClr val="lt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年間，亚兰国和以色列北国联合来攻打犹大国</a:t>
            </a:r>
            <a:endParaRPr sz="3000">
              <a:solidFill>
                <a:schemeClr val="lt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11400" y="0"/>
            <a:ext cx="9144000" cy="5143500"/>
          </a:xfrm>
          <a:prstGeom prst="rect">
            <a:avLst/>
          </a:prstGeom>
          <a:solidFill>
            <a:srgbClr val="134F5C">
              <a:alpha val="488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413060" y="539720"/>
            <a:ext cx="84861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以赛亚书 </a:t>
            </a:r>
            <a:r>
              <a:rPr lang="en" sz="2400">
                <a:solidFill>
                  <a:srgbClr val="FFFF00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7:10</a:t>
            </a:r>
            <a:r>
              <a:rPr lang="en" sz="24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耶和華又曉諭亞哈斯說：</a:t>
            </a:r>
            <a:r>
              <a:rPr lang="en" sz="2400">
                <a:solidFill>
                  <a:srgbClr val="FFFF00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11</a:t>
            </a:r>
            <a:r>
              <a:rPr lang="en" sz="24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「你向耶和華－你的神求一個兆頭：或求顯在深處，或求顯在高處。」</a:t>
            </a:r>
            <a:r>
              <a:rPr lang="en" sz="2400">
                <a:solidFill>
                  <a:srgbClr val="FFFF00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12</a:t>
            </a:r>
            <a:r>
              <a:rPr lang="en" sz="24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亞哈斯說：「我不求；我不試探耶和華。」</a:t>
            </a:r>
            <a:r>
              <a:rPr lang="en" sz="2400">
                <a:solidFill>
                  <a:srgbClr val="FFFF00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13</a:t>
            </a:r>
            <a:r>
              <a:rPr lang="en" sz="24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以賽亞說：「大衛家啊，你們當聽！你們使人厭煩豈算小事，還要使我的神厭煩嗎？</a:t>
            </a:r>
            <a:r>
              <a:rPr lang="en" sz="2400">
                <a:solidFill>
                  <a:srgbClr val="FFFF00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14</a:t>
            </a:r>
            <a:r>
              <a:rPr lang="en" sz="24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因此，主自己要給你們一個兆頭，必有童女懷孕生子，給他起名叫以馬內利（</a:t>
            </a:r>
            <a:r>
              <a:rPr lang="en" sz="24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Courier New"/>
              </a:rPr>
              <a:t>就是神與我們同在的意思）</a:t>
            </a:r>
            <a:r>
              <a:rPr lang="en" sz="24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。</a:t>
            </a:r>
            <a:r>
              <a:rPr lang="en" sz="2400">
                <a:solidFill>
                  <a:srgbClr val="FFFF00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15</a:t>
            </a:r>
            <a:r>
              <a:rPr lang="en" sz="24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到他曉得棄惡擇善的時候，他必吃奶油與蜂蜜。</a:t>
            </a:r>
            <a:r>
              <a:rPr lang="en" sz="2400">
                <a:solidFill>
                  <a:srgbClr val="FFFF00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16</a:t>
            </a:r>
            <a:r>
              <a:rPr lang="en" sz="24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因為在這孩子還不曉得棄惡擇善之先，你所憎惡的那二王之地必致見棄。</a:t>
            </a:r>
            <a:endParaRPr sz="2400">
              <a:solidFill>
                <a:srgbClr val="FFFF00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237025" y="156300"/>
            <a:ext cx="86484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一、</a:t>
            </a:r>
            <a:r>
              <a:rPr lang="zh-CN" altLang="en-US" sz="36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 不要害怕，因為神與我們同在</a:t>
            </a:r>
            <a:endParaRPr sz="3600">
              <a:solidFill>
                <a:srgbClr val="FFFF00"/>
              </a:solidFill>
              <a:latin typeface="FZLiShu-S01" panose="02000500000000000000" pitchFamily="2" charset="-122"/>
              <a:ea typeface="FZLiShu-S01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566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237025" y="156300"/>
            <a:ext cx="864840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一、</a:t>
            </a:r>
            <a:r>
              <a:rPr lang="zh-CN" altLang="en-US" sz="36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 不要害怕，因為神與我們同在</a:t>
            </a:r>
            <a:endParaRPr sz="2400" i="1">
              <a:solidFill>
                <a:srgbClr val="FFFF00"/>
              </a:solidFill>
            </a:endParaRPr>
          </a:p>
          <a:p>
            <a:pPr marL="914400" marR="698911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i="1">
              <a:solidFill>
                <a:srgbClr val="FFFF00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marL="914400" marR="698911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以赛亚书</a:t>
            </a:r>
            <a:r>
              <a:rPr lang="en" sz="2400" i="1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8:3</a:t>
            </a:r>
            <a:r>
              <a:rPr lang="en" sz="2400" i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我－以賽亞與妻子同室；她懷孕生子，耶和華就對我說：「給他起名叫瑪黑珥‧沙拉勒‧哈施‧罷斯；</a:t>
            </a:r>
            <a:r>
              <a:rPr lang="en" sz="2400" i="1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4</a:t>
            </a:r>
            <a:r>
              <a:rPr lang="en" sz="2400" i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因為在這小孩子不曉得叫父叫母之先，大馬士革的財寶和撒馬利亞的擄物必在亞述王面前搬了去。」</a:t>
            </a:r>
            <a:endParaRPr sz="2400" i="1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237025" y="156300"/>
            <a:ext cx="8648400" cy="4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一、</a:t>
            </a:r>
            <a:r>
              <a:rPr lang="zh-CN" altLang="en-US" sz="36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 不要害怕，因為神與我們同在</a:t>
            </a:r>
            <a:endParaRPr sz="3600">
              <a:solidFill>
                <a:srgbClr val="FFFF00"/>
              </a:solidFill>
              <a:latin typeface="FZLiShu-S01" panose="02000500000000000000" pitchFamily="2" charset="-122"/>
              <a:ea typeface="FZLiShu-S01" panose="02000500000000000000" pitchFamily="2" charset="-122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FF00"/>
              </a:solidFill>
            </a:endParaRPr>
          </a:p>
          <a:p>
            <a:pPr marL="914400" marR="698911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以赛亚书</a:t>
            </a:r>
            <a:r>
              <a:rPr lang="en" sz="2400" i="1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8:3</a:t>
            </a:r>
            <a:r>
              <a:rPr lang="en" sz="2400" i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我－以賽亞與妻子同室；她懷孕生子，耶和華就對我說：「給他起名叫瑪黑珥‧沙拉勒‧哈施‧罷斯；</a:t>
            </a:r>
            <a:r>
              <a:rPr lang="en" sz="2400" i="1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4</a:t>
            </a:r>
            <a:r>
              <a:rPr lang="en" sz="2400" i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因為在這小孩子不曉得叫父叫母之先，大馬士革的財寶和撒馬利亞的擄物必在亞述王面前搬了去。」</a:t>
            </a:r>
            <a:endParaRPr sz="2400" i="1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marL="914400" marR="698911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我們真正的恐懼不是環境的惡化，而是不確信神與我們同在 </a:t>
            </a:r>
            <a:r>
              <a:rPr lang="en" sz="32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。</a:t>
            </a:r>
            <a:endParaRPr sz="3200">
              <a:solidFill>
                <a:srgbClr val="FFFF00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92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247800" y="184900"/>
            <a:ext cx="8648400" cy="142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一、不要害怕，因为神與我們同在</a:t>
            </a:r>
            <a:endParaRPr sz="3600">
              <a:solidFill>
                <a:srgbClr val="FFFF00"/>
              </a:solidFill>
              <a:latin typeface="FZLiShu-S01" panose="02000500000000000000" pitchFamily="2" charset="-122"/>
              <a:ea typeface="FZLiShu-S01" panose="02000500000000000000" pitchFamily="2" charset="-122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二、化危机为转机，因为神與我們同在</a:t>
            </a:r>
            <a:endParaRPr sz="3600">
              <a:solidFill>
                <a:srgbClr val="FFFF00"/>
              </a:solidFill>
              <a:latin typeface="FZLiShu-S01" panose="02000500000000000000" pitchFamily="2" charset="-122"/>
              <a:ea typeface="FZLiShu-S01" panose="02000500000000000000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247800" y="184900"/>
            <a:ext cx="8648400" cy="415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一、不要害怕，因为神與我們同在</a:t>
            </a:r>
            <a:endParaRPr sz="3600">
              <a:solidFill>
                <a:srgbClr val="FFFF00"/>
              </a:solidFill>
              <a:latin typeface="FZLiShu-S01" panose="02000500000000000000" pitchFamily="2" charset="-122"/>
              <a:ea typeface="FZLiShu-S01" panose="02000500000000000000" pitchFamily="2" charset="-122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二、化危机为转机，因为神與我們同在</a:t>
            </a:r>
            <a:endParaRPr sz="3600">
              <a:solidFill>
                <a:srgbClr val="FFFF00"/>
              </a:solidFill>
              <a:latin typeface="FZLiShu-S01" panose="02000500000000000000" pitchFamily="2" charset="-122"/>
              <a:ea typeface="FZLiShu-S01" panose="02000500000000000000" pitchFamily="2" charset="-122"/>
            </a:endParaRPr>
          </a:p>
          <a:p>
            <a:pPr marL="1828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以賽亞書</a:t>
            </a:r>
            <a:r>
              <a:rPr lang="en" sz="2800" i="1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8:10</a:t>
            </a:r>
            <a:endParaRPr sz="2800" i="1">
              <a:solidFill>
                <a:schemeClr val="bg1"/>
              </a:solidFill>
              <a:latin typeface="Times New Roman" panose="02020603050405020304" pitchFamily="18" charset="0"/>
              <a:ea typeface="TW-Kai" panose="02010604000101010101" pitchFamily="2" charset="-128"/>
              <a:cs typeface="Times New Roman" panose="02020603050405020304" pitchFamily="18" charset="0"/>
            </a:endParaRPr>
          </a:p>
          <a:p>
            <a:pPr marL="1828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任憑你們同謀，終歸無有；</a:t>
            </a:r>
            <a:endParaRPr sz="2800" i="1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marL="1828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任憑你們言定，終不成立；</a:t>
            </a:r>
            <a:endParaRPr sz="2800" i="1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marL="1828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因為神與我們同在。</a:t>
            </a:r>
            <a:endParaRPr sz="2800" i="1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i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8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247800" y="184900"/>
            <a:ext cx="86484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一、不要害怕，因为神與我們同在</a:t>
            </a:r>
            <a:endParaRPr sz="3600">
              <a:solidFill>
                <a:srgbClr val="FFFF00"/>
              </a:solidFill>
              <a:latin typeface="FZLiShu-S01" panose="02000500000000000000" pitchFamily="2" charset="-122"/>
              <a:ea typeface="FZLiShu-S01" panose="02000500000000000000" pitchFamily="2" charset="-122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二、化危机为转机，因为神與我們同在</a:t>
            </a:r>
            <a:endParaRPr sz="3600">
              <a:solidFill>
                <a:srgbClr val="FFFF00"/>
              </a:solidFill>
              <a:latin typeface="FZLiShu-S01" panose="02000500000000000000" pitchFamily="2" charset="-122"/>
              <a:ea typeface="FZLiShu-S01" panose="02000500000000000000" pitchFamily="2" charset="-122"/>
            </a:endParaRPr>
          </a:p>
          <a:p>
            <a:pPr marL="1828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以賽亞書</a:t>
            </a:r>
            <a:r>
              <a:rPr lang="en" sz="2800" i="1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8:10</a:t>
            </a:r>
            <a:endParaRPr sz="2800" i="1">
              <a:solidFill>
                <a:schemeClr val="bg1"/>
              </a:solidFill>
              <a:latin typeface="Times New Roman" panose="02020603050405020304" pitchFamily="18" charset="0"/>
              <a:ea typeface="TW-Kai" panose="02010604000101010101" pitchFamily="2" charset="-128"/>
              <a:cs typeface="Times New Roman" panose="02020603050405020304" pitchFamily="18" charset="0"/>
            </a:endParaRPr>
          </a:p>
          <a:p>
            <a:pPr marL="1828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任憑你們同謀，終歸無有；</a:t>
            </a:r>
            <a:endParaRPr sz="2800" i="1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marL="1828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任憑你們言定，終不成立；</a:t>
            </a:r>
            <a:endParaRPr sz="2800" i="1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marL="1828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因為神與我們同在。</a:t>
            </a:r>
            <a:endParaRPr sz="2800" i="1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i="1">
              <a:solidFill>
                <a:srgbClr val="FFFF00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定睛在神要我們做的事情上</a:t>
            </a:r>
            <a:endParaRPr sz="4000">
              <a:solidFill>
                <a:srgbClr val="FFFF00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7063937"/>
      </p:ext>
    </p:extLst>
  </p:cSld>
  <p:clrMapOvr>
    <a:masterClrMapping/>
  </p:clrMapOvr>
</p:sld>
</file>

<file path=ppt/theme/theme1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282</Words>
  <Application>Microsoft Macintosh PowerPoint</Application>
  <PresentationFormat>On-screen Show (16:9)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FZLiShu-S01</vt:lpstr>
      <vt:lpstr>Times New Roman</vt:lpstr>
      <vt:lpstr>TW-Kai</vt:lpstr>
      <vt:lpstr>Calibri</vt:lpstr>
      <vt:lpstr>Arial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X</cp:lastModifiedBy>
  <cp:revision>10</cp:revision>
  <dcterms:modified xsi:type="dcterms:W3CDTF">2022-12-03T22:12:55Z</dcterms:modified>
</cp:coreProperties>
</file>