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2E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5B7E4-F37F-43C7-C061-99040756B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BD844-BAE0-58C0-D329-D90E998C8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5D19C-B724-2146-7C7F-F6A2963B4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8114-A7D7-4E49-868A-2B15D6679039}" type="datetimeFigureOut">
              <a:rPr lang="en-US" smtClean="0"/>
              <a:t>11/9/22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84268-89B2-29AE-E88F-E6953AE2F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4264B-744B-4B1F-004E-3BCC6D3F8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9994-4558-5D41-BD6E-13147493A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05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EE472-4205-29BB-AA1D-D741AEF2E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2946AD-39DE-46D1-90D0-A3CBB56DC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38B46-A735-33D7-EA0F-795311B71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8114-A7D7-4E49-868A-2B15D6679039}" type="datetimeFigureOut">
              <a:rPr lang="en-US" smtClean="0"/>
              <a:t>11/9/22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79EE9-7B8C-F086-F384-677EE461F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AE868-29DB-14E0-638D-0FA986B8B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9994-4558-5D41-BD6E-13147493A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92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C44397-B947-7B3E-44A4-8BEB88A9F8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FD2924-3CFE-889C-C424-88F2A2FC6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C48A1-FD99-8978-3ED0-EE0E44400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8114-A7D7-4E49-868A-2B15D6679039}" type="datetimeFigureOut">
              <a:rPr lang="en-US" smtClean="0"/>
              <a:t>11/9/22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8EABC-5B32-7E5D-0601-48DD64A9E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03512-5024-22EE-52AC-16F43EE66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9994-4558-5D41-BD6E-13147493A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7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23C6B-5D17-67D1-1C2E-581EBE875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A2E57-6D52-1D58-9A04-051CD0472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B68A0-FD62-5EAF-393D-137F965BC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8114-A7D7-4E49-868A-2B15D6679039}" type="datetimeFigureOut">
              <a:rPr lang="en-US" smtClean="0"/>
              <a:t>11/9/22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EE7BF-C31D-CA54-1B23-22066F027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2736C-23FB-5224-4182-FAEE9818B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9994-4558-5D41-BD6E-13147493A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87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AEA6-E9A2-CBE6-8CAF-8B9E78777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CED71-CB87-3237-2789-EA3B53B25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CAFBD-7850-F14A-FD0A-AF673B0F9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8114-A7D7-4E49-868A-2B15D6679039}" type="datetimeFigureOut">
              <a:rPr lang="en-US" smtClean="0"/>
              <a:t>11/9/22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B8A08-4C70-A2C1-FE04-C7B819D78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E94B1-9094-1B5A-E54C-2D296B77C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9994-4558-5D41-BD6E-13147493A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3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C7C6C-7A0B-BD83-6FBE-11A86EC9E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00466-C261-D2CC-642E-63FF3D674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F3D9-F929-BC6E-929B-C1867788B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8FA0B7-EF98-C451-E4FF-539923009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8114-A7D7-4E49-868A-2B15D6679039}" type="datetimeFigureOut">
              <a:rPr lang="en-US" smtClean="0"/>
              <a:t>11/9/22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2C14C5-E541-2224-0379-1810E3974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C2AA9-C0F8-5BAF-CC10-4AFD6FDAF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9994-4558-5D41-BD6E-13147493A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10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C7EFA-58E2-C91B-C462-D1E019309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12B82-BBDC-C454-766C-D85A1FAE4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A55491-BA02-33E2-484F-AEA926466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8C0AC6-5368-77E2-3F85-6C786FD2BD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280D8A-47FA-ACF1-4C71-E8736FA4D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40ABE4-2FBA-49D8-5611-8C770A1D2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8114-A7D7-4E49-868A-2B15D6679039}" type="datetimeFigureOut">
              <a:rPr lang="en-US" smtClean="0"/>
              <a:t>11/9/22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328742-6B40-815A-A243-A9BB07415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B2F7BA-632E-B3A2-70D1-636353FFD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9994-4558-5D41-BD6E-13147493A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66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D83F8-89AC-DC64-C24B-967DFA5DF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3CBA76-17B1-18A3-96CA-A899C6849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8114-A7D7-4E49-868A-2B15D6679039}" type="datetimeFigureOut">
              <a:rPr lang="en-US" smtClean="0"/>
              <a:t>11/9/22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F98F4B-83E8-E719-C81F-9DDE3DE3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6FC966-86D0-08A1-BF59-3B2EC4F65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9994-4558-5D41-BD6E-13147493A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8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322C50-6CC7-21AA-98F0-9540CFB28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8114-A7D7-4E49-868A-2B15D6679039}" type="datetimeFigureOut">
              <a:rPr lang="en-US" smtClean="0"/>
              <a:t>11/9/22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D70982-DD98-A482-53E9-02ACBD4C9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68723-1B78-8C10-AB33-720A90D39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9994-4558-5D41-BD6E-13147493A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62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8E1E9-C8FC-1F1D-C6E2-A531C0BD4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E575D-B631-7EC9-0B73-5431C48E5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D54370-DE55-C0F0-67F5-F6D6F069B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C25E7-92E8-DDC9-7EEE-1C1FAD52A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8114-A7D7-4E49-868A-2B15D6679039}" type="datetimeFigureOut">
              <a:rPr lang="en-US" smtClean="0"/>
              <a:t>11/9/22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AE15FB-9E10-EAF4-19E5-EE2500091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48528-EBBB-DE60-3A5A-BCD1A93C6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9994-4558-5D41-BD6E-13147493A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91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3E84C-515E-FCCD-5377-D562A2B80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90EFCD-E173-C089-3FDC-FC95E6C787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0FC814-1C42-3CAC-1B45-AE7DCE737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6A1B0-6A7B-41A6-ADCC-AD8A27D15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8114-A7D7-4E49-868A-2B15D6679039}" type="datetimeFigureOut">
              <a:rPr lang="en-US" smtClean="0"/>
              <a:t>11/9/22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CE2967-97A4-DC01-80B0-1B96D3C72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9BF9CF-8E41-12AE-D764-009FA3FF7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9994-4558-5D41-BD6E-13147493A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7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89A193-C7DC-01C5-AAF4-01880B4A0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0A2D97-0324-1C17-D132-5C56F751B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575A4-1021-28C9-8991-79B2865026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78114-A7D7-4E49-868A-2B15D6679039}" type="datetimeFigureOut">
              <a:rPr lang="en-US" smtClean="0"/>
              <a:t>11/9/22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47434-921C-DB98-351F-B3DAF17118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A77A2-F9FD-2137-64AC-3AC6F25A89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59994-4558-5D41-BD6E-13147493A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7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7A5985A-3686-40EA-625D-B6AABF48D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zh-CN" dirty="0">
                <a:solidFill>
                  <a:schemeClr val="tx2"/>
                </a:solidFill>
                <a:effectLst/>
                <a:latin typeface="Kaiti TC" panose="02010600040101010101" pitchFamily="2" charset="-120"/>
                <a:ea typeface="Kaiti TC" panose="02010600040101010101" pitchFamily="2" charset="-120"/>
                <a:cs typeface="Times New Roman" panose="02020603050405020304" pitchFamily="18" charset="0"/>
              </a:rPr>
              <a:t>有了进化论，</a:t>
            </a:r>
            <a:br>
              <a:rPr lang="en-US" altLang="zh-CN" dirty="0">
                <a:solidFill>
                  <a:schemeClr val="tx2"/>
                </a:solidFill>
                <a:effectLst/>
                <a:latin typeface="Kaiti TC" panose="02010600040101010101" pitchFamily="2" charset="-120"/>
                <a:ea typeface="Kaiti TC" panose="02010600040101010101" pitchFamily="2" charset="-120"/>
                <a:cs typeface="Times New Roman" panose="02020603050405020304" pitchFamily="18" charset="0"/>
              </a:rPr>
            </a:br>
            <a:r>
              <a:rPr lang="zh-CN" dirty="0">
                <a:solidFill>
                  <a:schemeClr val="tx2"/>
                </a:solidFill>
                <a:effectLst/>
                <a:latin typeface="Kaiti TC" panose="02010600040101010101" pitchFamily="2" charset="-120"/>
                <a:ea typeface="Kaiti TC" panose="02010600040101010101" pitchFamily="2" charset="-120"/>
                <a:cs typeface="Times New Roman" panose="02020603050405020304" pitchFamily="18" charset="0"/>
              </a:rPr>
              <a:t>就不需要神了吗</a:t>
            </a:r>
            <a:endParaRPr lang="en-US" dirty="0">
              <a:solidFill>
                <a:schemeClr val="tx2"/>
              </a:solidFill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9491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3F77D-780C-033F-5413-B32DB898B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>
                <a:latin typeface="Kaiti TC" panose="02010600040101010101" pitchFamily="2" charset="-120"/>
                <a:ea typeface="Kaiti TC" panose="02010600040101010101" pitchFamily="2" charset="-120"/>
              </a:rPr>
              <a:t>信仰会影响我们的生活态度和选择</a:t>
            </a:r>
            <a:endParaRPr lang="en-US" sz="48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2456C-FACE-3E7E-016A-29BD75D62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86400" cy="4351338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zh-TW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一切都是粒子偶然碰撞的结果</a:t>
            </a:r>
            <a:r>
              <a:rPr lang="en-US" altLang="zh-TW" dirty="0">
                <a:latin typeface="Kaiti TC" panose="02010600040101010101" pitchFamily="2" charset="-120"/>
                <a:ea typeface="Kaiti TC" panose="02010600040101010101" pitchFamily="2" charset="-120"/>
              </a:rPr>
              <a:t> 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altLang="zh-TW" dirty="0">
                <a:latin typeface="Kaiti TC" panose="02010600040101010101" pitchFamily="2" charset="-120"/>
                <a:ea typeface="Kaiti TC" panose="02010600040101010101" pitchFamily="2" charset="-120"/>
              </a:rPr>
              <a:t>                       vs.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altLang="zh-TW" dirty="0">
                <a:latin typeface="Kaiti TC" panose="02010600040101010101" pitchFamily="2" charset="-120"/>
                <a:ea typeface="Kaiti TC" panose="02010600040101010101" pitchFamily="2" charset="-120"/>
              </a:rPr>
              <a:t>   </a:t>
            </a:r>
            <a:r>
              <a:rPr lang="zh-TW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世界有个关心万物的创造主</a:t>
            </a:r>
            <a:endParaRPr lang="en-US" altLang="zh-TW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marL="0" indent="0">
              <a:spcBef>
                <a:spcPts val="500"/>
              </a:spcBef>
              <a:buNone/>
            </a:pP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>
              <a:spcBef>
                <a:spcPts val="500"/>
              </a:spcBef>
            </a:pPr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熵增是宇宙演化的终极力量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                        </a:t>
            </a:r>
            <a:r>
              <a:rPr lang="en-US" altLang="zh-CN" dirty="0">
                <a:latin typeface="Kaiti TC" panose="02010600040101010101" pitchFamily="2" charset="-120"/>
                <a:ea typeface="Kaiti TC" panose="02010600040101010101" pitchFamily="2" charset="-120"/>
              </a:rPr>
              <a:t>vs.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Kaiti TC" panose="02010600040101010101" pitchFamily="2" charset="-120"/>
                <a:ea typeface="Kaiti TC" panose="02010600040101010101" pitchFamily="2" charset="-120"/>
              </a:rPr>
              <a:t>  </a:t>
            </a:r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无止息的创造力推动宇宙演化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5" name="Picture 4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9AEF8E7B-6CD0-1691-6EED-9A999E2B8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013" y="1573153"/>
            <a:ext cx="4635500" cy="409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38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C0749D4-5D79-415F-A4FE-C04AA9FAF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C1EE2C-97A4-4801-8BC8-9D18F259B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EFB0F8-420A-F76C-D4B0-1A0E8FFF7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884" y="4772484"/>
            <a:ext cx="6716578" cy="9920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 err="1">
                <a:solidFill>
                  <a:schemeClr val="tx1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重新审视神的假说</a:t>
            </a:r>
            <a:endParaRPr lang="en-US" sz="4800" kern="1200" dirty="0">
              <a:solidFill>
                <a:schemeClr val="tx1"/>
              </a:solidFill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7" name="Picture 6" descr="A picture containing colorful&#10;&#10;Description automatically generated">
            <a:extLst>
              <a:ext uri="{FF2B5EF4-FFF2-40B4-BE49-F238E27FC236}">
                <a16:creationId xmlns:a16="http://schemas.microsoft.com/office/drawing/2014/main" id="{34A944EC-09D7-1540-3EE9-EB1FEC4F6A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67" r="11486" b="-2"/>
          <a:stretch/>
        </p:blipFill>
        <p:spPr>
          <a:xfrm>
            <a:off x="20" y="10"/>
            <a:ext cx="6095980" cy="4777732"/>
          </a:xfrm>
          <a:custGeom>
            <a:avLst/>
            <a:gdLst/>
            <a:ahLst/>
            <a:cxnLst/>
            <a:rect l="l" t="t" r="r" b="b"/>
            <a:pathLst>
              <a:path w="6096000" h="4777742">
                <a:moveTo>
                  <a:pt x="0" y="0"/>
                </a:moveTo>
                <a:lnTo>
                  <a:pt x="6096000" y="0"/>
                </a:lnTo>
                <a:lnTo>
                  <a:pt x="6096000" y="4777742"/>
                </a:lnTo>
                <a:lnTo>
                  <a:pt x="6067110" y="4773054"/>
                </a:lnTo>
                <a:cubicBezTo>
                  <a:pt x="6055069" y="4772257"/>
                  <a:pt x="6042963" y="4771677"/>
                  <a:pt x="6032848" y="4768862"/>
                </a:cubicBezTo>
                <a:cubicBezTo>
                  <a:pt x="6012619" y="4763231"/>
                  <a:pt x="5991471" y="4755713"/>
                  <a:pt x="5975856" y="4751678"/>
                </a:cubicBezTo>
                <a:cubicBezTo>
                  <a:pt x="5946385" y="4744300"/>
                  <a:pt x="5938143" y="4740617"/>
                  <a:pt x="5920410" y="4737737"/>
                </a:cubicBezTo>
                <a:cubicBezTo>
                  <a:pt x="5902677" y="4734858"/>
                  <a:pt x="5883840" y="4734501"/>
                  <a:pt x="5869459" y="4734403"/>
                </a:cubicBezTo>
                <a:cubicBezTo>
                  <a:pt x="5855079" y="4734305"/>
                  <a:pt x="5852140" y="4739700"/>
                  <a:pt x="5834127" y="4737148"/>
                </a:cubicBezTo>
                <a:cubicBezTo>
                  <a:pt x="5804874" y="4729435"/>
                  <a:pt x="5807796" y="4730400"/>
                  <a:pt x="5771966" y="4726150"/>
                </a:cubicBezTo>
                <a:lnTo>
                  <a:pt x="5680977" y="4726617"/>
                </a:lnTo>
                <a:lnTo>
                  <a:pt x="5650557" y="4723904"/>
                </a:lnTo>
                <a:cubicBezTo>
                  <a:pt x="5639802" y="4725929"/>
                  <a:pt x="5629047" y="4714121"/>
                  <a:pt x="5618294" y="4716145"/>
                </a:cubicBezTo>
                <a:lnTo>
                  <a:pt x="5567600" y="4712292"/>
                </a:lnTo>
                <a:cubicBezTo>
                  <a:pt x="5545229" y="4692374"/>
                  <a:pt x="5541151" y="4712551"/>
                  <a:pt x="5525295" y="4707303"/>
                </a:cubicBezTo>
                <a:cubicBezTo>
                  <a:pt x="5498062" y="4696523"/>
                  <a:pt x="5492452" y="4697563"/>
                  <a:pt x="5464966" y="4687718"/>
                </a:cubicBezTo>
                <a:cubicBezTo>
                  <a:pt x="5451160" y="4689453"/>
                  <a:pt x="5436112" y="4684365"/>
                  <a:pt x="5422637" y="4687843"/>
                </a:cubicBezTo>
                <a:lnTo>
                  <a:pt x="5385596" y="4686184"/>
                </a:lnTo>
                <a:lnTo>
                  <a:pt x="5347417" y="4690023"/>
                </a:lnTo>
                <a:lnTo>
                  <a:pt x="5307450" y="4701204"/>
                </a:lnTo>
                <a:cubicBezTo>
                  <a:pt x="5291923" y="4701949"/>
                  <a:pt x="5275426" y="4700974"/>
                  <a:pt x="5257509" y="4697243"/>
                </a:cubicBezTo>
                <a:cubicBezTo>
                  <a:pt x="5243483" y="4695263"/>
                  <a:pt x="5222121" y="4694006"/>
                  <a:pt x="5205681" y="4681108"/>
                </a:cubicBezTo>
                <a:cubicBezTo>
                  <a:pt x="5189241" y="4668210"/>
                  <a:pt x="5066582" y="4656956"/>
                  <a:pt x="5066665" y="4656732"/>
                </a:cubicBezTo>
                <a:cubicBezTo>
                  <a:pt x="5036013" y="4653433"/>
                  <a:pt x="5037516" y="4666066"/>
                  <a:pt x="5021767" y="4667463"/>
                </a:cubicBezTo>
                <a:cubicBezTo>
                  <a:pt x="5006018" y="4668859"/>
                  <a:pt x="4997883" y="4663456"/>
                  <a:pt x="4972175" y="4665113"/>
                </a:cubicBezTo>
                <a:cubicBezTo>
                  <a:pt x="4946467" y="4666771"/>
                  <a:pt x="4895264" y="4676890"/>
                  <a:pt x="4867522" y="4677409"/>
                </a:cubicBezTo>
                <a:cubicBezTo>
                  <a:pt x="4847198" y="4677652"/>
                  <a:pt x="4846533" y="4665718"/>
                  <a:pt x="4824459" y="4661311"/>
                </a:cubicBezTo>
                <a:cubicBezTo>
                  <a:pt x="4802946" y="4676275"/>
                  <a:pt x="4746723" y="4640980"/>
                  <a:pt x="4748119" y="4662282"/>
                </a:cubicBezTo>
                <a:cubicBezTo>
                  <a:pt x="4696376" y="4649495"/>
                  <a:pt x="4704934" y="4651568"/>
                  <a:pt x="4681435" y="4656529"/>
                </a:cubicBezTo>
                <a:lnTo>
                  <a:pt x="4655641" y="4662947"/>
                </a:lnTo>
                <a:lnTo>
                  <a:pt x="4568774" y="4659157"/>
                </a:lnTo>
                <a:lnTo>
                  <a:pt x="4561567" y="4664296"/>
                </a:lnTo>
                <a:lnTo>
                  <a:pt x="4544039" y="4665425"/>
                </a:lnTo>
                <a:lnTo>
                  <a:pt x="4537547" y="4666124"/>
                </a:lnTo>
                <a:lnTo>
                  <a:pt x="4533521" y="4663656"/>
                </a:lnTo>
                <a:cubicBezTo>
                  <a:pt x="4531131" y="4662547"/>
                  <a:pt x="4529356" y="4662473"/>
                  <a:pt x="4528079" y="4664277"/>
                </a:cubicBezTo>
                <a:cubicBezTo>
                  <a:pt x="4527877" y="4665254"/>
                  <a:pt x="4527677" y="4666231"/>
                  <a:pt x="4527476" y="4667208"/>
                </a:cubicBezTo>
                <a:lnTo>
                  <a:pt x="4493203" y="4670897"/>
                </a:lnTo>
                <a:lnTo>
                  <a:pt x="4246811" y="4676399"/>
                </a:lnTo>
                <a:cubicBezTo>
                  <a:pt x="4137387" y="4710859"/>
                  <a:pt x="4001444" y="4666072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</p:spPr>
      </p:pic>
      <p:pic>
        <p:nvPicPr>
          <p:cNvPr id="5" name="Content Placeholder 4" descr="A picture containing invertebrate, echinoderm&#10;&#10;Description automatically generated">
            <a:extLst>
              <a:ext uri="{FF2B5EF4-FFF2-40B4-BE49-F238E27FC236}">
                <a16:creationId xmlns:a16="http://schemas.microsoft.com/office/drawing/2014/main" id="{29A2FC70-0960-1F66-694A-467D9ED27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054" r="18697" b="1"/>
          <a:stretch/>
        </p:blipFill>
        <p:spPr>
          <a:xfrm>
            <a:off x="6096000" y="15322"/>
            <a:ext cx="6096000" cy="5455552"/>
          </a:xfrm>
          <a:custGeom>
            <a:avLst/>
            <a:gdLst/>
            <a:ahLst/>
            <a:cxnLst/>
            <a:rect l="l" t="t" r="r" b="b"/>
            <a:pathLst>
              <a:path w="6096000" h="5455552">
                <a:moveTo>
                  <a:pt x="0" y="0"/>
                </a:moveTo>
                <a:lnTo>
                  <a:pt x="8632" y="2126"/>
                </a:lnTo>
                <a:cubicBezTo>
                  <a:pt x="71597" y="8644"/>
                  <a:pt x="52747" y="11892"/>
                  <a:pt x="102111" y="11566"/>
                </a:cubicBezTo>
                <a:cubicBezTo>
                  <a:pt x="107032" y="11203"/>
                  <a:pt x="116450" y="20386"/>
                  <a:pt x="135511" y="18109"/>
                </a:cubicBezTo>
                <a:cubicBezTo>
                  <a:pt x="165681" y="22040"/>
                  <a:pt x="149025" y="33094"/>
                  <a:pt x="187668" y="36734"/>
                </a:cubicBezTo>
                <a:cubicBezTo>
                  <a:pt x="184095" y="40156"/>
                  <a:pt x="221954" y="38461"/>
                  <a:pt x="225602" y="50611"/>
                </a:cubicBezTo>
                <a:cubicBezTo>
                  <a:pt x="242020" y="54481"/>
                  <a:pt x="267241" y="57744"/>
                  <a:pt x="286175" y="59952"/>
                </a:cubicBezTo>
                <a:cubicBezTo>
                  <a:pt x="314543" y="65902"/>
                  <a:pt x="328665" y="72319"/>
                  <a:pt x="332857" y="76558"/>
                </a:cubicBezTo>
                <a:cubicBezTo>
                  <a:pt x="361257" y="83289"/>
                  <a:pt x="358186" y="84500"/>
                  <a:pt x="395478" y="98782"/>
                </a:cubicBezTo>
                <a:cubicBezTo>
                  <a:pt x="417363" y="93652"/>
                  <a:pt x="436168" y="104748"/>
                  <a:pt x="445328" y="114882"/>
                </a:cubicBezTo>
                <a:cubicBezTo>
                  <a:pt x="470101" y="124482"/>
                  <a:pt x="523910" y="147405"/>
                  <a:pt x="559300" y="150440"/>
                </a:cubicBezTo>
                <a:cubicBezTo>
                  <a:pt x="613422" y="149710"/>
                  <a:pt x="598278" y="160982"/>
                  <a:pt x="622357" y="169552"/>
                </a:cubicBezTo>
                <a:cubicBezTo>
                  <a:pt x="641101" y="180205"/>
                  <a:pt x="638493" y="171007"/>
                  <a:pt x="658054" y="184474"/>
                </a:cubicBezTo>
                <a:lnTo>
                  <a:pt x="694284" y="200095"/>
                </a:lnTo>
                <a:lnTo>
                  <a:pt x="737979" y="224556"/>
                </a:lnTo>
                <a:lnTo>
                  <a:pt x="747981" y="231280"/>
                </a:lnTo>
                <a:cubicBezTo>
                  <a:pt x="753111" y="231304"/>
                  <a:pt x="756366" y="231723"/>
                  <a:pt x="758445" y="232460"/>
                </a:cubicBezTo>
                <a:cubicBezTo>
                  <a:pt x="758496" y="232559"/>
                  <a:pt x="758549" y="232658"/>
                  <a:pt x="758600" y="232757"/>
                </a:cubicBezTo>
                <a:lnTo>
                  <a:pt x="773364" y="235718"/>
                </a:lnTo>
                <a:cubicBezTo>
                  <a:pt x="790479" y="236082"/>
                  <a:pt x="824818" y="262048"/>
                  <a:pt x="841072" y="261356"/>
                </a:cubicBezTo>
                <a:cubicBezTo>
                  <a:pt x="848247" y="277811"/>
                  <a:pt x="845053" y="250444"/>
                  <a:pt x="872404" y="265382"/>
                </a:cubicBezTo>
                <a:cubicBezTo>
                  <a:pt x="884596" y="267374"/>
                  <a:pt x="889722" y="269394"/>
                  <a:pt x="899938" y="270925"/>
                </a:cubicBezTo>
                <a:cubicBezTo>
                  <a:pt x="900079" y="271345"/>
                  <a:pt x="933560" y="274145"/>
                  <a:pt x="933701" y="274565"/>
                </a:cubicBezTo>
                <a:lnTo>
                  <a:pt x="958104" y="278658"/>
                </a:lnTo>
                <a:lnTo>
                  <a:pt x="963678" y="280729"/>
                </a:lnTo>
                <a:lnTo>
                  <a:pt x="996167" y="277529"/>
                </a:lnTo>
                <a:lnTo>
                  <a:pt x="1012387" y="277350"/>
                </a:lnTo>
                <a:lnTo>
                  <a:pt x="1018139" y="274257"/>
                </a:lnTo>
                <a:cubicBezTo>
                  <a:pt x="1023705" y="272608"/>
                  <a:pt x="1030840" y="272419"/>
                  <a:pt x="1041488" y="275538"/>
                </a:cubicBezTo>
                <a:lnTo>
                  <a:pt x="1043729" y="276831"/>
                </a:lnTo>
                <a:lnTo>
                  <a:pt x="1076532" y="271239"/>
                </a:lnTo>
                <a:cubicBezTo>
                  <a:pt x="1083544" y="269462"/>
                  <a:pt x="1111552" y="278849"/>
                  <a:pt x="1117458" y="275294"/>
                </a:cubicBezTo>
                <a:cubicBezTo>
                  <a:pt x="1173364" y="280135"/>
                  <a:pt x="1207569" y="263603"/>
                  <a:pt x="1275827" y="275029"/>
                </a:cubicBezTo>
                <a:cubicBezTo>
                  <a:pt x="1321519" y="279616"/>
                  <a:pt x="1347196" y="279519"/>
                  <a:pt x="1376683" y="283128"/>
                </a:cubicBezTo>
                <a:cubicBezTo>
                  <a:pt x="1406170" y="286737"/>
                  <a:pt x="1433752" y="293140"/>
                  <a:pt x="1452749" y="296685"/>
                </a:cubicBezTo>
                <a:cubicBezTo>
                  <a:pt x="1471746" y="300230"/>
                  <a:pt x="1466619" y="301895"/>
                  <a:pt x="1490664" y="304401"/>
                </a:cubicBezTo>
                <a:cubicBezTo>
                  <a:pt x="1514709" y="306907"/>
                  <a:pt x="1573675" y="305000"/>
                  <a:pt x="1597021" y="311721"/>
                </a:cubicBezTo>
                <a:cubicBezTo>
                  <a:pt x="1622238" y="311037"/>
                  <a:pt x="1625537" y="322069"/>
                  <a:pt x="1639314" y="320753"/>
                </a:cubicBezTo>
                <a:cubicBezTo>
                  <a:pt x="1710549" y="337224"/>
                  <a:pt x="1769892" y="334296"/>
                  <a:pt x="1856583" y="331628"/>
                </a:cubicBezTo>
                <a:cubicBezTo>
                  <a:pt x="1913730" y="336509"/>
                  <a:pt x="1912698" y="339285"/>
                  <a:pt x="1937745" y="342098"/>
                </a:cubicBezTo>
                <a:cubicBezTo>
                  <a:pt x="1945390" y="344925"/>
                  <a:pt x="1949181" y="335092"/>
                  <a:pt x="1956068" y="338984"/>
                </a:cubicBezTo>
                <a:lnTo>
                  <a:pt x="1991434" y="344183"/>
                </a:lnTo>
                <a:lnTo>
                  <a:pt x="2017399" y="354323"/>
                </a:lnTo>
                <a:lnTo>
                  <a:pt x="2041804" y="360756"/>
                </a:lnTo>
                <a:lnTo>
                  <a:pt x="2071138" y="363487"/>
                </a:lnTo>
                <a:cubicBezTo>
                  <a:pt x="2080124" y="365903"/>
                  <a:pt x="2080713" y="373697"/>
                  <a:pt x="2092557" y="373570"/>
                </a:cubicBezTo>
                <a:cubicBezTo>
                  <a:pt x="2128517" y="378742"/>
                  <a:pt x="2193287" y="383225"/>
                  <a:pt x="2242182" y="388922"/>
                </a:cubicBezTo>
                <a:cubicBezTo>
                  <a:pt x="2266404" y="385527"/>
                  <a:pt x="2301142" y="392029"/>
                  <a:pt x="2311187" y="401718"/>
                </a:cubicBezTo>
                <a:cubicBezTo>
                  <a:pt x="2323182" y="404413"/>
                  <a:pt x="2352098" y="404462"/>
                  <a:pt x="2363765" y="402554"/>
                </a:cubicBezTo>
                <a:cubicBezTo>
                  <a:pt x="2374121" y="402833"/>
                  <a:pt x="2375999" y="406521"/>
                  <a:pt x="2389759" y="407955"/>
                </a:cubicBezTo>
                <a:cubicBezTo>
                  <a:pt x="2404778" y="411334"/>
                  <a:pt x="2437354" y="427346"/>
                  <a:pt x="2451497" y="432353"/>
                </a:cubicBezTo>
                <a:cubicBezTo>
                  <a:pt x="2465640" y="437360"/>
                  <a:pt x="2451256" y="432175"/>
                  <a:pt x="2474615" y="437995"/>
                </a:cubicBezTo>
                <a:cubicBezTo>
                  <a:pt x="2482949" y="439979"/>
                  <a:pt x="2481204" y="447714"/>
                  <a:pt x="2499122" y="451403"/>
                </a:cubicBezTo>
                <a:cubicBezTo>
                  <a:pt x="2517041" y="455093"/>
                  <a:pt x="2557176" y="459358"/>
                  <a:pt x="2582126" y="460132"/>
                </a:cubicBezTo>
                <a:cubicBezTo>
                  <a:pt x="2610000" y="447613"/>
                  <a:pt x="2600233" y="464657"/>
                  <a:pt x="2651203" y="448902"/>
                </a:cubicBezTo>
                <a:cubicBezTo>
                  <a:pt x="2652514" y="450917"/>
                  <a:pt x="2673343" y="450050"/>
                  <a:pt x="2694692" y="451398"/>
                </a:cubicBezTo>
                <a:cubicBezTo>
                  <a:pt x="2716041" y="452746"/>
                  <a:pt x="2761501" y="464041"/>
                  <a:pt x="2779298" y="456988"/>
                </a:cubicBezTo>
                <a:lnTo>
                  <a:pt x="2936306" y="456249"/>
                </a:lnTo>
                <a:lnTo>
                  <a:pt x="3026435" y="468085"/>
                </a:lnTo>
                <a:cubicBezTo>
                  <a:pt x="3057775" y="469980"/>
                  <a:pt x="3063039" y="478620"/>
                  <a:pt x="3083171" y="475230"/>
                </a:cubicBezTo>
                <a:cubicBezTo>
                  <a:pt x="3117108" y="477415"/>
                  <a:pt x="3095622" y="493457"/>
                  <a:pt x="3134778" y="480540"/>
                </a:cubicBezTo>
                <a:cubicBezTo>
                  <a:pt x="3124076" y="494276"/>
                  <a:pt x="3153178" y="476814"/>
                  <a:pt x="3173314" y="487873"/>
                </a:cubicBezTo>
                <a:cubicBezTo>
                  <a:pt x="3201556" y="479719"/>
                  <a:pt x="3230591" y="489990"/>
                  <a:pt x="3247734" y="491186"/>
                </a:cubicBezTo>
                <a:cubicBezTo>
                  <a:pt x="3264877" y="492382"/>
                  <a:pt x="3251612" y="496143"/>
                  <a:pt x="3276172" y="495050"/>
                </a:cubicBezTo>
                <a:lnTo>
                  <a:pt x="3310856" y="500586"/>
                </a:lnTo>
                <a:cubicBezTo>
                  <a:pt x="3309045" y="496015"/>
                  <a:pt x="3314063" y="497362"/>
                  <a:pt x="3327824" y="498077"/>
                </a:cubicBezTo>
                <a:lnTo>
                  <a:pt x="3364782" y="494003"/>
                </a:lnTo>
                <a:lnTo>
                  <a:pt x="3390144" y="498112"/>
                </a:lnTo>
                <a:cubicBezTo>
                  <a:pt x="3393544" y="497973"/>
                  <a:pt x="3417720" y="493499"/>
                  <a:pt x="3417235" y="489988"/>
                </a:cubicBezTo>
                <a:cubicBezTo>
                  <a:pt x="3443685" y="504716"/>
                  <a:pt x="3446332" y="495464"/>
                  <a:pt x="3473455" y="491710"/>
                </a:cubicBezTo>
                <a:cubicBezTo>
                  <a:pt x="3496710" y="493093"/>
                  <a:pt x="3476665" y="493558"/>
                  <a:pt x="3532861" y="495298"/>
                </a:cubicBezTo>
                <a:cubicBezTo>
                  <a:pt x="3554737" y="511467"/>
                  <a:pt x="3539011" y="483579"/>
                  <a:pt x="3581951" y="506221"/>
                </a:cubicBezTo>
                <a:cubicBezTo>
                  <a:pt x="3584053" y="504456"/>
                  <a:pt x="3610563" y="506075"/>
                  <a:pt x="3624438" y="507850"/>
                </a:cubicBezTo>
                <a:cubicBezTo>
                  <a:pt x="3638313" y="509625"/>
                  <a:pt x="3650849" y="507462"/>
                  <a:pt x="3665204" y="516874"/>
                </a:cubicBezTo>
                <a:cubicBezTo>
                  <a:pt x="3675692" y="519769"/>
                  <a:pt x="3656949" y="515532"/>
                  <a:pt x="3689747" y="520459"/>
                </a:cubicBezTo>
                <a:cubicBezTo>
                  <a:pt x="3722545" y="525386"/>
                  <a:pt x="3829449" y="542068"/>
                  <a:pt x="3861993" y="546434"/>
                </a:cubicBezTo>
                <a:cubicBezTo>
                  <a:pt x="3894537" y="550800"/>
                  <a:pt x="3871648" y="553364"/>
                  <a:pt x="3885009" y="553797"/>
                </a:cubicBezTo>
                <a:cubicBezTo>
                  <a:pt x="3898370" y="554230"/>
                  <a:pt x="3927139" y="547164"/>
                  <a:pt x="3942159" y="549034"/>
                </a:cubicBezTo>
                <a:cubicBezTo>
                  <a:pt x="3961015" y="550940"/>
                  <a:pt x="3963811" y="558241"/>
                  <a:pt x="3975129" y="557872"/>
                </a:cubicBezTo>
                <a:cubicBezTo>
                  <a:pt x="3985593" y="547655"/>
                  <a:pt x="3996704" y="547768"/>
                  <a:pt x="4014830" y="553964"/>
                </a:cubicBezTo>
                <a:cubicBezTo>
                  <a:pt x="4048643" y="556748"/>
                  <a:pt x="4048670" y="546238"/>
                  <a:pt x="4081323" y="547753"/>
                </a:cubicBezTo>
                <a:cubicBezTo>
                  <a:pt x="4095652" y="547174"/>
                  <a:pt x="4103318" y="550468"/>
                  <a:pt x="4127224" y="547194"/>
                </a:cubicBezTo>
                <a:cubicBezTo>
                  <a:pt x="4144245" y="547892"/>
                  <a:pt x="4178444" y="549648"/>
                  <a:pt x="4201489" y="539366"/>
                </a:cubicBezTo>
                <a:cubicBezTo>
                  <a:pt x="4226484" y="538057"/>
                  <a:pt x="4208332" y="537593"/>
                  <a:pt x="4235612" y="540183"/>
                </a:cubicBezTo>
                <a:cubicBezTo>
                  <a:pt x="4268938" y="540701"/>
                  <a:pt x="4282810" y="534470"/>
                  <a:pt x="4302068" y="535952"/>
                </a:cubicBezTo>
                <a:cubicBezTo>
                  <a:pt x="4314608" y="531697"/>
                  <a:pt x="4300406" y="536768"/>
                  <a:pt x="4348604" y="531427"/>
                </a:cubicBezTo>
                <a:cubicBezTo>
                  <a:pt x="4367706" y="540886"/>
                  <a:pt x="4384046" y="527950"/>
                  <a:pt x="4400391" y="529988"/>
                </a:cubicBezTo>
                <a:cubicBezTo>
                  <a:pt x="4426313" y="528954"/>
                  <a:pt x="4490025" y="529067"/>
                  <a:pt x="4513659" y="527603"/>
                </a:cubicBezTo>
                <a:cubicBezTo>
                  <a:pt x="4537293" y="526139"/>
                  <a:pt x="4512137" y="523958"/>
                  <a:pt x="4542198" y="521206"/>
                </a:cubicBezTo>
                <a:cubicBezTo>
                  <a:pt x="4597566" y="533455"/>
                  <a:pt x="4628464" y="511410"/>
                  <a:pt x="4684502" y="508712"/>
                </a:cubicBezTo>
                <a:cubicBezTo>
                  <a:pt x="4718519" y="491640"/>
                  <a:pt x="4742626" y="509374"/>
                  <a:pt x="4779821" y="496309"/>
                </a:cubicBezTo>
                <a:cubicBezTo>
                  <a:pt x="4804992" y="492314"/>
                  <a:pt x="4808648" y="496131"/>
                  <a:pt x="4822825" y="494266"/>
                </a:cubicBezTo>
                <a:cubicBezTo>
                  <a:pt x="4837002" y="492401"/>
                  <a:pt x="4852992" y="487905"/>
                  <a:pt x="4864884" y="485118"/>
                </a:cubicBezTo>
                <a:cubicBezTo>
                  <a:pt x="4871249" y="488756"/>
                  <a:pt x="4920720" y="482346"/>
                  <a:pt x="4919578" y="477542"/>
                </a:cubicBezTo>
                <a:cubicBezTo>
                  <a:pt x="4926928" y="479188"/>
                  <a:pt x="4947247" y="485560"/>
                  <a:pt x="4949541" y="477954"/>
                </a:cubicBezTo>
                <a:cubicBezTo>
                  <a:pt x="4987069" y="477873"/>
                  <a:pt x="5008152" y="476806"/>
                  <a:pt x="5040980" y="486944"/>
                </a:cubicBezTo>
                <a:cubicBezTo>
                  <a:pt x="5064311" y="490721"/>
                  <a:pt x="5048016" y="488694"/>
                  <a:pt x="5062537" y="491091"/>
                </a:cubicBezTo>
                <a:cubicBezTo>
                  <a:pt x="5077058" y="493488"/>
                  <a:pt x="5101248" y="489194"/>
                  <a:pt x="5124930" y="488624"/>
                </a:cubicBezTo>
                <a:cubicBezTo>
                  <a:pt x="5148941" y="488756"/>
                  <a:pt x="5176916" y="492838"/>
                  <a:pt x="5194697" y="494266"/>
                </a:cubicBezTo>
                <a:cubicBezTo>
                  <a:pt x="5212478" y="495694"/>
                  <a:pt x="5216720" y="495351"/>
                  <a:pt x="5231615" y="497193"/>
                </a:cubicBezTo>
                <a:cubicBezTo>
                  <a:pt x="5256471" y="493743"/>
                  <a:pt x="5277358" y="495561"/>
                  <a:pt x="5295973" y="502936"/>
                </a:cubicBezTo>
                <a:cubicBezTo>
                  <a:pt x="5310458" y="504829"/>
                  <a:pt x="5303034" y="509138"/>
                  <a:pt x="5313760" y="510935"/>
                </a:cubicBezTo>
                <a:cubicBezTo>
                  <a:pt x="5324486" y="512732"/>
                  <a:pt x="5331325" y="504608"/>
                  <a:pt x="5360330" y="506574"/>
                </a:cubicBezTo>
                <a:cubicBezTo>
                  <a:pt x="5370649" y="506971"/>
                  <a:pt x="5370304" y="514592"/>
                  <a:pt x="5392341" y="515697"/>
                </a:cubicBezTo>
                <a:cubicBezTo>
                  <a:pt x="5414378" y="516802"/>
                  <a:pt x="5502983" y="521559"/>
                  <a:pt x="5535415" y="522731"/>
                </a:cubicBezTo>
                <a:cubicBezTo>
                  <a:pt x="5567847" y="523903"/>
                  <a:pt x="5554717" y="520685"/>
                  <a:pt x="5570264" y="520350"/>
                </a:cubicBezTo>
                <a:cubicBezTo>
                  <a:pt x="5585811" y="520015"/>
                  <a:pt x="5604204" y="511612"/>
                  <a:pt x="5628698" y="520719"/>
                </a:cubicBezTo>
                <a:cubicBezTo>
                  <a:pt x="5647020" y="515874"/>
                  <a:pt x="5647491" y="526993"/>
                  <a:pt x="5667807" y="529861"/>
                </a:cubicBezTo>
                <a:cubicBezTo>
                  <a:pt x="5679016" y="533919"/>
                  <a:pt x="5693046" y="532742"/>
                  <a:pt x="5702300" y="535541"/>
                </a:cubicBezTo>
                <a:cubicBezTo>
                  <a:pt x="5711554" y="538340"/>
                  <a:pt x="5718870" y="538844"/>
                  <a:pt x="5725716" y="541891"/>
                </a:cubicBezTo>
                <a:cubicBezTo>
                  <a:pt x="5732562" y="544938"/>
                  <a:pt x="5734643" y="551045"/>
                  <a:pt x="5743374" y="553823"/>
                </a:cubicBezTo>
                <a:cubicBezTo>
                  <a:pt x="5752105" y="556601"/>
                  <a:pt x="5765759" y="561491"/>
                  <a:pt x="5775722" y="563322"/>
                </a:cubicBezTo>
                <a:cubicBezTo>
                  <a:pt x="5785685" y="565153"/>
                  <a:pt x="5784173" y="562319"/>
                  <a:pt x="5803154" y="564811"/>
                </a:cubicBezTo>
                <a:cubicBezTo>
                  <a:pt x="5834093" y="570132"/>
                  <a:pt x="5861956" y="573987"/>
                  <a:pt x="5896753" y="573511"/>
                </a:cubicBezTo>
                <a:cubicBezTo>
                  <a:pt x="5903276" y="583218"/>
                  <a:pt x="5913663" y="578812"/>
                  <a:pt x="5927554" y="573675"/>
                </a:cubicBezTo>
                <a:cubicBezTo>
                  <a:pt x="5953522" y="580755"/>
                  <a:pt x="5997380" y="586240"/>
                  <a:pt x="6041802" y="602069"/>
                </a:cubicBezTo>
                <a:cubicBezTo>
                  <a:pt x="6060710" y="611771"/>
                  <a:pt x="6064884" y="613437"/>
                  <a:pt x="6078434" y="616108"/>
                </a:cubicBezTo>
                <a:lnTo>
                  <a:pt x="6096000" y="619448"/>
                </a:lnTo>
                <a:lnTo>
                  <a:pt x="6096000" y="5455552"/>
                </a:lnTo>
                <a:lnTo>
                  <a:pt x="6069997" y="5451207"/>
                </a:lnTo>
                <a:cubicBezTo>
                  <a:pt x="6053823" y="5455294"/>
                  <a:pt x="6044686" y="5455132"/>
                  <a:pt x="6037984" y="5444964"/>
                </a:cubicBezTo>
                <a:cubicBezTo>
                  <a:pt x="5998377" y="5442843"/>
                  <a:pt x="5957550" y="5417208"/>
                  <a:pt x="5932185" y="5429303"/>
                </a:cubicBezTo>
                <a:cubicBezTo>
                  <a:pt x="5933795" y="5407890"/>
                  <a:pt x="5919598" y="5415926"/>
                  <a:pt x="5891978" y="5410773"/>
                </a:cubicBezTo>
                <a:cubicBezTo>
                  <a:pt x="5872223" y="5404775"/>
                  <a:pt x="5829555" y="5392164"/>
                  <a:pt x="5813654" y="5386399"/>
                </a:cubicBezTo>
                <a:cubicBezTo>
                  <a:pt x="5797753" y="5380634"/>
                  <a:pt x="5785570" y="5384842"/>
                  <a:pt x="5769613" y="5379294"/>
                </a:cubicBezTo>
                <a:cubicBezTo>
                  <a:pt x="5776777" y="5360980"/>
                  <a:pt x="5681621" y="5373475"/>
                  <a:pt x="5717914" y="5360029"/>
                </a:cubicBezTo>
                <a:cubicBezTo>
                  <a:pt x="5690732" y="5349118"/>
                  <a:pt x="5700727" y="5354575"/>
                  <a:pt x="5686355" y="5359511"/>
                </a:cubicBezTo>
                <a:cubicBezTo>
                  <a:pt x="5652173" y="5354756"/>
                  <a:pt x="5649150" y="5353330"/>
                  <a:pt x="5609707" y="5357833"/>
                </a:cubicBezTo>
                <a:cubicBezTo>
                  <a:pt x="5592195" y="5357127"/>
                  <a:pt x="5585993" y="5354659"/>
                  <a:pt x="5570413" y="5353209"/>
                </a:cubicBezTo>
                <a:cubicBezTo>
                  <a:pt x="5554833" y="5351759"/>
                  <a:pt x="5546238" y="5352814"/>
                  <a:pt x="5516227" y="5349136"/>
                </a:cubicBezTo>
                <a:cubicBezTo>
                  <a:pt x="5492490" y="5344525"/>
                  <a:pt x="5475257" y="5345814"/>
                  <a:pt x="5456088" y="5343158"/>
                </a:cubicBezTo>
                <a:cubicBezTo>
                  <a:pt x="5436918" y="5340503"/>
                  <a:pt x="5425237" y="5336331"/>
                  <a:pt x="5401214" y="5333202"/>
                </a:cubicBezTo>
                <a:cubicBezTo>
                  <a:pt x="5380590" y="5324458"/>
                  <a:pt x="5302803" y="5345416"/>
                  <a:pt x="5287223" y="5319212"/>
                </a:cubicBezTo>
                <a:cubicBezTo>
                  <a:pt x="5230819" y="5324494"/>
                  <a:pt x="5214860" y="5313910"/>
                  <a:pt x="5168498" y="5309267"/>
                </a:cubicBezTo>
                <a:cubicBezTo>
                  <a:pt x="5123665" y="5304413"/>
                  <a:pt x="5118021" y="5307363"/>
                  <a:pt x="5071189" y="5294765"/>
                </a:cubicBezTo>
                <a:cubicBezTo>
                  <a:pt x="5034607" y="5282205"/>
                  <a:pt x="5014978" y="5278240"/>
                  <a:pt x="4972297" y="5275521"/>
                </a:cubicBezTo>
                <a:cubicBezTo>
                  <a:pt x="4969126" y="5282935"/>
                  <a:pt x="4918210" y="5268072"/>
                  <a:pt x="4909975" y="5265882"/>
                </a:cubicBezTo>
                <a:cubicBezTo>
                  <a:pt x="4910918" y="5270758"/>
                  <a:pt x="4884027" y="5272900"/>
                  <a:pt x="4877057" y="5268795"/>
                </a:cubicBezTo>
                <a:cubicBezTo>
                  <a:pt x="4815399" y="5271659"/>
                  <a:pt x="4796579" y="5290311"/>
                  <a:pt x="4750368" y="5280515"/>
                </a:cubicBezTo>
                <a:cubicBezTo>
                  <a:pt x="4714297" y="5280446"/>
                  <a:pt x="4716019" y="5289985"/>
                  <a:pt x="4664197" y="5289876"/>
                </a:cubicBezTo>
                <a:cubicBezTo>
                  <a:pt x="4642396" y="5294034"/>
                  <a:pt x="4648926" y="5285802"/>
                  <a:pt x="4621801" y="5286109"/>
                </a:cubicBezTo>
                <a:cubicBezTo>
                  <a:pt x="4587181" y="5303707"/>
                  <a:pt x="4550367" y="5292240"/>
                  <a:pt x="4501450" y="5291718"/>
                </a:cubicBezTo>
                <a:cubicBezTo>
                  <a:pt x="4441618" y="5290413"/>
                  <a:pt x="4391602" y="5297669"/>
                  <a:pt x="4339538" y="5289896"/>
                </a:cubicBezTo>
                <a:cubicBezTo>
                  <a:pt x="4320399" y="5296143"/>
                  <a:pt x="4294824" y="5304547"/>
                  <a:pt x="4273798" y="5293687"/>
                </a:cubicBezTo>
                <a:cubicBezTo>
                  <a:pt x="4218595" y="5295417"/>
                  <a:pt x="4225039" y="5300366"/>
                  <a:pt x="4204001" y="5294046"/>
                </a:cubicBezTo>
                <a:cubicBezTo>
                  <a:pt x="4162118" y="5296469"/>
                  <a:pt x="4168874" y="5290927"/>
                  <a:pt x="4131013" y="5287923"/>
                </a:cubicBezTo>
                <a:cubicBezTo>
                  <a:pt x="4100184" y="5283304"/>
                  <a:pt x="4115521" y="5283729"/>
                  <a:pt x="4087000" y="5283169"/>
                </a:cubicBezTo>
                <a:cubicBezTo>
                  <a:pt x="4060034" y="5291706"/>
                  <a:pt x="4041568" y="5281154"/>
                  <a:pt x="4034328" y="5278941"/>
                </a:cubicBezTo>
                <a:cubicBezTo>
                  <a:pt x="4008845" y="5280382"/>
                  <a:pt x="3971113" y="5268624"/>
                  <a:pt x="3975385" y="5283804"/>
                </a:cubicBezTo>
                <a:cubicBezTo>
                  <a:pt x="3939593" y="5263231"/>
                  <a:pt x="3940927" y="5284115"/>
                  <a:pt x="3902682" y="5278816"/>
                </a:cubicBezTo>
                <a:cubicBezTo>
                  <a:pt x="3882526" y="5271283"/>
                  <a:pt x="3856417" y="5267233"/>
                  <a:pt x="3843763" y="5276642"/>
                </a:cubicBezTo>
                <a:cubicBezTo>
                  <a:pt x="3766863" y="5264696"/>
                  <a:pt x="3813381" y="5261088"/>
                  <a:pt x="3734981" y="5248544"/>
                </a:cubicBezTo>
                <a:cubicBezTo>
                  <a:pt x="3694311" y="5242227"/>
                  <a:pt x="3633976" y="5239795"/>
                  <a:pt x="3602355" y="5230777"/>
                </a:cubicBezTo>
                <a:cubicBezTo>
                  <a:pt x="3570735" y="5221759"/>
                  <a:pt x="3562983" y="5225833"/>
                  <a:pt x="3538517" y="5219315"/>
                </a:cubicBezTo>
                <a:cubicBezTo>
                  <a:pt x="3514052" y="5212798"/>
                  <a:pt x="3482747" y="5212305"/>
                  <a:pt x="3463058" y="5208965"/>
                </a:cubicBezTo>
                <a:cubicBezTo>
                  <a:pt x="3443369" y="5205624"/>
                  <a:pt x="3422900" y="5197673"/>
                  <a:pt x="3420380" y="5199276"/>
                </a:cubicBezTo>
                <a:cubicBezTo>
                  <a:pt x="3380714" y="5190779"/>
                  <a:pt x="3368868" y="5201274"/>
                  <a:pt x="3345184" y="5183516"/>
                </a:cubicBezTo>
                <a:cubicBezTo>
                  <a:pt x="3324916" y="5181274"/>
                  <a:pt x="3320333" y="5179327"/>
                  <a:pt x="3298771" y="5178904"/>
                </a:cubicBezTo>
                <a:cubicBezTo>
                  <a:pt x="3277209" y="5178481"/>
                  <a:pt x="3245843" y="5181014"/>
                  <a:pt x="3215809" y="5180977"/>
                </a:cubicBezTo>
                <a:cubicBezTo>
                  <a:pt x="3184688" y="5182696"/>
                  <a:pt x="3183910" y="5199151"/>
                  <a:pt x="3154917" y="5182487"/>
                </a:cubicBezTo>
                <a:cubicBezTo>
                  <a:pt x="3155210" y="5186026"/>
                  <a:pt x="3140142" y="5187176"/>
                  <a:pt x="3136265" y="5187060"/>
                </a:cubicBezTo>
                <a:lnTo>
                  <a:pt x="3105563" y="5188768"/>
                </a:lnTo>
                <a:lnTo>
                  <a:pt x="3102974" y="5183180"/>
                </a:lnTo>
                <a:cubicBezTo>
                  <a:pt x="3091506" y="5180875"/>
                  <a:pt x="3071814" y="5186387"/>
                  <a:pt x="3060354" y="5187376"/>
                </a:cubicBezTo>
                <a:lnTo>
                  <a:pt x="3034213" y="5189113"/>
                </a:lnTo>
                <a:lnTo>
                  <a:pt x="3024272" y="5188328"/>
                </a:lnTo>
                <a:lnTo>
                  <a:pt x="3020033" y="5188388"/>
                </a:lnTo>
                <a:lnTo>
                  <a:pt x="3009083" y="5184215"/>
                </a:lnTo>
                <a:cubicBezTo>
                  <a:pt x="2998901" y="5183170"/>
                  <a:pt x="2991286" y="5176456"/>
                  <a:pt x="2985198" y="5175435"/>
                </a:cubicBezTo>
                <a:cubicBezTo>
                  <a:pt x="2979110" y="5174414"/>
                  <a:pt x="2977314" y="5182166"/>
                  <a:pt x="2972552" y="5178092"/>
                </a:cubicBezTo>
                <a:cubicBezTo>
                  <a:pt x="2978585" y="5175121"/>
                  <a:pt x="2969122" y="5172700"/>
                  <a:pt x="2964948" y="5170542"/>
                </a:cubicBezTo>
                <a:lnTo>
                  <a:pt x="2927081" y="5167883"/>
                </a:lnTo>
                <a:cubicBezTo>
                  <a:pt x="2881315" y="5170765"/>
                  <a:pt x="2897505" y="5157632"/>
                  <a:pt x="2883507" y="5165948"/>
                </a:cubicBezTo>
                <a:cubicBezTo>
                  <a:pt x="2848802" y="5172562"/>
                  <a:pt x="2841183" y="5172540"/>
                  <a:pt x="2828808" y="5171024"/>
                </a:cubicBezTo>
                <a:cubicBezTo>
                  <a:pt x="2789723" y="5176358"/>
                  <a:pt x="2783598" y="5178552"/>
                  <a:pt x="2733350" y="5182954"/>
                </a:cubicBezTo>
                <a:cubicBezTo>
                  <a:pt x="2705294" y="5195484"/>
                  <a:pt x="2697276" y="5196299"/>
                  <a:pt x="2676026" y="5201528"/>
                </a:cubicBezTo>
                <a:cubicBezTo>
                  <a:pt x="2649850" y="5209688"/>
                  <a:pt x="2656777" y="5215631"/>
                  <a:pt x="2624966" y="5219503"/>
                </a:cubicBezTo>
                <a:cubicBezTo>
                  <a:pt x="2608822" y="5223802"/>
                  <a:pt x="2596717" y="5233960"/>
                  <a:pt x="2586657" y="5237693"/>
                </a:cubicBezTo>
                <a:cubicBezTo>
                  <a:pt x="2576598" y="5241426"/>
                  <a:pt x="2572560" y="5240215"/>
                  <a:pt x="2555604" y="5242950"/>
                </a:cubicBezTo>
                <a:cubicBezTo>
                  <a:pt x="2544327" y="5242024"/>
                  <a:pt x="2507818" y="5241999"/>
                  <a:pt x="2501014" y="5243732"/>
                </a:cubicBezTo>
                <a:cubicBezTo>
                  <a:pt x="2481627" y="5253849"/>
                  <a:pt x="2464234" y="5242512"/>
                  <a:pt x="2430333" y="5242347"/>
                </a:cubicBezTo>
                <a:lnTo>
                  <a:pt x="2390297" y="5243718"/>
                </a:lnTo>
                <a:cubicBezTo>
                  <a:pt x="2383025" y="5238323"/>
                  <a:pt x="2325738" y="5236407"/>
                  <a:pt x="2321676" y="5229096"/>
                </a:cubicBezTo>
                <a:cubicBezTo>
                  <a:pt x="2300682" y="5221752"/>
                  <a:pt x="2300605" y="5203239"/>
                  <a:pt x="2268081" y="5196194"/>
                </a:cubicBezTo>
                <a:cubicBezTo>
                  <a:pt x="2250549" y="5189151"/>
                  <a:pt x="2260291" y="5206888"/>
                  <a:pt x="2216485" y="5186836"/>
                </a:cubicBezTo>
                <a:cubicBezTo>
                  <a:pt x="2176812" y="5155811"/>
                  <a:pt x="2009284" y="5133290"/>
                  <a:pt x="2001494" y="5079343"/>
                </a:cubicBezTo>
                <a:cubicBezTo>
                  <a:pt x="1930452" y="5061834"/>
                  <a:pt x="1990088" y="5062662"/>
                  <a:pt x="1894629" y="5047832"/>
                </a:cubicBezTo>
                <a:cubicBezTo>
                  <a:pt x="1809963" y="5035276"/>
                  <a:pt x="1557661" y="5013588"/>
                  <a:pt x="1500237" y="4994679"/>
                </a:cubicBezTo>
                <a:cubicBezTo>
                  <a:pt x="1422590" y="4985100"/>
                  <a:pt x="1462550" y="4984560"/>
                  <a:pt x="1428745" y="4990358"/>
                </a:cubicBezTo>
                <a:cubicBezTo>
                  <a:pt x="1371818" y="4998904"/>
                  <a:pt x="1368586" y="4981591"/>
                  <a:pt x="1331117" y="4982813"/>
                </a:cubicBezTo>
                <a:cubicBezTo>
                  <a:pt x="1275392" y="4969813"/>
                  <a:pt x="1167811" y="4963517"/>
                  <a:pt x="1094400" y="4949677"/>
                </a:cubicBezTo>
                <a:cubicBezTo>
                  <a:pt x="1032555" y="4940283"/>
                  <a:pt x="1020613" y="4926459"/>
                  <a:pt x="960420" y="4921601"/>
                </a:cubicBezTo>
                <a:cubicBezTo>
                  <a:pt x="926461" y="4913284"/>
                  <a:pt x="907935" y="4932317"/>
                  <a:pt x="890651" y="4899776"/>
                </a:cubicBezTo>
                <a:cubicBezTo>
                  <a:pt x="868932" y="4886871"/>
                  <a:pt x="828943" y="4886321"/>
                  <a:pt x="792786" y="4879490"/>
                </a:cubicBezTo>
                <a:cubicBezTo>
                  <a:pt x="774601" y="4877972"/>
                  <a:pt x="755410" y="4883422"/>
                  <a:pt x="715957" y="4873155"/>
                </a:cubicBezTo>
                <a:cubicBezTo>
                  <a:pt x="685950" y="4865367"/>
                  <a:pt x="651097" y="4849744"/>
                  <a:pt x="647625" y="4870967"/>
                </a:cubicBezTo>
                <a:cubicBezTo>
                  <a:pt x="617175" y="4843306"/>
                  <a:pt x="628363" y="4862320"/>
                  <a:pt x="588833" y="4861867"/>
                </a:cubicBezTo>
                <a:cubicBezTo>
                  <a:pt x="485840" y="4832827"/>
                  <a:pt x="444489" y="4851587"/>
                  <a:pt x="366769" y="4836563"/>
                </a:cubicBezTo>
                <a:cubicBezTo>
                  <a:pt x="347086" y="4818158"/>
                  <a:pt x="343282" y="4863016"/>
                  <a:pt x="293285" y="4819988"/>
                </a:cubicBezTo>
                <a:cubicBezTo>
                  <a:pt x="289569" y="4822136"/>
                  <a:pt x="267030" y="4799681"/>
                  <a:pt x="251789" y="4793960"/>
                </a:cubicBezTo>
                <a:cubicBezTo>
                  <a:pt x="236548" y="4788239"/>
                  <a:pt x="215411" y="4786648"/>
                  <a:pt x="201835" y="4785664"/>
                </a:cubicBezTo>
                <a:cubicBezTo>
                  <a:pt x="188258" y="4784679"/>
                  <a:pt x="186209" y="4788050"/>
                  <a:pt x="170329" y="4788050"/>
                </a:cubicBezTo>
                <a:cubicBezTo>
                  <a:pt x="154448" y="4788050"/>
                  <a:pt x="132774" y="4775085"/>
                  <a:pt x="103478" y="4797957"/>
                </a:cubicBezTo>
                <a:cubicBezTo>
                  <a:pt x="89551" y="4796239"/>
                  <a:pt x="97852" y="4783571"/>
                  <a:pt x="86767" y="4777747"/>
                </a:cubicBezTo>
                <a:cubicBezTo>
                  <a:pt x="81225" y="4774835"/>
                  <a:pt x="72809" y="4772046"/>
                  <a:pt x="63762" y="4769537"/>
                </a:cubicBezTo>
                <a:lnTo>
                  <a:pt x="37001" y="4763022"/>
                </a:lnTo>
                <a:lnTo>
                  <a:pt x="37482" y="4761597"/>
                </a:lnTo>
                <a:cubicBezTo>
                  <a:pt x="35277" y="4760236"/>
                  <a:pt x="31697" y="4759001"/>
                  <a:pt x="30394" y="4758901"/>
                </a:cubicBezTo>
                <a:cubicBezTo>
                  <a:pt x="29091" y="4758801"/>
                  <a:pt x="30066" y="4759837"/>
                  <a:pt x="36971" y="4763015"/>
                </a:cubicBezTo>
                <a:lnTo>
                  <a:pt x="37001" y="4763022"/>
                </a:lnTo>
                <a:lnTo>
                  <a:pt x="36315" y="4765055"/>
                </a:lnTo>
                <a:cubicBezTo>
                  <a:pt x="32115" y="4765663"/>
                  <a:pt x="22886" y="4765389"/>
                  <a:pt x="4975" y="4763227"/>
                </a:cubicBezTo>
                <a:lnTo>
                  <a:pt x="0" y="476242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98348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3EBC8490-7016-7DAE-38F0-C4A38710B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2765" y="2862299"/>
            <a:ext cx="1747601" cy="1446625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3A2EDFFA-81B4-5129-5A0B-73030F34B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0724" y="1285835"/>
            <a:ext cx="1747601" cy="1446625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68B7483-FE87-F842-D963-03AFC4943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67746"/>
            <a:ext cx="5700835" cy="58935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74A4D3-4867-5BF5-C563-DAB3103E9215}"/>
              </a:ext>
            </a:extLst>
          </p:cNvPr>
          <p:cNvSpPr txBox="1"/>
          <p:nvPr/>
        </p:nvSpPr>
        <p:spPr>
          <a:xfrm>
            <a:off x="9258205" y="1638446"/>
            <a:ext cx="1649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Me neither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49462B-8DAA-7EA9-1FCB-25064A31D809}"/>
              </a:ext>
            </a:extLst>
          </p:cNvPr>
          <p:cNvSpPr txBox="1"/>
          <p:nvPr/>
        </p:nvSpPr>
        <p:spPr>
          <a:xfrm>
            <a:off x="9917591" y="3184929"/>
            <a:ext cx="1747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Me neither</a:t>
            </a:r>
          </a:p>
        </p:txBody>
      </p:sp>
    </p:spTree>
    <p:extLst>
      <p:ext uri="{BB962C8B-B14F-4D97-AF65-F5344CB8AC3E}">
        <p14:creationId xmlns:p14="http://schemas.microsoft.com/office/powerpoint/2010/main" val="2812262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1D2AF3-D248-1B4D-4BF7-F6507DA9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399257"/>
            <a:ext cx="9681882" cy="73988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进化论</a:t>
            </a:r>
            <a:r>
              <a:rPr lang="zh-CN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，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创造论</a:t>
            </a:r>
            <a:r>
              <a:rPr lang="zh-CN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，神导演化论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7C0336F-460A-CB90-E778-976857AD5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5"/>
          <a:stretch/>
        </p:blipFill>
        <p:spPr bwMode="auto"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55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9CDA3EF0-38A4-7B0F-7646-29AB79ED9330}"/>
              </a:ext>
            </a:extLst>
          </p:cNvPr>
          <p:cNvSpPr/>
          <p:nvPr/>
        </p:nvSpPr>
        <p:spPr>
          <a:xfrm>
            <a:off x="2885395" y="4533217"/>
            <a:ext cx="5682343" cy="14389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3A373EC-30EA-8D13-1185-23E46DBD1F5A}"/>
              </a:ext>
            </a:extLst>
          </p:cNvPr>
          <p:cNvSpPr/>
          <p:nvPr/>
        </p:nvSpPr>
        <p:spPr>
          <a:xfrm>
            <a:off x="6381756" y="123804"/>
            <a:ext cx="4686303" cy="32956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FE76432-B349-2BC0-F4A7-009E4ABA0BAA}"/>
              </a:ext>
            </a:extLst>
          </p:cNvPr>
          <p:cNvSpPr/>
          <p:nvPr/>
        </p:nvSpPr>
        <p:spPr>
          <a:xfrm>
            <a:off x="471482" y="128572"/>
            <a:ext cx="4686303" cy="32956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8DCE26-60B8-3E07-DED5-504E45057F40}"/>
              </a:ext>
            </a:extLst>
          </p:cNvPr>
          <p:cNvSpPr txBox="1"/>
          <p:nvPr/>
        </p:nvSpPr>
        <p:spPr>
          <a:xfrm>
            <a:off x="3324231" y="4929531"/>
            <a:ext cx="6115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生命世界的奇妙</a:t>
            </a:r>
            <a:r>
              <a:rPr lang="zh-CN" altLang="en-US" sz="3600" dirty="0"/>
              <a:t>，丰富</a:t>
            </a:r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E43647-1DF5-6DA0-F0D8-8EE06F7FB2D2}"/>
              </a:ext>
            </a:extLst>
          </p:cNvPr>
          <p:cNvSpPr txBox="1"/>
          <p:nvPr/>
        </p:nvSpPr>
        <p:spPr>
          <a:xfrm>
            <a:off x="925286" y="881743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神的设计与创造</a:t>
            </a:r>
            <a:endParaRPr lang="en-US" sz="3600" dirty="0"/>
          </a:p>
          <a:p>
            <a:pPr algn="ctr"/>
            <a:r>
              <a:rPr lang="en-US" sz="3600" dirty="0" err="1"/>
              <a:t>有目的</a:t>
            </a:r>
            <a:endParaRPr lang="en-US" sz="3600" dirty="0"/>
          </a:p>
          <a:p>
            <a:pPr algn="ctr"/>
            <a:r>
              <a:rPr lang="en-US" sz="3600" dirty="0" err="1"/>
              <a:t>爱和供应</a:t>
            </a:r>
            <a:endParaRPr lang="en-US" sz="3600" dirty="0"/>
          </a:p>
          <a:p>
            <a:pPr algn="ctr"/>
            <a:r>
              <a:rPr lang="en-US" sz="3600" dirty="0" err="1"/>
              <a:t>怜悯</a:t>
            </a:r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E69F76-FEFB-4502-A456-C5233E4DCF4C}"/>
              </a:ext>
            </a:extLst>
          </p:cNvPr>
          <p:cNvSpPr txBox="1"/>
          <p:nvPr/>
        </p:nvSpPr>
        <p:spPr>
          <a:xfrm>
            <a:off x="6553200" y="903514"/>
            <a:ext cx="45828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基因突变</a:t>
            </a:r>
            <a:r>
              <a:rPr lang="zh-CN" altLang="en-US" sz="3600" dirty="0"/>
              <a:t> </a:t>
            </a:r>
            <a:r>
              <a:rPr lang="en-US" altLang="zh-CN" sz="3600" dirty="0"/>
              <a:t>+</a:t>
            </a:r>
            <a:r>
              <a:rPr lang="zh-CN" altLang="en-US" sz="3600" dirty="0"/>
              <a:t> 自然选择</a:t>
            </a:r>
            <a:endParaRPr lang="en-US" altLang="zh-CN" sz="3600" dirty="0"/>
          </a:p>
          <a:p>
            <a:pPr algn="ctr"/>
            <a:r>
              <a:rPr lang="zh-CN" altLang="en-US" sz="3600" dirty="0"/>
              <a:t>随机</a:t>
            </a:r>
            <a:endParaRPr lang="en-US" altLang="zh-CN" sz="3600" dirty="0"/>
          </a:p>
          <a:p>
            <a:pPr algn="ctr"/>
            <a:r>
              <a:rPr lang="zh-CN" altLang="en-US" sz="3600" dirty="0"/>
              <a:t>竞争</a:t>
            </a:r>
            <a:endParaRPr lang="en-US" altLang="zh-CN" sz="3600" dirty="0"/>
          </a:p>
          <a:p>
            <a:pPr algn="ctr"/>
            <a:r>
              <a:rPr lang="zh-CN" altLang="en-US" sz="3600" dirty="0"/>
              <a:t>弱肉强食</a:t>
            </a:r>
            <a:endParaRPr lang="en-US" sz="36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1D961D-7941-99F3-726C-830EED8D3C31}"/>
              </a:ext>
            </a:extLst>
          </p:cNvPr>
          <p:cNvCxnSpPr>
            <a:cxnSpLocks/>
          </p:cNvCxnSpPr>
          <p:nvPr/>
        </p:nvCxnSpPr>
        <p:spPr>
          <a:xfrm flipH="1" flipV="1">
            <a:off x="2614613" y="3565288"/>
            <a:ext cx="2673124" cy="953608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17FF596-EAEB-E635-5DED-FF7EF4E1E909}"/>
              </a:ext>
            </a:extLst>
          </p:cNvPr>
          <p:cNvCxnSpPr>
            <a:cxnSpLocks/>
          </p:cNvCxnSpPr>
          <p:nvPr/>
        </p:nvCxnSpPr>
        <p:spPr>
          <a:xfrm flipV="1">
            <a:off x="5976272" y="3565288"/>
            <a:ext cx="2667680" cy="939571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4B42806-D9A7-6FD1-AC12-6FC9FA5A9E70}"/>
              </a:ext>
            </a:extLst>
          </p:cNvPr>
          <p:cNvSpPr txBox="1"/>
          <p:nvPr/>
        </p:nvSpPr>
        <p:spPr>
          <a:xfrm>
            <a:off x="5145886" y="3088378"/>
            <a:ext cx="13525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/>
              <a:t>？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83526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2DAD8F-3C64-B0E2-6BE2-6BB1C70FF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310" y="4960758"/>
            <a:ext cx="6796345" cy="1236086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4800" dirty="0" err="1">
                <a:latin typeface="Kaiti TC" panose="02010600040101010101" pitchFamily="2" charset="-120"/>
                <a:ea typeface="Kaiti TC" panose="02010600040101010101" pitchFamily="2" charset="-120"/>
              </a:rPr>
              <a:t>夹缝中的神</a:t>
            </a:r>
            <a:r>
              <a:rPr lang="zh-CN" altLang="en-US" sz="4200" dirty="0"/>
              <a:t>（</a:t>
            </a:r>
            <a:r>
              <a:rPr lang="en-US" altLang="zh-CN" sz="4200" dirty="0"/>
              <a:t>God of the Gap)</a:t>
            </a:r>
            <a:endParaRPr lang="en-US" sz="4200" dirty="0"/>
          </a:p>
        </p:txBody>
      </p:sp>
      <p:pic>
        <p:nvPicPr>
          <p:cNvPr id="5" name="Content Placeholder 4" descr="Shape&#10;&#10;Description automatically generated">
            <a:extLst>
              <a:ext uri="{FF2B5EF4-FFF2-40B4-BE49-F238E27FC236}">
                <a16:creationId xmlns:a16="http://schemas.microsoft.com/office/drawing/2014/main" id="{EB0FF25E-DF0F-7265-3A92-DABF771246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401" r="-1" b="15573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D2EEB5-F5B4-4BDA-8293-9A997C129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827285" y="5121601"/>
            <a:ext cx="0" cy="91440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791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9424C-71B6-DD21-AE5A-C98140024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>
                <a:latin typeface="Kaiti TC" panose="02010600040101010101" pitchFamily="2" charset="-120"/>
                <a:ea typeface="Kaiti TC" panose="02010600040101010101" pitchFamily="2" charset="-120"/>
              </a:rPr>
              <a:t>波普对进化论的批评</a:t>
            </a:r>
            <a:endParaRPr lang="en-US" sz="48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5" name="Content Placeholder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92128A93-7C33-E316-4609-66830AACDC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550" y="2001044"/>
            <a:ext cx="8724900" cy="4000500"/>
          </a:xfrm>
        </p:spPr>
      </p:pic>
    </p:spTree>
    <p:extLst>
      <p:ext uri="{BB962C8B-B14F-4D97-AF65-F5344CB8AC3E}">
        <p14:creationId xmlns:p14="http://schemas.microsoft.com/office/powerpoint/2010/main" val="277226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64907E-20F6-4BD5-58B3-726B24034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 err="1">
                <a:solidFill>
                  <a:srgbClr val="FFFFFF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适应</a:t>
            </a:r>
            <a:r>
              <a:rPr lang="zh-CN" altLang="en-US" sz="4800" kern="1200" dirty="0">
                <a:solidFill>
                  <a:srgbClr val="FFFFFF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：事实还是想象</a:t>
            </a:r>
            <a:endParaRPr lang="en-US" sz="4800" kern="1200" dirty="0">
              <a:solidFill>
                <a:srgbClr val="FFFFFF"/>
              </a:solidFill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monkey from a tree&#10;&#10;Description automatically generated with low confidence">
            <a:extLst>
              <a:ext uri="{FF2B5EF4-FFF2-40B4-BE49-F238E27FC236}">
                <a16:creationId xmlns:a16="http://schemas.microsoft.com/office/drawing/2014/main" id="{19F71ADD-A644-C69E-D804-6236656B52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94" r="-1" b="-1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7" name="Picture 6" descr="A picture containing sky, outdoor, branch&#10;&#10;Description automatically generated">
            <a:extLst>
              <a:ext uri="{FF2B5EF4-FFF2-40B4-BE49-F238E27FC236}">
                <a16:creationId xmlns:a16="http://schemas.microsoft.com/office/drawing/2014/main" id="{DD5BFB69-911E-2584-C6B5-FD3185F7B2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86" r="2" b="3673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37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63A14-6B75-54F0-AF8F-F2DD0DE4E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29" y="653143"/>
            <a:ext cx="10689771" cy="5523820"/>
          </a:xfrm>
        </p:spPr>
        <p:txBody>
          <a:bodyPr/>
          <a:lstStyle/>
          <a:p>
            <a:r>
              <a:rPr lang="en-US" sz="3200" dirty="0" err="1">
                <a:latin typeface="Kaiti TC" panose="02010600040101010101" pitchFamily="2" charset="-120"/>
                <a:ea typeface="Kaiti TC" panose="02010600040101010101" pitchFamily="2" charset="-120"/>
              </a:rPr>
              <a:t>突变与选择的机制在许多地方被观察和验证</a:t>
            </a:r>
            <a:r>
              <a:rPr lang="zh-CN" altLang="en-US" sz="3200" dirty="0">
                <a:latin typeface="Kaiti TC" panose="02010600040101010101" pitchFamily="2" charset="-120"/>
                <a:ea typeface="Kaiti TC" panose="02010600040101010101" pitchFamily="2" charset="-120"/>
              </a:rPr>
              <a:t>，是有效的科学理论</a:t>
            </a:r>
            <a:endParaRPr lang="en-US" altLang="zh-CN" sz="32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zh-CN" altLang="en-US" sz="3200" dirty="0">
                <a:latin typeface="Kaiti TC" panose="02010600040101010101" pitchFamily="2" charset="-120"/>
                <a:ea typeface="Kaiti TC" panose="02010600040101010101" pitchFamily="2" charset="-120"/>
              </a:rPr>
              <a:t>在其它很多地方，这一机制没有被观察和验证，不属于科学假说，而只是听起来有道理的叙事</a:t>
            </a:r>
            <a:endParaRPr lang="en-US" altLang="zh-CN" sz="32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zh-CN" altLang="en-US" sz="3200" dirty="0">
                <a:latin typeface="Kaiti TC" panose="02010600040101010101" pitchFamily="2" charset="-120"/>
                <a:ea typeface="Kaiti TC" panose="02010600040101010101" pitchFamily="2" charset="-120"/>
              </a:rPr>
              <a:t>把进化思想任意外延到生物学以外导致过灾难性的后果</a:t>
            </a:r>
            <a:endParaRPr lang="en-US" altLang="zh-CN" sz="32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marL="0" indent="0">
              <a:buNone/>
            </a:pPr>
            <a:r>
              <a:rPr lang="zh-CN" altLang="en-US" sz="3600" dirty="0">
                <a:latin typeface="Kaiti TC" panose="02010600040101010101" pitchFamily="2" charset="-120"/>
                <a:ea typeface="Kaiti TC" panose="02010600040101010101" pitchFamily="2" charset="-120"/>
              </a:rPr>
              <a:t>是“不需要神这个假说” 还是“不允许神这个假说”？</a:t>
            </a:r>
            <a:endParaRPr lang="en-US" sz="36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8248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6AD6F-0A8E-0509-CAA3-169CFF736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>
                <a:latin typeface="Kaiti TC" panose="02010600040101010101" pitchFamily="2" charset="-120"/>
                <a:ea typeface="Kaiti TC" panose="02010600040101010101" pitchFamily="2" charset="-120"/>
              </a:rPr>
              <a:t>“神是个很好的假说”</a:t>
            </a:r>
            <a:endParaRPr lang="en-US" sz="48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BC3B4-FAB8-F048-0746-432E26D78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91338" cy="4351338"/>
          </a:xfrm>
        </p:spPr>
        <p:txBody>
          <a:bodyPr/>
          <a:lstStyle/>
          <a:p>
            <a:r>
              <a:rPr lang="zh-TW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科学并非人类了解世界，获取知识的唯一方式</a:t>
            </a:r>
            <a:endParaRPr lang="en-US" altLang="zh-TW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应该避免跨出科学的适用范围来讲科学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爱是进化过程中的副产品吗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？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5" name="Picture 4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DE3495D1-0706-13E8-419B-F45C3F4FA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886" y="1852154"/>
            <a:ext cx="4055277" cy="22606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D9C1E8-C10B-3C65-BC03-B9027D9DE5B1}"/>
              </a:ext>
            </a:extLst>
          </p:cNvPr>
          <p:cNvSpPr txBox="1"/>
          <p:nvPr/>
        </p:nvSpPr>
        <p:spPr>
          <a:xfrm>
            <a:off x="7989887" y="4112751"/>
            <a:ext cx="4055276" cy="523220"/>
          </a:xfrm>
          <a:prstGeom prst="rect">
            <a:avLst/>
          </a:prstGeom>
          <a:solidFill>
            <a:srgbClr val="CE2E2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Are These Love?</a:t>
            </a:r>
          </a:p>
        </p:txBody>
      </p:sp>
    </p:spTree>
    <p:extLst>
      <p:ext uri="{BB962C8B-B14F-4D97-AF65-F5344CB8AC3E}">
        <p14:creationId xmlns:p14="http://schemas.microsoft.com/office/powerpoint/2010/main" val="4250806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3574</TotalTime>
  <Words>170</Words>
  <Application>Microsoft Macintosh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Kaiti TC</vt:lpstr>
      <vt:lpstr>Arial</vt:lpstr>
      <vt:lpstr>Calibri</vt:lpstr>
      <vt:lpstr>Calibri Light</vt:lpstr>
      <vt:lpstr>Office Theme</vt:lpstr>
      <vt:lpstr>有了进化论， 就不需要神了吗</vt:lpstr>
      <vt:lpstr>PowerPoint Presentation</vt:lpstr>
      <vt:lpstr>进化论，创造论，神导演化论</vt:lpstr>
      <vt:lpstr>PowerPoint Presentation</vt:lpstr>
      <vt:lpstr>夹缝中的神（God of the Gap)</vt:lpstr>
      <vt:lpstr>波普对进化论的批评</vt:lpstr>
      <vt:lpstr>适应：事实还是想象</vt:lpstr>
      <vt:lpstr>PowerPoint Presentation</vt:lpstr>
      <vt:lpstr>“神是个很好的假说”</vt:lpstr>
      <vt:lpstr>信仰会影响我们的生活态度和选择</vt:lpstr>
      <vt:lpstr>重新审视神的假说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有了进化论， 就不需要神了吗</dc:title>
  <dc:creator>office365</dc:creator>
  <cp:lastModifiedBy>office365</cp:lastModifiedBy>
  <cp:revision>4</cp:revision>
  <dcterms:created xsi:type="dcterms:W3CDTF">2022-11-03T01:03:26Z</dcterms:created>
  <dcterms:modified xsi:type="dcterms:W3CDTF">2022-11-10T00:38:38Z</dcterms:modified>
</cp:coreProperties>
</file>