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Lst>
  <p:notesMasterIdLst>
    <p:notesMasterId r:id="rId23"/>
  </p:notesMasterIdLst>
  <p:handoutMasterIdLst>
    <p:handoutMasterId r:id="rId24"/>
  </p:handoutMasterIdLst>
  <p:sldIdLst>
    <p:sldId id="279" r:id="rId2"/>
    <p:sldId id="280" r:id="rId3"/>
    <p:sldId id="266" r:id="rId4"/>
    <p:sldId id="302" r:id="rId5"/>
    <p:sldId id="267" r:id="rId6"/>
    <p:sldId id="294" r:id="rId7"/>
    <p:sldId id="268" r:id="rId8"/>
    <p:sldId id="297" r:id="rId9"/>
    <p:sldId id="299" r:id="rId10"/>
    <p:sldId id="281" r:id="rId11"/>
    <p:sldId id="282" r:id="rId12"/>
    <p:sldId id="283" r:id="rId13"/>
    <p:sldId id="285" r:id="rId14"/>
    <p:sldId id="298" r:id="rId15"/>
    <p:sldId id="287" r:id="rId16"/>
    <p:sldId id="286" r:id="rId17"/>
    <p:sldId id="291" r:id="rId18"/>
    <p:sldId id="292" r:id="rId19"/>
    <p:sldId id="290" r:id="rId20"/>
    <p:sldId id="300" r:id="rId21"/>
    <p:sldId id="301"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97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99FF"/>
    <a:srgbClr val="FF5050"/>
    <a:srgbClr val="333399"/>
    <a:srgbClr val="6600FF"/>
    <a:srgbClr val="CC66FF"/>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2933" autoAdjust="0"/>
    <p:restoredTop sz="86435" autoAdjust="0"/>
  </p:normalViewPr>
  <p:slideViewPr>
    <p:cSldViewPr>
      <p:cViewPr>
        <p:scale>
          <a:sx n="50" d="100"/>
          <a:sy n="50" d="100"/>
        </p:scale>
        <p:origin x="236" y="468"/>
      </p:cViewPr>
      <p:guideLst>
        <p:guide orient="horz" pos="2160"/>
        <p:guide pos="2976"/>
      </p:guideLst>
    </p:cSldViewPr>
  </p:slideViewPr>
  <p:outlineViewPr>
    <p:cViewPr>
      <p:scale>
        <a:sx n="33" d="100"/>
        <a:sy n="33" d="100"/>
      </p:scale>
      <p:origin x="0" y="-6312"/>
    </p:cViewPr>
  </p:outlineViewPr>
  <p:notesTextViewPr>
    <p:cViewPr>
      <p:scale>
        <a:sx n="100" d="100"/>
        <a:sy n="100" d="100"/>
      </p:scale>
      <p:origin x="0" y="0"/>
    </p:cViewPr>
  </p:notesTextViewPr>
  <p:sorterViewPr>
    <p:cViewPr varScale="1">
      <p:scale>
        <a:sx n="1" d="1"/>
        <a:sy n="1" d="1"/>
      </p:scale>
      <p:origin x="0" y="-2132"/>
    </p:cViewPr>
  </p:sorterViewPr>
  <p:notesViewPr>
    <p:cSldViewPr>
      <p:cViewPr varScale="1">
        <p:scale>
          <a:sx n="40" d="100"/>
          <a:sy n="40" d="100"/>
        </p:scale>
        <p:origin x="-148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0802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914400" y="4343400"/>
            <a:ext cx="5029200" cy="411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Tree>
    <p:extLst>
      <p:ext uri="{BB962C8B-B14F-4D97-AF65-F5344CB8AC3E}">
        <p14:creationId xmlns:p14="http://schemas.microsoft.com/office/powerpoint/2010/main" val="33350804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0938" y="692150"/>
            <a:ext cx="4556125" cy="34163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15383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5031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62982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0471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38829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94091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4692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03251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4305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88309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2" name="Freeform 23"/>
            <p:cNvSpPr>
              <a:spLocks/>
            </p:cNvSpPr>
            <p:nvPr/>
          </p:nvSpPr>
          <p:spPr bwMode="hidden">
            <a:xfrm>
              <a:off x="5041" y="0"/>
              <a:ext cx="719" cy="845"/>
            </a:xfrm>
            <a:custGeom>
              <a:avLst/>
              <a:gdLst>
                <a:gd name="T0" fmla="*/ 721 w 717"/>
                <a:gd name="T1" fmla="*/ 845 h 845"/>
                <a:gd name="T2" fmla="*/ 721 w 717"/>
                <a:gd name="T3" fmla="*/ 821 h 845"/>
                <a:gd name="T4" fmla="*/ 578 w 717"/>
                <a:gd name="T5" fmla="*/ 605 h 845"/>
                <a:gd name="T6" fmla="*/ 408 w 717"/>
                <a:gd name="T7" fmla="*/ 396 h 845"/>
                <a:gd name="T8" fmla="*/ 223 w 717"/>
                <a:gd name="T9" fmla="*/ 192 h 845"/>
                <a:gd name="T10" fmla="*/ 17 w 717"/>
                <a:gd name="T11" fmla="*/ 0 h 845"/>
                <a:gd name="T12" fmla="*/ 0 w 717"/>
                <a:gd name="T13" fmla="*/ 0 h 845"/>
                <a:gd name="T14" fmla="*/ 211 w 717"/>
                <a:gd name="T15" fmla="*/ 198 h 845"/>
                <a:gd name="T16" fmla="*/ 402 w 717"/>
                <a:gd name="T17" fmla="*/ 408 h 845"/>
                <a:gd name="T18" fmla="*/ 572 w 717"/>
                <a:gd name="T19" fmla="*/ 623 h 845"/>
                <a:gd name="T20" fmla="*/ 721 w 717"/>
                <a:gd name="T21" fmla="*/ 845 h 845"/>
                <a:gd name="T22" fmla="*/ 721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4"/>
            <p:cNvSpPr>
              <a:spLocks/>
            </p:cNvSpPr>
            <p:nvPr/>
          </p:nvSpPr>
          <p:spPr bwMode="hidden">
            <a:xfrm>
              <a:off x="5352" y="0"/>
              <a:ext cx="408" cy="414"/>
            </a:xfrm>
            <a:custGeom>
              <a:avLst/>
              <a:gdLst>
                <a:gd name="T0" fmla="*/ 409 w 407"/>
                <a:gd name="T1" fmla="*/ 414 h 414"/>
                <a:gd name="T2" fmla="*/ 409 w 407"/>
                <a:gd name="T3" fmla="*/ 396 h 414"/>
                <a:gd name="T4" fmla="*/ 224 w 407"/>
                <a:gd name="T5" fmla="*/ 192 h 414"/>
                <a:gd name="T6" fmla="*/ 12 w 407"/>
                <a:gd name="T7" fmla="*/ 0 h 414"/>
                <a:gd name="T8" fmla="*/ 0 w 407"/>
                <a:gd name="T9" fmla="*/ 0 h 414"/>
                <a:gd name="T10" fmla="*/ 108 w 407"/>
                <a:gd name="T11" fmla="*/ 102 h 414"/>
                <a:gd name="T12" fmla="*/ 218 w 407"/>
                <a:gd name="T13" fmla="*/ 204 h 414"/>
                <a:gd name="T14" fmla="*/ 409 w 407"/>
                <a:gd name="T15" fmla="*/ 414 h 414"/>
                <a:gd name="T16" fmla="*/ 409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5" name="Freeform 26"/>
            <p:cNvSpPr>
              <a:spLocks/>
            </p:cNvSpPr>
            <p:nvPr/>
          </p:nvSpPr>
          <p:spPr bwMode="hidden">
            <a:xfrm>
              <a:off x="6" y="0"/>
              <a:ext cx="588" cy="599"/>
            </a:xfrm>
            <a:custGeom>
              <a:avLst/>
              <a:gdLst>
                <a:gd name="T0" fmla="*/ 590 w 586"/>
                <a:gd name="T1" fmla="*/ 0 h 599"/>
                <a:gd name="T2" fmla="*/ 572 w 586"/>
                <a:gd name="T3" fmla="*/ 0 h 599"/>
                <a:gd name="T4" fmla="*/ 409 w 586"/>
                <a:gd name="T5" fmla="*/ 132 h 599"/>
                <a:gd name="T6" fmla="*/ 259 w 586"/>
                <a:gd name="T7" fmla="*/ 270 h 599"/>
                <a:gd name="T8" fmla="*/ 120 w 586"/>
                <a:gd name="T9" fmla="*/ 420 h 599"/>
                <a:gd name="T10" fmla="*/ 0 w 586"/>
                <a:gd name="T11" fmla="*/ 575 h 599"/>
                <a:gd name="T12" fmla="*/ 0 w 586"/>
                <a:gd name="T13" fmla="*/ 599 h 599"/>
                <a:gd name="T14" fmla="*/ 120 w 586"/>
                <a:gd name="T15" fmla="*/ 432 h 599"/>
                <a:gd name="T16" fmla="*/ 259 w 586"/>
                <a:gd name="T17" fmla="*/ 282 h 599"/>
                <a:gd name="T18" fmla="*/ 415 w 586"/>
                <a:gd name="T19" fmla="*/ 138 h 599"/>
                <a:gd name="T20" fmla="*/ 590 w 586"/>
                <a:gd name="T21" fmla="*/ 0 h 599"/>
                <a:gd name="T22" fmla="*/ 59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7"/>
            <p:cNvSpPr>
              <a:spLocks/>
            </p:cNvSpPr>
            <p:nvPr/>
          </p:nvSpPr>
          <p:spPr bwMode="hidden">
            <a:xfrm>
              <a:off x="6" y="0"/>
              <a:ext cx="270" cy="252"/>
            </a:xfrm>
            <a:custGeom>
              <a:avLst/>
              <a:gdLst>
                <a:gd name="T0" fmla="*/ 271 w 269"/>
                <a:gd name="T1" fmla="*/ 0 h 252"/>
                <a:gd name="T2" fmla="*/ 253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1 w 269"/>
                <a:gd name="T15" fmla="*/ 0 h 252"/>
                <a:gd name="T16" fmla="*/ 271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04551"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a:t>Click to edit Master title style</a:t>
            </a:r>
          </a:p>
        </p:txBody>
      </p:sp>
      <p:sp>
        <p:nvSpPr>
          <p:cNvPr id="70455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DD188AB2-1214-43EE-BD91-01F24FE810F0}" type="slidenum">
              <a:rPr lang="en-US"/>
              <a:pPr>
                <a:defRPr/>
              </a:pPr>
              <a:t>‹#›</a:t>
            </a:fld>
            <a:endParaRPr lang="en-US"/>
          </a:p>
        </p:txBody>
      </p:sp>
    </p:spTree>
    <p:extLst>
      <p:ext uri="{BB962C8B-B14F-4D97-AF65-F5344CB8AC3E}">
        <p14:creationId xmlns:p14="http://schemas.microsoft.com/office/powerpoint/2010/main" val="1336831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2125AB45-0D3C-4E5C-A0B5-126A4E54F635}" type="slidenum">
              <a:rPr lang="en-US"/>
              <a:pPr>
                <a:defRPr/>
              </a:pPr>
              <a:t>‹#›</a:t>
            </a:fld>
            <a:endParaRPr lang="en-US"/>
          </a:p>
        </p:txBody>
      </p:sp>
    </p:spTree>
    <p:extLst>
      <p:ext uri="{BB962C8B-B14F-4D97-AF65-F5344CB8AC3E}">
        <p14:creationId xmlns:p14="http://schemas.microsoft.com/office/powerpoint/2010/main" val="260508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F2320049-3DB3-4CD7-9E5C-FA8EFFC748AF}" type="slidenum">
              <a:rPr lang="en-US"/>
              <a:pPr>
                <a:defRPr/>
              </a:pPr>
              <a:t>‹#›</a:t>
            </a:fld>
            <a:endParaRPr lang="en-US"/>
          </a:p>
        </p:txBody>
      </p:sp>
    </p:spTree>
    <p:extLst>
      <p:ext uri="{BB962C8B-B14F-4D97-AF65-F5344CB8AC3E}">
        <p14:creationId xmlns:p14="http://schemas.microsoft.com/office/powerpoint/2010/main" val="2055067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606E0ED4-9136-47F4-BFA4-F1BDF6906B65}" type="slidenum">
              <a:rPr lang="en-US"/>
              <a:pPr>
                <a:defRPr/>
              </a:pPr>
              <a:t>‹#›</a:t>
            </a:fld>
            <a:endParaRPr lang="en-US"/>
          </a:p>
        </p:txBody>
      </p:sp>
    </p:spTree>
    <p:extLst>
      <p:ext uri="{BB962C8B-B14F-4D97-AF65-F5344CB8AC3E}">
        <p14:creationId xmlns:p14="http://schemas.microsoft.com/office/powerpoint/2010/main" val="3584604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0ABD4E04-6C53-4E17-91F1-E45933DE4858}" type="slidenum">
              <a:rPr lang="en-US"/>
              <a:pPr>
                <a:defRPr/>
              </a:pPr>
              <a:t>‹#›</a:t>
            </a:fld>
            <a:endParaRPr lang="en-US"/>
          </a:p>
        </p:txBody>
      </p:sp>
    </p:spTree>
    <p:extLst>
      <p:ext uri="{BB962C8B-B14F-4D97-AF65-F5344CB8AC3E}">
        <p14:creationId xmlns:p14="http://schemas.microsoft.com/office/powerpoint/2010/main" val="3911144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58EBAF62-11E4-4526-9F58-F3A73436114B}" type="slidenum">
              <a:rPr lang="en-US"/>
              <a:pPr>
                <a:defRPr/>
              </a:pPr>
              <a:t>‹#›</a:t>
            </a:fld>
            <a:endParaRPr lang="en-US"/>
          </a:p>
        </p:txBody>
      </p:sp>
    </p:spTree>
    <p:extLst>
      <p:ext uri="{BB962C8B-B14F-4D97-AF65-F5344CB8AC3E}">
        <p14:creationId xmlns:p14="http://schemas.microsoft.com/office/powerpoint/2010/main" val="381922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5EA07D3D-3146-4D80-9D30-CD87790DEAA5}" type="slidenum">
              <a:rPr lang="en-US"/>
              <a:pPr>
                <a:defRPr/>
              </a:pPr>
              <a:t>‹#›</a:t>
            </a:fld>
            <a:endParaRPr lang="en-US"/>
          </a:p>
        </p:txBody>
      </p:sp>
    </p:spTree>
    <p:extLst>
      <p:ext uri="{BB962C8B-B14F-4D97-AF65-F5344CB8AC3E}">
        <p14:creationId xmlns:p14="http://schemas.microsoft.com/office/powerpoint/2010/main" val="3468506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07F6182F-B999-47A6-8714-C13D3C3046E3}" type="slidenum">
              <a:rPr lang="en-US"/>
              <a:pPr>
                <a:defRPr/>
              </a:pPr>
              <a:t>‹#›</a:t>
            </a:fld>
            <a:endParaRPr lang="en-US"/>
          </a:p>
        </p:txBody>
      </p:sp>
    </p:spTree>
    <p:extLst>
      <p:ext uri="{BB962C8B-B14F-4D97-AF65-F5344CB8AC3E}">
        <p14:creationId xmlns:p14="http://schemas.microsoft.com/office/powerpoint/2010/main" val="2945221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92FD609E-A85F-4694-8F05-DB47C986934F}" type="slidenum">
              <a:rPr lang="en-US"/>
              <a:pPr>
                <a:defRPr/>
              </a:pPr>
              <a:t>‹#›</a:t>
            </a:fld>
            <a:endParaRPr lang="en-US"/>
          </a:p>
        </p:txBody>
      </p:sp>
    </p:spTree>
    <p:extLst>
      <p:ext uri="{BB962C8B-B14F-4D97-AF65-F5344CB8AC3E}">
        <p14:creationId xmlns:p14="http://schemas.microsoft.com/office/powerpoint/2010/main" val="542617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CA9874A8-7392-4C7C-8E15-EA6AD14BFA37}" type="slidenum">
              <a:rPr lang="en-US"/>
              <a:pPr>
                <a:defRPr/>
              </a:pPr>
              <a:t>‹#›</a:t>
            </a:fld>
            <a:endParaRPr lang="en-US"/>
          </a:p>
        </p:txBody>
      </p:sp>
    </p:spTree>
    <p:extLst>
      <p:ext uri="{BB962C8B-B14F-4D97-AF65-F5344CB8AC3E}">
        <p14:creationId xmlns:p14="http://schemas.microsoft.com/office/powerpoint/2010/main" val="2207138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262E2392-0E2E-4D08-B155-6B8C4B679370}" type="slidenum">
              <a:rPr lang="en-US"/>
              <a:pPr>
                <a:defRPr/>
              </a:pPr>
              <a:t>‹#›</a:t>
            </a:fld>
            <a:endParaRPr lang="en-US"/>
          </a:p>
        </p:txBody>
      </p:sp>
    </p:spTree>
    <p:extLst>
      <p:ext uri="{BB962C8B-B14F-4D97-AF65-F5344CB8AC3E}">
        <p14:creationId xmlns:p14="http://schemas.microsoft.com/office/powerpoint/2010/main" val="2351918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703491"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492"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493"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1035" name="Group 6"/>
            <p:cNvGrpSpPr>
              <a:grpSpLocks/>
            </p:cNvGrpSpPr>
            <p:nvPr/>
          </p:nvGrpSpPr>
          <p:grpSpPr bwMode="auto">
            <a:xfrm>
              <a:off x="288" y="0"/>
              <a:ext cx="5098" cy="4316"/>
              <a:chOff x="288" y="0"/>
              <a:chExt cx="5098" cy="4316"/>
            </a:xfrm>
          </p:grpSpPr>
          <p:sp>
            <p:nvSpPr>
              <p:cNvPr id="703495"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496"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497"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498"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499"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0"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1"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2"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3"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4"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5"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6"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7"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703508"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9"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10"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39" name="Freeform 23"/>
            <p:cNvSpPr>
              <a:spLocks/>
            </p:cNvSpPr>
            <p:nvPr/>
          </p:nvSpPr>
          <p:spPr bwMode="hidden">
            <a:xfrm>
              <a:off x="5041" y="0"/>
              <a:ext cx="719" cy="845"/>
            </a:xfrm>
            <a:custGeom>
              <a:avLst/>
              <a:gdLst>
                <a:gd name="T0" fmla="*/ 721 w 717"/>
                <a:gd name="T1" fmla="*/ 845 h 845"/>
                <a:gd name="T2" fmla="*/ 721 w 717"/>
                <a:gd name="T3" fmla="*/ 821 h 845"/>
                <a:gd name="T4" fmla="*/ 578 w 717"/>
                <a:gd name="T5" fmla="*/ 605 h 845"/>
                <a:gd name="T6" fmla="*/ 408 w 717"/>
                <a:gd name="T7" fmla="*/ 396 h 845"/>
                <a:gd name="T8" fmla="*/ 223 w 717"/>
                <a:gd name="T9" fmla="*/ 192 h 845"/>
                <a:gd name="T10" fmla="*/ 17 w 717"/>
                <a:gd name="T11" fmla="*/ 0 h 845"/>
                <a:gd name="T12" fmla="*/ 0 w 717"/>
                <a:gd name="T13" fmla="*/ 0 h 845"/>
                <a:gd name="T14" fmla="*/ 211 w 717"/>
                <a:gd name="T15" fmla="*/ 198 h 845"/>
                <a:gd name="T16" fmla="*/ 402 w 717"/>
                <a:gd name="T17" fmla="*/ 408 h 845"/>
                <a:gd name="T18" fmla="*/ 572 w 717"/>
                <a:gd name="T19" fmla="*/ 623 h 845"/>
                <a:gd name="T20" fmla="*/ 721 w 717"/>
                <a:gd name="T21" fmla="*/ 845 h 845"/>
                <a:gd name="T22" fmla="*/ 721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4"/>
            <p:cNvSpPr>
              <a:spLocks/>
            </p:cNvSpPr>
            <p:nvPr/>
          </p:nvSpPr>
          <p:spPr bwMode="hidden">
            <a:xfrm>
              <a:off x="5352" y="0"/>
              <a:ext cx="408" cy="414"/>
            </a:xfrm>
            <a:custGeom>
              <a:avLst/>
              <a:gdLst>
                <a:gd name="T0" fmla="*/ 409 w 407"/>
                <a:gd name="T1" fmla="*/ 414 h 414"/>
                <a:gd name="T2" fmla="*/ 409 w 407"/>
                <a:gd name="T3" fmla="*/ 396 h 414"/>
                <a:gd name="T4" fmla="*/ 224 w 407"/>
                <a:gd name="T5" fmla="*/ 192 h 414"/>
                <a:gd name="T6" fmla="*/ 12 w 407"/>
                <a:gd name="T7" fmla="*/ 0 h 414"/>
                <a:gd name="T8" fmla="*/ 0 w 407"/>
                <a:gd name="T9" fmla="*/ 0 h 414"/>
                <a:gd name="T10" fmla="*/ 108 w 407"/>
                <a:gd name="T11" fmla="*/ 102 h 414"/>
                <a:gd name="T12" fmla="*/ 218 w 407"/>
                <a:gd name="T13" fmla="*/ 204 h 414"/>
                <a:gd name="T14" fmla="*/ 409 w 407"/>
                <a:gd name="T15" fmla="*/ 414 h 414"/>
                <a:gd name="T16" fmla="*/ 409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3513"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42" name="Freeform 26"/>
            <p:cNvSpPr>
              <a:spLocks/>
            </p:cNvSpPr>
            <p:nvPr/>
          </p:nvSpPr>
          <p:spPr bwMode="hidden">
            <a:xfrm>
              <a:off x="6" y="0"/>
              <a:ext cx="588" cy="599"/>
            </a:xfrm>
            <a:custGeom>
              <a:avLst/>
              <a:gdLst>
                <a:gd name="T0" fmla="*/ 590 w 586"/>
                <a:gd name="T1" fmla="*/ 0 h 599"/>
                <a:gd name="T2" fmla="*/ 572 w 586"/>
                <a:gd name="T3" fmla="*/ 0 h 599"/>
                <a:gd name="T4" fmla="*/ 409 w 586"/>
                <a:gd name="T5" fmla="*/ 132 h 599"/>
                <a:gd name="T6" fmla="*/ 259 w 586"/>
                <a:gd name="T7" fmla="*/ 270 h 599"/>
                <a:gd name="T8" fmla="*/ 120 w 586"/>
                <a:gd name="T9" fmla="*/ 420 h 599"/>
                <a:gd name="T10" fmla="*/ 0 w 586"/>
                <a:gd name="T11" fmla="*/ 575 h 599"/>
                <a:gd name="T12" fmla="*/ 0 w 586"/>
                <a:gd name="T13" fmla="*/ 599 h 599"/>
                <a:gd name="T14" fmla="*/ 120 w 586"/>
                <a:gd name="T15" fmla="*/ 432 h 599"/>
                <a:gd name="T16" fmla="*/ 259 w 586"/>
                <a:gd name="T17" fmla="*/ 282 h 599"/>
                <a:gd name="T18" fmla="*/ 415 w 586"/>
                <a:gd name="T19" fmla="*/ 138 h 599"/>
                <a:gd name="T20" fmla="*/ 590 w 586"/>
                <a:gd name="T21" fmla="*/ 0 h 599"/>
                <a:gd name="T22" fmla="*/ 59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27"/>
            <p:cNvSpPr>
              <a:spLocks/>
            </p:cNvSpPr>
            <p:nvPr/>
          </p:nvSpPr>
          <p:spPr bwMode="hidden">
            <a:xfrm>
              <a:off x="6" y="0"/>
              <a:ext cx="270" cy="252"/>
            </a:xfrm>
            <a:custGeom>
              <a:avLst/>
              <a:gdLst>
                <a:gd name="T0" fmla="*/ 271 w 269"/>
                <a:gd name="T1" fmla="*/ 0 h 252"/>
                <a:gd name="T2" fmla="*/ 253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1 w 269"/>
                <a:gd name="T15" fmla="*/ 0 h 252"/>
                <a:gd name="T16" fmla="*/ 271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03527"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03528"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a:defRPr/>
            </a:pPr>
            <a:endParaRPr lang="en-US"/>
          </a:p>
        </p:txBody>
      </p:sp>
      <p:sp>
        <p:nvSpPr>
          <p:cNvPr id="703529"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a:defRPr/>
            </a:pPr>
            <a:endParaRPr lang="en-US"/>
          </a:p>
        </p:txBody>
      </p:sp>
      <p:sp>
        <p:nvSpPr>
          <p:cNvPr id="703530"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a:defRPr/>
            </a:pPr>
            <a:fld id="{F4A86F42-940A-4D63-908E-F73598A284AF}" type="slidenum">
              <a:rPr lang="en-US"/>
              <a:pPr>
                <a:defRPr/>
              </a:pPr>
              <a:t>‹#›</a:t>
            </a:fld>
            <a:endParaRPr lang="en-US"/>
          </a:p>
        </p:txBody>
      </p:sp>
      <p:sp>
        <p:nvSpPr>
          <p:cNvPr id="703531"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1" fontAlgn="base" hangingPunct="1">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858000"/>
          </a:xfrm>
        </p:spPr>
        <p:txBody>
          <a:bodyPr anchorCtr="0"/>
          <a:lstStyle/>
          <a:p>
            <a:pPr eaLnBrk="1" hangingPunct="1">
              <a:defRPr/>
            </a:pPr>
            <a:br>
              <a:rPr lang="en-US" altLang="zh-CN" sz="6000" dirty="0">
                <a:solidFill>
                  <a:srgbClr val="FFFF00"/>
                </a:solidFill>
                <a:latin typeface="DFKai-SB" pitchFamily="65" charset="-120"/>
                <a:ea typeface="DFKai-SB" pitchFamily="65" charset="-120"/>
              </a:rPr>
            </a:br>
            <a:br>
              <a:rPr lang="en-US" altLang="zh-CN" sz="6000" dirty="0">
                <a:solidFill>
                  <a:srgbClr val="FFFF00"/>
                </a:solidFill>
                <a:latin typeface="DFKai-SB" pitchFamily="65" charset="-120"/>
                <a:ea typeface="DFKai-SB" pitchFamily="65" charset="-120"/>
              </a:rPr>
            </a:br>
            <a:br>
              <a:rPr lang="en-US" altLang="zh-CN" sz="6000" dirty="0">
                <a:solidFill>
                  <a:srgbClr val="FFFF00"/>
                </a:solidFill>
                <a:latin typeface="DFKai-SB" pitchFamily="65" charset="-120"/>
                <a:ea typeface="DFKai-SB" pitchFamily="65" charset="-120"/>
              </a:rPr>
            </a:br>
            <a:r>
              <a:rPr lang="zh-CN" altLang="en-US" sz="6000" dirty="0">
                <a:solidFill>
                  <a:srgbClr val="FFFF00"/>
                </a:solidFill>
                <a:latin typeface="DFKai-SB" pitchFamily="65" charset="-120"/>
                <a:ea typeface="DFKai-SB" pitchFamily="65" charset="-120"/>
              </a:rPr>
              <a:t>文化的基础</a:t>
            </a:r>
            <a:r>
              <a:rPr lang="en-US" altLang="zh-CN" sz="6000" dirty="0">
                <a:solidFill>
                  <a:srgbClr val="FFFF00"/>
                </a:solidFill>
                <a:latin typeface="DFKai-SB" pitchFamily="65" charset="-120"/>
                <a:ea typeface="DFKai-SB" pitchFamily="65" charset="-120"/>
              </a:rPr>
              <a:t>:</a:t>
            </a:r>
            <a:br>
              <a:rPr lang="en-US" altLang="zh-CN" sz="6000" dirty="0">
                <a:solidFill>
                  <a:srgbClr val="FFFF00"/>
                </a:solidFill>
                <a:latin typeface="DFKai-SB" pitchFamily="65" charset="-120"/>
                <a:ea typeface="DFKai-SB" pitchFamily="65" charset="-120"/>
              </a:rPr>
            </a:br>
            <a:r>
              <a:rPr lang="zh-CN" altLang="en-US" sz="6000" dirty="0">
                <a:solidFill>
                  <a:srgbClr val="FFFF00"/>
                </a:solidFill>
                <a:latin typeface="DFKai-SB" pitchFamily="65" charset="-120"/>
                <a:ea typeface="DFKai-SB" pitchFamily="65" charset="-120"/>
              </a:rPr>
              <a:t>法律与应许</a:t>
            </a:r>
            <a:br>
              <a:rPr lang="en-US" altLang="zh-CN" sz="6000" dirty="0">
                <a:solidFill>
                  <a:srgbClr val="FFFF00"/>
                </a:solidFill>
                <a:latin typeface="DFKai-SB" pitchFamily="65" charset="-120"/>
                <a:ea typeface="DFKai-SB" pitchFamily="65" charset="-120"/>
              </a:rPr>
            </a:br>
            <a:r>
              <a:rPr lang="zh-CN" altLang="en-US" sz="3600" dirty="0">
                <a:solidFill>
                  <a:srgbClr val="FFFF00"/>
                </a:solidFill>
                <a:latin typeface="Times New Roman" panose="02020603050405020304" pitchFamily="18" charset="0"/>
                <a:ea typeface="DFKai-SB" pitchFamily="65" charset="-120"/>
                <a:cs typeface="Times New Roman" panose="02020603050405020304" pitchFamily="18" charset="0"/>
              </a:rPr>
              <a:t>创</a:t>
            </a:r>
            <a:r>
              <a:rPr lang="en-US" altLang="zh-CN" sz="3600" dirty="0">
                <a:solidFill>
                  <a:srgbClr val="FFFF00"/>
                </a:solidFill>
                <a:latin typeface="Times New Roman" panose="02020603050405020304" pitchFamily="18" charset="0"/>
                <a:ea typeface="DFKai-SB" pitchFamily="65" charset="-120"/>
                <a:cs typeface="Times New Roman" panose="02020603050405020304" pitchFamily="18" charset="0"/>
              </a:rPr>
              <a:t>9</a:t>
            </a:r>
            <a:r>
              <a:rPr lang="zh-CN" altLang="en-US" sz="3600" dirty="0">
                <a:solidFill>
                  <a:srgbClr val="FFFF00"/>
                </a:solidFill>
                <a:latin typeface="Times New Roman" panose="02020603050405020304" pitchFamily="18" charset="0"/>
                <a:ea typeface="DFKai-SB" pitchFamily="65" charset="-120"/>
                <a:cs typeface="Times New Roman" panose="02020603050405020304" pitchFamily="18" charset="0"/>
              </a:rPr>
              <a:t>：</a:t>
            </a:r>
            <a:r>
              <a:rPr lang="en-US" altLang="zh-CN" sz="3600" dirty="0">
                <a:solidFill>
                  <a:srgbClr val="FFFF00"/>
                </a:solidFill>
                <a:latin typeface="Times New Roman" panose="02020603050405020304" pitchFamily="18" charset="0"/>
                <a:ea typeface="DFKai-SB" pitchFamily="65" charset="-120"/>
                <a:cs typeface="Times New Roman" panose="02020603050405020304" pitchFamily="18" charset="0"/>
              </a:rPr>
              <a:t>1-7</a:t>
            </a:r>
            <a:r>
              <a:rPr lang="zh-CN" altLang="en-US" sz="3600" dirty="0">
                <a:solidFill>
                  <a:srgbClr val="FFFF00"/>
                </a:solidFill>
                <a:latin typeface="Times New Roman" panose="02020603050405020304" pitchFamily="18" charset="0"/>
                <a:ea typeface="DFKai-SB" pitchFamily="65" charset="-120"/>
                <a:cs typeface="Times New Roman" panose="02020603050405020304" pitchFamily="18" charset="0"/>
              </a:rPr>
              <a:t>；</a:t>
            </a:r>
            <a:r>
              <a:rPr lang="en-US" altLang="zh-CN" sz="3600" dirty="0">
                <a:solidFill>
                  <a:srgbClr val="FFFF00"/>
                </a:solidFill>
                <a:latin typeface="Times New Roman" panose="02020603050405020304" pitchFamily="18" charset="0"/>
                <a:ea typeface="DFKai-SB" pitchFamily="65" charset="-120"/>
                <a:cs typeface="Times New Roman" panose="02020603050405020304" pitchFamily="18" charset="0"/>
              </a:rPr>
              <a:t>20-25</a:t>
            </a:r>
            <a:br>
              <a:rPr lang="en-US" altLang="zh-CN" sz="3600" dirty="0">
                <a:solidFill>
                  <a:srgbClr val="FFFF00"/>
                </a:solidFill>
                <a:latin typeface="Times New Roman" panose="02020603050405020304" pitchFamily="18" charset="0"/>
                <a:ea typeface="DFKai-SB" pitchFamily="65" charset="-120"/>
                <a:cs typeface="Times New Roman" panose="02020603050405020304" pitchFamily="18" charset="0"/>
              </a:rPr>
            </a:br>
            <a:br>
              <a:rPr lang="en-US" altLang="zh-CN" sz="3600" dirty="0">
                <a:solidFill>
                  <a:srgbClr val="FFFF00"/>
                </a:solidFill>
                <a:latin typeface="Times New Roman" panose="02020603050405020304" pitchFamily="18" charset="0"/>
                <a:ea typeface="DFKai-SB" pitchFamily="65" charset="-120"/>
                <a:cs typeface="Times New Roman" panose="02020603050405020304" pitchFamily="18" charset="0"/>
              </a:rPr>
            </a:br>
            <a:r>
              <a:rPr lang="zh-CN" altLang="en-US" sz="3600" dirty="0">
                <a:solidFill>
                  <a:srgbClr val="FFFF00"/>
                </a:solidFill>
                <a:latin typeface="Times New Roman" panose="02020603050405020304" pitchFamily="18" charset="0"/>
                <a:ea typeface="DFKai-SB" pitchFamily="65" charset="-120"/>
                <a:cs typeface="Times New Roman" panose="02020603050405020304" pitchFamily="18" charset="0"/>
              </a:rPr>
              <a:t>徐理强长老</a:t>
            </a:r>
            <a:br>
              <a:rPr lang="en-US" altLang="zh-CN" sz="3600">
                <a:solidFill>
                  <a:srgbClr val="FFFF00"/>
                </a:solidFill>
                <a:latin typeface="Times New Roman" panose="02020603050405020304" pitchFamily="18" charset="0"/>
                <a:ea typeface="DFKai-SB" pitchFamily="65" charset="-120"/>
                <a:cs typeface="Times New Roman" panose="02020603050405020304" pitchFamily="18" charset="0"/>
              </a:rPr>
            </a:br>
            <a:r>
              <a:rPr lang="en-US" altLang="zh-CN" sz="3600">
                <a:solidFill>
                  <a:srgbClr val="FFFF00"/>
                </a:solidFill>
                <a:latin typeface="Times New Roman" panose="02020603050405020304" pitchFamily="18" charset="0"/>
                <a:ea typeface="DFKai-SB" pitchFamily="65" charset="-120"/>
                <a:cs typeface="Times New Roman" panose="02020603050405020304" pitchFamily="18" charset="0"/>
              </a:rPr>
              <a:t>CGCM_08.2021</a:t>
            </a:r>
            <a:br>
              <a:rPr lang="en-US" altLang="zh-CN" sz="6000" dirty="0">
                <a:solidFill>
                  <a:srgbClr val="FFFF00"/>
                </a:solidFill>
                <a:latin typeface="DFKai-SB" pitchFamily="65" charset="-120"/>
                <a:ea typeface="DFKai-SB" pitchFamily="65" charset="-120"/>
              </a:rPr>
            </a:br>
            <a:br>
              <a:rPr lang="en-US" altLang="zh-CN" sz="6000" dirty="0">
                <a:solidFill>
                  <a:srgbClr val="FFFF00"/>
                </a:solidFill>
                <a:latin typeface="DFKai-SB" pitchFamily="65" charset="-120"/>
                <a:ea typeface="DFKai-SB" pitchFamily="65" charset="-120"/>
              </a:rPr>
            </a:br>
            <a:endParaRPr lang="en-US" altLang="zh-CN" sz="60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6705600"/>
            <a:ext cx="9144000" cy="152400"/>
          </a:xfrm>
        </p:spPr>
        <p:txBody>
          <a:bodyPr>
            <a:normAutofit fontScale="25000" lnSpcReduction="20000"/>
          </a:bodyPr>
          <a:lstStyle/>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1698471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洪水后挪亚犯罪</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44000" cy="6096000"/>
          </a:xfrm>
        </p:spPr>
        <p:txBody>
          <a:bodyPr>
            <a:normAutofit fontScale="92500" lnSpcReduction="10000"/>
          </a:bodyPr>
          <a:lstStyle/>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挪亚栽种葡萄园</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也用葡萄园出产的葡萄来造葡萄酒</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挪亚喝葡萄酒就喝醉了</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醉酒很可能有很多理由和诱因</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洪水灾难后的抑郁、孤单、无奈</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有些犯罪的诱因法律不能解决</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虽然无法完全不犯罪</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了解自己犯罪的诱因很重要</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了解犯罪的诱因</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不是把罪合理化</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却可能可以帮助避免犯罪</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摆脱坏习惯 </a:t>
            </a: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7333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洪水后含犯罪</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44000" cy="6096000"/>
          </a:xfrm>
        </p:spPr>
        <p:txBody>
          <a:bodyPr>
            <a:normAutofit fontScale="92500" lnSpcReduction="10000"/>
          </a:bodyPr>
          <a:lstStyle/>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含的犯罪是不尊敬父亲</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观看父亲赤身</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跟挪亚醉酒后犯罪有点不一样</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从闪和雅弗背着父亲</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把父亲的赤身用外衣遮盖起来</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这件事好像说明</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含没有遮盖父亲的罪</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反而把它张扬出去</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是含另外的一个罪</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不尊敬、不遮盖父亲</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这一类罪的诱因</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就有点说不清楚了 </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个性、性格中思想意念的罪</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很多好像没有明显诱因</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也最难避免胜过</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当然也不是法律所能解决的</a:t>
            </a:r>
            <a:endParaRPr lang="en-US" altLang="zh-CN" sz="4400" dirty="0">
              <a:latin typeface="KaiTi" panose="02010609060101010101" pitchFamily="49" charset="-122"/>
              <a:ea typeface="KaiTi" panose="02010609060101010101" pitchFamily="49" charset="-122"/>
              <a:cs typeface="Times New Roman" pitchFamily="18" charset="0"/>
            </a:endParaRPr>
          </a:p>
        </p:txBody>
      </p:sp>
    </p:spTree>
    <p:extLst>
      <p:ext uri="{BB962C8B-B14F-4D97-AF65-F5344CB8AC3E}">
        <p14:creationId xmlns:p14="http://schemas.microsoft.com/office/powerpoint/2010/main" val="389583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法律有好处吗</a:t>
            </a:r>
            <a:r>
              <a:rPr lang="zh-CN" altLang="en-US" sz="4800" dirty="0">
                <a:solidFill>
                  <a:srgbClr val="FFFF00"/>
                </a:solidFill>
                <a:latin typeface="KaiTi" panose="02010609060101010101" pitchFamily="49" charset="-122"/>
                <a:ea typeface="KaiTi" panose="02010609060101010101" pitchFamily="49" charset="-122"/>
              </a:rPr>
              <a:t>☆</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44000" cy="6096000"/>
          </a:xfrm>
        </p:spPr>
        <p:txBody>
          <a:bodyPr>
            <a:normAutofit lnSpcReduction="10000"/>
          </a:bodyPr>
          <a:lstStyle/>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神的立约、应许和法律</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都无法防止挪亚和含犯罪</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说明犯罪不能完全避免</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特别是思想意念、性格的犯罪</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就等于交通法律不能完全防止交通意外事故</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2"/>
              </a:buBlip>
              <a:defRPr/>
            </a:pPr>
            <a:r>
              <a:rPr lang="zh-CN" altLang="en-US" sz="4400" dirty="0">
                <a:latin typeface="Times New Roman" pitchFamily="18" charset="0"/>
                <a:ea typeface="DFKai-SB" pitchFamily="65" charset="-120"/>
                <a:cs typeface="Times New Roman" pitchFamily="18" charset="0"/>
              </a:rPr>
              <a:t>商业财务法律不能完全禁止商业咋骗</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也不能禁止贪心 </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2"/>
              </a:buBlip>
              <a:defRPr/>
            </a:pPr>
            <a:r>
              <a:rPr lang="zh-CN" altLang="en-US" sz="4400" dirty="0">
                <a:latin typeface="Times New Roman" pitchFamily="18" charset="0"/>
                <a:ea typeface="DFKai-SB" pitchFamily="65" charset="-120"/>
                <a:cs typeface="Times New Roman" pitchFamily="18" charset="0"/>
              </a:rPr>
              <a:t>枪的法律不能完全阻止枪杀事件</a:t>
            </a:r>
            <a:endParaRPr lang="en-US" altLang="zh-CN" sz="4400" dirty="0">
              <a:latin typeface="Times New Roman" pitchFamily="18" charset="0"/>
              <a:ea typeface="宋体" pitchFamily="2" charset="-122"/>
              <a:cs typeface="Times New Roman" pitchFamily="18" charset="0"/>
            </a:endParaRPr>
          </a:p>
          <a:p>
            <a:pPr>
              <a:lnSpc>
                <a:spcPct val="90000"/>
              </a:lnSpc>
              <a:buBlip>
                <a:blip r:embed="rId2"/>
              </a:buBlip>
              <a:defRPr/>
            </a:pPr>
            <a:r>
              <a:rPr lang="zh-CN" altLang="en-US" sz="4400" dirty="0">
                <a:latin typeface="Times New Roman" pitchFamily="18" charset="0"/>
                <a:ea typeface="DFKai-SB" pitchFamily="65" charset="-120"/>
                <a:cs typeface="Times New Roman" pitchFamily="18" charset="0"/>
              </a:rPr>
              <a:t>打</a:t>
            </a:r>
            <a:r>
              <a:rPr lang="en-US" altLang="zh-CN" sz="4400" dirty="0">
                <a:latin typeface="Times New Roman" pitchFamily="18" charset="0"/>
                <a:ea typeface="DFKai-SB" pitchFamily="65" charset="-120"/>
                <a:cs typeface="Times New Roman" pitchFamily="18" charset="0"/>
              </a:rPr>
              <a:t>Covid19</a:t>
            </a:r>
            <a:r>
              <a:rPr lang="zh-CN" altLang="en-US" sz="4400" dirty="0">
                <a:latin typeface="Times New Roman" pitchFamily="18" charset="0"/>
                <a:ea typeface="DFKai-SB" pitchFamily="65" charset="-120"/>
                <a:cs typeface="Times New Roman" pitchFamily="18" charset="0"/>
              </a:rPr>
              <a:t>疫苗不能完全避免病毒传播</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不能叫你一定不会得新冠病</a:t>
            </a:r>
            <a:endParaRPr lang="en-US" altLang="zh-CN" sz="4400" dirty="0">
              <a:latin typeface="Times New Roman" pitchFamily="18" charset="0"/>
              <a:ea typeface="DFKai-SB" pitchFamily="65" charset="-120"/>
              <a:cs typeface="Times New Roman" pitchFamily="18" charset="0"/>
            </a:endParaRPr>
          </a:p>
        </p:txBody>
      </p:sp>
    </p:spTree>
    <p:extLst>
      <p:ext uri="{BB962C8B-B14F-4D97-AF65-F5344CB8AC3E}">
        <p14:creationId xmlns:p14="http://schemas.microsoft.com/office/powerpoint/2010/main" val="54730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重生就不需要法律？</a:t>
            </a:r>
            <a:r>
              <a:rPr lang="zh-CN" altLang="en-US" sz="4800" dirty="0">
                <a:solidFill>
                  <a:srgbClr val="FFFF00"/>
                </a:solidFill>
                <a:latin typeface="KaiTi" panose="02010609060101010101" pitchFamily="49" charset="-122"/>
                <a:ea typeface="KaiTi" panose="02010609060101010101" pitchFamily="49" charset="-122"/>
              </a:rPr>
              <a:t> </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44000" cy="6096000"/>
          </a:xfrm>
        </p:spPr>
        <p:txBody>
          <a:bodyPr>
            <a:normAutofit fontScale="92500" lnSpcReduction="20000"/>
          </a:bodyPr>
          <a:lstStyle/>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人必须重生</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罪的问题才能基本解决</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可是圣经说明</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人类文化需要法律</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3"/>
              </a:buBlip>
              <a:defRPr/>
            </a:pPr>
            <a:r>
              <a:rPr lang="en-US" altLang="zh-CN" sz="4400" dirty="0">
                <a:latin typeface="Times New Roman" pitchFamily="18" charset="0"/>
                <a:ea typeface="DFKai-SB" pitchFamily="65" charset="-120"/>
                <a:cs typeface="Times New Roman" pitchFamily="18" charset="0"/>
              </a:rPr>
              <a:t>1.</a:t>
            </a:r>
            <a:r>
              <a:rPr lang="zh-CN" altLang="en-US" sz="4400" dirty="0">
                <a:latin typeface="Times New Roman" pitchFamily="18" charset="0"/>
                <a:ea typeface="DFKai-SB" pitchFamily="65" charset="-120"/>
                <a:cs typeface="Times New Roman" pitchFamily="18" charset="0"/>
              </a:rPr>
              <a:t>世界上的政府是出与神</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社会需要法律 </a:t>
            </a:r>
            <a:r>
              <a:rPr lang="zh-CN" altLang="en-US" sz="3000" dirty="0">
                <a:latin typeface="Times New Roman" pitchFamily="18" charset="0"/>
                <a:ea typeface="DFKai-SB" pitchFamily="65" charset="-120"/>
                <a:cs typeface="Times New Roman" pitchFamily="18" charset="0"/>
              </a:rPr>
              <a:t>罗马</a:t>
            </a:r>
            <a:r>
              <a:rPr lang="en-US" altLang="zh-CN" sz="3000" dirty="0">
                <a:latin typeface="Times New Roman" pitchFamily="18" charset="0"/>
                <a:ea typeface="DFKai-SB" pitchFamily="65" charset="-120"/>
                <a:cs typeface="Times New Roman" pitchFamily="18" charset="0"/>
              </a:rPr>
              <a:t>12</a:t>
            </a:r>
          </a:p>
          <a:p>
            <a:pPr>
              <a:lnSpc>
                <a:spcPct val="90000"/>
              </a:lnSpc>
              <a:buBlip>
                <a:blip r:embed="rId3"/>
              </a:buBlip>
              <a:defRPr/>
            </a:pPr>
            <a:r>
              <a:rPr lang="en-US" altLang="zh-CN" sz="4400" dirty="0">
                <a:latin typeface="Times New Roman" pitchFamily="18" charset="0"/>
                <a:ea typeface="DFKai-SB" pitchFamily="65" charset="-120"/>
                <a:cs typeface="Times New Roman" pitchFamily="18" charset="0"/>
              </a:rPr>
              <a:t>2.</a:t>
            </a:r>
            <a:r>
              <a:rPr lang="zh-CN" altLang="en-US" sz="4400" dirty="0">
                <a:latin typeface="Times New Roman" pitchFamily="18" charset="0"/>
                <a:ea typeface="DFKai-SB" pitchFamily="65" charset="-120"/>
                <a:cs typeface="Times New Roman" pitchFamily="18" charset="0"/>
              </a:rPr>
              <a:t>新约并不废去摩西道德的法律 </a:t>
            </a:r>
            <a:r>
              <a:rPr lang="zh-CN" altLang="en-US" sz="3000" dirty="0">
                <a:latin typeface="Times New Roman" pitchFamily="18" charset="0"/>
                <a:ea typeface="DFKai-SB" pitchFamily="65" charset="-120"/>
                <a:cs typeface="Times New Roman" pitchFamily="18" charset="0"/>
              </a:rPr>
              <a:t>太</a:t>
            </a:r>
            <a:r>
              <a:rPr lang="en-US" altLang="zh-CN" sz="3000" dirty="0">
                <a:latin typeface="Times New Roman" pitchFamily="18" charset="0"/>
                <a:ea typeface="DFKai-SB" pitchFamily="65" charset="-120"/>
                <a:cs typeface="Times New Roman" pitchFamily="18" charset="0"/>
              </a:rPr>
              <a:t>5:17</a:t>
            </a:r>
          </a:p>
          <a:p>
            <a:pPr>
              <a:lnSpc>
                <a:spcPct val="90000"/>
              </a:lnSpc>
              <a:buBlip>
                <a:blip r:embed="rId3"/>
              </a:buBlip>
              <a:defRPr/>
            </a:pPr>
            <a:r>
              <a:rPr lang="en-US" altLang="zh-CN" sz="4400" dirty="0">
                <a:latin typeface="Times New Roman" pitchFamily="18" charset="0"/>
                <a:ea typeface="DFKai-SB" pitchFamily="65" charset="-120"/>
                <a:cs typeface="Times New Roman" pitchFamily="18" charset="0"/>
              </a:rPr>
              <a:t>3.</a:t>
            </a:r>
            <a:r>
              <a:rPr lang="zh-CN" altLang="en-US" sz="4400" dirty="0">
                <a:latin typeface="Times New Roman" pitchFamily="18" charset="0"/>
                <a:ea typeface="DFKai-SB" pitchFamily="65" charset="-120"/>
                <a:cs typeface="Times New Roman" pitchFamily="18" charset="0"/>
              </a:rPr>
              <a:t>教会需要有法律制度</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寡妇供应</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主餐、聚会、讲道程序</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长老执事制度</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等</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在这世界上有重生的基督徒</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还需要有法律管理和制度</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换句话说</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在堕落的世界中</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重生得救的基督徒还需要法律、文化</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85136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zh-CN" altLang="en-US" sz="4800">
                <a:solidFill>
                  <a:srgbClr val="FFFF00"/>
                </a:solidFill>
                <a:latin typeface="DFKai-SB" pitchFamily="65" charset="-120"/>
                <a:ea typeface="DFKai-SB" pitchFamily="65" charset="-120"/>
              </a:rPr>
              <a:t>犯罪与犯法</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44000" cy="6096000"/>
          </a:xfrm>
        </p:spPr>
        <p:txBody>
          <a:bodyPr>
            <a:normAutofit/>
          </a:bodyPr>
          <a:lstStyle/>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法律不能禁止犯罪</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只能限制犯罪行为</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这是神给挪亚法律的原因</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这也是新约、旧约一致的立场</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一个社会的法律可以帮助建造这个社会的文化</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比如尊重人权的法律建造尊重人权的文化</a:t>
            </a:r>
            <a:endParaRPr lang="en-US" altLang="zh-CN" sz="4400" dirty="0">
              <a:latin typeface="Times New Roman" pitchFamily="18" charset="0"/>
              <a:ea typeface="DFKai-SB" pitchFamily="65" charset="-120"/>
              <a:cs typeface="Times New Roman" pitchFamily="18" charset="0"/>
            </a:endParaRPr>
          </a:p>
        </p:txBody>
      </p:sp>
    </p:spTree>
    <p:extLst>
      <p:ext uri="{BB962C8B-B14F-4D97-AF65-F5344CB8AC3E}">
        <p14:creationId xmlns:p14="http://schemas.microsoft.com/office/powerpoint/2010/main" val="425558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zh-CN" altLang="en-US" sz="4000" dirty="0">
                <a:solidFill>
                  <a:srgbClr val="FFFF00"/>
                </a:solidFill>
                <a:latin typeface="DFKai-SB" pitchFamily="65" charset="-120"/>
                <a:ea typeface="DFKai-SB" pitchFamily="65" charset="-120"/>
              </a:rPr>
              <a:t>教会需要文化吗？如何与社会文化互动</a:t>
            </a:r>
            <a:endParaRPr lang="en-US" altLang="zh-CN" sz="40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44000" cy="6096000"/>
          </a:xfrm>
        </p:spPr>
        <p:txBody>
          <a:bodyPr>
            <a:normAutofit/>
          </a:bodyPr>
          <a:lstStyle/>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基督徒相信基督超越文化、法律</a:t>
            </a:r>
            <a:r>
              <a:rPr lang="en-US" altLang="zh-CN" sz="4400" dirty="0">
                <a:latin typeface="Times New Roman" pitchFamily="18" charset="0"/>
                <a:ea typeface="DFKai-SB" pitchFamily="65" charset="-120"/>
                <a:cs typeface="Times New Roman" pitchFamily="18" charset="0"/>
              </a:rPr>
              <a:t>; </a:t>
            </a:r>
            <a:r>
              <a:rPr lang="zh-CN" altLang="en-US" sz="4400" dirty="0">
                <a:latin typeface="Times New Roman" pitchFamily="18" charset="0"/>
                <a:ea typeface="DFKai-SB" pitchFamily="65" charset="-120"/>
                <a:cs typeface="Times New Roman" pitchFamily="18" charset="0"/>
              </a:rPr>
              <a:t>说明基督在文化以上</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可是</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基督徒生活在世界上</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在传福音以外</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还需要灵活使用圣经</a:t>
            </a:r>
            <a:r>
              <a:rPr lang="en-US" altLang="zh-CN" sz="4400" dirty="0">
                <a:latin typeface="Times New Roman" pitchFamily="18" charset="0"/>
                <a:ea typeface="DFKai-SB" pitchFamily="65" charset="-120"/>
                <a:cs typeface="Times New Roman" pitchFamily="18" charset="0"/>
              </a:rPr>
              <a:t>: </a:t>
            </a:r>
            <a:r>
              <a:rPr lang="zh-CN" altLang="en-US" sz="4400" dirty="0">
                <a:latin typeface="Times New Roman" pitchFamily="18" charset="0"/>
                <a:ea typeface="DFKai-SB" pitchFamily="65" charset="-120"/>
                <a:cs typeface="Times New Roman" pitchFamily="18" charset="0"/>
              </a:rPr>
              <a:t>与社会文化对立、成全、更新、分离、互动</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教会自己也需要有程序、法律</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就是说教会需要有文化、有特色 </a:t>
            </a: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416465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教会与文化</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44000" cy="6096000"/>
          </a:xfrm>
        </p:spPr>
        <p:txBody>
          <a:bodyPr>
            <a:normAutofit fontScale="92500" lnSpcReduction="10000"/>
          </a:bodyPr>
          <a:lstStyle/>
          <a:p>
            <a:pPr>
              <a:lnSpc>
                <a:spcPct val="90000"/>
              </a:lnSpc>
              <a:buBlip>
                <a:blip r:embed="rId2"/>
              </a:buBlip>
              <a:defRPr/>
            </a:pPr>
            <a:r>
              <a:rPr lang="zh-CN" altLang="en-US" sz="4400" dirty="0">
                <a:latin typeface="Times New Roman" pitchFamily="18" charset="0"/>
                <a:ea typeface="DFKai-SB" pitchFamily="65" charset="-120"/>
                <a:cs typeface="Times New Roman" pitchFamily="18" charset="0"/>
              </a:rPr>
              <a:t>今天基督徒中间最大的问题</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如何把圣经信仰应用在生活层面上</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社会问题上</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华人教会一直以来都注重个人重生得救</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和自己如何过圣洁的生活 </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很少思考基督徒在一个多元化民主社会中</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如何建立基督徒的社会道德</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比如说</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爱仇敌</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不介意被偷、抢？</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可能与中国传统文化（天</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地</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君</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亲</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师）四千年文化没有探讨社会、政治道德有关</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63791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教会需要有自己的文化特色</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44000" cy="6096000"/>
          </a:xfrm>
        </p:spPr>
        <p:txBody>
          <a:bodyPr>
            <a:normAutofit fontScale="92500" lnSpcReduction="10000"/>
          </a:bodyPr>
          <a:lstStyle/>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教会以圣经为主导</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可是每个教会对圣经的应用有不同理解</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所以每个教会有自己的文化、特色</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美国白人福音派</a:t>
            </a:r>
            <a:r>
              <a:rPr lang="en-US" altLang="zh-CN" sz="4400" dirty="0">
                <a:latin typeface="Times New Roman" pitchFamily="18" charset="0"/>
                <a:ea typeface="DFKai-SB" pitchFamily="65" charset="-120"/>
                <a:cs typeface="Times New Roman" pitchFamily="18" charset="0"/>
              </a:rPr>
              <a:t>:30%</a:t>
            </a:r>
            <a:r>
              <a:rPr lang="zh-CN" altLang="en-US" sz="4400" dirty="0">
                <a:latin typeface="Times New Roman" pitchFamily="18" charset="0"/>
                <a:ea typeface="DFKai-SB" pitchFamily="65" charset="-120"/>
                <a:cs typeface="Times New Roman" pitchFamily="18" charset="0"/>
              </a:rPr>
              <a:t>接受疫苗</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美国白人天主教</a:t>
            </a:r>
            <a:r>
              <a:rPr lang="en-US" altLang="zh-CN" sz="4400" dirty="0">
                <a:latin typeface="Times New Roman" pitchFamily="18" charset="0"/>
                <a:ea typeface="DFKai-SB" pitchFamily="65" charset="-120"/>
                <a:cs typeface="Times New Roman" pitchFamily="18" charset="0"/>
              </a:rPr>
              <a:t>:65%</a:t>
            </a:r>
            <a:r>
              <a:rPr lang="zh-CN" altLang="en-US" sz="4400" dirty="0">
                <a:latin typeface="Times New Roman" pitchFamily="18" charset="0"/>
                <a:ea typeface="DFKai-SB" pitchFamily="65" charset="-120"/>
                <a:cs typeface="Times New Roman" pitchFamily="18" charset="0"/>
              </a:rPr>
              <a:t>接受疫苗</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这区别是文化的影响</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为什么美国福音派与天主教都相信使徒信经</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文化上却有巨大的区别？</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3"/>
              </a:buBlip>
              <a:defRPr/>
            </a:pPr>
            <a:r>
              <a:rPr lang="en-US" altLang="zh-CN" sz="4400" dirty="0">
                <a:latin typeface="Times New Roman" pitchFamily="18" charset="0"/>
                <a:ea typeface="DFKai-SB" pitchFamily="65" charset="-120"/>
                <a:cs typeface="Times New Roman" pitchFamily="18" charset="0"/>
              </a:rPr>
              <a:t>40</a:t>
            </a:r>
            <a:r>
              <a:rPr lang="zh-CN" altLang="en-US" sz="4400" dirty="0">
                <a:latin typeface="Times New Roman" pitchFamily="18" charset="0"/>
                <a:ea typeface="DFKai-SB" pitchFamily="65" charset="-120"/>
                <a:cs typeface="Times New Roman" pitchFamily="18" charset="0"/>
              </a:rPr>
              <a:t>年我们教会想要建立怎么样文化</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3"/>
              </a:buBlip>
              <a:defRPr/>
            </a:pPr>
            <a:r>
              <a:rPr lang="zh-CN" altLang="en-US" sz="4400">
                <a:latin typeface="Times New Roman" pitchFamily="18" charset="0"/>
                <a:ea typeface="DFKai-SB" pitchFamily="65" charset="-120"/>
                <a:cs typeface="Times New Roman" pitchFamily="18" charset="0"/>
              </a:rPr>
              <a:t>注重圣经？注重创造机制？注重宣教？</a:t>
            </a:r>
            <a:endParaRPr lang="en-US" altLang="zh-CN" sz="4400" dirty="0">
              <a:latin typeface="Times New Roman" pitchFamily="18" charset="0"/>
              <a:ea typeface="DFKai-SB" pitchFamily="65" charset="-120"/>
              <a:cs typeface="Times New Roman" pitchFamily="18" charset="0"/>
            </a:endParaRPr>
          </a:p>
        </p:txBody>
      </p:sp>
    </p:spTree>
    <p:extLst>
      <p:ext uri="{BB962C8B-B14F-4D97-AF65-F5344CB8AC3E}">
        <p14:creationId xmlns:p14="http://schemas.microsoft.com/office/powerpoint/2010/main" val="198005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结论</a:t>
            </a:r>
            <a:r>
              <a:rPr lang="en-US" altLang="zh-CN" sz="4800" dirty="0">
                <a:solidFill>
                  <a:srgbClr val="FFFF00"/>
                </a:solidFill>
                <a:latin typeface="DFKai-SB" pitchFamily="65" charset="-120"/>
                <a:ea typeface="DFKai-SB" pitchFamily="65" charset="-120"/>
              </a:rPr>
              <a:t>:</a:t>
            </a:r>
            <a:r>
              <a:rPr lang="zh-CN" altLang="en-US" sz="4800" dirty="0">
                <a:solidFill>
                  <a:srgbClr val="FFFF00"/>
                </a:solidFill>
                <a:latin typeface="DFKai-SB" pitchFamily="65" charset="-120"/>
                <a:ea typeface="DFKai-SB" pitchFamily="65" charset="-120"/>
              </a:rPr>
              <a:t>创世记好像不注重小事情</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44000" cy="6096000"/>
          </a:xfrm>
        </p:spPr>
        <p:txBody>
          <a:bodyPr>
            <a:normAutofit fontScale="92500" lnSpcReduction="10000"/>
          </a:bodyPr>
          <a:lstStyle/>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创世记开头</a:t>
            </a:r>
            <a:r>
              <a:rPr lang="en-US" altLang="zh-CN" sz="4400" dirty="0">
                <a:latin typeface="Times New Roman" pitchFamily="18" charset="0"/>
                <a:ea typeface="DFKai-SB" pitchFamily="65" charset="-120"/>
                <a:cs typeface="Times New Roman" pitchFamily="18" charset="0"/>
              </a:rPr>
              <a:t>11</a:t>
            </a:r>
            <a:r>
              <a:rPr lang="zh-CN" altLang="en-US" sz="4400" dirty="0">
                <a:latin typeface="Times New Roman" pitchFamily="18" charset="0"/>
                <a:ea typeface="DFKai-SB" pitchFamily="65" charset="-120"/>
                <a:cs typeface="Times New Roman" pitchFamily="18" charset="0"/>
              </a:rPr>
              <a:t>章基本描述某某人在某某岁生儿女然后又活了几年就死了</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好像不注重个人对文化有什么建造</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好像不注重我今天所讲的</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2"/>
              </a:buBlip>
              <a:defRPr/>
            </a:pPr>
            <a:r>
              <a:rPr lang="zh-CN" altLang="en-US" sz="4400" dirty="0">
                <a:latin typeface="Times New Roman" pitchFamily="18" charset="0"/>
                <a:ea typeface="DFKai-SB" pitchFamily="65" charset="-120"/>
                <a:cs typeface="Times New Roman" pitchFamily="18" charset="0"/>
              </a:rPr>
              <a:t>这样描述人生</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一方面的确说明堕落后人生的空虚</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也说明创世记原则性关注神参与在人类社会中做救赎</a:t>
            </a:r>
            <a:r>
              <a:rPr lang="en-US" altLang="zh-CN" sz="4400" dirty="0">
                <a:latin typeface="Times New Roman" pitchFamily="18" charset="0"/>
                <a:ea typeface="DFKai-SB" pitchFamily="65" charset="-120"/>
                <a:cs typeface="Times New Roman" pitchFamily="18" charset="0"/>
              </a:rPr>
              <a:t>, </a:t>
            </a:r>
            <a:r>
              <a:rPr lang="zh-CN" altLang="en-US" sz="4400" dirty="0">
                <a:latin typeface="Times New Roman" pitchFamily="18" charset="0"/>
                <a:ea typeface="DFKai-SB" pitchFamily="65" charset="-120"/>
                <a:cs typeface="Times New Roman" pitchFamily="18" charset="0"/>
              </a:rPr>
              <a:t>神也要求人照神的心意在社会中生活 </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2"/>
              </a:buBlip>
              <a:defRPr/>
            </a:pPr>
            <a:r>
              <a:rPr lang="zh-CN" altLang="en-US" sz="4400" dirty="0">
                <a:latin typeface="Times New Roman" pitchFamily="18" charset="0"/>
                <a:ea typeface="DFKai-SB" pitchFamily="65" charset="-120"/>
                <a:cs typeface="Times New Roman" pitchFamily="18" charset="0"/>
              </a:rPr>
              <a:t>解读创世记</a:t>
            </a:r>
            <a:r>
              <a:rPr lang="en-US" altLang="zh-CN" sz="4400" dirty="0">
                <a:latin typeface="Times New Roman" pitchFamily="18" charset="0"/>
                <a:ea typeface="DFKai-SB" pitchFamily="65" charset="-120"/>
                <a:cs typeface="Times New Roman" pitchFamily="18" charset="0"/>
              </a:rPr>
              <a:t>1-11</a:t>
            </a:r>
            <a:r>
              <a:rPr lang="zh-CN" altLang="en-US" sz="4400" dirty="0">
                <a:latin typeface="Times New Roman" pitchFamily="18" charset="0"/>
                <a:ea typeface="DFKai-SB" pitchFamily="65" charset="-120"/>
                <a:cs typeface="Times New Roman" pitchFamily="18" charset="0"/>
              </a:rPr>
              <a:t>章需要小心</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因为它没有记录人生中的小事情</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其实小事情可能对人生有很重大影响</a:t>
            </a:r>
            <a:endParaRPr lang="en-US" altLang="zh-CN" sz="4400" dirty="0">
              <a:latin typeface="Times New Roman" pitchFamily="18" charset="0"/>
              <a:ea typeface="DFKai-SB" pitchFamily="65" charset="-120"/>
              <a:cs typeface="Times New Roman" pitchFamily="18" charset="0"/>
            </a:endParaRPr>
          </a:p>
        </p:txBody>
      </p:sp>
    </p:spTree>
    <p:extLst>
      <p:ext uri="{BB962C8B-B14F-4D97-AF65-F5344CB8AC3E}">
        <p14:creationId xmlns:p14="http://schemas.microsoft.com/office/powerpoint/2010/main" val="158579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1371600"/>
          </a:xfrm>
        </p:spPr>
        <p:txBody>
          <a:bodyPr anchorCtr="0"/>
          <a:lstStyle/>
          <a:p>
            <a:pPr algn="l" eaLnBrk="1" hangingPunct="1">
              <a:defRPr/>
            </a:pPr>
            <a:r>
              <a:rPr lang="en-US" altLang="zh-CN" sz="4800" dirty="0">
                <a:solidFill>
                  <a:srgbClr val="FFFF00"/>
                </a:solidFill>
                <a:latin typeface="Times New Roman" panose="02020603050405020304" pitchFamily="18" charset="0"/>
                <a:ea typeface="DFKai-SB" pitchFamily="65" charset="-120"/>
                <a:cs typeface="Times New Roman" panose="02020603050405020304" pitchFamily="18" charset="0"/>
              </a:rPr>
              <a:t>Guy’s Hospital</a:t>
            </a:r>
            <a:br>
              <a:rPr lang="en-US" altLang="zh-CN" sz="4800" dirty="0">
                <a:solidFill>
                  <a:srgbClr val="FFFF00"/>
                </a:solidFill>
                <a:latin typeface="Times New Roman" panose="02020603050405020304" pitchFamily="18" charset="0"/>
                <a:ea typeface="DFKai-SB" pitchFamily="65" charset="-120"/>
                <a:cs typeface="Times New Roman" panose="02020603050405020304" pitchFamily="18" charset="0"/>
              </a:rPr>
            </a:br>
            <a:r>
              <a:rPr lang="en-US" altLang="zh-CN" sz="4800" dirty="0">
                <a:solidFill>
                  <a:srgbClr val="FFFF00"/>
                </a:solidFill>
                <a:latin typeface="Times New Roman" panose="02020603050405020304" pitchFamily="18" charset="0"/>
                <a:ea typeface="DFKai-SB" pitchFamily="65" charset="-120"/>
                <a:cs typeface="Times New Roman" panose="02020603050405020304" pitchFamily="18" charset="0"/>
              </a:rPr>
              <a:t>York Clinic</a:t>
            </a:r>
          </a:p>
        </p:txBody>
      </p:sp>
      <p:sp>
        <p:nvSpPr>
          <p:cNvPr id="3" name="Content Placeholder 2"/>
          <p:cNvSpPr>
            <a:spLocks noGrp="1"/>
          </p:cNvSpPr>
          <p:nvPr>
            <p:ph idx="4294967295"/>
          </p:nvPr>
        </p:nvSpPr>
        <p:spPr>
          <a:xfrm>
            <a:off x="-2284938" y="-1515423"/>
            <a:ext cx="16515289" cy="12290650"/>
          </a:xfrm>
        </p:spPr>
        <p:txBody>
          <a:bodyPr>
            <a:normAutofit/>
          </a:bodyPr>
          <a:lstStyle/>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宋体" pitchFamily="2" charset="-122"/>
              <a:cs typeface="Times New Roman" pitchFamily="18" charset="0"/>
            </a:endParaRPr>
          </a:p>
        </p:txBody>
      </p:sp>
      <p:pic>
        <p:nvPicPr>
          <p:cNvPr id="1026" name="Picture 2" descr="Old Guy's Hospital">
            <a:extLst>
              <a:ext uri="{FF2B5EF4-FFF2-40B4-BE49-F238E27FC236}">
                <a16:creationId xmlns:a16="http://schemas.microsoft.com/office/drawing/2014/main" id="{F780EDA4-54F4-4E8B-B4FA-CFD33CDC07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0"/>
            <a:ext cx="6477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uy&amp;#39;s Hospital Chapel, St Thomas Street, Southwark | London Churches in  photographs">
            <a:extLst>
              <a:ext uri="{FF2B5EF4-FFF2-40B4-BE49-F238E27FC236}">
                <a16:creationId xmlns:a16="http://schemas.microsoft.com/office/drawing/2014/main" id="{42E89EB1-20BB-45A2-AD5B-220AB1FF30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1700" y="-228599"/>
            <a:ext cx="3162300" cy="40789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The York Clinic, the six-storey building to the right, situated within Guy’s Hospital. Photographed in September 1955, it had become part of the NHS although it still had a number of private beds. Opened in April 1944, the treatment and management practised at the York Clinic owed much to therapeutic communities set up to treat servicemen suffering from the accumulated stress and trauma of combat. It was said to have been the first dedicated psychiatric unit within a UK teaching hospital. (Photo: Guy’s Hospital.) ">
            <a:extLst>
              <a:ext uri="{FF2B5EF4-FFF2-40B4-BE49-F238E27FC236}">
                <a16:creationId xmlns:a16="http://schemas.microsoft.com/office/drawing/2014/main" id="{93F29580-62C7-4AC4-907B-F41BD20E00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1700" y="3657600"/>
            <a:ext cx="3274096" cy="3545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471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a:defRPr/>
            </a:pPr>
            <a:r>
              <a:rPr lang="zh-CN" altLang="en-US" sz="4800" dirty="0">
                <a:solidFill>
                  <a:srgbClr val="FFFF00"/>
                </a:solidFill>
                <a:latin typeface="DFKai-SB" pitchFamily="65" charset="-120"/>
                <a:ea typeface="DFKai-SB" pitchFamily="65" charset="-120"/>
              </a:rPr>
              <a:t>洪水后的应许和法律</a:t>
            </a:r>
            <a:r>
              <a:rPr lang="zh-CN" altLang="en-US" sz="3200" dirty="0">
                <a:latin typeface="Times New Roman" pitchFamily="18" charset="0"/>
                <a:ea typeface="DFKai-SB" pitchFamily="65" charset="-120"/>
                <a:cs typeface="Times New Roman" pitchFamily="18" charset="0"/>
              </a:rPr>
              <a:t>创世记</a:t>
            </a:r>
            <a:r>
              <a:rPr lang="en-US" altLang="zh-CN" sz="3200" dirty="0">
                <a:latin typeface="Times New Roman" pitchFamily="18" charset="0"/>
                <a:ea typeface="DFKai-SB" pitchFamily="65" charset="-120"/>
                <a:cs typeface="Times New Roman" pitchFamily="18" charset="0"/>
              </a:rPr>
              <a:t>9:1-7</a:t>
            </a:r>
            <a:r>
              <a:rPr lang="en-US" altLang="zh-CN" sz="4800" dirty="0">
                <a:latin typeface="Times New Roman" pitchFamily="18" charset="0"/>
                <a:ea typeface="DFKai-SB" pitchFamily="65" charset="-120"/>
                <a:cs typeface="Times New Roman" pitchFamily="18" charset="0"/>
              </a:rPr>
              <a:t>.</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76200" y="609600"/>
            <a:ext cx="9220200" cy="6248400"/>
          </a:xfrm>
        </p:spPr>
        <p:txBody>
          <a:bodyPr>
            <a:normAutofit lnSpcReduction="10000"/>
          </a:bodyPr>
          <a:lstStyle/>
          <a:p>
            <a:pPr marL="0" indent="0" eaLnBrk="1" hangingPunct="1">
              <a:lnSpc>
                <a:spcPct val="90000"/>
              </a:lnSpc>
              <a:buNone/>
              <a:defRPr/>
            </a:pPr>
            <a:r>
              <a:rPr lang="zh-TW" altLang="en-US" sz="4200" dirty="0">
                <a:solidFill>
                  <a:srgbClr val="FFFF00"/>
                </a:solidFill>
                <a:latin typeface="Times New Roman" pitchFamily="18" charset="0"/>
                <a:ea typeface="DFKai-SB" pitchFamily="65" charset="-120"/>
                <a:cs typeface="Times New Roman" pitchFamily="18" charset="0"/>
              </a:rPr>
              <a:t>上帝賜福給挪亞和他的兒子</a:t>
            </a:r>
            <a:r>
              <a:rPr lang="en-US" altLang="zh-TW" sz="4200" dirty="0">
                <a:solidFill>
                  <a:srgbClr val="FFFF00"/>
                </a:solidFill>
                <a:latin typeface="Times New Roman" pitchFamily="18" charset="0"/>
                <a:ea typeface="DFKai-SB" pitchFamily="65" charset="-120"/>
                <a:cs typeface="Times New Roman" pitchFamily="18" charset="0"/>
              </a:rPr>
              <a:t>,</a:t>
            </a:r>
            <a:r>
              <a:rPr lang="zh-TW" altLang="en-US" sz="4200" dirty="0">
                <a:solidFill>
                  <a:srgbClr val="FFFF00"/>
                </a:solidFill>
                <a:latin typeface="Times New Roman" pitchFamily="18" charset="0"/>
                <a:ea typeface="DFKai-SB" pitchFamily="65" charset="-120"/>
                <a:cs typeface="Times New Roman" pitchFamily="18" charset="0"/>
              </a:rPr>
              <a:t>對他們說</a:t>
            </a:r>
            <a:r>
              <a:rPr lang="en-US" altLang="zh-TW" sz="4200" dirty="0">
                <a:solidFill>
                  <a:srgbClr val="FFFF00"/>
                </a:solidFill>
                <a:latin typeface="Times New Roman" pitchFamily="18" charset="0"/>
                <a:ea typeface="DFKai-SB" pitchFamily="65" charset="-120"/>
                <a:cs typeface="Times New Roman" pitchFamily="18" charset="0"/>
              </a:rPr>
              <a:t>:</a:t>
            </a:r>
            <a:r>
              <a:rPr lang="zh-TW" altLang="en-US" sz="4200" dirty="0">
                <a:solidFill>
                  <a:srgbClr val="FFFF00"/>
                </a:solidFill>
                <a:latin typeface="Times New Roman" pitchFamily="18" charset="0"/>
                <a:ea typeface="DFKai-SB" pitchFamily="65" charset="-120"/>
                <a:cs typeface="Times New Roman" pitchFamily="18" charset="0"/>
              </a:rPr>
              <a:t>你們要生養眾多</a:t>
            </a:r>
            <a:r>
              <a:rPr lang="en-US" altLang="zh-TW" sz="4200" dirty="0">
                <a:solidFill>
                  <a:srgbClr val="FFFF00"/>
                </a:solidFill>
                <a:latin typeface="Times New Roman" pitchFamily="18" charset="0"/>
                <a:ea typeface="DFKai-SB" pitchFamily="65" charset="-120"/>
                <a:cs typeface="Times New Roman" pitchFamily="18" charset="0"/>
              </a:rPr>
              <a:t>,</a:t>
            </a:r>
            <a:r>
              <a:rPr lang="zh-TW" altLang="en-US" sz="4200" dirty="0">
                <a:solidFill>
                  <a:srgbClr val="FFFF00"/>
                </a:solidFill>
                <a:latin typeface="Times New Roman" pitchFamily="18" charset="0"/>
                <a:ea typeface="DFKai-SB" pitchFamily="65" charset="-120"/>
                <a:cs typeface="Times New Roman" pitchFamily="18" charset="0"/>
              </a:rPr>
              <a:t>遍滿這地</a:t>
            </a:r>
            <a:r>
              <a:rPr lang="en-US" altLang="zh-TW" sz="4200" dirty="0">
                <a:solidFill>
                  <a:srgbClr val="FFFF00"/>
                </a:solidFill>
                <a:latin typeface="Times New Roman" pitchFamily="18" charset="0"/>
                <a:ea typeface="DFKai-SB" pitchFamily="65" charset="-120"/>
                <a:cs typeface="Times New Roman" pitchFamily="18" charset="0"/>
              </a:rPr>
              <a:t>. </a:t>
            </a:r>
            <a:r>
              <a:rPr lang="zh-TW" altLang="en-US" sz="4200" dirty="0">
                <a:solidFill>
                  <a:srgbClr val="FFFF00"/>
                </a:solidFill>
                <a:latin typeface="Times New Roman" pitchFamily="18" charset="0"/>
                <a:ea typeface="DFKai-SB" pitchFamily="65" charset="-120"/>
                <a:cs typeface="Times New Roman" pitchFamily="18" charset="0"/>
              </a:rPr>
              <a:t>地上一切的走獸、天空一切的飛鳥、和海裏一切的魚都必怕你們</a:t>
            </a:r>
            <a:r>
              <a:rPr lang="en-US" altLang="zh-TW" sz="4200" dirty="0">
                <a:solidFill>
                  <a:srgbClr val="FFFF00"/>
                </a:solidFill>
                <a:latin typeface="Times New Roman" pitchFamily="18" charset="0"/>
                <a:ea typeface="DFKai-SB" pitchFamily="65" charset="-120"/>
                <a:cs typeface="Times New Roman" pitchFamily="18" charset="0"/>
              </a:rPr>
              <a:t>…</a:t>
            </a:r>
            <a:r>
              <a:rPr lang="zh-TW" altLang="en-US" sz="4200" dirty="0">
                <a:solidFill>
                  <a:srgbClr val="FFFF00"/>
                </a:solidFill>
                <a:latin typeface="Times New Roman" pitchFamily="18" charset="0"/>
                <a:ea typeface="DFKai-SB" pitchFamily="65" charset="-120"/>
                <a:cs typeface="Times New Roman" pitchFamily="18" charset="0"/>
              </a:rPr>
              <a:t>牠們都要交在你們手裏</a:t>
            </a:r>
            <a:r>
              <a:rPr lang="en-US" altLang="zh-TW" sz="4200" dirty="0">
                <a:solidFill>
                  <a:srgbClr val="FFFF00"/>
                </a:solidFill>
                <a:latin typeface="Times New Roman" pitchFamily="18" charset="0"/>
                <a:ea typeface="DFKai-SB" pitchFamily="65" charset="-120"/>
                <a:cs typeface="Times New Roman" pitchFamily="18" charset="0"/>
              </a:rPr>
              <a:t>. </a:t>
            </a:r>
            <a:r>
              <a:rPr lang="zh-TW" altLang="en-US" sz="4200" dirty="0">
                <a:solidFill>
                  <a:srgbClr val="FFFF00"/>
                </a:solidFill>
                <a:latin typeface="Times New Roman" pitchFamily="18" charset="0"/>
                <a:ea typeface="DFKai-SB" pitchFamily="65" charset="-120"/>
                <a:cs typeface="Times New Roman" pitchFamily="18" charset="0"/>
              </a:rPr>
              <a:t>凡活的動物都可作你們的食物</a:t>
            </a:r>
            <a:r>
              <a:rPr lang="en-US" altLang="zh-TW" sz="4200" dirty="0">
                <a:solidFill>
                  <a:srgbClr val="FFFF00"/>
                </a:solidFill>
                <a:latin typeface="Times New Roman" pitchFamily="18" charset="0"/>
                <a:ea typeface="DFKai-SB" pitchFamily="65" charset="-120"/>
                <a:cs typeface="Times New Roman" pitchFamily="18" charset="0"/>
              </a:rPr>
              <a:t>...</a:t>
            </a:r>
            <a:r>
              <a:rPr lang="zh-TW" altLang="en-US" sz="4200" dirty="0">
                <a:solidFill>
                  <a:srgbClr val="FFFF00"/>
                </a:solidFill>
                <a:latin typeface="Times New Roman" pitchFamily="18" charset="0"/>
                <a:ea typeface="DFKai-SB" pitchFamily="65" charset="-120"/>
                <a:cs typeface="Times New Roman" pitchFamily="18" charset="0"/>
              </a:rPr>
              <a:t>如同綠色的菜蔬一樣</a:t>
            </a:r>
            <a:r>
              <a:rPr lang="en-US" altLang="zh-TW" sz="4200" dirty="0">
                <a:solidFill>
                  <a:srgbClr val="FFFF00"/>
                </a:solidFill>
                <a:latin typeface="Times New Roman" pitchFamily="18" charset="0"/>
                <a:ea typeface="DFKai-SB" pitchFamily="65" charset="-120"/>
                <a:cs typeface="Times New Roman" pitchFamily="18" charset="0"/>
              </a:rPr>
              <a:t>. </a:t>
            </a:r>
            <a:r>
              <a:rPr lang="zh-TW" altLang="en-US" sz="4200" dirty="0">
                <a:solidFill>
                  <a:srgbClr val="FFFF00"/>
                </a:solidFill>
                <a:latin typeface="Times New Roman" pitchFamily="18" charset="0"/>
                <a:ea typeface="DFKai-SB" pitchFamily="65" charset="-120"/>
                <a:cs typeface="Times New Roman" pitchFamily="18" charset="0"/>
              </a:rPr>
              <a:t>只是帶著生命的肉</a:t>
            </a:r>
            <a:r>
              <a:rPr lang="en-US" altLang="zh-TW" sz="4200" dirty="0">
                <a:solidFill>
                  <a:srgbClr val="FFFF00"/>
                </a:solidFill>
                <a:latin typeface="Times New Roman" pitchFamily="18" charset="0"/>
                <a:ea typeface="DFKai-SB" pitchFamily="65" charset="-120"/>
                <a:cs typeface="Times New Roman" pitchFamily="18" charset="0"/>
              </a:rPr>
              <a:t>,</a:t>
            </a:r>
            <a:r>
              <a:rPr lang="zh-TW" altLang="en-US" sz="4200" dirty="0">
                <a:solidFill>
                  <a:srgbClr val="FFFF00"/>
                </a:solidFill>
                <a:latin typeface="Times New Roman" pitchFamily="18" charset="0"/>
                <a:ea typeface="DFKai-SB" pitchFamily="65" charset="-120"/>
                <a:cs typeface="Times New Roman" pitchFamily="18" charset="0"/>
              </a:rPr>
              <a:t>就是帶著血的</a:t>
            </a:r>
            <a:r>
              <a:rPr lang="en-US" altLang="zh-TW" sz="4200" dirty="0">
                <a:solidFill>
                  <a:srgbClr val="FFFF00"/>
                </a:solidFill>
                <a:latin typeface="Times New Roman" pitchFamily="18" charset="0"/>
                <a:ea typeface="DFKai-SB" pitchFamily="65" charset="-120"/>
                <a:cs typeface="Times New Roman" pitchFamily="18" charset="0"/>
              </a:rPr>
              <a:t>,</a:t>
            </a:r>
            <a:r>
              <a:rPr lang="zh-TW" altLang="en-US" sz="4200" dirty="0">
                <a:solidFill>
                  <a:srgbClr val="FFFF00"/>
                </a:solidFill>
                <a:latin typeface="Times New Roman" pitchFamily="18" charset="0"/>
                <a:ea typeface="DFKai-SB" pitchFamily="65" charset="-120"/>
                <a:cs typeface="Times New Roman" pitchFamily="18" charset="0"/>
              </a:rPr>
              <a:t>你們不可吃</a:t>
            </a:r>
            <a:r>
              <a:rPr lang="en-US" altLang="zh-TW" sz="4200" dirty="0">
                <a:solidFill>
                  <a:srgbClr val="FFFF00"/>
                </a:solidFill>
                <a:latin typeface="Times New Roman" pitchFamily="18" charset="0"/>
                <a:ea typeface="DFKai-SB" pitchFamily="65" charset="-120"/>
                <a:cs typeface="Times New Roman" pitchFamily="18" charset="0"/>
              </a:rPr>
              <a:t>. </a:t>
            </a:r>
            <a:r>
              <a:rPr lang="zh-TW" altLang="en-US" sz="4200" dirty="0">
                <a:solidFill>
                  <a:srgbClr val="FFFF00"/>
                </a:solidFill>
                <a:latin typeface="Times New Roman" pitchFamily="18" charset="0"/>
                <a:ea typeface="DFKai-SB" pitchFamily="65" charset="-120"/>
                <a:cs typeface="Times New Roman" pitchFamily="18" charset="0"/>
              </a:rPr>
              <a:t>流你們血、害你們命的</a:t>
            </a:r>
            <a:r>
              <a:rPr lang="en-US" altLang="zh-TW" sz="4200" dirty="0">
                <a:solidFill>
                  <a:srgbClr val="FFFF00"/>
                </a:solidFill>
                <a:latin typeface="Times New Roman" pitchFamily="18" charset="0"/>
                <a:ea typeface="DFKai-SB" pitchFamily="65" charset="-120"/>
                <a:cs typeface="Times New Roman" pitchFamily="18" charset="0"/>
              </a:rPr>
              <a:t>,</a:t>
            </a:r>
            <a:r>
              <a:rPr lang="zh-TW" altLang="en-US" sz="4200" dirty="0">
                <a:solidFill>
                  <a:srgbClr val="FFFF00"/>
                </a:solidFill>
                <a:latin typeface="Times New Roman" pitchFamily="18" charset="0"/>
                <a:ea typeface="DFKai-SB" pitchFamily="65" charset="-120"/>
                <a:cs typeface="Times New Roman" pitchFamily="18" charset="0"/>
              </a:rPr>
              <a:t>我必向他追討</a:t>
            </a:r>
            <a:r>
              <a:rPr lang="en-US" altLang="zh-TW" sz="4200" dirty="0">
                <a:solidFill>
                  <a:srgbClr val="FFFF00"/>
                </a:solidFill>
                <a:latin typeface="Times New Roman" pitchFamily="18" charset="0"/>
                <a:ea typeface="DFKai-SB" pitchFamily="65" charset="-120"/>
                <a:cs typeface="Times New Roman" pitchFamily="18" charset="0"/>
              </a:rPr>
              <a:t>;</a:t>
            </a:r>
            <a:r>
              <a:rPr lang="zh-TW" altLang="en-US" sz="4200" dirty="0">
                <a:solidFill>
                  <a:srgbClr val="FFFF00"/>
                </a:solidFill>
                <a:latin typeface="Times New Roman" pitchFamily="18" charset="0"/>
                <a:ea typeface="DFKai-SB" pitchFamily="65" charset="-120"/>
                <a:cs typeface="Times New Roman" pitchFamily="18" charset="0"/>
              </a:rPr>
              <a:t>我要向一切走獸</a:t>
            </a:r>
            <a:r>
              <a:rPr lang="zh-CN" altLang="en-US" sz="4200" dirty="0">
                <a:solidFill>
                  <a:srgbClr val="FFFF00"/>
                </a:solidFill>
                <a:latin typeface="Times New Roman" pitchFamily="18" charset="0"/>
                <a:ea typeface="DFKai-SB" pitchFamily="65" charset="-120"/>
                <a:cs typeface="Times New Roman" pitchFamily="18" charset="0"/>
              </a:rPr>
              <a:t>、</a:t>
            </a:r>
            <a:r>
              <a:rPr lang="zh-TW" altLang="en-US" sz="4200" dirty="0">
                <a:solidFill>
                  <a:srgbClr val="FFFF00"/>
                </a:solidFill>
                <a:latin typeface="Times New Roman" pitchFamily="18" charset="0"/>
                <a:ea typeface="DFKai-SB" pitchFamily="65" charset="-120"/>
                <a:cs typeface="Times New Roman" pitchFamily="18" charset="0"/>
              </a:rPr>
              <a:t>向人和向人的弟兄追討人命</a:t>
            </a:r>
            <a:r>
              <a:rPr lang="en-US" altLang="zh-TW" sz="4200" dirty="0">
                <a:solidFill>
                  <a:srgbClr val="FFFF00"/>
                </a:solidFill>
                <a:latin typeface="Times New Roman" pitchFamily="18" charset="0"/>
                <a:ea typeface="DFKai-SB" pitchFamily="65" charset="-120"/>
                <a:cs typeface="Times New Roman" pitchFamily="18" charset="0"/>
              </a:rPr>
              <a:t>. </a:t>
            </a:r>
            <a:r>
              <a:rPr lang="zh-TW" altLang="en-US" sz="4200" dirty="0">
                <a:solidFill>
                  <a:srgbClr val="FFFF00"/>
                </a:solidFill>
                <a:latin typeface="Times New Roman" pitchFamily="18" charset="0"/>
                <a:ea typeface="DFKai-SB" pitchFamily="65" charset="-120"/>
                <a:cs typeface="Times New Roman" pitchFamily="18" charset="0"/>
              </a:rPr>
              <a:t>凡流人血的</a:t>
            </a:r>
            <a:r>
              <a:rPr lang="en-US" altLang="zh-TW" sz="4200" dirty="0">
                <a:solidFill>
                  <a:srgbClr val="FFFF00"/>
                </a:solidFill>
                <a:latin typeface="Times New Roman" pitchFamily="18" charset="0"/>
                <a:ea typeface="DFKai-SB" pitchFamily="65" charset="-120"/>
                <a:cs typeface="Times New Roman" pitchFamily="18" charset="0"/>
              </a:rPr>
              <a:t>,</a:t>
            </a:r>
            <a:r>
              <a:rPr lang="zh-TW" altLang="en-US" sz="4200" dirty="0">
                <a:solidFill>
                  <a:srgbClr val="FFFF00"/>
                </a:solidFill>
                <a:latin typeface="Times New Roman" pitchFamily="18" charset="0"/>
                <a:ea typeface="DFKai-SB" pitchFamily="65" charset="-120"/>
                <a:cs typeface="Times New Roman" pitchFamily="18" charset="0"/>
              </a:rPr>
              <a:t>他的血也必被人所流</a:t>
            </a:r>
            <a:r>
              <a:rPr lang="en-US" altLang="zh-TW" sz="4200" dirty="0">
                <a:solidFill>
                  <a:srgbClr val="FFFF00"/>
                </a:solidFill>
                <a:latin typeface="Times New Roman" pitchFamily="18" charset="0"/>
                <a:ea typeface="DFKai-SB" pitchFamily="65" charset="-120"/>
                <a:cs typeface="Times New Roman" pitchFamily="18" charset="0"/>
              </a:rPr>
              <a:t>,</a:t>
            </a:r>
            <a:r>
              <a:rPr lang="zh-TW" altLang="en-US" sz="4200" dirty="0">
                <a:solidFill>
                  <a:srgbClr val="FFFF00"/>
                </a:solidFill>
                <a:latin typeface="Times New Roman" pitchFamily="18" charset="0"/>
                <a:ea typeface="DFKai-SB" pitchFamily="65" charset="-120"/>
                <a:cs typeface="Times New Roman" pitchFamily="18" charset="0"/>
              </a:rPr>
              <a:t>因為上帝造人</a:t>
            </a:r>
            <a:r>
              <a:rPr lang="en-US" altLang="zh-TW" sz="4200" dirty="0">
                <a:solidFill>
                  <a:srgbClr val="FFFF00"/>
                </a:solidFill>
                <a:latin typeface="Times New Roman" pitchFamily="18" charset="0"/>
                <a:ea typeface="DFKai-SB" pitchFamily="65" charset="-120"/>
                <a:cs typeface="Times New Roman" pitchFamily="18" charset="0"/>
              </a:rPr>
              <a:t>,</a:t>
            </a:r>
            <a:r>
              <a:rPr lang="zh-TW" altLang="en-US" sz="4200" dirty="0">
                <a:solidFill>
                  <a:srgbClr val="FFFF00"/>
                </a:solidFill>
                <a:latin typeface="Times New Roman" pitchFamily="18" charset="0"/>
                <a:ea typeface="DFKai-SB" pitchFamily="65" charset="-120"/>
                <a:cs typeface="Times New Roman" pitchFamily="18" charset="0"/>
              </a:rPr>
              <a:t>是照自己的形像造的</a:t>
            </a:r>
            <a:r>
              <a:rPr lang="en-US" altLang="zh-TW" sz="4200" dirty="0">
                <a:solidFill>
                  <a:srgbClr val="FFFF00"/>
                </a:solidFill>
                <a:latin typeface="Times New Roman" pitchFamily="18" charset="0"/>
                <a:ea typeface="DFKai-SB" pitchFamily="65" charset="-120"/>
                <a:cs typeface="Times New Roman" pitchFamily="18" charset="0"/>
              </a:rPr>
              <a:t>. </a:t>
            </a:r>
            <a:r>
              <a:rPr lang="zh-TW" altLang="en-US" sz="4200" dirty="0">
                <a:solidFill>
                  <a:srgbClr val="FFFF00"/>
                </a:solidFill>
                <a:latin typeface="Times New Roman" pitchFamily="18" charset="0"/>
                <a:ea typeface="DFKai-SB" pitchFamily="65" charset="-120"/>
                <a:cs typeface="Times New Roman" pitchFamily="18" charset="0"/>
              </a:rPr>
              <a:t>你們要生養眾多</a:t>
            </a:r>
            <a:r>
              <a:rPr lang="en-US" altLang="zh-TW" sz="4200" dirty="0">
                <a:solidFill>
                  <a:srgbClr val="FFFF00"/>
                </a:solidFill>
                <a:latin typeface="Times New Roman" pitchFamily="18" charset="0"/>
                <a:ea typeface="DFKai-SB" pitchFamily="65" charset="-120"/>
                <a:cs typeface="Times New Roman" pitchFamily="18" charset="0"/>
              </a:rPr>
              <a:t>,</a:t>
            </a:r>
            <a:r>
              <a:rPr lang="zh-TW" altLang="en-US" sz="4200" dirty="0">
                <a:solidFill>
                  <a:srgbClr val="FFFF00"/>
                </a:solidFill>
                <a:latin typeface="Times New Roman" pitchFamily="18" charset="0"/>
                <a:ea typeface="DFKai-SB" pitchFamily="65" charset="-120"/>
                <a:cs typeface="Times New Roman" pitchFamily="18" charset="0"/>
              </a:rPr>
              <a:t>在地上繁衍昌盛</a:t>
            </a:r>
            <a:r>
              <a:rPr lang="en-US" altLang="zh-TW" sz="4200" dirty="0">
                <a:solidFill>
                  <a:srgbClr val="FFFF00"/>
                </a:solidFill>
                <a:latin typeface="Times New Roman" pitchFamily="18" charset="0"/>
                <a:ea typeface="DFKai-SB" pitchFamily="65" charset="-120"/>
                <a:cs typeface="Times New Roman" pitchFamily="18" charset="0"/>
              </a:rPr>
              <a:t>.</a:t>
            </a:r>
            <a:r>
              <a:rPr lang="zh-CN" altLang="en-US" sz="4200" dirty="0">
                <a:solidFill>
                  <a:srgbClr val="FFFF00"/>
                </a:solidFill>
                <a:latin typeface="Times New Roman" pitchFamily="18" charset="0"/>
                <a:ea typeface="DFKai-SB" pitchFamily="65" charset="-120"/>
                <a:cs typeface="Times New Roman" pitchFamily="18" charset="0"/>
              </a:rPr>
              <a:t> </a:t>
            </a:r>
            <a:endParaRPr lang="en-US" altLang="zh-CN" sz="4200" dirty="0">
              <a:solidFill>
                <a:srgbClr val="FFFF00"/>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3093255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4572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自己的一件小事情</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533400"/>
            <a:ext cx="9144000" cy="6324600"/>
          </a:xfrm>
        </p:spPr>
        <p:txBody>
          <a:bodyPr>
            <a:normAutofit fontScale="92500" lnSpcReduction="10000"/>
          </a:bodyPr>
          <a:lstStyle/>
          <a:p>
            <a:pPr eaLnBrk="1" hangingPunct="1">
              <a:lnSpc>
                <a:spcPct val="90000"/>
              </a:lnSpc>
              <a:buBlip>
                <a:blip r:embed="rId2"/>
              </a:buBlip>
              <a:defRPr/>
            </a:pPr>
            <a:r>
              <a:rPr lang="en-US" altLang="zh-CN" sz="4400" dirty="0">
                <a:latin typeface="Times New Roman" pitchFamily="18" charset="0"/>
                <a:ea typeface="DFKai-SB" pitchFamily="65" charset="-120"/>
                <a:cs typeface="Times New Roman" pitchFamily="18" charset="0"/>
              </a:rPr>
              <a:t>1971</a:t>
            </a:r>
            <a:r>
              <a:rPr lang="zh-CN" altLang="en-US" sz="4400" dirty="0">
                <a:latin typeface="Times New Roman" pitchFamily="18" charset="0"/>
                <a:ea typeface="DFKai-SB" pitchFamily="65" charset="-120"/>
                <a:cs typeface="Times New Roman" pitchFamily="18" charset="0"/>
              </a:rPr>
              <a:t>去伦敦深造</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很想进入精神科学术研究</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可是无法打入英国学术制度</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想要放弃</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朋友两次坚持叫我一定要去参加 </a:t>
            </a:r>
            <a:r>
              <a:rPr lang="en-US" altLang="zh-CN" sz="3900" dirty="0">
                <a:latin typeface="Times New Roman" pitchFamily="18" charset="0"/>
                <a:ea typeface="DFKai-SB" pitchFamily="65" charset="-120"/>
                <a:cs typeface="Times New Roman" pitchFamily="18" charset="0"/>
              </a:rPr>
              <a:t>Guy’s</a:t>
            </a:r>
            <a:r>
              <a:rPr lang="zh-CN" altLang="en-US" sz="3900" dirty="0">
                <a:latin typeface="Times New Roman" pitchFamily="18" charset="0"/>
                <a:ea typeface="DFKai-SB" pitchFamily="65" charset="-120"/>
                <a:cs typeface="Times New Roman" pitchFamily="18" charset="0"/>
              </a:rPr>
              <a:t> </a:t>
            </a:r>
            <a:r>
              <a:rPr lang="en-US" altLang="zh-CN" sz="3900" dirty="0">
                <a:latin typeface="Times New Roman" pitchFamily="18" charset="0"/>
                <a:ea typeface="DFKai-SB" pitchFamily="65" charset="-120"/>
                <a:cs typeface="Times New Roman" pitchFamily="18" charset="0"/>
              </a:rPr>
              <a:t>Hospital </a:t>
            </a:r>
            <a:r>
              <a:rPr lang="zh-CN" altLang="en-US" sz="4400" dirty="0">
                <a:latin typeface="Times New Roman" pitchFamily="18" charset="0"/>
                <a:ea typeface="DFKai-SB" pitchFamily="65" charset="-120"/>
                <a:cs typeface="Times New Roman" pitchFamily="18" charset="0"/>
              </a:rPr>
              <a:t>的职位面试 </a:t>
            </a:r>
            <a:r>
              <a:rPr lang="en-US" altLang="zh-CN" sz="3900" dirty="0">
                <a:latin typeface="Times New Roman" pitchFamily="18" charset="0"/>
                <a:ea typeface="DFKai-SB" pitchFamily="65" charset="-120"/>
                <a:cs typeface="Times New Roman" pitchFamily="18" charset="0"/>
              </a:rPr>
              <a:t>Job Interview</a:t>
            </a: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好像不可能的情况下竟然成功</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不但能够进入学术研究</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而且在伦敦</a:t>
            </a:r>
            <a:r>
              <a:rPr lang="en-US" altLang="zh-CN" sz="4400" dirty="0">
                <a:latin typeface="Times New Roman" pitchFamily="18" charset="0"/>
                <a:ea typeface="DFKai-SB" pitchFamily="65" charset="-120"/>
                <a:cs typeface="Times New Roman" pitchFamily="18" charset="0"/>
              </a:rPr>
              <a:t>10</a:t>
            </a:r>
            <a:r>
              <a:rPr lang="zh-CN" altLang="en-US" sz="4400" dirty="0">
                <a:latin typeface="Times New Roman" pitchFamily="18" charset="0"/>
                <a:ea typeface="DFKai-SB" pitchFamily="65" charset="-120"/>
                <a:cs typeface="Times New Roman" pitchFamily="18" charset="0"/>
              </a:rPr>
              <a:t>年也从</a:t>
            </a:r>
            <a:r>
              <a:rPr lang="en-US" altLang="zh-CN" sz="4400" dirty="0">
                <a:latin typeface="Times New Roman" pitchFamily="18" charset="0"/>
                <a:ea typeface="DFKai-SB" pitchFamily="65" charset="-120"/>
                <a:cs typeface="Times New Roman" pitchFamily="18" charset="0"/>
              </a:rPr>
              <a:t>John Stott</a:t>
            </a:r>
            <a:r>
              <a:rPr lang="zh-CN" altLang="en-US" sz="4400" dirty="0">
                <a:latin typeface="Times New Roman" pitchFamily="18" charset="0"/>
                <a:ea typeface="DFKai-SB" pitchFamily="65" charset="-120"/>
                <a:cs typeface="Times New Roman" pitchFamily="18" charset="0"/>
              </a:rPr>
              <a:t>学习基督徒如何把圣经原则落实到社会层面</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得到的结论</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神参与在人类社会、人生中做事</a:t>
            </a:r>
            <a:r>
              <a:rPr lang="en-US" altLang="zh-CN" sz="4400" dirty="0">
                <a:latin typeface="Times New Roman" pitchFamily="18" charset="0"/>
                <a:ea typeface="DFKai-SB" pitchFamily="65" charset="-120"/>
                <a:cs typeface="Times New Roman" pitchFamily="18" charset="0"/>
              </a:rPr>
              <a:t>, </a:t>
            </a:r>
            <a:r>
              <a:rPr lang="zh-CN" altLang="en-US" sz="4400" dirty="0">
                <a:latin typeface="Times New Roman" pitchFamily="18" charset="0"/>
                <a:ea typeface="DFKai-SB" pitchFamily="65" charset="-120"/>
                <a:cs typeface="Times New Roman" pitchFamily="18" charset="0"/>
              </a:rPr>
              <a:t>神也要求人尽力做事</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endParaRPr lang="en-US" altLang="zh-CN" sz="4400" dirty="0">
              <a:latin typeface="Times New Roman" pitchFamily="18" charset="0"/>
              <a:ea typeface="宋体" pitchFamily="2" charset="-122"/>
              <a:cs typeface="Times New Roman" pitchFamily="18" charset="0"/>
            </a:endParaRPr>
          </a:p>
          <a:p>
            <a:pPr eaLnBrk="1" hangingPunct="1">
              <a:lnSpc>
                <a:spcPct val="90000"/>
              </a:lnSpc>
              <a:buBlip>
                <a:blip r:embed="rId2"/>
              </a:buBlip>
              <a:defRPr/>
            </a:pP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30738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44000" cy="6096000"/>
          </a:xfrm>
        </p:spPr>
        <p:txBody>
          <a:bodyPr>
            <a:normAutofit/>
          </a:bodyPr>
          <a:lstStyle/>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2083740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a:defRPr/>
            </a:pPr>
            <a:r>
              <a:rPr lang="zh-CN" altLang="en-US" sz="4800" dirty="0">
                <a:solidFill>
                  <a:srgbClr val="FFFF00"/>
                </a:solidFill>
                <a:latin typeface="DFKai-SB" pitchFamily="65" charset="-120"/>
                <a:ea typeface="DFKai-SB" pitchFamily="65" charset="-120"/>
              </a:rPr>
              <a:t>洪水后立约</a:t>
            </a:r>
            <a:r>
              <a:rPr lang="zh-CN" altLang="en-US" sz="3200" dirty="0">
                <a:latin typeface="Times New Roman" pitchFamily="18" charset="0"/>
                <a:ea typeface="DFKai-SB" pitchFamily="65" charset="-120"/>
                <a:cs typeface="Times New Roman" pitchFamily="18" charset="0"/>
              </a:rPr>
              <a:t>创</a:t>
            </a:r>
            <a:r>
              <a:rPr lang="en-US" altLang="zh-CN" sz="3200" dirty="0">
                <a:latin typeface="Times New Roman" pitchFamily="18" charset="0"/>
                <a:ea typeface="DFKai-SB" pitchFamily="65" charset="-120"/>
                <a:cs typeface="Times New Roman" pitchFamily="18" charset="0"/>
              </a:rPr>
              <a:t>9:9-13</a:t>
            </a:r>
            <a:endParaRPr lang="en-US" altLang="zh-CN" sz="32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609600"/>
            <a:ext cx="9144000" cy="6248400"/>
          </a:xfrm>
        </p:spPr>
        <p:txBody>
          <a:bodyPr>
            <a:normAutofit/>
          </a:bodyPr>
          <a:lstStyle/>
          <a:p>
            <a:pPr marL="0" indent="0" eaLnBrk="1" hangingPunct="1">
              <a:lnSpc>
                <a:spcPct val="90000"/>
              </a:lnSpc>
              <a:buNone/>
              <a:defRPr/>
            </a:pPr>
            <a:r>
              <a:rPr lang="zh-TW" altLang="en-US" sz="4000" dirty="0">
                <a:solidFill>
                  <a:srgbClr val="FFFF00"/>
                </a:solidFill>
                <a:latin typeface="Times New Roman" pitchFamily="18" charset="0"/>
                <a:ea typeface="DFKai-SB" pitchFamily="65" charset="-120"/>
                <a:cs typeface="Times New Roman" pitchFamily="18" charset="0"/>
              </a:rPr>
              <a:t>上帝對挪亞和同他一起的兒子說</a:t>
            </a:r>
            <a:r>
              <a:rPr lang="en-US" altLang="zh-TW" sz="4000" dirty="0">
                <a:solidFill>
                  <a:srgbClr val="FFFF00"/>
                </a:solidFill>
                <a:latin typeface="Times New Roman" pitchFamily="18" charset="0"/>
                <a:ea typeface="DFKai-SB" pitchFamily="65" charset="-120"/>
                <a:cs typeface="Times New Roman" pitchFamily="18" charset="0"/>
              </a:rPr>
              <a:t>:</a:t>
            </a:r>
            <a:r>
              <a:rPr lang="zh-TW" altLang="en-US" sz="4000" dirty="0">
                <a:solidFill>
                  <a:srgbClr val="FFFF00"/>
                </a:solidFill>
                <a:latin typeface="Times New Roman" pitchFamily="18" charset="0"/>
                <a:ea typeface="DFKai-SB" pitchFamily="65" charset="-120"/>
                <a:cs typeface="Times New Roman" pitchFamily="18" charset="0"/>
              </a:rPr>
              <a:t>看哪</a:t>
            </a:r>
            <a:r>
              <a:rPr lang="en-US" altLang="zh-TW" sz="4000" dirty="0">
                <a:solidFill>
                  <a:srgbClr val="FFFF00"/>
                </a:solidFill>
                <a:latin typeface="Times New Roman" pitchFamily="18" charset="0"/>
                <a:ea typeface="DFKai-SB" pitchFamily="65" charset="-120"/>
                <a:cs typeface="Times New Roman" pitchFamily="18" charset="0"/>
              </a:rPr>
              <a:t>,</a:t>
            </a:r>
            <a:r>
              <a:rPr lang="zh-TW" altLang="en-US" sz="4000" dirty="0">
                <a:solidFill>
                  <a:srgbClr val="FFFF00"/>
                </a:solidFill>
                <a:latin typeface="Times New Roman" pitchFamily="18" charset="0"/>
                <a:ea typeface="DFKai-SB" pitchFamily="65" charset="-120"/>
                <a:cs typeface="Times New Roman" pitchFamily="18" charset="0"/>
              </a:rPr>
              <a:t>我要與你們和你們後裔立我的約</a:t>
            </a:r>
            <a:r>
              <a:rPr lang="en-US" altLang="zh-TW" sz="4000" dirty="0">
                <a:solidFill>
                  <a:srgbClr val="FFFF00"/>
                </a:solidFill>
                <a:latin typeface="Times New Roman" pitchFamily="18" charset="0"/>
                <a:ea typeface="DFKai-SB" pitchFamily="65" charset="-120"/>
                <a:cs typeface="Times New Roman" pitchFamily="18" charset="0"/>
              </a:rPr>
              <a:t>,</a:t>
            </a:r>
            <a:r>
              <a:rPr lang="zh-TW" altLang="en-US" sz="4000" dirty="0">
                <a:solidFill>
                  <a:srgbClr val="FFFF00"/>
                </a:solidFill>
                <a:latin typeface="Times New Roman" pitchFamily="18" charset="0"/>
                <a:ea typeface="DFKai-SB" pitchFamily="65" charset="-120"/>
                <a:cs typeface="Times New Roman" pitchFamily="18" charset="0"/>
              </a:rPr>
              <a:t>包括和你們一起所有的生物</a:t>
            </a:r>
            <a:r>
              <a:rPr lang="en-US" altLang="zh-TW" sz="4000" dirty="0">
                <a:solidFill>
                  <a:srgbClr val="FFFF00"/>
                </a:solidFill>
                <a:latin typeface="Times New Roman" pitchFamily="18" charset="0"/>
                <a:ea typeface="DFKai-SB" pitchFamily="65" charset="-120"/>
                <a:cs typeface="Times New Roman" pitchFamily="18" charset="0"/>
              </a:rPr>
              <a:t>,</a:t>
            </a:r>
            <a:r>
              <a:rPr lang="zh-TW" altLang="en-US" sz="4000" dirty="0">
                <a:solidFill>
                  <a:srgbClr val="FFFF00"/>
                </a:solidFill>
                <a:latin typeface="Times New Roman" pitchFamily="18" charset="0"/>
                <a:ea typeface="DFKai-SB" pitchFamily="65" charset="-120"/>
                <a:cs typeface="Times New Roman" pitchFamily="18" charset="0"/>
              </a:rPr>
              <a:t>就是飛鳥、牲畜、地上一切的走獸</a:t>
            </a:r>
            <a:r>
              <a:rPr lang="en-US" altLang="zh-TW" sz="4000" dirty="0">
                <a:solidFill>
                  <a:srgbClr val="FFFF00"/>
                </a:solidFill>
                <a:latin typeface="Times New Roman" pitchFamily="18" charset="0"/>
                <a:ea typeface="DFKai-SB" pitchFamily="65" charset="-120"/>
                <a:cs typeface="Times New Roman" pitchFamily="18" charset="0"/>
              </a:rPr>
              <a:t>,</a:t>
            </a:r>
            <a:r>
              <a:rPr lang="zh-TW" altLang="en-US" sz="4000" dirty="0">
                <a:solidFill>
                  <a:srgbClr val="FFFF00"/>
                </a:solidFill>
                <a:latin typeface="Times New Roman" pitchFamily="18" charset="0"/>
                <a:ea typeface="DFKai-SB" pitchFamily="65" charset="-120"/>
                <a:cs typeface="Times New Roman" pitchFamily="18" charset="0"/>
              </a:rPr>
              <a:t>凡從方舟裏出來的生物</a:t>
            </a:r>
            <a:r>
              <a:rPr lang="en-US" altLang="zh-TW" sz="4000" dirty="0">
                <a:solidFill>
                  <a:srgbClr val="FFFF00"/>
                </a:solidFill>
                <a:latin typeface="Times New Roman" pitchFamily="18" charset="0"/>
                <a:ea typeface="DFKai-SB" pitchFamily="65" charset="-120"/>
                <a:cs typeface="Times New Roman" pitchFamily="18" charset="0"/>
              </a:rPr>
              <a:t>.</a:t>
            </a:r>
            <a:r>
              <a:rPr lang="zh-TW" altLang="en-US" sz="4000" dirty="0">
                <a:solidFill>
                  <a:srgbClr val="FFFF00"/>
                </a:solidFill>
                <a:latin typeface="Times New Roman" pitchFamily="18" charset="0"/>
                <a:ea typeface="DFKai-SB" pitchFamily="65" charset="-120"/>
                <a:cs typeface="Times New Roman" pitchFamily="18" charset="0"/>
              </a:rPr>
              <a:t>我與你們立我的約</a:t>
            </a:r>
            <a:r>
              <a:rPr lang="en-US" altLang="zh-TW" sz="4000" dirty="0">
                <a:solidFill>
                  <a:srgbClr val="FFFF00"/>
                </a:solidFill>
                <a:latin typeface="Times New Roman" pitchFamily="18" charset="0"/>
                <a:ea typeface="DFKai-SB" pitchFamily="65" charset="-120"/>
                <a:cs typeface="Times New Roman" pitchFamily="18" charset="0"/>
              </a:rPr>
              <a:t>:</a:t>
            </a:r>
            <a:r>
              <a:rPr lang="zh-TW" altLang="en-US" sz="4000" dirty="0">
                <a:solidFill>
                  <a:srgbClr val="FFFF00"/>
                </a:solidFill>
                <a:latin typeface="Times New Roman" pitchFamily="18" charset="0"/>
                <a:ea typeface="DFKai-SB" pitchFamily="65" charset="-120"/>
                <a:cs typeface="Times New Roman" pitchFamily="18" charset="0"/>
              </a:rPr>
              <a:t>凡有血肉的</a:t>
            </a:r>
            <a:r>
              <a:rPr lang="en-US" altLang="zh-TW" sz="4000" dirty="0">
                <a:solidFill>
                  <a:srgbClr val="FFFF00"/>
                </a:solidFill>
                <a:latin typeface="Times New Roman" pitchFamily="18" charset="0"/>
                <a:ea typeface="DFKai-SB" pitchFamily="65" charset="-120"/>
                <a:cs typeface="Times New Roman" pitchFamily="18" charset="0"/>
              </a:rPr>
              <a:t>,</a:t>
            </a:r>
            <a:r>
              <a:rPr lang="zh-TW" altLang="en-US" sz="4000" dirty="0">
                <a:solidFill>
                  <a:srgbClr val="FFFF00"/>
                </a:solidFill>
                <a:latin typeface="Times New Roman" pitchFamily="18" charset="0"/>
                <a:ea typeface="DFKai-SB" pitchFamily="65" charset="-120"/>
                <a:cs typeface="Times New Roman" pitchFamily="18" charset="0"/>
              </a:rPr>
              <a:t>不再被洪水滅絕</a:t>
            </a:r>
            <a:r>
              <a:rPr lang="en-US" altLang="zh-TW" sz="4000" dirty="0">
                <a:solidFill>
                  <a:srgbClr val="FFFF00"/>
                </a:solidFill>
                <a:latin typeface="Times New Roman" pitchFamily="18" charset="0"/>
                <a:ea typeface="DFKai-SB" pitchFamily="65" charset="-120"/>
                <a:cs typeface="Times New Roman" pitchFamily="18" charset="0"/>
              </a:rPr>
              <a:t>,</a:t>
            </a:r>
            <a:r>
              <a:rPr lang="zh-TW" altLang="en-US" sz="4000" dirty="0">
                <a:solidFill>
                  <a:srgbClr val="FFFF00"/>
                </a:solidFill>
                <a:latin typeface="Times New Roman" pitchFamily="18" charset="0"/>
                <a:ea typeface="DFKai-SB" pitchFamily="65" charset="-120"/>
                <a:cs typeface="Times New Roman" pitchFamily="18" charset="0"/>
              </a:rPr>
              <a:t>也不再有洪水毀壞這地了</a:t>
            </a:r>
            <a:r>
              <a:rPr lang="en-US" altLang="zh-TW" sz="4000" dirty="0">
                <a:solidFill>
                  <a:srgbClr val="FFFF00"/>
                </a:solidFill>
                <a:latin typeface="Times New Roman" pitchFamily="18" charset="0"/>
                <a:ea typeface="DFKai-SB" pitchFamily="65" charset="-120"/>
                <a:cs typeface="Times New Roman" pitchFamily="18" charset="0"/>
              </a:rPr>
              <a:t>.</a:t>
            </a:r>
            <a:r>
              <a:rPr lang="zh-TW" altLang="en-US" sz="4000" dirty="0">
                <a:solidFill>
                  <a:srgbClr val="FFFF00"/>
                </a:solidFill>
                <a:latin typeface="Times New Roman" pitchFamily="18" charset="0"/>
                <a:ea typeface="DFKai-SB" pitchFamily="65" charset="-120"/>
                <a:cs typeface="Times New Roman" pitchFamily="18" charset="0"/>
              </a:rPr>
              <a:t>上帝說</a:t>
            </a:r>
            <a:r>
              <a:rPr lang="en-US" altLang="zh-TW" sz="4000" dirty="0">
                <a:solidFill>
                  <a:srgbClr val="FFFF00"/>
                </a:solidFill>
                <a:latin typeface="Times New Roman" pitchFamily="18" charset="0"/>
                <a:ea typeface="DFKai-SB" pitchFamily="65" charset="-120"/>
                <a:cs typeface="Times New Roman" pitchFamily="18" charset="0"/>
              </a:rPr>
              <a:t>:</a:t>
            </a:r>
            <a:r>
              <a:rPr lang="zh-TW" altLang="en-US" sz="4000" dirty="0">
                <a:solidFill>
                  <a:srgbClr val="FFFF00"/>
                </a:solidFill>
                <a:latin typeface="Times New Roman" pitchFamily="18" charset="0"/>
                <a:ea typeface="DFKai-SB" pitchFamily="65" charset="-120"/>
                <a:cs typeface="Times New Roman" pitchFamily="18" charset="0"/>
              </a:rPr>
              <a:t>這是我與你們</a:t>
            </a:r>
            <a:r>
              <a:rPr lang="en-US" altLang="zh-TW" sz="4000" dirty="0">
                <a:solidFill>
                  <a:srgbClr val="FFFF00"/>
                </a:solidFill>
                <a:latin typeface="Times New Roman" pitchFamily="18" charset="0"/>
                <a:ea typeface="DFKai-SB" pitchFamily="65" charset="-120"/>
                <a:cs typeface="Times New Roman" pitchFamily="18" charset="0"/>
              </a:rPr>
              <a:t>,</a:t>
            </a:r>
            <a:r>
              <a:rPr lang="zh-TW" altLang="en-US" sz="4000" dirty="0">
                <a:solidFill>
                  <a:srgbClr val="FFFF00"/>
                </a:solidFill>
                <a:latin typeface="Times New Roman" pitchFamily="18" charset="0"/>
                <a:ea typeface="DFKai-SB" pitchFamily="65" charset="-120"/>
                <a:cs typeface="Times New Roman" pitchFamily="18" charset="0"/>
              </a:rPr>
              <a:t>以及和你們一起的一切生物所立之永約的記號</a:t>
            </a:r>
            <a:r>
              <a:rPr lang="en-US" altLang="zh-TW" sz="4000" dirty="0">
                <a:solidFill>
                  <a:srgbClr val="FFFF00"/>
                </a:solidFill>
                <a:latin typeface="Times New Roman" pitchFamily="18" charset="0"/>
                <a:ea typeface="DFKai-SB" pitchFamily="65" charset="-120"/>
                <a:cs typeface="Times New Roman" pitchFamily="18" charset="0"/>
              </a:rPr>
              <a:t>,</a:t>
            </a:r>
            <a:r>
              <a:rPr lang="zh-TW" altLang="en-US" sz="4000" dirty="0">
                <a:solidFill>
                  <a:srgbClr val="FFFF00"/>
                </a:solidFill>
                <a:latin typeface="Times New Roman" pitchFamily="18" charset="0"/>
                <a:ea typeface="DFKai-SB" pitchFamily="65" charset="-120"/>
                <a:cs typeface="Times New Roman" pitchFamily="18" charset="0"/>
              </a:rPr>
              <a:t>直到萬代</a:t>
            </a:r>
            <a:r>
              <a:rPr lang="en-US" altLang="zh-TW" sz="4000" dirty="0">
                <a:solidFill>
                  <a:srgbClr val="FFFF00"/>
                </a:solidFill>
                <a:latin typeface="Times New Roman" pitchFamily="18" charset="0"/>
                <a:ea typeface="DFKai-SB" pitchFamily="65" charset="-120"/>
                <a:cs typeface="Times New Roman" pitchFamily="18" charset="0"/>
              </a:rPr>
              <a:t>:</a:t>
            </a:r>
            <a:r>
              <a:rPr lang="zh-TW" altLang="en-US" sz="4000" dirty="0">
                <a:solidFill>
                  <a:srgbClr val="FFFF00"/>
                </a:solidFill>
                <a:latin typeface="Times New Roman" pitchFamily="18" charset="0"/>
                <a:ea typeface="DFKai-SB" pitchFamily="65" charset="-120"/>
                <a:cs typeface="Times New Roman" pitchFamily="18" charset="0"/>
              </a:rPr>
              <a:t>我把彩虹放在雲中</a:t>
            </a:r>
            <a:r>
              <a:rPr lang="en-US" altLang="zh-TW" sz="4000" dirty="0">
                <a:solidFill>
                  <a:srgbClr val="FFFF00"/>
                </a:solidFill>
                <a:latin typeface="Times New Roman" pitchFamily="18" charset="0"/>
                <a:ea typeface="DFKai-SB" pitchFamily="65" charset="-120"/>
                <a:cs typeface="Times New Roman" pitchFamily="18" charset="0"/>
              </a:rPr>
              <a:t>,</a:t>
            </a:r>
            <a:r>
              <a:rPr lang="zh-TW" altLang="en-US" sz="4000" dirty="0">
                <a:solidFill>
                  <a:srgbClr val="FFFF00"/>
                </a:solidFill>
                <a:latin typeface="Times New Roman" pitchFamily="18" charset="0"/>
                <a:ea typeface="DFKai-SB" pitchFamily="65" charset="-120"/>
                <a:cs typeface="Times New Roman" pitchFamily="18" charset="0"/>
              </a:rPr>
              <a:t>這就是我與地立約的記號了</a:t>
            </a:r>
            <a:r>
              <a:rPr lang="en-US" altLang="zh-TW" sz="4000" dirty="0">
                <a:solidFill>
                  <a:srgbClr val="FFFF00"/>
                </a:solidFill>
                <a:latin typeface="Times New Roman" pitchFamily="18" charset="0"/>
                <a:ea typeface="DFKai-SB" pitchFamily="65" charset="-120"/>
                <a:cs typeface="Times New Roman" pitchFamily="18" charset="0"/>
              </a:rPr>
              <a:t>.</a:t>
            </a:r>
            <a:endParaRPr lang="en-US" altLang="zh-CN" sz="4000" dirty="0">
              <a:solidFill>
                <a:srgbClr val="FFFF00"/>
              </a:solidFill>
              <a:latin typeface="Times New Roman" pitchFamily="18" charset="0"/>
              <a:ea typeface="DFKai-SB" pitchFamily="65" charset="-120"/>
              <a:cs typeface="Times New Roman" pitchFamily="18" charset="0"/>
            </a:endParaRPr>
          </a:p>
        </p:txBody>
      </p:sp>
    </p:spTree>
    <p:extLst>
      <p:ext uri="{BB962C8B-B14F-4D97-AF65-F5344CB8AC3E}">
        <p14:creationId xmlns:p14="http://schemas.microsoft.com/office/powerpoint/2010/main" val="534055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5715000" cy="533400"/>
          </a:xfrm>
        </p:spPr>
        <p:txBody>
          <a:bodyPr anchorCtr="0"/>
          <a:lstStyle/>
          <a:p>
            <a:pPr eaLnBrk="1" hangingPunct="1">
              <a:defRPr/>
            </a:pPr>
            <a:r>
              <a:rPr lang="zh-CN" altLang="en-US" dirty="0">
                <a:solidFill>
                  <a:srgbClr val="FFFF00"/>
                </a:solidFill>
                <a:latin typeface="DFKai-SB" pitchFamily="65" charset="-120"/>
                <a:ea typeface="DFKai-SB" pitchFamily="65" charset="-120"/>
              </a:rPr>
              <a:t>人类历史</a:t>
            </a:r>
            <a:endParaRPr lang="en-US" altLang="zh-CN"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76200" y="609600"/>
            <a:ext cx="9220200" cy="6477000"/>
          </a:xfrm>
        </p:spPr>
        <p:txBody>
          <a:bodyPr>
            <a:normAutofit lnSpcReduction="10000"/>
          </a:bodyPr>
          <a:lstStyle/>
          <a:p>
            <a:pPr eaLnBrk="1" hangingPunct="1">
              <a:lnSpc>
                <a:spcPct val="90000"/>
              </a:lnSpc>
              <a:buBlip>
                <a:blip r:embed="rId3"/>
              </a:buBlip>
              <a:defRPr/>
            </a:pPr>
            <a:r>
              <a:rPr lang="en-US" altLang="zh-CN" sz="4000" dirty="0">
                <a:latin typeface="Times New Roman" pitchFamily="18" charset="0"/>
                <a:ea typeface="DFKai-SB" pitchFamily="65" charset="-120"/>
                <a:cs typeface="Times New Roman" pitchFamily="18" charset="0"/>
              </a:rPr>
              <a:t>Lion-Man(</a:t>
            </a:r>
            <a:r>
              <a:rPr lang="en-US" altLang="zh-CN" sz="4000" dirty="0" err="1">
                <a:latin typeface="Times New Roman" pitchFamily="18" charset="0"/>
                <a:ea typeface="DFKai-SB" pitchFamily="65" charset="-120"/>
                <a:cs typeface="Times New Roman" pitchFamily="18" charset="0"/>
              </a:rPr>
              <a:t>Ulm,Germany</a:t>
            </a:r>
            <a:r>
              <a:rPr lang="en-US" altLang="zh-CN" sz="4000" dirty="0">
                <a:latin typeface="Times New Roman" pitchFamily="18" charset="0"/>
                <a:ea typeface="DFKai-SB" pitchFamily="65" charset="-120"/>
                <a:cs typeface="Times New Roman" pitchFamily="18" charset="0"/>
              </a:rPr>
              <a:t>)</a:t>
            </a:r>
          </a:p>
          <a:p>
            <a:pPr eaLnBrk="1" hangingPunct="1">
              <a:lnSpc>
                <a:spcPct val="90000"/>
              </a:lnSpc>
              <a:buBlip>
                <a:blip r:embed="rId3"/>
              </a:buBlip>
              <a:defRPr/>
            </a:pPr>
            <a:r>
              <a:rPr lang="zh-CN" altLang="en-US" sz="4000" dirty="0">
                <a:latin typeface="Times New Roman" pitchFamily="18" charset="0"/>
                <a:ea typeface="DFKai-SB" pitchFamily="65" charset="-120"/>
                <a:cs typeface="Times New Roman" pitchFamily="18" charset="0"/>
              </a:rPr>
              <a:t>四万年前象牙精美雕刻</a:t>
            </a:r>
            <a:endParaRPr lang="en-US" altLang="zh-CN" sz="40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当时</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人</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已经有幻想力</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3"/>
              </a:buBlip>
              <a:defRPr/>
            </a:pPr>
            <a:r>
              <a:rPr lang="en-US" altLang="zh-CN" sz="3600" dirty="0">
                <a:latin typeface="Times New Roman" pitchFamily="18" charset="0"/>
                <a:ea typeface="DFKai-SB" pitchFamily="65" charset="-120"/>
                <a:cs typeface="Times New Roman" pitchFamily="18" charset="0"/>
              </a:rPr>
              <a:t>Yuval Harari:</a:t>
            </a:r>
            <a:r>
              <a:rPr lang="zh-CN" altLang="en-US" sz="4400" dirty="0">
                <a:latin typeface="Times New Roman" pitchFamily="18" charset="0"/>
                <a:ea typeface="DFKai-SB" pitchFamily="65" charset="-120"/>
                <a:cs typeface="Times New Roman" pitchFamily="18" charset="0"/>
              </a:rPr>
              <a:t>想像力是    </a:t>
            </a:r>
            <a:r>
              <a:rPr lang="en-US" altLang="zh-CN" sz="4400" dirty="0">
                <a:latin typeface="Times New Roman" pitchFamily="18" charset="0"/>
                <a:ea typeface="DFKai-SB" pitchFamily="65" charset="-120"/>
                <a:cs typeface="Times New Roman" pitchFamily="18" charset="0"/>
              </a:rPr>
              <a:t>                 </a:t>
            </a:r>
            <a:r>
              <a:rPr lang="zh-CN" altLang="en-US" sz="4400" dirty="0">
                <a:latin typeface="Times New Roman" pitchFamily="18" charset="0"/>
                <a:ea typeface="DFKai-SB" pitchFamily="65" charset="-120"/>
                <a:cs typeface="Times New Roman" pitchFamily="18" charset="0"/>
              </a:rPr>
              <a:t>人人与动物最大的分别</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3"/>
              </a:buBlip>
              <a:defRPr/>
            </a:pPr>
            <a:r>
              <a:rPr lang="en-US" altLang="zh-CN" sz="4200" dirty="0">
                <a:latin typeface="Times New Roman" pitchFamily="18" charset="0"/>
                <a:ea typeface="DFKai-SB" pitchFamily="65" charset="-120"/>
                <a:cs typeface="Times New Roman" pitchFamily="18" charset="0"/>
              </a:rPr>
              <a:t>Cognitive Revolution:                       </a:t>
            </a:r>
            <a:r>
              <a:rPr lang="zh-CN" altLang="en-US" sz="4400" dirty="0">
                <a:latin typeface="Times New Roman" pitchFamily="18" charset="0"/>
                <a:ea typeface="DFKai-SB" pitchFamily="65" charset="-120"/>
                <a:cs typeface="Times New Roman" pitchFamily="18" charset="0"/>
              </a:rPr>
              <a:t>是创造文化的基础</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en-US" altLang="zh-CN" sz="4400" dirty="0">
                <a:latin typeface="Times New Roman" pitchFamily="18" charset="0"/>
                <a:ea typeface="DFKai-SB" pitchFamily="65" charset="-120"/>
                <a:cs typeface="Times New Roman" pitchFamily="18" charset="0"/>
              </a:rPr>
              <a:t>4</a:t>
            </a:r>
            <a:r>
              <a:rPr lang="zh-CN" altLang="en-US" sz="4400" dirty="0">
                <a:latin typeface="Times New Roman" pitchFamily="18" charset="0"/>
                <a:ea typeface="DFKai-SB" pitchFamily="65" charset="-120"/>
                <a:cs typeface="Times New Roman" pitchFamily="18" charset="0"/>
              </a:rPr>
              <a:t>万年前已经有文化</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科学与圣经好像矛盾</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需要更多研究</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endParaRPr lang="en-US" altLang="zh-CN" sz="4400" dirty="0">
              <a:latin typeface="Times New Roman" pitchFamily="18" charset="0"/>
              <a:ea typeface="宋体" pitchFamily="2" charset="-122"/>
              <a:cs typeface="Times New Roman" pitchFamily="18" charset="0"/>
            </a:endParaRPr>
          </a:p>
        </p:txBody>
      </p:sp>
      <p:pic>
        <p:nvPicPr>
          <p:cNvPr id="2052" name="Picture 4" descr="r/museum - Löwenmensch / Lion Man of Hohlenstein Stadel, ca. 40.000 BCE">
            <a:extLst>
              <a:ext uri="{FF2B5EF4-FFF2-40B4-BE49-F238E27FC236}">
                <a16:creationId xmlns:a16="http://schemas.microsoft.com/office/drawing/2014/main" id="{3A292247-3F93-4906-8AB8-7C42D6DE8E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0"/>
            <a:ext cx="3429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56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533400"/>
          </a:xfrm>
        </p:spPr>
        <p:txBody>
          <a:bodyPr anchorCtr="0"/>
          <a:lstStyle/>
          <a:p>
            <a:pPr>
              <a:defRPr/>
            </a:pPr>
            <a:r>
              <a:rPr lang="zh-CN" altLang="en-US" sz="4800" dirty="0">
                <a:solidFill>
                  <a:srgbClr val="FFFF00"/>
                </a:solidFill>
                <a:latin typeface="DFKai-SB" pitchFamily="65" charset="-120"/>
                <a:ea typeface="DFKai-SB" pitchFamily="65" charset="-120"/>
              </a:rPr>
              <a:t>洪水后的应许</a:t>
            </a:r>
            <a:r>
              <a:rPr lang="en-US" altLang="zh-CN" sz="4800" dirty="0">
                <a:solidFill>
                  <a:srgbClr val="FFFF00"/>
                </a:solidFill>
                <a:latin typeface="DFKai-SB" pitchFamily="65" charset="-120"/>
                <a:ea typeface="DFKai-SB" pitchFamily="65" charset="-120"/>
              </a:rPr>
              <a:t>,</a:t>
            </a:r>
            <a:r>
              <a:rPr lang="zh-CN" altLang="en-US" sz="4800" dirty="0">
                <a:solidFill>
                  <a:srgbClr val="FFFF00"/>
                </a:solidFill>
                <a:latin typeface="DFKai-SB" pitchFamily="65" charset="-120"/>
                <a:ea typeface="DFKai-SB" pitchFamily="65" charset="-120"/>
              </a:rPr>
              <a:t>立约和法律</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609600"/>
            <a:ext cx="9144000" cy="6248400"/>
          </a:xfrm>
        </p:spPr>
        <p:txBody>
          <a:bodyPr>
            <a:normAutofit fontScale="92500" lnSpcReduction="10000"/>
          </a:bodyPr>
          <a:lstStyle/>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神应许要赐福给挪亚和他的儿子</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也重新交托给他们管理世界的责任</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神应许不再用洪水毁灭世界</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神允许人类可以吃动物</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神立下法律控制人的罪行</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目的使挪亚和他的后裔可以按着神应许和法律</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来建立一个比较适合神心意的社会和文化</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人类社会与文化建立在法律与应许上</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可是挪亚和他的儿子含很快就犯罪</a:t>
            </a: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12022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有法律的基本条件</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44000" cy="6096000"/>
          </a:xfrm>
        </p:spPr>
        <p:txBody>
          <a:bodyPr>
            <a:normAutofit/>
          </a:bodyPr>
          <a:lstStyle/>
          <a:p>
            <a:pPr eaLnBrk="1" hangingPunct="1">
              <a:lnSpc>
                <a:spcPct val="90000"/>
              </a:lnSpc>
              <a:buBlip>
                <a:blip r:embed="rId2"/>
              </a:buBlip>
              <a:defRPr/>
            </a:pPr>
            <a:r>
              <a:rPr lang="en-US" altLang="zh-CN" sz="4400" dirty="0">
                <a:latin typeface="Times New Roman" pitchFamily="18" charset="0"/>
                <a:ea typeface="DFKai-SB" pitchFamily="65" charset="-120"/>
                <a:cs typeface="Times New Roman" pitchFamily="18" charset="0"/>
              </a:rPr>
              <a:t>1.</a:t>
            </a:r>
            <a:r>
              <a:rPr lang="zh-CN" altLang="en-US" sz="4400" dirty="0">
                <a:latin typeface="Times New Roman" pitchFamily="18" charset="0"/>
                <a:ea typeface="DFKai-SB" pitchFamily="65" charset="-120"/>
                <a:cs typeface="Times New Roman" pitchFamily="18" charset="0"/>
              </a:rPr>
              <a:t>对错好坏的概念</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法律的基础</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en-US" altLang="zh-CN" sz="4400" dirty="0">
                <a:latin typeface="Times New Roman" pitchFamily="18" charset="0"/>
                <a:ea typeface="DFKai-SB" pitchFamily="65" charset="-120"/>
                <a:cs typeface="Times New Roman" pitchFamily="18" charset="0"/>
              </a:rPr>
              <a:t>2.</a:t>
            </a:r>
            <a:r>
              <a:rPr lang="zh-CN" altLang="en-US" sz="4400" dirty="0">
                <a:latin typeface="Times New Roman" pitchFamily="18" charset="0"/>
                <a:ea typeface="DFKai-SB" pitchFamily="65" charset="-120"/>
                <a:cs typeface="Times New Roman" pitchFamily="18" charset="0"/>
              </a:rPr>
              <a:t>制定法律的组织</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政府</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管理制度</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en-US" altLang="zh-CN" sz="4400" dirty="0">
                <a:latin typeface="Times New Roman" pitchFamily="18" charset="0"/>
                <a:ea typeface="DFKai-SB" pitchFamily="65" charset="-120"/>
                <a:cs typeface="Times New Roman" pitchFamily="18" charset="0"/>
              </a:rPr>
              <a:t>3.</a:t>
            </a:r>
            <a:r>
              <a:rPr lang="zh-CN" altLang="en-US" sz="4400" dirty="0">
                <a:latin typeface="Times New Roman" pitchFamily="18" charset="0"/>
                <a:ea typeface="DFKai-SB" pitchFamily="65" charset="-120"/>
                <a:cs typeface="Times New Roman" pitchFamily="18" charset="0"/>
              </a:rPr>
              <a:t>执行法律的组织</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政府</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社会组织管理制度 </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在神所创造的万物中</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只有人类有这些基本条件</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因为人有神的形象</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其他的动物没有</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2"/>
              </a:buBlip>
              <a:defRPr/>
            </a:pPr>
            <a:r>
              <a:rPr lang="zh-CN" altLang="en-US" sz="4400" dirty="0">
                <a:latin typeface="Times New Roman" pitchFamily="18" charset="0"/>
                <a:ea typeface="DFKai-SB" pitchFamily="65" charset="-120"/>
                <a:cs typeface="Times New Roman" pitchFamily="18" charset="0"/>
              </a:rPr>
              <a:t>神给挪亚法律</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因为挪亚有神的形象</a:t>
            </a: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317477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洪水后的法律</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44000" cy="6096000"/>
          </a:xfrm>
        </p:spPr>
        <p:txBody>
          <a:bodyPr>
            <a:normAutofit/>
          </a:bodyPr>
          <a:lstStyle/>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神给挪亚的法律基本上有三条</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en-US" altLang="zh-CN" sz="4400" dirty="0">
                <a:latin typeface="Times New Roman" pitchFamily="18" charset="0"/>
                <a:ea typeface="DFKai-SB" pitchFamily="65" charset="-120"/>
                <a:cs typeface="Times New Roman" pitchFamily="18" charset="0"/>
              </a:rPr>
              <a:t>1.</a:t>
            </a:r>
            <a:r>
              <a:rPr lang="zh-CN" altLang="en-US" sz="4400" dirty="0">
                <a:latin typeface="Times New Roman" pitchFamily="18" charset="0"/>
                <a:ea typeface="DFKai-SB" pitchFamily="65" charset="-120"/>
                <a:cs typeface="Times New Roman" pitchFamily="18" charset="0"/>
              </a:rPr>
              <a:t>不可杀人</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en-US" altLang="zh-CN" sz="4400" dirty="0">
                <a:latin typeface="Times New Roman" pitchFamily="18" charset="0"/>
                <a:ea typeface="DFKai-SB" pitchFamily="65" charset="-120"/>
                <a:cs typeface="Times New Roman" pitchFamily="18" charset="0"/>
              </a:rPr>
              <a:t>2.</a:t>
            </a:r>
            <a:r>
              <a:rPr lang="zh-CN" altLang="en-US" sz="4400" dirty="0">
                <a:latin typeface="Times New Roman" pitchFamily="18" charset="0"/>
                <a:ea typeface="DFKai-SB" pitchFamily="65" charset="-120"/>
                <a:cs typeface="Times New Roman" pitchFamily="18" charset="0"/>
              </a:rPr>
              <a:t>不可吃带血的动物、吃动物的血</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尊重动物</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尊重神在大自然的创造</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管理动物不是虐待动物</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en-US" altLang="zh-CN" sz="4400" dirty="0">
                <a:latin typeface="Times New Roman" pitchFamily="18" charset="0"/>
                <a:ea typeface="DFKai-SB" pitchFamily="65" charset="-120"/>
                <a:cs typeface="Times New Roman" pitchFamily="18" charset="0"/>
              </a:rPr>
              <a:t>3.</a:t>
            </a:r>
            <a:r>
              <a:rPr lang="zh-CN" altLang="en-US" sz="4400" dirty="0">
                <a:latin typeface="Times New Roman" pitchFamily="18" charset="0"/>
                <a:ea typeface="DFKai-SB" pitchFamily="65" charset="-120"/>
                <a:cs typeface="Times New Roman" pitchFamily="18" charset="0"/>
              </a:rPr>
              <a:t>犯法的需要被惩罚</a:t>
            </a:r>
            <a:endParaRPr lang="en-US" altLang="zh-CN" sz="4400" dirty="0">
              <a:latin typeface="Times New Roman" pitchFamily="18" charset="0"/>
              <a:ea typeface="宋体" pitchFamily="2" charset="-122"/>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挪亚与他的后裔可以用合神心意的法律</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创造比较合神心意的文化 </a:t>
            </a: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306860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法律的功用</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44000" cy="6096000"/>
          </a:xfrm>
        </p:spPr>
        <p:txBody>
          <a:bodyPr>
            <a:normAutofit fontScale="92500" lnSpcReduction="10000"/>
          </a:bodyPr>
          <a:lstStyle/>
          <a:p>
            <a:pPr>
              <a:lnSpc>
                <a:spcPct val="90000"/>
              </a:lnSpc>
              <a:buBlip>
                <a:blip r:embed="rId2"/>
              </a:buBlip>
              <a:defRPr/>
            </a:pPr>
            <a:r>
              <a:rPr lang="zh-CN" altLang="en-US" sz="4400" dirty="0">
                <a:latin typeface="Times New Roman" pitchFamily="18" charset="0"/>
                <a:ea typeface="DFKai-SB" pitchFamily="65" charset="-120"/>
                <a:cs typeface="Times New Roman" pitchFamily="18" charset="0"/>
              </a:rPr>
              <a:t>法律可以比较清楚表明神的心意</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法律主要功用是限制、约束罪行</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法律不能改变罪性</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也不能控制人犯罪的思想</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而且掌权者经常歪曲公义</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不照法律治理国家 </a:t>
            </a:r>
            <a:r>
              <a:rPr lang="zh-CN" altLang="en-US" sz="2800" dirty="0">
                <a:latin typeface="Times New Roman" pitchFamily="18" charset="0"/>
                <a:ea typeface="DFKai-SB" pitchFamily="65" charset="-120"/>
                <a:cs typeface="Times New Roman" pitchFamily="18" charset="0"/>
              </a:rPr>
              <a:t>诗篇</a:t>
            </a:r>
            <a:r>
              <a:rPr lang="en-US" altLang="zh-CN" sz="2800" dirty="0">
                <a:latin typeface="Times New Roman" pitchFamily="18" charset="0"/>
                <a:ea typeface="DFKai-SB" pitchFamily="65" charset="-120"/>
                <a:cs typeface="Times New Roman" pitchFamily="18" charset="0"/>
              </a:rPr>
              <a:t>58:1-2</a:t>
            </a: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所以法律只能比较有效的限制罪恶</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2"/>
              </a:buBlip>
              <a:defRPr/>
            </a:pPr>
            <a:r>
              <a:rPr lang="zh-CN" altLang="en-US" sz="4400" dirty="0">
                <a:latin typeface="Times New Roman" pitchFamily="18" charset="0"/>
                <a:ea typeface="DFKai-SB" pitchFamily="65" charset="-120"/>
                <a:cs typeface="Times New Roman" pitchFamily="18" charset="0"/>
              </a:rPr>
              <a:t>人类社会需要法律</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可是法律并不解决人的问题</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罪的问题 </a:t>
            </a:r>
            <a:endParaRPr lang="en-US" altLang="zh-CN" sz="4400" dirty="0">
              <a:latin typeface="Times New Roman" pitchFamily="18" charset="0"/>
              <a:ea typeface="宋体" pitchFamily="2" charset="-122"/>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因此</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挪亚和含很快就犯罪</a:t>
            </a:r>
            <a:endParaRPr lang="en-US" altLang="zh-CN" sz="4400" dirty="0">
              <a:latin typeface="Times New Roman" pitchFamily="18" charset="0"/>
              <a:ea typeface="DFKai-SB" pitchFamily="65" charset="-120"/>
              <a:cs typeface="Times New Roman" pitchFamily="18" charset="0"/>
            </a:endParaRPr>
          </a:p>
        </p:txBody>
      </p:sp>
    </p:spTree>
    <p:extLst>
      <p:ext uri="{BB962C8B-B14F-4D97-AF65-F5344CB8AC3E}">
        <p14:creationId xmlns:p14="http://schemas.microsoft.com/office/powerpoint/2010/main" val="325286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a:defRPr/>
            </a:pPr>
            <a:r>
              <a:rPr lang="zh-CN" altLang="en-US" sz="4800" dirty="0">
                <a:solidFill>
                  <a:srgbClr val="FFFF00"/>
                </a:solidFill>
                <a:latin typeface="DFKai-SB" pitchFamily="65" charset="-120"/>
                <a:ea typeface="DFKai-SB" pitchFamily="65" charset="-120"/>
              </a:rPr>
              <a:t>挪亚和含犯罪</a:t>
            </a:r>
            <a:r>
              <a:rPr lang="zh-CN" altLang="en-US" sz="3200" dirty="0">
                <a:latin typeface="Times New Roman" pitchFamily="18" charset="0"/>
                <a:ea typeface="DFKai-SB" pitchFamily="65" charset="-120"/>
                <a:cs typeface="Times New Roman" pitchFamily="18" charset="0"/>
              </a:rPr>
              <a:t>创世记</a:t>
            </a:r>
            <a:r>
              <a:rPr lang="en-US" altLang="zh-CN" sz="3200" dirty="0">
                <a:latin typeface="Times New Roman" pitchFamily="18" charset="0"/>
                <a:ea typeface="DFKai-SB" pitchFamily="65" charset="-120"/>
                <a:cs typeface="Times New Roman" pitchFamily="18" charset="0"/>
              </a:rPr>
              <a:t>9:20-25</a:t>
            </a:r>
            <a:r>
              <a:rPr lang="en-US" altLang="zh-CN" sz="6600" dirty="0">
                <a:latin typeface="Times New Roman" pitchFamily="18" charset="0"/>
                <a:ea typeface="DFKai-SB" pitchFamily="65" charset="-120"/>
                <a:cs typeface="Times New Roman" pitchFamily="18" charset="0"/>
              </a:rPr>
              <a:t>.</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44000" cy="6096000"/>
          </a:xfrm>
        </p:spPr>
        <p:txBody>
          <a:bodyPr>
            <a:normAutofit/>
          </a:bodyPr>
          <a:lstStyle/>
          <a:p>
            <a:pPr marL="0" indent="0">
              <a:lnSpc>
                <a:spcPct val="90000"/>
              </a:lnSpc>
              <a:buNone/>
              <a:defRPr/>
            </a:pPr>
            <a:r>
              <a:rPr lang="zh-TW" altLang="en-US" sz="4400" dirty="0">
                <a:solidFill>
                  <a:srgbClr val="FFFF00"/>
                </a:solidFill>
                <a:latin typeface="Times New Roman" pitchFamily="18" charset="0"/>
                <a:ea typeface="DFKai-SB" pitchFamily="65" charset="-120"/>
                <a:cs typeface="Times New Roman" pitchFamily="18" charset="0"/>
              </a:rPr>
              <a:t>挪亞是農夫</a:t>
            </a:r>
            <a:r>
              <a:rPr lang="en-US" altLang="zh-TW" sz="4400" dirty="0">
                <a:solidFill>
                  <a:srgbClr val="FFFF00"/>
                </a:solidFill>
                <a:latin typeface="Times New Roman" pitchFamily="18" charset="0"/>
                <a:ea typeface="DFKai-SB" pitchFamily="65" charset="-120"/>
                <a:cs typeface="Times New Roman" pitchFamily="18" charset="0"/>
              </a:rPr>
              <a:t>,</a:t>
            </a:r>
            <a:r>
              <a:rPr lang="zh-TW" altLang="en-US" sz="4400" dirty="0">
                <a:solidFill>
                  <a:srgbClr val="FFFF00"/>
                </a:solidFill>
                <a:latin typeface="Times New Roman" pitchFamily="18" charset="0"/>
                <a:ea typeface="DFKai-SB" pitchFamily="65" charset="-120"/>
                <a:cs typeface="Times New Roman" pitchFamily="18" charset="0"/>
              </a:rPr>
              <a:t>是他開始栽葡萄園的</a:t>
            </a:r>
            <a:r>
              <a:rPr lang="en-US" altLang="zh-TW" sz="4400" dirty="0">
                <a:solidFill>
                  <a:srgbClr val="FFFF00"/>
                </a:solidFill>
                <a:latin typeface="Times New Roman" pitchFamily="18" charset="0"/>
                <a:ea typeface="DFKai-SB" pitchFamily="65" charset="-120"/>
                <a:cs typeface="Times New Roman" pitchFamily="18" charset="0"/>
              </a:rPr>
              <a:t>.</a:t>
            </a:r>
            <a:r>
              <a:rPr lang="zh-TW" altLang="en-US" sz="4400" dirty="0">
                <a:solidFill>
                  <a:srgbClr val="FFFF00"/>
                </a:solidFill>
                <a:latin typeface="Times New Roman" pitchFamily="18" charset="0"/>
                <a:ea typeface="DFKai-SB" pitchFamily="65" charset="-120"/>
                <a:cs typeface="Times New Roman" pitchFamily="18" charset="0"/>
              </a:rPr>
              <a:t>他喝了一些酒就醉了</a:t>
            </a:r>
            <a:r>
              <a:rPr lang="en-US" altLang="zh-TW" sz="4400" dirty="0">
                <a:solidFill>
                  <a:srgbClr val="FFFF00"/>
                </a:solidFill>
                <a:latin typeface="Times New Roman" pitchFamily="18" charset="0"/>
                <a:ea typeface="DFKai-SB" pitchFamily="65" charset="-120"/>
                <a:cs typeface="Times New Roman" pitchFamily="18" charset="0"/>
              </a:rPr>
              <a:t>,</a:t>
            </a:r>
            <a:r>
              <a:rPr lang="zh-TW" altLang="en-US" sz="4400" dirty="0">
                <a:solidFill>
                  <a:srgbClr val="FFFF00"/>
                </a:solidFill>
                <a:latin typeface="Times New Roman" pitchFamily="18" charset="0"/>
                <a:ea typeface="DFKai-SB" pitchFamily="65" charset="-120"/>
                <a:cs typeface="Times New Roman" pitchFamily="18" charset="0"/>
              </a:rPr>
              <a:t>在他的帳棚裏赤著身子</a:t>
            </a:r>
            <a:r>
              <a:rPr lang="en-US" altLang="zh-TW" sz="4400" dirty="0">
                <a:solidFill>
                  <a:srgbClr val="FFFF00"/>
                </a:solidFill>
                <a:latin typeface="Times New Roman" pitchFamily="18" charset="0"/>
                <a:ea typeface="DFKai-SB" pitchFamily="65" charset="-120"/>
                <a:cs typeface="Times New Roman" pitchFamily="18" charset="0"/>
              </a:rPr>
              <a:t>.</a:t>
            </a:r>
            <a:r>
              <a:rPr lang="zh-TW" altLang="en-US" sz="4400" dirty="0">
                <a:solidFill>
                  <a:srgbClr val="FFFF00"/>
                </a:solidFill>
                <a:latin typeface="Times New Roman" pitchFamily="18" charset="0"/>
                <a:ea typeface="DFKai-SB" pitchFamily="65" charset="-120"/>
                <a:cs typeface="Times New Roman" pitchFamily="18" charset="0"/>
              </a:rPr>
              <a:t>迦南的父親含看見他父親赤身</a:t>
            </a:r>
            <a:r>
              <a:rPr lang="en-US" altLang="zh-TW" sz="4400" dirty="0">
                <a:solidFill>
                  <a:srgbClr val="FFFF00"/>
                </a:solidFill>
                <a:latin typeface="Times New Roman" pitchFamily="18" charset="0"/>
                <a:ea typeface="DFKai-SB" pitchFamily="65" charset="-120"/>
                <a:cs typeface="Times New Roman" pitchFamily="18" charset="0"/>
              </a:rPr>
              <a:t>,</a:t>
            </a:r>
            <a:r>
              <a:rPr lang="zh-TW" altLang="en-US" sz="4400" dirty="0">
                <a:solidFill>
                  <a:srgbClr val="FFFF00"/>
                </a:solidFill>
                <a:latin typeface="Times New Roman" pitchFamily="18" charset="0"/>
                <a:ea typeface="DFKai-SB" pitchFamily="65" charset="-120"/>
                <a:cs typeface="Times New Roman" pitchFamily="18" charset="0"/>
              </a:rPr>
              <a:t>就到外面告訴他的兩個兄弟</a:t>
            </a:r>
            <a:r>
              <a:rPr lang="en-US" altLang="zh-TW" sz="4400" dirty="0">
                <a:solidFill>
                  <a:srgbClr val="FFFF00"/>
                </a:solidFill>
                <a:latin typeface="Times New Roman" pitchFamily="18" charset="0"/>
                <a:ea typeface="DFKai-SB" pitchFamily="65" charset="-120"/>
                <a:cs typeface="Times New Roman" pitchFamily="18" charset="0"/>
              </a:rPr>
              <a:t>.</a:t>
            </a:r>
            <a:r>
              <a:rPr lang="zh-TW" altLang="en-US" sz="4400" dirty="0">
                <a:solidFill>
                  <a:srgbClr val="FFFF00"/>
                </a:solidFill>
                <a:latin typeface="Times New Roman" pitchFamily="18" charset="0"/>
                <a:ea typeface="DFKai-SB" pitchFamily="65" charset="-120"/>
                <a:cs typeface="Times New Roman" pitchFamily="18" charset="0"/>
              </a:rPr>
              <a:t>於是閃和雅弗拿了外衣搭在二人肩上</a:t>
            </a:r>
            <a:r>
              <a:rPr lang="en-US" altLang="zh-TW" sz="4400" dirty="0">
                <a:solidFill>
                  <a:srgbClr val="FFFF00"/>
                </a:solidFill>
                <a:latin typeface="Times New Roman" pitchFamily="18" charset="0"/>
                <a:ea typeface="DFKai-SB" pitchFamily="65" charset="-120"/>
                <a:cs typeface="Times New Roman" pitchFamily="18" charset="0"/>
              </a:rPr>
              <a:t>,</a:t>
            </a:r>
            <a:r>
              <a:rPr lang="zh-TW" altLang="en-US" sz="4400" dirty="0">
                <a:solidFill>
                  <a:srgbClr val="FFFF00"/>
                </a:solidFill>
                <a:latin typeface="Times New Roman" pitchFamily="18" charset="0"/>
                <a:ea typeface="DFKai-SB" pitchFamily="65" charset="-120"/>
                <a:cs typeface="Times New Roman" pitchFamily="18" charset="0"/>
              </a:rPr>
              <a:t>倒退著進去</a:t>
            </a:r>
            <a:r>
              <a:rPr lang="en-US" altLang="zh-TW" sz="4400" dirty="0">
                <a:solidFill>
                  <a:srgbClr val="FFFF00"/>
                </a:solidFill>
                <a:latin typeface="Times New Roman" pitchFamily="18" charset="0"/>
                <a:ea typeface="DFKai-SB" pitchFamily="65" charset="-120"/>
                <a:cs typeface="Times New Roman" pitchFamily="18" charset="0"/>
              </a:rPr>
              <a:t>,</a:t>
            </a:r>
            <a:r>
              <a:rPr lang="zh-TW" altLang="en-US" sz="4400" dirty="0">
                <a:solidFill>
                  <a:srgbClr val="FFFF00"/>
                </a:solidFill>
                <a:latin typeface="Times New Roman" pitchFamily="18" charset="0"/>
                <a:ea typeface="DFKai-SB" pitchFamily="65" charset="-120"/>
                <a:cs typeface="Times New Roman" pitchFamily="18" charset="0"/>
              </a:rPr>
              <a:t>遮蓋父親的赤身</a:t>
            </a:r>
            <a:r>
              <a:rPr lang="en-US" altLang="zh-TW" sz="4400" dirty="0">
                <a:solidFill>
                  <a:srgbClr val="FFFF00"/>
                </a:solidFill>
                <a:latin typeface="Times New Roman" pitchFamily="18" charset="0"/>
                <a:ea typeface="DFKai-SB" pitchFamily="65" charset="-120"/>
                <a:cs typeface="Times New Roman" pitchFamily="18" charset="0"/>
              </a:rPr>
              <a:t>;</a:t>
            </a:r>
            <a:r>
              <a:rPr lang="zh-TW" altLang="en-US" sz="4400" dirty="0">
                <a:solidFill>
                  <a:srgbClr val="FFFF00"/>
                </a:solidFill>
                <a:latin typeface="Times New Roman" pitchFamily="18" charset="0"/>
                <a:ea typeface="DFKai-SB" pitchFamily="65" charset="-120"/>
                <a:cs typeface="Times New Roman" pitchFamily="18" charset="0"/>
              </a:rPr>
              <a:t>他們背著臉</a:t>
            </a:r>
            <a:r>
              <a:rPr lang="en-US" altLang="zh-TW" sz="4400" dirty="0">
                <a:solidFill>
                  <a:srgbClr val="FFFF00"/>
                </a:solidFill>
                <a:latin typeface="Times New Roman" pitchFamily="18" charset="0"/>
                <a:ea typeface="DFKai-SB" pitchFamily="65" charset="-120"/>
                <a:cs typeface="Times New Roman" pitchFamily="18" charset="0"/>
              </a:rPr>
              <a:t>,</a:t>
            </a:r>
            <a:r>
              <a:rPr lang="zh-TW" altLang="en-US" sz="4400" dirty="0">
                <a:solidFill>
                  <a:srgbClr val="FFFF00"/>
                </a:solidFill>
                <a:latin typeface="Times New Roman" pitchFamily="18" charset="0"/>
                <a:ea typeface="DFKai-SB" pitchFamily="65" charset="-120"/>
                <a:cs typeface="Times New Roman" pitchFamily="18" charset="0"/>
              </a:rPr>
              <a:t>看不見父親的赤身</a:t>
            </a:r>
            <a:r>
              <a:rPr lang="en-US" altLang="zh-TW" sz="4400" dirty="0">
                <a:solidFill>
                  <a:srgbClr val="FFFF00"/>
                </a:solidFill>
                <a:latin typeface="Times New Roman" pitchFamily="18" charset="0"/>
                <a:ea typeface="DFKai-SB" pitchFamily="65" charset="-120"/>
                <a:cs typeface="Times New Roman" pitchFamily="18" charset="0"/>
              </a:rPr>
              <a:t>.</a:t>
            </a:r>
            <a:r>
              <a:rPr lang="zh-TW" altLang="en-US" sz="4400" dirty="0">
                <a:solidFill>
                  <a:srgbClr val="FFFF00"/>
                </a:solidFill>
                <a:latin typeface="Times New Roman" pitchFamily="18" charset="0"/>
                <a:ea typeface="DFKai-SB" pitchFamily="65" charset="-120"/>
                <a:cs typeface="Times New Roman" pitchFamily="18" charset="0"/>
              </a:rPr>
              <a:t>挪亞酒醒以後</a:t>
            </a:r>
            <a:r>
              <a:rPr lang="en-US" altLang="zh-TW" sz="4400" dirty="0">
                <a:solidFill>
                  <a:srgbClr val="FFFF00"/>
                </a:solidFill>
                <a:latin typeface="Times New Roman" pitchFamily="18" charset="0"/>
                <a:ea typeface="DFKai-SB" pitchFamily="65" charset="-120"/>
                <a:cs typeface="Times New Roman" pitchFamily="18" charset="0"/>
              </a:rPr>
              <a:t>,</a:t>
            </a:r>
            <a:r>
              <a:rPr lang="zh-TW" altLang="en-US" sz="4400" dirty="0">
                <a:solidFill>
                  <a:srgbClr val="FFFF00"/>
                </a:solidFill>
                <a:latin typeface="Times New Roman" pitchFamily="18" charset="0"/>
                <a:ea typeface="DFKai-SB" pitchFamily="65" charset="-120"/>
                <a:cs typeface="Times New Roman" pitchFamily="18" charset="0"/>
              </a:rPr>
              <a:t>知道小兒子向他所做的事</a:t>
            </a:r>
            <a:r>
              <a:rPr lang="en-US" altLang="zh-TW" sz="4400" dirty="0">
                <a:solidFill>
                  <a:srgbClr val="FFFF00"/>
                </a:solidFill>
                <a:latin typeface="Times New Roman" pitchFamily="18" charset="0"/>
                <a:ea typeface="DFKai-SB" pitchFamily="65" charset="-120"/>
                <a:cs typeface="Times New Roman" pitchFamily="18" charset="0"/>
              </a:rPr>
              <a:t>,</a:t>
            </a:r>
            <a:r>
              <a:rPr lang="zh-TW" altLang="en-US" sz="4400" dirty="0">
                <a:solidFill>
                  <a:srgbClr val="FFFF00"/>
                </a:solidFill>
                <a:latin typeface="Times New Roman" pitchFamily="18" charset="0"/>
                <a:ea typeface="DFKai-SB" pitchFamily="65" charset="-120"/>
                <a:cs typeface="Times New Roman" pitchFamily="18" charset="0"/>
              </a:rPr>
              <a:t>就說</a:t>
            </a:r>
            <a:r>
              <a:rPr lang="en-US" altLang="zh-TW" sz="4400" dirty="0">
                <a:solidFill>
                  <a:srgbClr val="FFFF00"/>
                </a:solidFill>
                <a:latin typeface="Times New Roman" pitchFamily="18" charset="0"/>
                <a:ea typeface="DFKai-SB" pitchFamily="65" charset="-120"/>
                <a:cs typeface="Times New Roman" pitchFamily="18" charset="0"/>
              </a:rPr>
              <a:t>:</a:t>
            </a:r>
            <a:r>
              <a:rPr lang="zh-TW" altLang="en-US" sz="4400" dirty="0">
                <a:solidFill>
                  <a:srgbClr val="FFFF00"/>
                </a:solidFill>
                <a:latin typeface="Times New Roman" pitchFamily="18" charset="0"/>
                <a:ea typeface="DFKai-SB" pitchFamily="65" charset="-120"/>
                <a:cs typeface="Times New Roman" pitchFamily="18" charset="0"/>
              </a:rPr>
              <a:t>迦南當受詛咒</a:t>
            </a:r>
            <a:r>
              <a:rPr lang="en-US" altLang="zh-TW" sz="4400" dirty="0">
                <a:solidFill>
                  <a:srgbClr val="FFFF00"/>
                </a:solidFill>
                <a:latin typeface="Times New Roman" pitchFamily="18" charset="0"/>
                <a:ea typeface="DFKai-SB" pitchFamily="65" charset="-120"/>
                <a:cs typeface="Times New Roman" pitchFamily="18" charset="0"/>
              </a:rPr>
              <a:t>,</a:t>
            </a:r>
            <a:r>
              <a:rPr lang="zh-TW" altLang="en-US" sz="4400" dirty="0">
                <a:solidFill>
                  <a:srgbClr val="FFFF00"/>
                </a:solidFill>
                <a:latin typeface="Times New Roman" pitchFamily="18" charset="0"/>
                <a:ea typeface="DFKai-SB" pitchFamily="65" charset="-120"/>
                <a:cs typeface="Times New Roman" pitchFamily="18" charset="0"/>
              </a:rPr>
              <a:t>必給他弟兄作奴僕的奴僕</a:t>
            </a:r>
            <a:r>
              <a:rPr lang="en-US" altLang="zh-TW" sz="4400" dirty="0">
                <a:solidFill>
                  <a:srgbClr val="FFFF00"/>
                </a:solidFill>
                <a:latin typeface="Times New Roman" pitchFamily="18" charset="0"/>
                <a:ea typeface="DFKai-SB" pitchFamily="65" charset="-120"/>
                <a:cs typeface="Times New Roman" pitchFamily="18" charset="0"/>
              </a:rPr>
              <a:t>.</a:t>
            </a:r>
            <a:r>
              <a:rPr lang="zh-CN" altLang="en-US" sz="4400" dirty="0">
                <a:solidFill>
                  <a:srgbClr val="FFFF00"/>
                </a:solidFill>
                <a:latin typeface="Times New Roman" pitchFamily="18" charset="0"/>
                <a:ea typeface="DFKai-SB" pitchFamily="65" charset="-120"/>
                <a:cs typeface="Times New Roman" pitchFamily="18" charset="0"/>
              </a:rPr>
              <a:t> </a:t>
            </a: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1169071816"/>
      </p:ext>
    </p:extLst>
  </p:cSld>
  <p:clrMapOvr>
    <a:masterClrMapping/>
  </p:clrMapOvr>
</p:sld>
</file>

<file path=ppt/theme/theme1.xml><?xml version="1.0" encoding="utf-8"?>
<a:theme xmlns:a="http://schemas.openxmlformats.org/drawingml/2006/main" name="Hsu Templat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Hsu Template</Template>
  <TotalTime>4006</TotalTime>
  <Words>1767</Words>
  <Application>Microsoft Office PowerPoint</Application>
  <PresentationFormat>On-screen Show (4:3)</PresentationFormat>
  <Paragraphs>113</Paragraphs>
  <Slides>21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DFKai-SB</vt:lpstr>
      <vt:lpstr>KaiTi</vt:lpstr>
      <vt:lpstr>Arial</vt:lpstr>
      <vt:lpstr>Times New Roman</vt:lpstr>
      <vt:lpstr>Verdana</vt:lpstr>
      <vt:lpstr>Wingdings</vt:lpstr>
      <vt:lpstr>Hsu Template</vt:lpstr>
      <vt:lpstr>   文化的基础: 法律与应许 创9：1-7；20-25  徐理强长老 CGCM_08.2021  </vt:lpstr>
      <vt:lpstr>洪水后的应许和法律创世记9:1-7.</vt:lpstr>
      <vt:lpstr>洪水后立约创9:9-13</vt:lpstr>
      <vt:lpstr>人类历史</vt:lpstr>
      <vt:lpstr>洪水后的应许,立约和法律</vt:lpstr>
      <vt:lpstr>有法律的基本条件</vt:lpstr>
      <vt:lpstr>洪水后的法律</vt:lpstr>
      <vt:lpstr>法律的功用</vt:lpstr>
      <vt:lpstr>挪亚和含犯罪创世记9:20-25.</vt:lpstr>
      <vt:lpstr>洪水后挪亚犯罪</vt:lpstr>
      <vt:lpstr>洪水后含犯罪</vt:lpstr>
      <vt:lpstr>法律有好处吗☆</vt:lpstr>
      <vt:lpstr>重生就不需要法律？ </vt:lpstr>
      <vt:lpstr>犯罪与犯法</vt:lpstr>
      <vt:lpstr>教会需要文化吗？如何与社会文化互动</vt:lpstr>
      <vt:lpstr>教会与文化</vt:lpstr>
      <vt:lpstr>教会需要有自己的文化特色</vt:lpstr>
      <vt:lpstr>结论:创世记好像不注重小事情</vt:lpstr>
      <vt:lpstr>Guy’s Hospital York Clinic</vt:lpstr>
      <vt:lpstr>自己的一件小事情</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lkghsu</dc:creator>
  <cp:lastModifiedBy>George Hsu</cp:lastModifiedBy>
  <cp:revision>94</cp:revision>
  <cp:lastPrinted>2002-03-27T18:41:19Z</cp:lastPrinted>
  <dcterms:created xsi:type="dcterms:W3CDTF">2015-08-19T22:10:50Z</dcterms:created>
  <dcterms:modified xsi:type="dcterms:W3CDTF">2021-08-15T12:25:10Z</dcterms:modified>
</cp:coreProperties>
</file>