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46"/>
  </p:notesMasterIdLst>
  <p:handoutMasterIdLst>
    <p:handoutMasterId r:id="rId47"/>
  </p:handoutMasterIdLst>
  <p:sldIdLst>
    <p:sldId id="268" r:id="rId2"/>
    <p:sldId id="1796" r:id="rId3"/>
    <p:sldId id="1797" r:id="rId4"/>
    <p:sldId id="1798" r:id="rId5"/>
    <p:sldId id="1799" r:id="rId6"/>
    <p:sldId id="1800" r:id="rId7"/>
    <p:sldId id="1849" r:id="rId8"/>
    <p:sldId id="1586" r:id="rId9"/>
    <p:sldId id="1564" r:id="rId10"/>
    <p:sldId id="288" r:id="rId11"/>
    <p:sldId id="1401" r:id="rId12"/>
    <p:sldId id="2185" r:id="rId13"/>
    <p:sldId id="2187" r:id="rId14"/>
    <p:sldId id="1914" r:id="rId15"/>
    <p:sldId id="2270" r:id="rId16"/>
    <p:sldId id="1892" r:id="rId17"/>
    <p:sldId id="1215" r:id="rId18"/>
    <p:sldId id="1216" r:id="rId19"/>
    <p:sldId id="2183" r:id="rId20"/>
    <p:sldId id="2184" r:id="rId21"/>
    <p:sldId id="2272" r:id="rId22"/>
    <p:sldId id="2135" r:id="rId23"/>
    <p:sldId id="2182" r:id="rId24"/>
    <p:sldId id="2273" r:id="rId25"/>
    <p:sldId id="2255" r:id="rId26"/>
    <p:sldId id="2256" r:id="rId27"/>
    <p:sldId id="2257" r:id="rId28"/>
    <p:sldId id="2258" r:id="rId29"/>
    <p:sldId id="2259" r:id="rId30"/>
    <p:sldId id="2260" r:id="rId31"/>
    <p:sldId id="2261" r:id="rId32"/>
    <p:sldId id="2262" r:id="rId33"/>
    <p:sldId id="2263" r:id="rId34"/>
    <p:sldId id="2265" r:id="rId35"/>
    <p:sldId id="2266" r:id="rId36"/>
    <p:sldId id="2267" r:id="rId37"/>
    <p:sldId id="1402" r:id="rId38"/>
    <p:sldId id="1403" r:id="rId39"/>
    <p:sldId id="1895" r:id="rId40"/>
    <p:sldId id="1900" r:id="rId41"/>
    <p:sldId id="2268" r:id="rId42"/>
    <p:sldId id="1518" r:id="rId43"/>
    <p:sldId id="2277" r:id="rId44"/>
    <p:sldId id="2278"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976">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3399FF"/>
    <a:srgbClr val="FF5050"/>
    <a:srgbClr val="333399"/>
    <a:srgbClr val="6600FF"/>
    <a:srgbClr val="CC66FF"/>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0" autoAdjust="0"/>
    <p:restoredTop sz="86352" autoAdjust="0"/>
  </p:normalViewPr>
  <p:slideViewPr>
    <p:cSldViewPr>
      <p:cViewPr varScale="1">
        <p:scale>
          <a:sx n="60" d="100"/>
          <a:sy n="60" d="100"/>
        </p:scale>
        <p:origin x="132" y="52"/>
      </p:cViewPr>
      <p:guideLst>
        <p:guide orient="horz" pos="2160"/>
        <p:guide pos="2976"/>
      </p:guideLst>
    </p:cSldViewPr>
  </p:slideViewPr>
  <p:outlineViewPr>
    <p:cViewPr>
      <p:scale>
        <a:sx n="25" d="100"/>
        <a:sy n="25" d="100"/>
      </p:scale>
      <p:origin x="0" y="-4396"/>
    </p:cViewPr>
  </p:outlineViewPr>
  <p:notesTextViewPr>
    <p:cViewPr>
      <p:scale>
        <a:sx n="200" d="100"/>
        <a:sy n="200" d="100"/>
      </p:scale>
      <p:origin x="0" y="0"/>
    </p:cViewPr>
  </p:notesTextViewPr>
  <p:sorterViewPr>
    <p:cViewPr>
      <p:scale>
        <a:sx n="60" d="100"/>
        <a:sy n="60" d="100"/>
      </p:scale>
      <p:origin x="0" y="-5576"/>
    </p:cViewPr>
  </p:sorterViewPr>
  <p:notesViewPr>
    <p:cSldViewPr>
      <p:cViewPr varScale="1">
        <p:scale>
          <a:sx n="40" d="100"/>
          <a:sy n="40" d="100"/>
        </p:scale>
        <p:origin x="-1488"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60F253-3733-473D-9232-A92717545E28}" type="doc">
      <dgm:prSet loTypeId="urn:microsoft.com/office/officeart/2005/8/layout/process1" loCatId="process" qsTypeId="urn:microsoft.com/office/officeart/2005/8/quickstyle/simple1" qsCatId="simple" csTypeId="urn:microsoft.com/office/officeart/2005/8/colors/accent1_2" csCatId="accent1" phldr="1"/>
      <dgm:spPr/>
    </dgm:pt>
    <dgm:pt modelId="{2A92713A-F195-4DC3-BC49-0D1F09D6A291}">
      <dgm:prSet phldrT="[Text]" custT="1"/>
      <dgm:spPr/>
      <dgm:t>
        <a:bodyPr/>
        <a:lstStyle/>
        <a:p>
          <a:endParaRPr lang="en-US" altLang="zh-CN" sz="4000" dirty="0">
            <a:solidFill>
              <a:schemeClr val="accent4">
                <a:lumMod val="10000"/>
              </a:schemeClr>
            </a:solidFill>
          </a:endParaRPr>
        </a:p>
        <a:p>
          <a:r>
            <a:rPr lang="zh-CN" altLang="en-US" sz="4000" dirty="0">
              <a:solidFill>
                <a:schemeClr val="accent4">
                  <a:lumMod val="10000"/>
                </a:schemeClr>
              </a:solidFill>
            </a:rPr>
            <a:t>成长经历  缺乏爱</a:t>
          </a:r>
          <a:endParaRPr lang="en-US" altLang="zh-CN" sz="4000" dirty="0">
            <a:solidFill>
              <a:schemeClr val="accent4">
                <a:lumMod val="10000"/>
              </a:schemeClr>
            </a:solidFill>
          </a:endParaRPr>
        </a:p>
        <a:p>
          <a:r>
            <a:rPr lang="en-US" altLang="zh-CN" sz="4000" dirty="0">
              <a:solidFill>
                <a:schemeClr val="accent4">
                  <a:lumMod val="10000"/>
                </a:schemeClr>
              </a:solidFill>
            </a:rPr>
            <a:t>+</a:t>
          </a:r>
        </a:p>
        <a:p>
          <a:r>
            <a:rPr lang="zh-CN" altLang="en-US" sz="4000" dirty="0">
              <a:solidFill>
                <a:schemeClr val="accent4">
                  <a:lumMod val="10000"/>
                </a:schemeClr>
              </a:solidFill>
            </a:rPr>
            <a:t>认知个性  逃避责任</a:t>
          </a:r>
          <a:endParaRPr lang="en-US" altLang="zh-CN" sz="4000" dirty="0">
            <a:solidFill>
              <a:schemeClr val="accent4">
                <a:lumMod val="10000"/>
              </a:schemeClr>
            </a:solidFill>
          </a:endParaRPr>
        </a:p>
        <a:p>
          <a:endParaRPr lang="zh-CN" altLang="en-US" sz="2200" dirty="0"/>
        </a:p>
      </dgm:t>
    </dgm:pt>
    <dgm:pt modelId="{756FDAE4-8542-406C-BD3D-460E24067EAF}" type="parTrans" cxnId="{9339A7A4-99AC-4FB5-A23C-DCF4967F82DE}">
      <dgm:prSet/>
      <dgm:spPr/>
      <dgm:t>
        <a:bodyPr/>
        <a:lstStyle/>
        <a:p>
          <a:endParaRPr lang="zh-CN" altLang="en-US"/>
        </a:p>
      </dgm:t>
    </dgm:pt>
    <dgm:pt modelId="{E1EFB66A-8D22-4E9E-A080-F164ABA3AA76}" type="sibTrans" cxnId="{9339A7A4-99AC-4FB5-A23C-DCF4967F82DE}">
      <dgm:prSet>
        <dgm:style>
          <a:lnRef idx="2">
            <a:schemeClr val="accent6"/>
          </a:lnRef>
          <a:fillRef idx="1">
            <a:schemeClr val="lt1"/>
          </a:fillRef>
          <a:effectRef idx="0">
            <a:schemeClr val="accent6"/>
          </a:effectRef>
          <a:fontRef idx="minor">
            <a:schemeClr val="dk1"/>
          </a:fontRef>
        </dgm:style>
      </dgm:prSet>
      <dgm:spPr/>
      <dgm:t>
        <a:bodyPr/>
        <a:lstStyle/>
        <a:p>
          <a:r>
            <a:rPr lang="en-US" altLang="zh-CN" dirty="0"/>
            <a:t>+</a:t>
          </a:r>
          <a:endParaRPr lang="zh-CN" altLang="en-US" dirty="0"/>
        </a:p>
      </dgm:t>
    </dgm:pt>
    <dgm:pt modelId="{753C7A7F-5148-41AF-A94A-472AEF3E93A6}">
      <dgm:prSet phldrT="[Text]" custT="1"/>
      <dgm:spPr/>
      <dgm:t>
        <a:bodyPr/>
        <a:lstStyle/>
        <a:p>
          <a:r>
            <a:rPr lang="zh-CN" altLang="en-US" sz="4000" dirty="0">
              <a:solidFill>
                <a:schemeClr val="accent4">
                  <a:lumMod val="10000"/>
                </a:schemeClr>
              </a:solidFill>
            </a:rPr>
            <a:t>压力</a:t>
          </a:r>
          <a:r>
            <a:rPr lang="en-US" altLang="zh-CN" sz="4000" dirty="0">
              <a:solidFill>
                <a:schemeClr val="accent4">
                  <a:lumMod val="10000"/>
                </a:schemeClr>
              </a:solidFill>
            </a:rPr>
            <a:t>/</a:t>
          </a:r>
        </a:p>
        <a:p>
          <a:r>
            <a:rPr lang="zh-CN" altLang="en-US" sz="4000" dirty="0">
              <a:solidFill>
                <a:schemeClr val="accent4">
                  <a:lumMod val="10000"/>
                </a:schemeClr>
              </a:solidFill>
            </a:rPr>
            <a:t>失去</a:t>
          </a:r>
          <a:r>
            <a:rPr lang="en-US" altLang="zh-CN" sz="4000" dirty="0">
              <a:solidFill>
                <a:schemeClr val="accent4">
                  <a:lumMod val="10000"/>
                </a:schemeClr>
              </a:solidFill>
            </a:rPr>
            <a:t>Loss</a:t>
          </a:r>
          <a:endParaRPr lang="zh-CN" altLang="en-US" sz="4000" dirty="0">
            <a:solidFill>
              <a:schemeClr val="accent4">
                <a:lumMod val="10000"/>
              </a:schemeClr>
            </a:solidFill>
          </a:endParaRPr>
        </a:p>
      </dgm:t>
    </dgm:pt>
    <dgm:pt modelId="{BFDE3D58-FBB3-4E1F-956C-A871B67E0FFF}" type="parTrans" cxnId="{6CC6E4B6-736C-4BD4-8DFB-E2303D93916E}">
      <dgm:prSet/>
      <dgm:spPr/>
      <dgm:t>
        <a:bodyPr/>
        <a:lstStyle/>
        <a:p>
          <a:endParaRPr lang="zh-CN" altLang="en-US"/>
        </a:p>
      </dgm:t>
    </dgm:pt>
    <dgm:pt modelId="{572E8DE8-EF34-4A04-8F4B-C537FBD0C2EE}" type="sibTrans" cxnId="{6CC6E4B6-736C-4BD4-8DFB-E2303D93916E}">
      <dgm:prSet/>
      <dgm:spPr/>
      <dgm:t>
        <a:bodyPr/>
        <a:lstStyle/>
        <a:p>
          <a:endParaRPr lang="zh-CN" altLang="en-US"/>
        </a:p>
      </dgm:t>
    </dgm:pt>
    <dgm:pt modelId="{74580EBC-4D68-48B5-92B3-DED73A96352B}">
      <dgm:prSet phldrT="[Text]" custT="1"/>
      <dgm:spPr/>
      <dgm:t>
        <a:bodyPr/>
        <a:lstStyle/>
        <a:p>
          <a:r>
            <a:rPr lang="zh-CN" altLang="en-US" sz="4400" dirty="0">
              <a:solidFill>
                <a:schemeClr val="accent4">
                  <a:lumMod val="10000"/>
                </a:schemeClr>
              </a:solidFill>
            </a:rPr>
            <a:t>抑郁焦虑</a:t>
          </a:r>
        </a:p>
      </dgm:t>
    </dgm:pt>
    <dgm:pt modelId="{16FD652A-7077-48CB-91D4-ADA2E34E9B55}" type="parTrans" cxnId="{C4EA5549-CB59-4293-982F-ED3B65A99FE0}">
      <dgm:prSet/>
      <dgm:spPr/>
      <dgm:t>
        <a:bodyPr/>
        <a:lstStyle/>
        <a:p>
          <a:endParaRPr lang="zh-CN" altLang="en-US"/>
        </a:p>
      </dgm:t>
    </dgm:pt>
    <dgm:pt modelId="{0E68B879-B7E1-4C52-BD2D-E69960EE9B10}" type="sibTrans" cxnId="{C4EA5549-CB59-4293-982F-ED3B65A99FE0}">
      <dgm:prSet/>
      <dgm:spPr/>
      <dgm:t>
        <a:bodyPr/>
        <a:lstStyle/>
        <a:p>
          <a:endParaRPr lang="zh-CN" altLang="en-US"/>
        </a:p>
      </dgm:t>
    </dgm:pt>
    <dgm:pt modelId="{FB66DDC4-ABBB-44BB-BBB9-EF9D0307F7C5}" type="pres">
      <dgm:prSet presAssocID="{C860F253-3733-473D-9232-A92717545E28}" presName="Name0" presStyleCnt="0">
        <dgm:presLayoutVars>
          <dgm:dir/>
          <dgm:resizeHandles val="exact"/>
        </dgm:presLayoutVars>
      </dgm:prSet>
      <dgm:spPr/>
    </dgm:pt>
    <dgm:pt modelId="{C8D086D1-8A21-403F-9F67-B480B74B4F07}" type="pres">
      <dgm:prSet presAssocID="{2A92713A-F195-4DC3-BC49-0D1F09D6A291}" presName="node" presStyleLbl="node1" presStyleIdx="0" presStyleCnt="3" custScaleX="152018" custScaleY="181147">
        <dgm:presLayoutVars>
          <dgm:bulletEnabled val="1"/>
        </dgm:presLayoutVars>
      </dgm:prSet>
      <dgm:spPr/>
    </dgm:pt>
    <dgm:pt modelId="{38D233EF-CF0D-424D-8E79-E4C896728906}" type="pres">
      <dgm:prSet presAssocID="{E1EFB66A-8D22-4E9E-A080-F164ABA3AA76}" presName="sibTrans" presStyleLbl="sibTrans2D1" presStyleIdx="0" presStyleCnt="2"/>
      <dgm:spPr/>
    </dgm:pt>
    <dgm:pt modelId="{F4E0F254-52B9-4281-A8BE-D81E0B942439}" type="pres">
      <dgm:prSet presAssocID="{E1EFB66A-8D22-4E9E-A080-F164ABA3AA76}" presName="connectorText" presStyleLbl="sibTrans2D1" presStyleIdx="0" presStyleCnt="2"/>
      <dgm:spPr/>
    </dgm:pt>
    <dgm:pt modelId="{35BC3955-37C4-4B16-B060-B350B53331AB}" type="pres">
      <dgm:prSet presAssocID="{753C7A7F-5148-41AF-A94A-472AEF3E93A6}" presName="node" presStyleLbl="node1" presStyleIdx="1" presStyleCnt="3" custScaleY="178999">
        <dgm:presLayoutVars>
          <dgm:bulletEnabled val="1"/>
        </dgm:presLayoutVars>
      </dgm:prSet>
      <dgm:spPr/>
    </dgm:pt>
    <dgm:pt modelId="{80AA114B-DCEC-4EB4-8396-E22EDD43C0FF}" type="pres">
      <dgm:prSet presAssocID="{572E8DE8-EF34-4A04-8F4B-C537FBD0C2EE}" presName="sibTrans" presStyleLbl="sibTrans2D1" presStyleIdx="1" presStyleCnt="2"/>
      <dgm:spPr/>
    </dgm:pt>
    <dgm:pt modelId="{6BDE7D6A-81B1-4064-80E1-700EEF0C0AB2}" type="pres">
      <dgm:prSet presAssocID="{572E8DE8-EF34-4A04-8F4B-C537FBD0C2EE}" presName="connectorText" presStyleLbl="sibTrans2D1" presStyleIdx="1" presStyleCnt="2"/>
      <dgm:spPr/>
    </dgm:pt>
    <dgm:pt modelId="{DD0C57FE-27A2-4B5C-9AC5-012043DF76DC}" type="pres">
      <dgm:prSet presAssocID="{74580EBC-4D68-48B5-92B3-DED73A96352B}" presName="node" presStyleLbl="node1" presStyleIdx="2" presStyleCnt="3" custScaleY="178999">
        <dgm:presLayoutVars>
          <dgm:bulletEnabled val="1"/>
        </dgm:presLayoutVars>
      </dgm:prSet>
      <dgm:spPr/>
    </dgm:pt>
  </dgm:ptLst>
  <dgm:cxnLst>
    <dgm:cxn modelId="{3747CF12-8A44-4F3A-88B2-6D46D47472D9}" type="presOf" srcId="{C860F253-3733-473D-9232-A92717545E28}" destId="{FB66DDC4-ABBB-44BB-BBB9-EF9D0307F7C5}" srcOrd="0" destOrd="0" presId="urn:microsoft.com/office/officeart/2005/8/layout/process1"/>
    <dgm:cxn modelId="{AFBDE71C-6BAA-4522-9635-46D458F6307B}" type="presOf" srcId="{753C7A7F-5148-41AF-A94A-472AEF3E93A6}" destId="{35BC3955-37C4-4B16-B060-B350B53331AB}" srcOrd="0" destOrd="0" presId="urn:microsoft.com/office/officeart/2005/8/layout/process1"/>
    <dgm:cxn modelId="{0720F82A-A809-4001-97C8-0E977360956E}" type="presOf" srcId="{E1EFB66A-8D22-4E9E-A080-F164ABA3AA76}" destId="{38D233EF-CF0D-424D-8E79-E4C896728906}" srcOrd="0" destOrd="0" presId="urn:microsoft.com/office/officeart/2005/8/layout/process1"/>
    <dgm:cxn modelId="{DA864165-CE4F-43F8-B656-D663F61A645F}" type="presOf" srcId="{74580EBC-4D68-48B5-92B3-DED73A96352B}" destId="{DD0C57FE-27A2-4B5C-9AC5-012043DF76DC}" srcOrd="0" destOrd="0" presId="urn:microsoft.com/office/officeart/2005/8/layout/process1"/>
    <dgm:cxn modelId="{C4EA5549-CB59-4293-982F-ED3B65A99FE0}" srcId="{C860F253-3733-473D-9232-A92717545E28}" destId="{74580EBC-4D68-48B5-92B3-DED73A96352B}" srcOrd="2" destOrd="0" parTransId="{16FD652A-7077-48CB-91D4-ADA2E34E9B55}" sibTransId="{0E68B879-B7E1-4C52-BD2D-E69960EE9B10}"/>
    <dgm:cxn modelId="{90D2979F-9BA3-4ACA-A17D-5ADF91512C93}" type="presOf" srcId="{572E8DE8-EF34-4A04-8F4B-C537FBD0C2EE}" destId="{6BDE7D6A-81B1-4064-80E1-700EEF0C0AB2}" srcOrd="1" destOrd="0" presId="urn:microsoft.com/office/officeart/2005/8/layout/process1"/>
    <dgm:cxn modelId="{9339A7A4-99AC-4FB5-A23C-DCF4967F82DE}" srcId="{C860F253-3733-473D-9232-A92717545E28}" destId="{2A92713A-F195-4DC3-BC49-0D1F09D6A291}" srcOrd="0" destOrd="0" parTransId="{756FDAE4-8542-406C-BD3D-460E24067EAF}" sibTransId="{E1EFB66A-8D22-4E9E-A080-F164ABA3AA76}"/>
    <dgm:cxn modelId="{6CC6E4B6-736C-4BD4-8DFB-E2303D93916E}" srcId="{C860F253-3733-473D-9232-A92717545E28}" destId="{753C7A7F-5148-41AF-A94A-472AEF3E93A6}" srcOrd="1" destOrd="0" parTransId="{BFDE3D58-FBB3-4E1F-956C-A871B67E0FFF}" sibTransId="{572E8DE8-EF34-4A04-8F4B-C537FBD0C2EE}"/>
    <dgm:cxn modelId="{69C4CEDD-24D2-4002-A001-70F68DAC82C5}" type="presOf" srcId="{572E8DE8-EF34-4A04-8F4B-C537FBD0C2EE}" destId="{80AA114B-DCEC-4EB4-8396-E22EDD43C0FF}" srcOrd="0" destOrd="0" presId="urn:microsoft.com/office/officeart/2005/8/layout/process1"/>
    <dgm:cxn modelId="{1612AEF4-65B8-4AD5-98E1-F05DB192F4B9}" type="presOf" srcId="{2A92713A-F195-4DC3-BC49-0D1F09D6A291}" destId="{C8D086D1-8A21-403F-9F67-B480B74B4F07}" srcOrd="0" destOrd="0" presId="urn:microsoft.com/office/officeart/2005/8/layout/process1"/>
    <dgm:cxn modelId="{7C05B9F6-68BF-4C21-8E65-2ED8E2BEEBC2}" type="presOf" srcId="{E1EFB66A-8D22-4E9E-A080-F164ABA3AA76}" destId="{F4E0F254-52B9-4281-A8BE-D81E0B942439}" srcOrd="1" destOrd="0" presId="urn:microsoft.com/office/officeart/2005/8/layout/process1"/>
    <dgm:cxn modelId="{C530E9B8-6025-465F-90E8-1C783480C5DF}" type="presParOf" srcId="{FB66DDC4-ABBB-44BB-BBB9-EF9D0307F7C5}" destId="{C8D086D1-8A21-403F-9F67-B480B74B4F07}" srcOrd="0" destOrd="0" presId="urn:microsoft.com/office/officeart/2005/8/layout/process1"/>
    <dgm:cxn modelId="{C7E275B3-B6C9-460C-9B8A-04543A751761}" type="presParOf" srcId="{FB66DDC4-ABBB-44BB-BBB9-EF9D0307F7C5}" destId="{38D233EF-CF0D-424D-8E79-E4C896728906}" srcOrd="1" destOrd="0" presId="urn:microsoft.com/office/officeart/2005/8/layout/process1"/>
    <dgm:cxn modelId="{9ABF66DC-13A5-46F5-85ED-188AF8E9F901}" type="presParOf" srcId="{38D233EF-CF0D-424D-8E79-E4C896728906}" destId="{F4E0F254-52B9-4281-A8BE-D81E0B942439}" srcOrd="0" destOrd="0" presId="urn:microsoft.com/office/officeart/2005/8/layout/process1"/>
    <dgm:cxn modelId="{345F48F3-09FE-4BFB-91D2-597F744E067F}" type="presParOf" srcId="{FB66DDC4-ABBB-44BB-BBB9-EF9D0307F7C5}" destId="{35BC3955-37C4-4B16-B060-B350B53331AB}" srcOrd="2" destOrd="0" presId="urn:microsoft.com/office/officeart/2005/8/layout/process1"/>
    <dgm:cxn modelId="{B50E7FD5-330B-4FB8-975C-536C9C0E8AB6}" type="presParOf" srcId="{FB66DDC4-ABBB-44BB-BBB9-EF9D0307F7C5}" destId="{80AA114B-DCEC-4EB4-8396-E22EDD43C0FF}" srcOrd="3" destOrd="0" presId="urn:microsoft.com/office/officeart/2005/8/layout/process1"/>
    <dgm:cxn modelId="{A4858570-2A66-426D-92F4-3086000BFC69}" type="presParOf" srcId="{80AA114B-DCEC-4EB4-8396-E22EDD43C0FF}" destId="{6BDE7D6A-81B1-4064-80E1-700EEF0C0AB2}" srcOrd="0" destOrd="0" presId="urn:microsoft.com/office/officeart/2005/8/layout/process1"/>
    <dgm:cxn modelId="{D67C78BC-4EF8-4AE3-8544-D11EC1D4396C}" type="presParOf" srcId="{FB66DDC4-ABBB-44BB-BBB9-EF9D0307F7C5}" destId="{DD0C57FE-27A2-4B5C-9AC5-012043DF76DC}"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D75DC91-3C86-4508-BA44-76985F24DAAF}" type="doc">
      <dgm:prSet loTypeId="urn:microsoft.com/office/officeart/2005/8/layout/equation2" loCatId="relationship" qsTypeId="urn:microsoft.com/office/officeart/2005/8/quickstyle/simple1" qsCatId="simple" csTypeId="urn:microsoft.com/office/officeart/2005/8/colors/accent1_2" csCatId="accent1" phldr="1"/>
      <dgm:spPr/>
    </dgm:pt>
    <dgm:pt modelId="{AD219152-007C-4E80-8A79-36EFC72FF108}">
      <dgm:prSet phldrT="[Text]" custT="1"/>
      <dgm:spPr/>
      <dgm:t>
        <a:bodyPr/>
        <a:lstStyle/>
        <a:p>
          <a:r>
            <a:rPr lang="zh-CN" altLang="en-US" sz="3600" dirty="0">
              <a:solidFill>
                <a:schemeClr val="accent4">
                  <a:lumMod val="10000"/>
                </a:schemeClr>
              </a:solidFill>
            </a:rPr>
            <a:t>信心不足</a:t>
          </a:r>
        </a:p>
      </dgm:t>
    </dgm:pt>
    <dgm:pt modelId="{403515B5-CB15-48E7-B94D-4D30EB1525D2}" type="parTrans" cxnId="{8476A333-1FCC-4DA7-9FEB-7B66885323D3}">
      <dgm:prSet/>
      <dgm:spPr/>
      <dgm:t>
        <a:bodyPr/>
        <a:lstStyle/>
        <a:p>
          <a:endParaRPr lang="zh-CN" altLang="en-US"/>
        </a:p>
      </dgm:t>
    </dgm:pt>
    <dgm:pt modelId="{DF1D85DB-208B-4414-9FD2-CB2A3CC2E377}" type="sibTrans" cxnId="{8476A333-1FCC-4DA7-9FEB-7B66885323D3}">
      <dgm:prSet/>
      <dgm:spPr/>
      <dgm:t>
        <a:bodyPr/>
        <a:lstStyle/>
        <a:p>
          <a:endParaRPr lang="zh-CN" altLang="en-US"/>
        </a:p>
      </dgm:t>
    </dgm:pt>
    <dgm:pt modelId="{D77976D0-8532-475F-BAF5-FDA94FC9880A}">
      <dgm:prSet phldrT="[Text]" custT="1"/>
      <dgm:spPr/>
      <dgm:t>
        <a:bodyPr/>
        <a:lstStyle/>
        <a:p>
          <a:r>
            <a:rPr lang="zh-CN" altLang="en-US" sz="3600" dirty="0">
              <a:solidFill>
                <a:schemeClr val="accent4">
                  <a:lumMod val="10000"/>
                </a:schemeClr>
              </a:solidFill>
            </a:rPr>
            <a:t>犯罪</a:t>
          </a:r>
          <a:endParaRPr lang="en-US" altLang="zh-CN" sz="3600" dirty="0">
            <a:solidFill>
              <a:schemeClr val="accent4">
                <a:lumMod val="10000"/>
              </a:schemeClr>
            </a:solidFill>
          </a:endParaRPr>
        </a:p>
        <a:p>
          <a:r>
            <a:rPr lang="zh-CN" altLang="en-US" sz="3600" dirty="0">
              <a:solidFill>
                <a:schemeClr val="accent4">
                  <a:lumMod val="10000"/>
                </a:schemeClr>
              </a:solidFill>
            </a:rPr>
            <a:t>懒惰</a:t>
          </a:r>
        </a:p>
      </dgm:t>
    </dgm:pt>
    <dgm:pt modelId="{573ECDC8-135E-4674-908A-F0ADAC5A31F2}" type="parTrans" cxnId="{40972471-70EA-4DB2-AB1B-0570387294F2}">
      <dgm:prSet/>
      <dgm:spPr/>
      <dgm:t>
        <a:bodyPr/>
        <a:lstStyle/>
        <a:p>
          <a:endParaRPr lang="zh-CN" altLang="en-US"/>
        </a:p>
      </dgm:t>
    </dgm:pt>
    <dgm:pt modelId="{C65F6E9C-08E5-4E22-BE95-87967DB3B804}" type="sibTrans" cxnId="{40972471-70EA-4DB2-AB1B-0570387294F2}">
      <dgm:prSet/>
      <dgm:spPr/>
      <dgm:t>
        <a:bodyPr/>
        <a:lstStyle/>
        <a:p>
          <a:endParaRPr lang="zh-CN" altLang="en-US"/>
        </a:p>
      </dgm:t>
    </dgm:pt>
    <dgm:pt modelId="{4BCCE7D4-0028-4A8D-A1D2-4D5992D2892A}">
      <dgm:prSet phldrT="[Text]"/>
      <dgm:spPr/>
      <dgm:t>
        <a:bodyPr/>
        <a:lstStyle/>
        <a:p>
          <a:r>
            <a:rPr lang="zh-CN" altLang="en-US" dirty="0">
              <a:solidFill>
                <a:schemeClr val="accent4">
                  <a:lumMod val="10000"/>
                </a:schemeClr>
              </a:solidFill>
            </a:rPr>
            <a:t>抑郁</a:t>
          </a:r>
          <a:endParaRPr lang="en-US" altLang="zh-CN" dirty="0">
            <a:solidFill>
              <a:schemeClr val="accent4">
                <a:lumMod val="10000"/>
              </a:schemeClr>
            </a:solidFill>
          </a:endParaRPr>
        </a:p>
        <a:p>
          <a:r>
            <a:rPr lang="zh-CN" altLang="en-US" dirty="0">
              <a:solidFill>
                <a:schemeClr val="accent4">
                  <a:lumMod val="10000"/>
                </a:schemeClr>
              </a:solidFill>
            </a:rPr>
            <a:t>焦虑</a:t>
          </a:r>
        </a:p>
      </dgm:t>
    </dgm:pt>
    <dgm:pt modelId="{7A503442-1695-4168-A3C6-657A8AF44DB1}" type="parTrans" cxnId="{06C71EEF-97E3-452F-8A98-2D90B769BE31}">
      <dgm:prSet/>
      <dgm:spPr/>
      <dgm:t>
        <a:bodyPr/>
        <a:lstStyle/>
        <a:p>
          <a:endParaRPr lang="zh-CN" altLang="en-US"/>
        </a:p>
      </dgm:t>
    </dgm:pt>
    <dgm:pt modelId="{5AD14B77-01C1-4886-BFD0-C1ADD93A93D6}" type="sibTrans" cxnId="{06C71EEF-97E3-452F-8A98-2D90B769BE31}">
      <dgm:prSet/>
      <dgm:spPr/>
      <dgm:t>
        <a:bodyPr/>
        <a:lstStyle/>
        <a:p>
          <a:endParaRPr lang="zh-CN" altLang="en-US"/>
        </a:p>
      </dgm:t>
    </dgm:pt>
    <dgm:pt modelId="{28305EBC-1720-43D2-BFBA-2D95178E4852}" type="pres">
      <dgm:prSet presAssocID="{DD75DC91-3C86-4508-BA44-76985F24DAAF}" presName="Name0" presStyleCnt="0">
        <dgm:presLayoutVars>
          <dgm:dir/>
          <dgm:resizeHandles val="exact"/>
        </dgm:presLayoutVars>
      </dgm:prSet>
      <dgm:spPr/>
    </dgm:pt>
    <dgm:pt modelId="{47DE3B59-B98D-4820-9659-30715C8859A6}" type="pres">
      <dgm:prSet presAssocID="{DD75DC91-3C86-4508-BA44-76985F24DAAF}" presName="vNodes" presStyleCnt="0"/>
      <dgm:spPr/>
    </dgm:pt>
    <dgm:pt modelId="{43452485-7558-4649-890C-EA418A52D56C}" type="pres">
      <dgm:prSet presAssocID="{AD219152-007C-4E80-8A79-36EFC72FF108}" presName="node" presStyleLbl="node1" presStyleIdx="0" presStyleCnt="3" custScaleX="142574" custScaleY="145253">
        <dgm:presLayoutVars>
          <dgm:bulletEnabled val="1"/>
        </dgm:presLayoutVars>
      </dgm:prSet>
      <dgm:spPr/>
    </dgm:pt>
    <dgm:pt modelId="{5F1D1EE0-CF96-4A1A-9965-6FEC6D43BFBF}" type="pres">
      <dgm:prSet presAssocID="{DF1D85DB-208B-4414-9FD2-CB2A3CC2E377}" presName="spacerT" presStyleCnt="0"/>
      <dgm:spPr/>
    </dgm:pt>
    <dgm:pt modelId="{189ABCA2-05B1-4A3E-B020-73A253C3FB23}" type="pres">
      <dgm:prSet presAssocID="{DF1D85DB-208B-4414-9FD2-CB2A3CC2E377}" presName="sibTrans" presStyleLbl="sibTrans2D1" presStyleIdx="0" presStyleCnt="2"/>
      <dgm:spPr/>
    </dgm:pt>
    <dgm:pt modelId="{DF7B438D-8392-4405-A9B5-95AC0F7DC87F}" type="pres">
      <dgm:prSet presAssocID="{DF1D85DB-208B-4414-9FD2-CB2A3CC2E377}" presName="spacerB" presStyleCnt="0"/>
      <dgm:spPr/>
    </dgm:pt>
    <dgm:pt modelId="{216EB51A-0D30-46E5-8E19-B981EA3A7664}" type="pres">
      <dgm:prSet presAssocID="{D77976D0-8532-475F-BAF5-FDA94FC9880A}" presName="node" presStyleLbl="node1" presStyleIdx="1" presStyleCnt="3" custScaleX="147936" custScaleY="135370">
        <dgm:presLayoutVars>
          <dgm:bulletEnabled val="1"/>
        </dgm:presLayoutVars>
      </dgm:prSet>
      <dgm:spPr/>
    </dgm:pt>
    <dgm:pt modelId="{361A3AA3-3358-47E1-851B-E7A4998E287F}" type="pres">
      <dgm:prSet presAssocID="{DD75DC91-3C86-4508-BA44-76985F24DAAF}" presName="sibTransLast" presStyleLbl="sibTrans2D1" presStyleIdx="1" presStyleCnt="2" custScaleX="201432" custScaleY="210265" custLinFactNeighborX="-68986"/>
      <dgm:spPr/>
    </dgm:pt>
    <dgm:pt modelId="{F57F2E8F-306C-4A0D-9622-D95749752E5B}" type="pres">
      <dgm:prSet presAssocID="{DD75DC91-3C86-4508-BA44-76985F24DAAF}" presName="connectorText" presStyleLbl="sibTrans2D1" presStyleIdx="1" presStyleCnt="2"/>
      <dgm:spPr/>
    </dgm:pt>
    <dgm:pt modelId="{F4264CDF-2846-4E96-9503-F1F32E028151}" type="pres">
      <dgm:prSet presAssocID="{DD75DC91-3C86-4508-BA44-76985F24DAAF}" presName="lastNode" presStyleLbl="node1" presStyleIdx="2" presStyleCnt="3">
        <dgm:presLayoutVars>
          <dgm:bulletEnabled val="1"/>
        </dgm:presLayoutVars>
      </dgm:prSet>
      <dgm:spPr/>
    </dgm:pt>
  </dgm:ptLst>
  <dgm:cxnLst>
    <dgm:cxn modelId="{C4FFF408-76D0-48BB-B589-CCEDA765D500}" type="presOf" srcId="{C65F6E9C-08E5-4E22-BE95-87967DB3B804}" destId="{F57F2E8F-306C-4A0D-9622-D95749752E5B}" srcOrd="1" destOrd="0" presId="urn:microsoft.com/office/officeart/2005/8/layout/equation2"/>
    <dgm:cxn modelId="{03AC8528-4798-413A-8A4F-1ECFB653A452}" type="presOf" srcId="{C65F6E9C-08E5-4E22-BE95-87967DB3B804}" destId="{361A3AA3-3358-47E1-851B-E7A4998E287F}" srcOrd="0" destOrd="0" presId="urn:microsoft.com/office/officeart/2005/8/layout/equation2"/>
    <dgm:cxn modelId="{2926DB31-B901-4CBA-A956-3636E147BC7D}" type="presOf" srcId="{DD75DC91-3C86-4508-BA44-76985F24DAAF}" destId="{28305EBC-1720-43D2-BFBA-2D95178E4852}" srcOrd="0" destOrd="0" presId="urn:microsoft.com/office/officeart/2005/8/layout/equation2"/>
    <dgm:cxn modelId="{8476A333-1FCC-4DA7-9FEB-7B66885323D3}" srcId="{DD75DC91-3C86-4508-BA44-76985F24DAAF}" destId="{AD219152-007C-4E80-8A79-36EFC72FF108}" srcOrd="0" destOrd="0" parTransId="{403515B5-CB15-48E7-B94D-4D30EB1525D2}" sibTransId="{DF1D85DB-208B-4414-9FD2-CB2A3CC2E377}"/>
    <dgm:cxn modelId="{40972471-70EA-4DB2-AB1B-0570387294F2}" srcId="{DD75DC91-3C86-4508-BA44-76985F24DAAF}" destId="{D77976D0-8532-475F-BAF5-FDA94FC9880A}" srcOrd="1" destOrd="0" parTransId="{573ECDC8-135E-4674-908A-F0ADAC5A31F2}" sibTransId="{C65F6E9C-08E5-4E22-BE95-87967DB3B804}"/>
    <dgm:cxn modelId="{8E194F99-3F7B-43F4-8D25-C0FE13600C51}" type="presOf" srcId="{AD219152-007C-4E80-8A79-36EFC72FF108}" destId="{43452485-7558-4649-890C-EA418A52D56C}" srcOrd="0" destOrd="0" presId="urn:microsoft.com/office/officeart/2005/8/layout/equation2"/>
    <dgm:cxn modelId="{257BA3A9-287D-4DF0-9898-8D81F9AC5785}" type="presOf" srcId="{DF1D85DB-208B-4414-9FD2-CB2A3CC2E377}" destId="{189ABCA2-05B1-4A3E-B020-73A253C3FB23}" srcOrd="0" destOrd="0" presId="urn:microsoft.com/office/officeart/2005/8/layout/equation2"/>
    <dgm:cxn modelId="{B30E1ED8-AA11-4964-A6A3-02E675AF21A9}" type="presOf" srcId="{D77976D0-8532-475F-BAF5-FDA94FC9880A}" destId="{216EB51A-0D30-46E5-8E19-B981EA3A7664}" srcOrd="0" destOrd="0" presId="urn:microsoft.com/office/officeart/2005/8/layout/equation2"/>
    <dgm:cxn modelId="{06C71EEF-97E3-452F-8A98-2D90B769BE31}" srcId="{DD75DC91-3C86-4508-BA44-76985F24DAAF}" destId="{4BCCE7D4-0028-4A8D-A1D2-4D5992D2892A}" srcOrd="2" destOrd="0" parTransId="{7A503442-1695-4168-A3C6-657A8AF44DB1}" sibTransId="{5AD14B77-01C1-4886-BFD0-C1ADD93A93D6}"/>
    <dgm:cxn modelId="{120A84F3-122E-4C1F-A247-ABDD984AC079}" type="presOf" srcId="{4BCCE7D4-0028-4A8D-A1D2-4D5992D2892A}" destId="{F4264CDF-2846-4E96-9503-F1F32E028151}" srcOrd="0" destOrd="0" presId="urn:microsoft.com/office/officeart/2005/8/layout/equation2"/>
    <dgm:cxn modelId="{B21D7B7C-5AF7-43FE-ACFC-6E8BA3CEF06F}" type="presParOf" srcId="{28305EBC-1720-43D2-BFBA-2D95178E4852}" destId="{47DE3B59-B98D-4820-9659-30715C8859A6}" srcOrd="0" destOrd="0" presId="urn:microsoft.com/office/officeart/2005/8/layout/equation2"/>
    <dgm:cxn modelId="{6E06FF56-158E-486F-ADC2-DB87B6A33107}" type="presParOf" srcId="{47DE3B59-B98D-4820-9659-30715C8859A6}" destId="{43452485-7558-4649-890C-EA418A52D56C}" srcOrd="0" destOrd="0" presId="urn:microsoft.com/office/officeart/2005/8/layout/equation2"/>
    <dgm:cxn modelId="{15955816-0DFB-4DA5-8B0E-7D1C2363BACF}" type="presParOf" srcId="{47DE3B59-B98D-4820-9659-30715C8859A6}" destId="{5F1D1EE0-CF96-4A1A-9965-6FEC6D43BFBF}" srcOrd="1" destOrd="0" presId="urn:microsoft.com/office/officeart/2005/8/layout/equation2"/>
    <dgm:cxn modelId="{07F49C8F-9BB7-48BA-9646-CB4215F7C025}" type="presParOf" srcId="{47DE3B59-B98D-4820-9659-30715C8859A6}" destId="{189ABCA2-05B1-4A3E-B020-73A253C3FB23}" srcOrd="2" destOrd="0" presId="urn:microsoft.com/office/officeart/2005/8/layout/equation2"/>
    <dgm:cxn modelId="{9A3AAB6C-3566-4CBB-B453-15916A05EF16}" type="presParOf" srcId="{47DE3B59-B98D-4820-9659-30715C8859A6}" destId="{DF7B438D-8392-4405-A9B5-95AC0F7DC87F}" srcOrd="3" destOrd="0" presId="urn:microsoft.com/office/officeart/2005/8/layout/equation2"/>
    <dgm:cxn modelId="{7F208F09-3752-4585-B31E-E6C1CB06FF22}" type="presParOf" srcId="{47DE3B59-B98D-4820-9659-30715C8859A6}" destId="{216EB51A-0D30-46E5-8E19-B981EA3A7664}" srcOrd="4" destOrd="0" presId="urn:microsoft.com/office/officeart/2005/8/layout/equation2"/>
    <dgm:cxn modelId="{ED3A96DB-FE58-4341-9B60-FEC0EE8B5AB9}" type="presParOf" srcId="{28305EBC-1720-43D2-BFBA-2D95178E4852}" destId="{361A3AA3-3358-47E1-851B-E7A4998E287F}" srcOrd="1" destOrd="0" presId="urn:microsoft.com/office/officeart/2005/8/layout/equation2"/>
    <dgm:cxn modelId="{DFEB0392-160A-42F1-89EF-49B2A49FF011}" type="presParOf" srcId="{361A3AA3-3358-47E1-851B-E7A4998E287F}" destId="{F57F2E8F-306C-4A0D-9622-D95749752E5B}" srcOrd="0" destOrd="0" presId="urn:microsoft.com/office/officeart/2005/8/layout/equation2"/>
    <dgm:cxn modelId="{3BCF7383-986C-476B-A13E-ACAC57E9E3BC}" type="presParOf" srcId="{28305EBC-1720-43D2-BFBA-2D95178E4852}" destId="{F4264CDF-2846-4E96-9503-F1F32E028151}"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81F810-0EEC-4E7C-BA01-EE0A3D64C707}" type="doc">
      <dgm:prSet loTypeId="urn:microsoft.com/office/officeart/2005/8/layout/process1" loCatId="process" qsTypeId="urn:microsoft.com/office/officeart/2005/8/quickstyle/simple1" qsCatId="simple" csTypeId="urn:microsoft.com/office/officeart/2005/8/colors/accent1_2" csCatId="accent1" phldr="1"/>
      <dgm:spPr/>
    </dgm:pt>
    <dgm:pt modelId="{B6B5E7A0-FD60-47C2-9535-E2FEC5F8993C}">
      <dgm:prSet phldrT="[Text]"/>
      <dgm:spPr/>
      <dgm:t>
        <a:bodyPr/>
        <a:lstStyle/>
        <a:p>
          <a:r>
            <a:rPr lang="zh-CN" altLang="en-US" dirty="0">
              <a:solidFill>
                <a:schemeClr val="accent4">
                  <a:lumMod val="10000"/>
                </a:schemeClr>
              </a:solidFill>
            </a:rPr>
            <a:t>压力</a:t>
          </a:r>
        </a:p>
      </dgm:t>
    </dgm:pt>
    <dgm:pt modelId="{C0D2FBA7-DC00-4918-8946-82D7F71201BB}" type="parTrans" cxnId="{83940761-39D5-4BC8-BDCE-12565F364687}">
      <dgm:prSet/>
      <dgm:spPr/>
      <dgm:t>
        <a:bodyPr/>
        <a:lstStyle/>
        <a:p>
          <a:endParaRPr lang="zh-CN" altLang="en-US"/>
        </a:p>
      </dgm:t>
    </dgm:pt>
    <dgm:pt modelId="{69BB1A7D-D698-4867-B6FE-218049BFE269}" type="sibTrans" cxnId="{83940761-39D5-4BC8-BDCE-12565F364687}">
      <dgm:prSet/>
      <dgm:spPr/>
      <dgm:t>
        <a:bodyPr/>
        <a:lstStyle/>
        <a:p>
          <a:endParaRPr lang="zh-CN" altLang="en-US"/>
        </a:p>
      </dgm:t>
    </dgm:pt>
    <dgm:pt modelId="{6699AB9B-1AE7-45D0-A760-61212189E97D}">
      <dgm:prSet phldrT="[Text]"/>
      <dgm:spPr/>
      <dgm:t>
        <a:bodyPr/>
        <a:lstStyle/>
        <a:p>
          <a:endParaRPr lang="zh-CN" altLang="en-US" dirty="0">
            <a:solidFill>
              <a:schemeClr val="accent4">
                <a:lumMod val="10000"/>
              </a:schemeClr>
            </a:solidFill>
          </a:endParaRPr>
        </a:p>
      </dgm:t>
    </dgm:pt>
    <dgm:pt modelId="{A05BF0A0-35F0-4E0A-8974-1467F0C724FD}" type="parTrans" cxnId="{D008C703-942C-4E91-8510-A1292A5E485B}">
      <dgm:prSet/>
      <dgm:spPr/>
      <dgm:t>
        <a:bodyPr/>
        <a:lstStyle/>
        <a:p>
          <a:endParaRPr lang="zh-CN" altLang="en-US"/>
        </a:p>
      </dgm:t>
    </dgm:pt>
    <dgm:pt modelId="{65DEDE0E-ADAD-4E40-AE90-075AC3FC8D2F}" type="sibTrans" cxnId="{D008C703-942C-4E91-8510-A1292A5E485B}">
      <dgm:prSet/>
      <dgm:spPr/>
      <dgm:t>
        <a:bodyPr/>
        <a:lstStyle/>
        <a:p>
          <a:endParaRPr lang="zh-CN" altLang="en-US"/>
        </a:p>
      </dgm:t>
    </dgm:pt>
    <dgm:pt modelId="{49D0048A-E9E0-4206-8449-4FA4600B672E}">
      <dgm:prSet phldrT="[Text]" custT="1"/>
      <dgm:spPr/>
      <dgm:t>
        <a:bodyPr/>
        <a:lstStyle/>
        <a:p>
          <a:r>
            <a:rPr lang="zh-CN" altLang="en-US" sz="4000" dirty="0">
              <a:solidFill>
                <a:schemeClr val="accent4">
                  <a:lumMod val="10000"/>
                </a:schemeClr>
              </a:solidFill>
            </a:rPr>
            <a:t>大脑功能紊乱</a:t>
          </a:r>
        </a:p>
      </dgm:t>
    </dgm:pt>
    <dgm:pt modelId="{D159DF07-7806-4C49-85DF-52B1176F25FF}" type="parTrans" cxnId="{EB371932-BCED-4B17-AB25-84058B890E16}">
      <dgm:prSet/>
      <dgm:spPr/>
      <dgm:t>
        <a:bodyPr/>
        <a:lstStyle/>
        <a:p>
          <a:endParaRPr lang="zh-CN" altLang="en-US"/>
        </a:p>
      </dgm:t>
    </dgm:pt>
    <dgm:pt modelId="{8F62A36C-927E-486C-8C9E-AC460E003BFB}" type="sibTrans" cxnId="{EB371932-BCED-4B17-AB25-84058B890E16}">
      <dgm:prSet/>
      <dgm:spPr/>
      <dgm:t>
        <a:bodyPr/>
        <a:lstStyle/>
        <a:p>
          <a:endParaRPr lang="zh-CN" altLang="en-US"/>
        </a:p>
      </dgm:t>
    </dgm:pt>
    <dgm:pt modelId="{3D6E2262-A13E-482A-9282-DC0DCB9DCC5D}" type="pres">
      <dgm:prSet presAssocID="{4681F810-0EEC-4E7C-BA01-EE0A3D64C707}" presName="Name0" presStyleCnt="0">
        <dgm:presLayoutVars>
          <dgm:dir/>
          <dgm:resizeHandles val="exact"/>
        </dgm:presLayoutVars>
      </dgm:prSet>
      <dgm:spPr/>
    </dgm:pt>
    <dgm:pt modelId="{10CE199A-3891-4230-897E-B690C0A82156}" type="pres">
      <dgm:prSet presAssocID="{B6B5E7A0-FD60-47C2-9535-E2FEC5F8993C}" presName="node" presStyleLbl="node1" presStyleIdx="0" presStyleCnt="3" custScaleX="70547" custScaleY="183380">
        <dgm:presLayoutVars>
          <dgm:bulletEnabled val="1"/>
        </dgm:presLayoutVars>
      </dgm:prSet>
      <dgm:spPr/>
    </dgm:pt>
    <dgm:pt modelId="{CECA2DD5-B228-435E-9734-CB22CF9FCFAC}" type="pres">
      <dgm:prSet presAssocID="{69BB1A7D-D698-4867-B6FE-218049BFE269}" presName="sibTrans" presStyleLbl="sibTrans2D1" presStyleIdx="0" presStyleCnt="2" custScaleX="157709" custScaleY="125473"/>
      <dgm:spPr/>
    </dgm:pt>
    <dgm:pt modelId="{7642CF41-B438-4C94-890D-DFAA6882D07D}" type="pres">
      <dgm:prSet presAssocID="{69BB1A7D-D698-4867-B6FE-218049BFE269}" presName="connectorText" presStyleLbl="sibTrans2D1" presStyleIdx="0" presStyleCnt="2"/>
      <dgm:spPr/>
    </dgm:pt>
    <dgm:pt modelId="{EF418270-1E4A-413F-9EA0-DB7539ED6F52}" type="pres">
      <dgm:prSet presAssocID="{6699AB9B-1AE7-45D0-A760-61212189E97D}" presName="node" presStyleLbl="node1" presStyleIdx="1" presStyleCnt="3" custScaleX="147894" custScaleY="295757" custLinFactNeighborX="1904" custLinFactNeighborY="4225">
        <dgm:presLayoutVars>
          <dgm:bulletEnabled val="1"/>
        </dgm:presLayoutVars>
      </dgm:prSet>
      <dgm:spPr/>
    </dgm:pt>
    <dgm:pt modelId="{8D3F5AEB-71B9-46F2-AC43-18F4FF01EDAE}" type="pres">
      <dgm:prSet presAssocID="{65DEDE0E-ADAD-4E40-AE90-075AC3FC8D2F}" presName="sibTrans" presStyleLbl="sibTrans2D1" presStyleIdx="1" presStyleCnt="2" custScaleX="181902" custScaleY="225851"/>
      <dgm:spPr/>
    </dgm:pt>
    <dgm:pt modelId="{C69DAB82-C85B-457E-A947-7D813CFDA2BB}" type="pres">
      <dgm:prSet presAssocID="{65DEDE0E-ADAD-4E40-AE90-075AC3FC8D2F}" presName="connectorText" presStyleLbl="sibTrans2D1" presStyleIdx="1" presStyleCnt="2"/>
      <dgm:spPr/>
    </dgm:pt>
    <dgm:pt modelId="{4A63ECBF-4100-43A0-A25B-8B3BE312404C}" type="pres">
      <dgm:prSet presAssocID="{49D0048A-E9E0-4206-8449-4FA4600B672E}" presName="node" presStyleLbl="node1" presStyleIdx="2" presStyleCnt="3" custScaleX="74081" custScaleY="256501">
        <dgm:presLayoutVars>
          <dgm:bulletEnabled val="1"/>
        </dgm:presLayoutVars>
      </dgm:prSet>
      <dgm:spPr/>
    </dgm:pt>
  </dgm:ptLst>
  <dgm:cxnLst>
    <dgm:cxn modelId="{A3FA4603-7EDF-4A02-A4F6-21925D00AD53}" type="presOf" srcId="{6699AB9B-1AE7-45D0-A760-61212189E97D}" destId="{EF418270-1E4A-413F-9EA0-DB7539ED6F52}" srcOrd="0" destOrd="0" presId="urn:microsoft.com/office/officeart/2005/8/layout/process1"/>
    <dgm:cxn modelId="{D008C703-942C-4E91-8510-A1292A5E485B}" srcId="{4681F810-0EEC-4E7C-BA01-EE0A3D64C707}" destId="{6699AB9B-1AE7-45D0-A760-61212189E97D}" srcOrd="1" destOrd="0" parTransId="{A05BF0A0-35F0-4E0A-8974-1467F0C724FD}" sibTransId="{65DEDE0E-ADAD-4E40-AE90-075AC3FC8D2F}"/>
    <dgm:cxn modelId="{11B2C40E-1FA6-49EA-9A3E-845DFFBAAC8F}" type="presOf" srcId="{65DEDE0E-ADAD-4E40-AE90-075AC3FC8D2F}" destId="{C69DAB82-C85B-457E-A947-7D813CFDA2BB}" srcOrd="1" destOrd="0" presId="urn:microsoft.com/office/officeart/2005/8/layout/process1"/>
    <dgm:cxn modelId="{5E826529-061F-42F3-890C-A1BA503B6F49}" type="presOf" srcId="{4681F810-0EEC-4E7C-BA01-EE0A3D64C707}" destId="{3D6E2262-A13E-482A-9282-DC0DCB9DCC5D}" srcOrd="0" destOrd="0" presId="urn:microsoft.com/office/officeart/2005/8/layout/process1"/>
    <dgm:cxn modelId="{EB371932-BCED-4B17-AB25-84058B890E16}" srcId="{4681F810-0EEC-4E7C-BA01-EE0A3D64C707}" destId="{49D0048A-E9E0-4206-8449-4FA4600B672E}" srcOrd="2" destOrd="0" parTransId="{D159DF07-7806-4C49-85DF-52B1176F25FF}" sibTransId="{8F62A36C-927E-486C-8C9E-AC460E003BFB}"/>
    <dgm:cxn modelId="{C3917038-8908-464D-8A2A-B84BC0E2633A}" type="presOf" srcId="{B6B5E7A0-FD60-47C2-9535-E2FEC5F8993C}" destId="{10CE199A-3891-4230-897E-B690C0A82156}" srcOrd="0" destOrd="0" presId="urn:microsoft.com/office/officeart/2005/8/layout/process1"/>
    <dgm:cxn modelId="{83940761-39D5-4BC8-BDCE-12565F364687}" srcId="{4681F810-0EEC-4E7C-BA01-EE0A3D64C707}" destId="{B6B5E7A0-FD60-47C2-9535-E2FEC5F8993C}" srcOrd="0" destOrd="0" parTransId="{C0D2FBA7-DC00-4918-8946-82D7F71201BB}" sibTransId="{69BB1A7D-D698-4867-B6FE-218049BFE269}"/>
    <dgm:cxn modelId="{12A144B6-151D-4E57-90B3-1F0C10A1E36F}" type="presOf" srcId="{69BB1A7D-D698-4867-B6FE-218049BFE269}" destId="{7642CF41-B438-4C94-890D-DFAA6882D07D}" srcOrd="1" destOrd="0" presId="urn:microsoft.com/office/officeart/2005/8/layout/process1"/>
    <dgm:cxn modelId="{020ACCD1-F7C1-4E29-9C75-FC62D1ACA0E6}" type="presOf" srcId="{65DEDE0E-ADAD-4E40-AE90-075AC3FC8D2F}" destId="{8D3F5AEB-71B9-46F2-AC43-18F4FF01EDAE}" srcOrd="0" destOrd="0" presId="urn:microsoft.com/office/officeart/2005/8/layout/process1"/>
    <dgm:cxn modelId="{4E3656E9-F510-456B-A9EC-3F4B896BD90B}" type="presOf" srcId="{49D0048A-E9E0-4206-8449-4FA4600B672E}" destId="{4A63ECBF-4100-43A0-A25B-8B3BE312404C}" srcOrd="0" destOrd="0" presId="urn:microsoft.com/office/officeart/2005/8/layout/process1"/>
    <dgm:cxn modelId="{1094D9EF-6513-4C0B-9F63-A68E7FA9552B}" type="presOf" srcId="{69BB1A7D-D698-4867-B6FE-218049BFE269}" destId="{CECA2DD5-B228-435E-9734-CB22CF9FCFAC}" srcOrd="0" destOrd="0" presId="urn:microsoft.com/office/officeart/2005/8/layout/process1"/>
    <dgm:cxn modelId="{023E23FC-6A47-4111-8EE8-CF1C6B6E6960}" type="presParOf" srcId="{3D6E2262-A13E-482A-9282-DC0DCB9DCC5D}" destId="{10CE199A-3891-4230-897E-B690C0A82156}" srcOrd="0" destOrd="0" presId="urn:microsoft.com/office/officeart/2005/8/layout/process1"/>
    <dgm:cxn modelId="{B1031FA4-02B3-4364-8515-C6D91A01433A}" type="presParOf" srcId="{3D6E2262-A13E-482A-9282-DC0DCB9DCC5D}" destId="{CECA2DD5-B228-435E-9734-CB22CF9FCFAC}" srcOrd="1" destOrd="0" presId="urn:microsoft.com/office/officeart/2005/8/layout/process1"/>
    <dgm:cxn modelId="{0564D8BF-7BEA-40A9-8A0C-B0409930D9E6}" type="presParOf" srcId="{CECA2DD5-B228-435E-9734-CB22CF9FCFAC}" destId="{7642CF41-B438-4C94-890D-DFAA6882D07D}" srcOrd="0" destOrd="0" presId="urn:microsoft.com/office/officeart/2005/8/layout/process1"/>
    <dgm:cxn modelId="{673B7AFD-0296-4590-92A0-86CD113AE030}" type="presParOf" srcId="{3D6E2262-A13E-482A-9282-DC0DCB9DCC5D}" destId="{EF418270-1E4A-413F-9EA0-DB7539ED6F52}" srcOrd="2" destOrd="0" presId="urn:microsoft.com/office/officeart/2005/8/layout/process1"/>
    <dgm:cxn modelId="{E14FD40E-EA7C-43C0-B40C-3E624CEC1FC0}" type="presParOf" srcId="{3D6E2262-A13E-482A-9282-DC0DCB9DCC5D}" destId="{8D3F5AEB-71B9-46F2-AC43-18F4FF01EDAE}" srcOrd="3" destOrd="0" presId="urn:microsoft.com/office/officeart/2005/8/layout/process1"/>
    <dgm:cxn modelId="{E67FCE78-40BB-4B6B-8F1E-B6DD29F65217}" type="presParOf" srcId="{8D3F5AEB-71B9-46F2-AC43-18F4FF01EDAE}" destId="{C69DAB82-C85B-457E-A947-7D813CFDA2BB}" srcOrd="0" destOrd="0" presId="urn:microsoft.com/office/officeart/2005/8/layout/process1"/>
    <dgm:cxn modelId="{36FC06AE-2989-4D8C-B827-22100AF38B03}" type="presParOf" srcId="{3D6E2262-A13E-482A-9282-DC0DCB9DCC5D}" destId="{4A63ECBF-4100-43A0-A25B-8B3BE312404C}" srcOrd="4" destOrd="0" presId="urn:microsoft.com/office/officeart/2005/8/layout/process1"/>
  </dgm:cxnLst>
  <dgm:bg/>
  <dgm:whole>
    <a:ln>
      <a:solidFill>
        <a:schemeClr val="bg2"/>
      </a:solid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C1C249-8A88-4FCA-A722-8354E677295E}" type="doc">
      <dgm:prSet loTypeId="urn:microsoft.com/office/officeart/2005/8/layout/cycle7" loCatId="cycle" qsTypeId="urn:microsoft.com/office/officeart/2005/8/quickstyle/simple1" qsCatId="simple" csTypeId="urn:microsoft.com/office/officeart/2005/8/colors/accent1_2" csCatId="accent1" phldr="1"/>
      <dgm:spPr/>
      <dgm:t>
        <a:bodyPr/>
        <a:lstStyle/>
        <a:p>
          <a:endParaRPr lang="zh-CN" altLang="en-US"/>
        </a:p>
      </dgm:t>
    </dgm:pt>
    <dgm:pt modelId="{40560DBF-01C5-4483-955C-97930453D3B5}">
      <dgm:prSet phldrT="[Text]" custT="1"/>
      <dgm:spPr>
        <a:solidFill>
          <a:schemeClr val="tx1"/>
        </a:solidFill>
      </dgm:spPr>
      <dgm:t>
        <a:bodyPr/>
        <a:lstStyle/>
        <a:p>
          <a:pPr>
            <a:buClrTx/>
            <a:buSzPts val="4000"/>
            <a:buFont typeface="Arial" panose="020B0604020202020204" pitchFamily="34" charset="0"/>
            <a:buChar char="•"/>
          </a:pPr>
          <a:r>
            <a:rPr lang="zh-CN" sz="5400" dirty="0">
              <a:solidFill>
                <a:srgbClr val="002060"/>
              </a:solidFill>
            </a:rPr>
            <a:t>基因</a:t>
          </a:r>
          <a:endParaRPr lang="zh-CN" altLang="en-US" sz="5400" dirty="0">
            <a:solidFill>
              <a:srgbClr val="002060"/>
            </a:solidFill>
          </a:endParaRPr>
        </a:p>
      </dgm:t>
    </dgm:pt>
    <dgm:pt modelId="{C5F58DB5-A242-4E79-BFCC-A4A5C15F5857}" type="parTrans" cxnId="{30F1BCE4-AA60-468B-8306-38D324E82FD7}">
      <dgm:prSet/>
      <dgm:spPr/>
      <dgm:t>
        <a:bodyPr/>
        <a:lstStyle/>
        <a:p>
          <a:endParaRPr lang="zh-CN" altLang="en-US"/>
        </a:p>
      </dgm:t>
    </dgm:pt>
    <dgm:pt modelId="{82E0AEC8-EB66-4DC2-B5F2-28AFB83F8DED}" type="sibTrans" cxnId="{30F1BCE4-AA60-468B-8306-38D324E82FD7}">
      <dgm:prSet/>
      <dgm:spPr>
        <a:solidFill>
          <a:srgbClr val="FF0000"/>
        </a:solidFill>
        <a:ln>
          <a:solidFill>
            <a:srgbClr val="C00000"/>
          </a:solidFill>
        </a:ln>
      </dgm:spPr>
      <dgm:t>
        <a:bodyPr/>
        <a:lstStyle/>
        <a:p>
          <a:endParaRPr lang="zh-CN" altLang="en-US"/>
        </a:p>
      </dgm:t>
    </dgm:pt>
    <dgm:pt modelId="{D8F4024B-2118-4971-8E2C-5AA5E6973BCC}">
      <dgm:prSet phldrT="[Text]" custT="1"/>
      <dgm:spPr>
        <a:solidFill>
          <a:schemeClr val="tx1"/>
        </a:solidFill>
      </dgm:spPr>
      <dgm:t>
        <a:bodyPr/>
        <a:lstStyle/>
        <a:p>
          <a:r>
            <a:rPr lang="zh-CN" altLang="en-US" sz="3600" dirty="0">
              <a:solidFill>
                <a:schemeClr val="accent4">
                  <a:lumMod val="10000"/>
                </a:schemeClr>
              </a:solidFill>
            </a:rPr>
            <a:t>其他因素</a:t>
          </a:r>
        </a:p>
      </dgm:t>
    </dgm:pt>
    <dgm:pt modelId="{53637BF2-C3E9-4C76-8F4F-9CF19745DB14}" type="sibTrans" cxnId="{FC9D16E9-44A8-43BB-B233-18B7FADC73D8}">
      <dgm:prSet/>
      <dgm:spPr>
        <a:solidFill>
          <a:srgbClr val="FF0000"/>
        </a:solidFill>
        <a:ln>
          <a:solidFill>
            <a:srgbClr val="C00000"/>
          </a:solidFill>
        </a:ln>
      </dgm:spPr>
      <dgm:t>
        <a:bodyPr/>
        <a:lstStyle/>
        <a:p>
          <a:endParaRPr lang="zh-CN" altLang="en-US"/>
        </a:p>
      </dgm:t>
    </dgm:pt>
    <dgm:pt modelId="{252B5782-37AF-49DD-9103-67F002461A5F}" type="parTrans" cxnId="{FC9D16E9-44A8-43BB-B233-18B7FADC73D8}">
      <dgm:prSet/>
      <dgm:spPr/>
      <dgm:t>
        <a:bodyPr/>
        <a:lstStyle/>
        <a:p>
          <a:endParaRPr lang="zh-CN" altLang="en-US"/>
        </a:p>
      </dgm:t>
    </dgm:pt>
    <dgm:pt modelId="{CF91BFA5-B6F0-4A4F-82D8-9EDD43486C9A}" type="pres">
      <dgm:prSet presAssocID="{8BC1C249-8A88-4FCA-A722-8354E677295E}" presName="Name0" presStyleCnt="0">
        <dgm:presLayoutVars>
          <dgm:dir/>
          <dgm:resizeHandles val="exact"/>
        </dgm:presLayoutVars>
      </dgm:prSet>
      <dgm:spPr/>
    </dgm:pt>
    <dgm:pt modelId="{2AE9639A-8336-4C0C-ABC9-8CA04935799E}" type="pres">
      <dgm:prSet presAssocID="{40560DBF-01C5-4483-955C-97930453D3B5}" presName="node" presStyleLbl="node1" presStyleIdx="0" presStyleCnt="2" custScaleY="168244">
        <dgm:presLayoutVars>
          <dgm:bulletEnabled val="1"/>
        </dgm:presLayoutVars>
      </dgm:prSet>
      <dgm:spPr/>
    </dgm:pt>
    <dgm:pt modelId="{42D4C3EC-9320-4036-8EE0-97A2100ED3AF}" type="pres">
      <dgm:prSet presAssocID="{82E0AEC8-EB66-4DC2-B5F2-28AFB83F8DED}" presName="sibTrans" presStyleLbl="sibTrans2D1" presStyleIdx="0" presStyleCnt="2"/>
      <dgm:spPr/>
    </dgm:pt>
    <dgm:pt modelId="{FCB88AD7-03C5-48CF-AD16-107B25A1E9F7}" type="pres">
      <dgm:prSet presAssocID="{82E0AEC8-EB66-4DC2-B5F2-28AFB83F8DED}" presName="connectorText" presStyleLbl="sibTrans2D1" presStyleIdx="0" presStyleCnt="2"/>
      <dgm:spPr/>
    </dgm:pt>
    <dgm:pt modelId="{E25D1316-48DA-46BD-9754-D006DE7086B3}" type="pres">
      <dgm:prSet presAssocID="{D8F4024B-2118-4971-8E2C-5AA5E6973BCC}" presName="node" presStyleLbl="node1" presStyleIdx="1" presStyleCnt="2" custScaleY="93684">
        <dgm:presLayoutVars>
          <dgm:bulletEnabled val="1"/>
        </dgm:presLayoutVars>
      </dgm:prSet>
      <dgm:spPr/>
    </dgm:pt>
    <dgm:pt modelId="{7385903A-84D3-40F9-BE4B-EA166AD6BAC7}" type="pres">
      <dgm:prSet presAssocID="{53637BF2-C3E9-4C76-8F4F-9CF19745DB14}" presName="sibTrans" presStyleLbl="sibTrans2D1" presStyleIdx="1" presStyleCnt="2"/>
      <dgm:spPr/>
    </dgm:pt>
    <dgm:pt modelId="{6D53F882-C0D0-448D-B490-BFCB29B3CA1D}" type="pres">
      <dgm:prSet presAssocID="{53637BF2-C3E9-4C76-8F4F-9CF19745DB14}" presName="connectorText" presStyleLbl="sibTrans2D1" presStyleIdx="1" presStyleCnt="2"/>
      <dgm:spPr/>
    </dgm:pt>
  </dgm:ptLst>
  <dgm:cxnLst>
    <dgm:cxn modelId="{1AF65E0D-B782-4752-B9E1-CD83D719CB10}" type="presOf" srcId="{82E0AEC8-EB66-4DC2-B5F2-28AFB83F8DED}" destId="{42D4C3EC-9320-4036-8EE0-97A2100ED3AF}" srcOrd="0" destOrd="0" presId="urn:microsoft.com/office/officeart/2005/8/layout/cycle7"/>
    <dgm:cxn modelId="{E6B0E35B-40AA-4163-8896-F370F409E9B3}" type="presOf" srcId="{53637BF2-C3E9-4C76-8F4F-9CF19745DB14}" destId="{7385903A-84D3-40F9-BE4B-EA166AD6BAC7}" srcOrd="0" destOrd="0" presId="urn:microsoft.com/office/officeart/2005/8/layout/cycle7"/>
    <dgm:cxn modelId="{77556370-3C96-4293-85E6-FE8EF8CD1E26}" type="presOf" srcId="{53637BF2-C3E9-4C76-8F4F-9CF19745DB14}" destId="{6D53F882-C0D0-448D-B490-BFCB29B3CA1D}" srcOrd="1" destOrd="0" presId="urn:microsoft.com/office/officeart/2005/8/layout/cycle7"/>
    <dgm:cxn modelId="{C281E554-20FB-4F46-B007-CF8DBB87FFB8}" type="presOf" srcId="{82E0AEC8-EB66-4DC2-B5F2-28AFB83F8DED}" destId="{FCB88AD7-03C5-48CF-AD16-107B25A1E9F7}" srcOrd="1" destOrd="0" presId="urn:microsoft.com/office/officeart/2005/8/layout/cycle7"/>
    <dgm:cxn modelId="{EBF2048B-43AE-454D-AEDD-C2392F552DA3}" type="presOf" srcId="{8BC1C249-8A88-4FCA-A722-8354E677295E}" destId="{CF91BFA5-B6F0-4A4F-82D8-9EDD43486C9A}" srcOrd="0" destOrd="0" presId="urn:microsoft.com/office/officeart/2005/8/layout/cycle7"/>
    <dgm:cxn modelId="{41F4268D-2D9D-42D5-A3E8-A9D8C1E2DC1C}" type="presOf" srcId="{40560DBF-01C5-4483-955C-97930453D3B5}" destId="{2AE9639A-8336-4C0C-ABC9-8CA04935799E}" srcOrd="0" destOrd="0" presId="urn:microsoft.com/office/officeart/2005/8/layout/cycle7"/>
    <dgm:cxn modelId="{F0F198C3-DB08-4AE7-80AF-CD6E1A6FD069}" type="presOf" srcId="{D8F4024B-2118-4971-8E2C-5AA5E6973BCC}" destId="{E25D1316-48DA-46BD-9754-D006DE7086B3}" srcOrd="0" destOrd="0" presId="urn:microsoft.com/office/officeart/2005/8/layout/cycle7"/>
    <dgm:cxn modelId="{30F1BCE4-AA60-468B-8306-38D324E82FD7}" srcId="{8BC1C249-8A88-4FCA-A722-8354E677295E}" destId="{40560DBF-01C5-4483-955C-97930453D3B5}" srcOrd="0" destOrd="0" parTransId="{C5F58DB5-A242-4E79-BFCC-A4A5C15F5857}" sibTransId="{82E0AEC8-EB66-4DC2-B5F2-28AFB83F8DED}"/>
    <dgm:cxn modelId="{FC9D16E9-44A8-43BB-B233-18B7FADC73D8}" srcId="{8BC1C249-8A88-4FCA-A722-8354E677295E}" destId="{D8F4024B-2118-4971-8E2C-5AA5E6973BCC}" srcOrd="1" destOrd="0" parTransId="{252B5782-37AF-49DD-9103-67F002461A5F}" sibTransId="{53637BF2-C3E9-4C76-8F4F-9CF19745DB14}"/>
    <dgm:cxn modelId="{AD981360-1342-4952-A3F6-D0614B71CCC6}" type="presParOf" srcId="{CF91BFA5-B6F0-4A4F-82D8-9EDD43486C9A}" destId="{2AE9639A-8336-4C0C-ABC9-8CA04935799E}" srcOrd="0" destOrd="0" presId="urn:microsoft.com/office/officeart/2005/8/layout/cycle7"/>
    <dgm:cxn modelId="{0FBEF2C9-BE4E-4A11-B3F1-51F8DAC2137F}" type="presParOf" srcId="{CF91BFA5-B6F0-4A4F-82D8-9EDD43486C9A}" destId="{42D4C3EC-9320-4036-8EE0-97A2100ED3AF}" srcOrd="1" destOrd="0" presId="urn:microsoft.com/office/officeart/2005/8/layout/cycle7"/>
    <dgm:cxn modelId="{263BE537-CDF2-4ABA-871C-52ED1198B45A}" type="presParOf" srcId="{42D4C3EC-9320-4036-8EE0-97A2100ED3AF}" destId="{FCB88AD7-03C5-48CF-AD16-107B25A1E9F7}" srcOrd="0" destOrd="0" presId="urn:microsoft.com/office/officeart/2005/8/layout/cycle7"/>
    <dgm:cxn modelId="{4ED852FB-0064-40E7-BC54-98E415B4FA08}" type="presParOf" srcId="{CF91BFA5-B6F0-4A4F-82D8-9EDD43486C9A}" destId="{E25D1316-48DA-46BD-9754-D006DE7086B3}" srcOrd="2" destOrd="0" presId="urn:microsoft.com/office/officeart/2005/8/layout/cycle7"/>
    <dgm:cxn modelId="{BF168FCF-F7D2-4C9F-BCA0-224B38A1928D}" type="presParOf" srcId="{CF91BFA5-B6F0-4A4F-82D8-9EDD43486C9A}" destId="{7385903A-84D3-40F9-BE4B-EA166AD6BAC7}" srcOrd="3" destOrd="0" presId="urn:microsoft.com/office/officeart/2005/8/layout/cycle7"/>
    <dgm:cxn modelId="{A40A5FCB-3FD2-4201-A67D-79CF580B1F5D}" type="presParOf" srcId="{7385903A-84D3-40F9-BE4B-EA166AD6BAC7}" destId="{6D53F882-C0D0-448D-B490-BFCB29B3CA1D}" srcOrd="0" destOrd="0" presId="urn:microsoft.com/office/officeart/2005/8/layout/cycle7"/>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086D1-8A21-403F-9F67-B480B74B4F07}">
      <dsp:nvSpPr>
        <dsp:cNvPr id="0" name=""/>
        <dsp:cNvSpPr/>
      </dsp:nvSpPr>
      <dsp:spPr>
        <a:xfrm>
          <a:off x="4988" y="0"/>
          <a:ext cx="3214069" cy="54102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endParaRPr lang="en-US" altLang="zh-CN" sz="4000" kern="1200" dirty="0">
            <a:solidFill>
              <a:schemeClr val="accent4">
                <a:lumMod val="10000"/>
              </a:schemeClr>
            </a:solidFill>
          </a:endParaRPr>
        </a:p>
        <a:p>
          <a:pPr marL="0" lvl="0" indent="0" algn="ctr" defTabSz="1778000">
            <a:lnSpc>
              <a:spcPct val="90000"/>
            </a:lnSpc>
            <a:spcBef>
              <a:spcPct val="0"/>
            </a:spcBef>
            <a:spcAft>
              <a:spcPct val="35000"/>
            </a:spcAft>
            <a:buNone/>
          </a:pPr>
          <a:r>
            <a:rPr lang="zh-CN" altLang="en-US" sz="4000" kern="1200" dirty="0">
              <a:solidFill>
                <a:schemeClr val="accent4">
                  <a:lumMod val="10000"/>
                </a:schemeClr>
              </a:solidFill>
            </a:rPr>
            <a:t>成长经历  缺乏爱</a:t>
          </a:r>
          <a:endParaRPr lang="en-US" altLang="zh-CN" sz="4000" kern="1200" dirty="0">
            <a:solidFill>
              <a:schemeClr val="accent4">
                <a:lumMod val="10000"/>
              </a:schemeClr>
            </a:solidFill>
          </a:endParaRPr>
        </a:p>
        <a:p>
          <a:pPr marL="0" lvl="0" indent="0" algn="ctr" defTabSz="1778000">
            <a:lnSpc>
              <a:spcPct val="90000"/>
            </a:lnSpc>
            <a:spcBef>
              <a:spcPct val="0"/>
            </a:spcBef>
            <a:spcAft>
              <a:spcPct val="35000"/>
            </a:spcAft>
            <a:buNone/>
          </a:pPr>
          <a:r>
            <a:rPr lang="en-US" altLang="zh-CN" sz="4000" kern="1200" dirty="0">
              <a:solidFill>
                <a:schemeClr val="accent4">
                  <a:lumMod val="10000"/>
                </a:schemeClr>
              </a:solidFill>
            </a:rPr>
            <a:t>+</a:t>
          </a:r>
        </a:p>
        <a:p>
          <a:pPr marL="0" lvl="0" indent="0" algn="ctr" defTabSz="1778000">
            <a:lnSpc>
              <a:spcPct val="90000"/>
            </a:lnSpc>
            <a:spcBef>
              <a:spcPct val="0"/>
            </a:spcBef>
            <a:spcAft>
              <a:spcPct val="35000"/>
            </a:spcAft>
            <a:buNone/>
          </a:pPr>
          <a:r>
            <a:rPr lang="zh-CN" altLang="en-US" sz="4000" kern="1200" dirty="0">
              <a:solidFill>
                <a:schemeClr val="accent4">
                  <a:lumMod val="10000"/>
                </a:schemeClr>
              </a:solidFill>
            </a:rPr>
            <a:t>认知个性  逃避责任</a:t>
          </a:r>
          <a:endParaRPr lang="en-US" altLang="zh-CN" sz="4000" kern="1200" dirty="0">
            <a:solidFill>
              <a:schemeClr val="accent4">
                <a:lumMod val="10000"/>
              </a:schemeClr>
            </a:solidFill>
          </a:endParaRPr>
        </a:p>
        <a:p>
          <a:pPr marL="0" lvl="0" indent="0" algn="ctr" defTabSz="1778000">
            <a:lnSpc>
              <a:spcPct val="90000"/>
            </a:lnSpc>
            <a:spcBef>
              <a:spcPct val="0"/>
            </a:spcBef>
            <a:spcAft>
              <a:spcPct val="35000"/>
            </a:spcAft>
            <a:buNone/>
          </a:pPr>
          <a:endParaRPr lang="zh-CN" altLang="en-US" sz="2200" kern="1200" dirty="0"/>
        </a:p>
      </dsp:txBody>
      <dsp:txXfrm>
        <a:off x="99125" y="94137"/>
        <a:ext cx="3025795" cy="5221926"/>
      </dsp:txXfrm>
    </dsp:sp>
    <dsp:sp modelId="{38D233EF-CF0D-424D-8E79-E4C896728906}">
      <dsp:nvSpPr>
        <dsp:cNvPr id="0" name=""/>
        <dsp:cNvSpPr/>
      </dsp:nvSpPr>
      <dsp:spPr>
        <a:xfrm>
          <a:off x="3430484" y="2442930"/>
          <a:ext cx="448225" cy="524338"/>
        </a:xfrm>
        <a:prstGeom prst="rightArrow">
          <a:avLst>
            <a:gd name="adj1" fmla="val 60000"/>
            <a:gd name="adj2" fmla="val 50000"/>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en-US" altLang="zh-CN" sz="2200" kern="1200" dirty="0"/>
            <a:t>+</a:t>
          </a:r>
          <a:endParaRPr lang="zh-CN" altLang="en-US" sz="2200" kern="1200" dirty="0"/>
        </a:p>
      </dsp:txBody>
      <dsp:txXfrm>
        <a:off x="3430484" y="2547798"/>
        <a:ext cx="313758" cy="314602"/>
      </dsp:txXfrm>
    </dsp:sp>
    <dsp:sp modelId="{35BC3955-37C4-4B16-B060-B350B53331AB}">
      <dsp:nvSpPr>
        <dsp:cNvPr id="0" name=""/>
        <dsp:cNvSpPr/>
      </dsp:nvSpPr>
      <dsp:spPr>
        <a:xfrm>
          <a:off x="4064765" y="32076"/>
          <a:ext cx="2114269" cy="53460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zh-CN" altLang="en-US" sz="4000" kern="1200" dirty="0">
              <a:solidFill>
                <a:schemeClr val="accent4">
                  <a:lumMod val="10000"/>
                </a:schemeClr>
              </a:solidFill>
            </a:rPr>
            <a:t>压力</a:t>
          </a:r>
          <a:r>
            <a:rPr lang="en-US" altLang="zh-CN" sz="4000" kern="1200" dirty="0">
              <a:solidFill>
                <a:schemeClr val="accent4">
                  <a:lumMod val="10000"/>
                </a:schemeClr>
              </a:solidFill>
            </a:rPr>
            <a:t>/</a:t>
          </a:r>
        </a:p>
        <a:p>
          <a:pPr marL="0" lvl="0" indent="0" algn="ctr" defTabSz="1778000">
            <a:lnSpc>
              <a:spcPct val="90000"/>
            </a:lnSpc>
            <a:spcBef>
              <a:spcPct val="0"/>
            </a:spcBef>
            <a:spcAft>
              <a:spcPct val="35000"/>
            </a:spcAft>
            <a:buNone/>
          </a:pPr>
          <a:r>
            <a:rPr lang="zh-CN" altLang="en-US" sz="4000" kern="1200" dirty="0">
              <a:solidFill>
                <a:schemeClr val="accent4">
                  <a:lumMod val="10000"/>
                </a:schemeClr>
              </a:solidFill>
            </a:rPr>
            <a:t>失去</a:t>
          </a:r>
          <a:r>
            <a:rPr lang="en-US" altLang="zh-CN" sz="4000" kern="1200" dirty="0">
              <a:solidFill>
                <a:schemeClr val="accent4">
                  <a:lumMod val="10000"/>
                </a:schemeClr>
              </a:solidFill>
            </a:rPr>
            <a:t>Loss</a:t>
          </a:r>
          <a:endParaRPr lang="zh-CN" altLang="en-US" sz="4000" kern="1200" dirty="0">
            <a:solidFill>
              <a:schemeClr val="accent4">
                <a:lumMod val="10000"/>
              </a:schemeClr>
            </a:solidFill>
          </a:endParaRPr>
        </a:p>
      </dsp:txBody>
      <dsp:txXfrm>
        <a:off x="4126690" y="94001"/>
        <a:ext cx="1990419" cy="5222197"/>
      </dsp:txXfrm>
    </dsp:sp>
    <dsp:sp modelId="{80AA114B-DCEC-4EB4-8396-E22EDD43C0FF}">
      <dsp:nvSpPr>
        <dsp:cNvPr id="0" name=""/>
        <dsp:cNvSpPr/>
      </dsp:nvSpPr>
      <dsp:spPr>
        <a:xfrm>
          <a:off x="6390461" y="2442930"/>
          <a:ext cx="448225" cy="52433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endParaRPr lang="zh-CN" altLang="en-US" sz="2200" kern="1200"/>
        </a:p>
      </dsp:txBody>
      <dsp:txXfrm>
        <a:off x="6390461" y="2547798"/>
        <a:ext cx="313758" cy="314602"/>
      </dsp:txXfrm>
    </dsp:sp>
    <dsp:sp modelId="{DD0C57FE-27A2-4B5C-9AC5-012043DF76DC}">
      <dsp:nvSpPr>
        <dsp:cNvPr id="0" name=""/>
        <dsp:cNvSpPr/>
      </dsp:nvSpPr>
      <dsp:spPr>
        <a:xfrm>
          <a:off x="7024742" y="32076"/>
          <a:ext cx="2114269" cy="534604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zh-CN" altLang="en-US" sz="4400" kern="1200" dirty="0">
              <a:solidFill>
                <a:schemeClr val="accent4">
                  <a:lumMod val="10000"/>
                </a:schemeClr>
              </a:solidFill>
            </a:rPr>
            <a:t>抑郁焦虑</a:t>
          </a:r>
        </a:p>
      </dsp:txBody>
      <dsp:txXfrm>
        <a:off x="7086667" y="94001"/>
        <a:ext cx="1990419" cy="52221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52485-7558-4649-890C-EA418A52D56C}">
      <dsp:nvSpPr>
        <dsp:cNvPr id="0" name=""/>
        <dsp:cNvSpPr/>
      </dsp:nvSpPr>
      <dsp:spPr>
        <a:xfrm>
          <a:off x="1255283" y="2447"/>
          <a:ext cx="1620629" cy="165108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zh-CN" altLang="en-US" sz="3600" kern="1200" dirty="0">
              <a:solidFill>
                <a:schemeClr val="accent4">
                  <a:lumMod val="10000"/>
                </a:schemeClr>
              </a:solidFill>
            </a:rPr>
            <a:t>信心不足</a:t>
          </a:r>
        </a:p>
      </dsp:txBody>
      <dsp:txXfrm>
        <a:off x="1492619" y="244242"/>
        <a:ext cx="1145957" cy="1167491"/>
      </dsp:txXfrm>
    </dsp:sp>
    <dsp:sp modelId="{189ABCA2-05B1-4A3E-B020-73A253C3FB23}">
      <dsp:nvSpPr>
        <dsp:cNvPr id="0" name=""/>
        <dsp:cNvSpPr/>
      </dsp:nvSpPr>
      <dsp:spPr>
        <a:xfrm>
          <a:off x="1735957" y="1745828"/>
          <a:ext cx="659282" cy="659282"/>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zh-CN" altLang="en-US" sz="1100" kern="1200"/>
        </a:p>
      </dsp:txBody>
      <dsp:txXfrm>
        <a:off x="1823345" y="1997937"/>
        <a:ext cx="484506" cy="155064"/>
      </dsp:txXfrm>
    </dsp:sp>
    <dsp:sp modelId="{216EB51A-0D30-46E5-8E19-B981EA3A7664}">
      <dsp:nvSpPr>
        <dsp:cNvPr id="0" name=""/>
        <dsp:cNvSpPr/>
      </dsp:nvSpPr>
      <dsp:spPr>
        <a:xfrm>
          <a:off x="1224809" y="2497410"/>
          <a:ext cx="1681578" cy="153874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zh-CN" altLang="en-US" sz="3600" kern="1200" dirty="0">
              <a:solidFill>
                <a:schemeClr val="accent4">
                  <a:lumMod val="10000"/>
                </a:schemeClr>
              </a:solidFill>
            </a:rPr>
            <a:t>犯罪</a:t>
          </a:r>
          <a:endParaRPr lang="en-US" altLang="zh-CN" sz="3600" kern="1200" dirty="0">
            <a:solidFill>
              <a:schemeClr val="accent4">
                <a:lumMod val="10000"/>
              </a:schemeClr>
            </a:solidFill>
          </a:endParaRPr>
        </a:p>
        <a:p>
          <a:pPr marL="0" lvl="0" indent="0" algn="ctr" defTabSz="1600200">
            <a:lnSpc>
              <a:spcPct val="90000"/>
            </a:lnSpc>
            <a:spcBef>
              <a:spcPct val="0"/>
            </a:spcBef>
            <a:spcAft>
              <a:spcPct val="35000"/>
            </a:spcAft>
            <a:buNone/>
          </a:pPr>
          <a:r>
            <a:rPr lang="zh-CN" altLang="en-US" sz="3600" kern="1200" dirty="0">
              <a:solidFill>
                <a:schemeClr val="accent4">
                  <a:lumMod val="10000"/>
                </a:schemeClr>
              </a:solidFill>
            </a:rPr>
            <a:t>懒惰</a:t>
          </a:r>
        </a:p>
      </dsp:txBody>
      <dsp:txXfrm>
        <a:off x="1471070" y="2722753"/>
        <a:ext cx="1189056" cy="1088055"/>
      </dsp:txXfrm>
    </dsp:sp>
    <dsp:sp modelId="{361A3AA3-3358-47E1-851B-E7A4998E287F}">
      <dsp:nvSpPr>
        <dsp:cNvPr id="0" name=""/>
        <dsp:cNvSpPr/>
      </dsp:nvSpPr>
      <dsp:spPr>
        <a:xfrm>
          <a:off x="2644206" y="1574747"/>
          <a:ext cx="728113" cy="889105"/>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89100">
            <a:lnSpc>
              <a:spcPct val="90000"/>
            </a:lnSpc>
            <a:spcBef>
              <a:spcPct val="0"/>
            </a:spcBef>
            <a:spcAft>
              <a:spcPct val="35000"/>
            </a:spcAft>
            <a:buNone/>
          </a:pPr>
          <a:endParaRPr lang="zh-CN" altLang="en-US" sz="3800" kern="1200"/>
        </a:p>
      </dsp:txBody>
      <dsp:txXfrm>
        <a:off x="2644206" y="1752568"/>
        <a:ext cx="509679" cy="533463"/>
      </dsp:txXfrm>
    </dsp:sp>
    <dsp:sp modelId="{F4264CDF-2846-4E96-9503-F1F32E028151}">
      <dsp:nvSpPr>
        <dsp:cNvPr id="0" name=""/>
        <dsp:cNvSpPr/>
      </dsp:nvSpPr>
      <dsp:spPr>
        <a:xfrm>
          <a:off x="3588403" y="882606"/>
          <a:ext cx="2273386" cy="227338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9370" tIns="39370" rIns="39370" bIns="39370" numCol="1" spcCol="1270" anchor="ctr" anchorCtr="0">
          <a:noAutofit/>
        </a:bodyPr>
        <a:lstStyle/>
        <a:p>
          <a:pPr marL="0" lvl="0" indent="0" algn="ctr" defTabSz="1377950">
            <a:lnSpc>
              <a:spcPct val="90000"/>
            </a:lnSpc>
            <a:spcBef>
              <a:spcPct val="0"/>
            </a:spcBef>
            <a:spcAft>
              <a:spcPct val="35000"/>
            </a:spcAft>
            <a:buNone/>
          </a:pPr>
          <a:r>
            <a:rPr lang="zh-CN" altLang="en-US" sz="3100" kern="1200" dirty="0">
              <a:solidFill>
                <a:schemeClr val="accent4">
                  <a:lumMod val="10000"/>
                </a:schemeClr>
              </a:solidFill>
            </a:rPr>
            <a:t>抑郁</a:t>
          </a:r>
          <a:endParaRPr lang="en-US" altLang="zh-CN" sz="3100" kern="1200" dirty="0">
            <a:solidFill>
              <a:schemeClr val="accent4">
                <a:lumMod val="10000"/>
              </a:schemeClr>
            </a:solidFill>
          </a:endParaRPr>
        </a:p>
        <a:p>
          <a:pPr marL="0" lvl="0" indent="0" algn="ctr" defTabSz="1377950">
            <a:lnSpc>
              <a:spcPct val="90000"/>
            </a:lnSpc>
            <a:spcBef>
              <a:spcPct val="0"/>
            </a:spcBef>
            <a:spcAft>
              <a:spcPct val="35000"/>
            </a:spcAft>
            <a:buNone/>
          </a:pPr>
          <a:r>
            <a:rPr lang="zh-CN" altLang="en-US" sz="3100" kern="1200" dirty="0">
              <a:solidFill>
                <a:schemeClr val="accent4">
                  <a:lumMod val="10000"/>
                </a:schemeClr>
              </a:solidFill>
            </a:rPr>
            <a:t>焦虑</a:t>
          </a:r>
        </a:p>
      </dsp:txBody>
      <dsp:txXfrm>
        <a:off x="3921333" y="1215536"/>
        <a:ext cx="1607526" cy="160752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CE199A-3891-4230-897E-B690C0A82156}">
      <dsp:nvSpPr>
        <dsp:cNvPr id="0" name=""/>
        <dsp:cNvSpPr/>
      </dsp:nvSpPr>
      <dsp:spPr>
        <a:xfrm>
          <a:off x="10830" y="1013363"/>
          <a:ext cx="1727558" cy="33072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r>
            <a:rPr lang="zh-CN" altLang="en-US" sz="5200" kern="1200" dirty="0">
              <a:solidFill>
                <a:schemeClr val="accent4">
                  <a:lumMod val="10000"/>
                </a:schemeClr>
              </a:solidFill>
            </a:rPr>
            <a:t>压力</a:t>
          </a:r>
        </a:p>
      </dsp:txBody>
      <dsp:txXfrm>
        <a:off x="61428" y="1063961"/>
        <a:ext cx="1626362" cy="3206076"/>
      </dsp:txXfrm>
    </dsp:sp>
    <dsp:sp modelId="{CECA2DD5-B228-435E-9734-CB22CF9FCFAC}">
      <dsp:nvSpPr>
        <dsp:cNvPr id="0" name=""/>
        <dsp:cNvSpPr/>
      </dsp:nvSpPr>
      <dsp:spPr>
        <a:xfrm>
          <a:off x="1834467" y="2285998"/>
          <a:ext cx="827311" cy="76200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422400">
            <a:lnSpc>
              <a:spcPct val="90000"/>
            </a:lnSpc>
            <a:spcBef>
              <a:spcPct val="0"/>
            </a:spcBef>
            <a:spcAft>
              <a:spcPct val="35000"/>
            </a:spcAft>
            <a:buNone/>
          </a:pPr>
          <a:endParaRPr lang="zh-CN" altLang="en-US" sz="3200" kern="1200"/>
        </a:p>
      </dsp:txBody>
      <dsp:txXfrm>
        <a:off x="1834467" y="2438398"/>
        <a:ext cx="598710" cy="457202"/>
      </dsp:txXfrm>
    </dsp:sp>
    <dsp:sp modelId="{EF418270-1E4A-413F-9EA0-DB7539ED6F52}">
      <dsp:nvSpPr>
        <dsp:cNvPr id="0" name=""/>
        <dsp:cNvSpPr/>
      </dsp:nvSpPr>
      <dsp:spPr>
        <a:xfrm>
          <a:off x="2728164" y="0"/>
          <a:ext cx="3621636" cy="5334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endParaRPr lang="zh-CN" altLang="en-US" sz="5200" kern="1200" dirty="0">
            <a:solidFill>
              <a:schemeClr val="accent4">
                <a:lumMod val="10000"/>
              </a:schemeClr>
            </a:solidFill>
          </a:endParaRPr>
        </a:p>
      </dsp:txBody>
      <dsp:txXfrm>
        <a:off x="2834238" y="106074"/>
        <a:ext cx="3409488" cy="5121852"/>
      </dsp:txXfrm>
    </dsp:sp>
    <dsp:sp modelId="{8D3F5AEB-71B9-46F2-AC43-18F4FF01EDAE}">
      <dsp:nvSpPr>
        <dsp:cNvPr id="0" name=""/>
        <dsp:cNvSpPr/>
      </dsp:nvSpPr>
      <dsp:spPr>
        <a:xfrm>
          <a:off x="6381747" y="1981199"/>
          <a:ext cx="934453" cy="137160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866900">
            <a:lnSpc>
              <a:spcPct val="90000"/>
            </a:lnSpc>
            <a:spcBef>
              <a:spcPct val="0"/>
            </a:spcBef>
            <a:spcAft>
              <a:spcPct val="35000"/>
            </a:spcAft>
            <a:buNone/>
          </a:pPr>
          <a:endParaRPr lang="zh-CN" altLang="en-US" sz="4200" kern="1200"/>
        </a:p>
      </dsp:txBody>
      <dsp:txXfrm>
        <a:off x="6381747" y="2255519"/>
        <a:ext cx="654117" cy="822961"/>
      </dsp:txXfrm>
    </dsp:sp>
    <dsp:sp modelId="{4A63ECBF-4100-43A0-A25B-8B3BE312404C}">
      <dsp:nvSpPr>
        <dsp:cNvPr id="0" name=""/>
        <dsp:cNvSpPr/>
      </dsp:nvSpPr>
      <dsp:spPr>
        <a:xfrm>
          <a:off x="7319069" y="353992"/>
          <a:ext cx="1814099" cy="46260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zh-CN" altLang="en-US" sz="4000" kern="1200" dirty="0">
              <a:solidFill>
                <a:schemeClr val="accent4">
                  <a:lumMod val="10000"/>
                </a:schemeClr>
              </a:solidFill>
            </a:rPr>
            <a:t>大脑功能紊乱</a:t>
          </a:r>
        </a:p>
      </dsp:txBody>
      <dsp:txXfrm>
        <a:off x="7372202" y="407125"/>
        <a:ext cx="1707833" cy="45197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E9639A-8336-4C0C-ABC9-8CA04935799E}">
      <dsp:nvSpPr>
        <dsp:cNvPr id="0" name=""/>
        <dsp:cNvSpPr/>
      </dsp:nvSpPr>
      <dsp:spPr>
        <a:xfrm>
          <a:off x="459432" y="-216746"/>
          <a:ext cx="2814935" cy="2367979"/>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740" tIns="205740" rIns="205740" bIns="205740" numCol="1" spcCol="1270" anchor="ctr" anchorCtr="0">
          <a:noAutofit/>
        </a:bodyPr>
        <a:lstStyle/>
        <a:p>
          <a:pPr marL="0" lvl="0" indent="0" algn="ctr" defTabSz="2400300">
            <a:lnSpc>
              <a:spcPct val="90000"/>
            </a:lnSpc>
            <a:spcBef>
              <a:spcPct val="0"/>
            </a:spcBef>
            <a:spcAft>
              <a:spcPct val="35000"/>
            </a:spcAft>
            <a:buClrTx/>
            <a:buSzPts val="4000"/>
            <a:buFont typeface="Arial" panose="020B0604020202020204" pitchFamily="34" charset="0"/>
            <a:buNone/>
          </a:pPr>
          <a:r>
            <a:rPr lang="zh-CN" sz="5400" kern="1200" dirty="0">
              <a:solidFill>
                <a:srgbClr val="002060"/>
              </a:solidFill>
            </a:rPr>
            <a:t>基因</a:t>
          </a:r>
          <a:endParaRPr lang="zh-CN" altLang="en-US" sz="5400" kern="1200" dirty="0">
            <a:solidFill>
              <a:srgbClr val="002060"/>
            </a:solidFill>
          </a:endParaRPr>
        </a:p>
      </dsp:txBody>
      <dsp:txXfrm>
        <a:off x="528788" y="-147390"/>
        <a:ext cx="2676223" cy="2229267"/>
      </dsp:txXfrm>
    </dsp:sp>
    <dsp:sp modelId="{42D4C3EC-9320-4036-8EE0-97A2100ED3AF}">
      <dsp:nvSpPr>
        <dsp:cNvPr id="0" name=""/>
        <dsp:cNvSpPr/>
      </dsp:nvSpPr>
      <dsp:spPr>
        <a:xfrm rot="5400000">
          <a:off x="1308843" y="2602497"/>
          <a:ext cx="1116112" cy="492613"/>
        </a:xfrm>
        <a:prstGeom prst="leftRightArrow">
          <a:avLst>
            <a:gd name="adj1" fmla="val 60000"/>
            <a:gd name="adj2" fmla="val 50000"/>
          </a:avLst>
        </a:prstGeom>
        <a:solidFill>
          <a:srgbClr val="FF0000"/>
        </a:solidFill>
        <a:ln>
          <a:solidFill>
            <a:srgbClr val="C0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CN" altLang="en-US" sz="2100" kern="1200"/>
        </a:p>
      </dsp:txBody>
      <dsp:txXfrm>
        <a:off x="1456627" y="2701020"/>
        <a:ext cx="820544" cy="295567"/>
      </dsp:txXfrm>
    </dsp:sp>
    <dsp:sp modelId="{E25D1316-48DA-46BD-9754-D006DE7086B3}">
      <dsp:nvSpPr>
        <dsp:cNvPr id="0" name=""/>
        <dsp:cNvSpPr/>
      </dsp:nvSpPr>
      <dsp:spPr>
        <a:xfrm>
          <a:off x="459432" y="3546374"/>
          <a:ext cx="2814935" cy="1318571"/>
        </a:xfrm>
        <a:prstGeom prst="roundRect">
          <a:avLst>
            <a:gd name="adj" fmla="val 10000"/>
          </a:avLst>
        </a:prstGeom>
        <a:solidFill>
          <a:schemeClr val="tx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zh-CN" altLang="en-US" sz="3600" kern="1200" dirty="0">
              <a:solidFill>
                <a:schemeClr val="accent4">
                  <a:lumMod val="10000"/>
                </a:schemeClr>
              </a:solidFill>
            </a:rPr>
            <a:t>其他因素</a:t>
          </a:r>
        </a:p>
      </dsp:txBody>
      <dsp:txXfrm>
        <a:off x="498052" y="3584994"/>
        <a:ext cx="2737695" cy="1241331"/>
      </dsp:txXfrm>
    </dsp:sp>
    <dsp:sp modelId="{7385903A-84D3-40F9-BE4B-EA166AD6BAC7}">
      <dsp:nvSpPr>
        <dsp:cNvPr id="0" name=""/>
        <dsp:cNvSpPr/>
      </dsp:nvSpPr>
      <dsp:spPr>
        <a:xfrm rot="16200000">
          <a:off x="1308843" y="2602497"/>
          <a:ext cx="1116112" cy="492613"/>
        </a:xfrm>
        <a:prstGeom prst="leftRightArrow">
          <a:avLst>
            <a:gd name="adj1" fmla="val 60000"/>
            <a:gd name="adj2" fmla="val 50000"/>
          </a:avLst>
        </a:prstGeom>
        <a:solidFill>
          <a:srgbClr val="FF0000"/>
        </a:solidFill>
        <a:ln>
          <a:solidFill>
            <a:srgbClr val="C00000"/>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zh-CN" altLang="en-US" sz="2100" kern="1200"/>
        </a:p>
      </dsp:txBody>
      <dsp:txXfrm>
        <a:off x="1456627" y="2701020"/>
        <a:ext cx="820544" cy="295567"/>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080218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1-02-28T00:52:58.177"/>
    </inkml:context>
    <inkml:brush xml:id="br0">
      <inkml:brushProperty name="width" value="0.05292" units="cm"/>
      <inkml:brushProperty name="height" value="0.05292" units="cm"/>
      <inkml:brushProperty name="color" value="#FF0000"/>
    </inkml:brush>
  </inkml:definitions>
  <inkml:trace contextRef="#ctx0" brushRef="#br0">1553 17868 0</inkml:trace>
</inkml:ink>
</file>

<file path=ppt/ink/ink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65.30612" units="1/cm"/>
          <inkml:channelProperty channel="Y" name="resolution" value="65.45454" units="1/cm"/>
          <inkml:channelProperty channel="T" name="resolution" value="1" units="1/dev"/>
        </inkml:channelProperties>
      </inkml:inkSource>
      <inkml:timestamp xml:id="ts0" timeString="2021-04-11T15:55:01.216"/>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8202 14852 0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idx="2"/>
          </p:nvPr>
        </p:nvSpPr>
        <p:spPr bwMode="auto">
          <a:xfrm>
            <a:off x="1149350" y="692150"/>
            <a:ext cx="4559300" cy="341630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914400" y="4343400"/>
            <a:ext cx="5029200" cy="411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zh-CN" noProof="0"/>
              <a:t>Click to edit Master text styles</a:t>
            </a:r>
          </a:p>
          <a:p>
            <a:pPr lvl="1"/>
            <a:r>
              <a:rPr lang="en-US" altLang="zh-CN" noProof="0"/>
              <a:t>Second level</a:t>
            </a:r>
          </a:p>
          <a:p>
            <a:pPr lvl="2"/>
            <a:r>
              <a:rPr lang="en-US" altLang="zh-CN" noProof="0"/>
              <a:t>Third level</a:t>
            </a:r>
          </a:p>
          <a:p>
            <a:pPr lvl="3"/>
            <a:r>
              <a:rPr lang="en-US" altLang="zh-CN" noProof="0"/>
              <a:t>Fourth level</a:t>
            </a:r>
          </a:p>
          <a:p>
            <a:pPr lvl="4"/>
            <a:r>
              <a:rPr lang="en-US" altLang="zh-CN" noProof="0"/>
              <a:t>Fifth level</a:t>
            </a:r>
          </a:p>
        </p:txBody>
      </p:sp>
    </p:spTree>
    <p:extLst>
      <p:ext uri="{BB962C8B-B14F-4D97-AF65-F5344CB8AC3E}">
        <p14:creationId xmlns:p14="http://schemas.microsoft.com/office/powerpoint/2010/main" val="333508044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Arial"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Arial" charset="0"/>
      </a:defRPr>
    </a:lvl2pPr>
    <a:lvl3pPr marL="9144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Arial" charset="0"/>
      </a:defRPr>
    </a:lvl3pPr>
    <a:lvl4pPr marL="13716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Arial" charset="0"/>
      </a:defRPr>
    </a:lvl4pPr>
    <a:lvl5pPr marL="1828800" algn="l" rtl="0" eaLnBrk="0" fontAlgn="base" hangingPunct="0">
      <a:spcBef>
        <a:spcPct val="30000"/>
      </a:spcBef>
      <a:spcAft>
        <a:spcPct val="0"/>
      </a:spcAft>
      <a:defRPr sz="1200" kern="1200">
        <a:solidFill>
          <a:schemeClr val="tx1"/>
        </a:solidFill>
        <a:latin typeface="Times New Roman" pitchFamily="18" charset="0"/>
        <a:ea typeface="宋体" pitchFamily="2" charset="-122"/>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94019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xfrm>
            <a:off x="1150938" y="692150"/>
            <a:ext cx="4556125" cy="3416300"/>
          </a:xfrm>
          <a:ln/>
        </p:spPr>
      </p:sp>
      <p:sp>
        <p:nvSpPr>
          <p:cNvPr id="81923" name="Rectangle 3"/>
          <p:cNvSpPr>
            <a:spLocks noGrp="1" noChangeArrowheads="1"/>
          </p:cNvSpPr>
          <p:nvPr>
            <p:ph type="body" idx="1"/>
          </p:nvPr>
        </p:nvSpPr>
        <p:spPr>
          <a:noFill/>
        </p:spPr>
        <p:txBody>
          <a:bodyPr/>
          <a:lstStyle/>
          <a:p>
            <a:endParaRPr lang="zh-CN" altLang="en-US"/>
          </a:p>
        </p:txBody>
      </p:sp>
    </p:spTree>
    <p:extLst>
      <p:ext uri="{BB962C8B-B14F-4D97-AF65-F5344CB8AC3E}">
        <p14:creationId xmlns:p14="http://schemas.microsoft.com/office/powerpoint/2010/main" val="26804655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xfrm>
            <a:off x="1150938" y="692150"/>
            <a:ext cx="4556125" cy="3416300"/>
          </a:xfrm>
          <a:ln/>
        </p:spPr>
      </p:sp>
      <p:sp>
        <p:nvSpPr>
          <p:cNvPr id="87043" name="Rectangle 3"/>
          <p:cNvSpPr>
            <a:spLocks noGrp="1" noChangeArrowheads="1"/>
          </p:cNvSpPr>
          <p:nvPr>
            <p:ph type="body" idx="1"/>
          </p:nvPr>
        </p:nvSpPr>
        <p:spPr>
          <a:noFill/>
        </p:spPr>
        <p:txBody>
          <a:bodyPr/>
          <a:lstStyle/>
          <a:p>
            <a:pPr eaLnBrk="1" hangingPunct="1"/>
            <a:endParaRPr lang="zh-CN" altLang="en-US"/>
          </a:p>
        </p:txBody>
      </p:sp>
    </p:spTree>
    <p:extLst>
      <p:ext uri="{BB962C8B-B14F-4D97-AF65-F5344CB8AC3E}">
        <p14:creationId xmlns:p14="http://schemas.microsoft.com/office/powerpoint/2010/main" val="24341636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7405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2058" tIns="41029" rIns="82058" bIns="41029" anchor="ctr"/>
          <a:lstStyle/>
          <a:p>
            <a:endParaRPr lang="en-US"/>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76930" indent="-76930" eaLnBrk="1">
              <a:lnSpc>
                <a:spcPct val="93000"/>
              </a:lnSpc>
              <a:spcBef>
                <a:spcPct val="0"/>
              </a:spcBef>
              <a:buSzPct val="45000"/>
              <a:tabLst>
                <a:tab pos="649628" algn="l"/>
                <a:tab pos="1299256" algn="l"/>
                <a:tab pos="1948884" algn="l"/>
                <a:tab pos="2598511" algn="l"/>
                <a:tab pos="3248139" algn="l"/>
                <a:tab pos="3897767" algn="l"/>
                <a:tab pos="4547395" algn="l"/>
              </a:tabLst>
            </a:pPr>
            <a:r>
              <a:rPr lang="en-GB" altLang="en-US">
                <a:latin typeface="Arial" charset="0"/>
                <a:ea typeface="msgothic" charset="0"/>
                <a:cs typeface="msgothic" charset="0"/>
              </a:rPr>
              <a:t>The uncinate fasciculus overlaid on T1-weighted MRI scans co-registered to the DTI images. A, Left uncinate fasciculus in a normal child. B, Right uncinate fasciculus of the same normal child. C, Left uncinate fasciculus in a socially deprived child (note the thinner and poorly organized tract). D, Right uncinate fasciculus of the same socially deprived child.</a:t>
            </a:r>
          </a:p>
        </p:txBody>
      </p:sp>
    </p:spTree>
    <p:extLst>
      <p:ext uri="{BB962C8B-B14F-4D97-AF65-F5344CB8AC3E}">
        <p14:creationId xmlns:p14="http://schemas.microsoft.com/office/powerpoint/2010/main" val="32724096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071932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3611203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2569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9880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06058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7155361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zh-CN" altLang="en-US" dirty="0"/>
              <a:t>美籍</a:t>
            </a:r>
          </a:p>
        </p:txBody>
      </p:sp>
    </p:spTree>
    <p:extLst>
      <p:ext uri="{BB962C8B-B14F-4D97-AF65-F5344CB8AC3E}">
        <p14:creationId xmlns:p14="http://schemas.microsoft.com/office/powerpoint/2010/main" val="1248227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42107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17910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1506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endParaRPr lang="en-US" altLang="zh-CN" dirty="0"/>
          </a:p>
          <a:p>
            <a:endParaRPr lang="zh-CN" altLang="en-US" dirty="0"/>
          </a:p>
        </p:txBody>
      </p:sp>
    </p:spTree>
    <p:extLst>
      <p:ext uri="{BB962C8B-B14F-4D97-AF65-F5344CB8AC3E}">
        <p14:creationId xmlns:p14="http://schemas.microsoft.com/office/powerpoint/2010/main" val="27750694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xfrm>
            <a:off x="1150938" y="692150"/>
            <a:ext cx="4556125" cy="3416300"/>
          </a:xfrm>
          <a:ln/>
        </p:spPr>
      </p:sp>
      <p:sp>
        <p:nvSpPr>
          <p:cNvPr id="84995" name="Rectangle 3"/>
          <p:cNvSpPr>
            <a:spLocks noGrp="1" noChangeArrowheads="1"/>
          </p:cNvSpPr>
          <p:nvPr>
            <p:ph type="body" idx="1"/>
          </p:nvPr>
        </p:nvSpPr>
        <p:spPr>
          <a:noFill/>
        </p:spPr>
        <p:txBody>
          <a:bodyPr/>
          <a:lstStyle/>
          <a:p>
            <a:endParaRPr lang="zh-CN" altLang="en-US" dirty="0"/>
          </a:p>
        </p:txBody>
      </p:sp>
    </p:spTree>
    <p:extLst>
      <p:ext uri="{BB962C8B-B14F-4D97-AF65-F5344CB8AC3E}">
        <p14:creationId xmlns:p14="http://schemas.microsoft.com/office/powerpoint/2010/main" val="1353820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8763" cy="6851650"/>
            <a:chOff x="1" y="0"/>
            <a:chExt cx="5763" cy="4316"/>
          </a:xfrm>
        </p:grpSpPr>
        <p:sp>
          <p:nvSpPr>
            <p:cNvPr id="5"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6"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8" name="Group 6"/>
            <p:cNvGrpSpPr>
              <a:grpSpLocks/>
            </p:cNvGrpSpPr>
            <p:nvPr/>
          </p:nvGrpSpPr>
          <p:grpSpPr bwMode="auto">
            <a:xfrm>
              <a:off x="288" y="0"/>
              <a:ext cx="5098" cy="4316"/>
              <a:chOff x="288" y="0"/>
              <a:chExt cx="5098" cy="4316"/>
            </a:xfrm>
          </p:grpSpPr>
          <p:sp>
            <p:nvSpPr>
              <p:cNvPr id="28"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29"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0"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1"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2"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3"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4"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5"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6"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7"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8"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39"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40"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9"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1"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2" name="Freeform 23"/>
            <p:cNvSpPr>
              <a:spLocks/>
            </p:cNvSpPr>
            <p:nvPr/>
          </p:nvSpPr>
          <p:spPr bwMode="hidden">
            <a:xfrm>
              <a:off x="5041" y="0"/>
              <a:ext cx="719" cy="845"/>
            </a:xfrm>
            <a:custGeom>
              <a:avLst/>
              <a:gdLst>
                <a:gd name="T0" fmla="*/ 721 w 717"/>
                <a:gd name="T1" fmla="*/ 845 h 845"/>
                <a:gd name="T2" fmla="*/ 721 w 717"/>
                <a:gd name="T3" fmla="*/ 821 h 845"/>
                <a:gd name="T4" fmla="*/ 578 w 717"/>
                <a:gd name="T5" fmla="*/ 605 h 845"/>
                <a:gd name="T6" fmla="*/ 408 w 717"/>
                <a:gd name="T7" fmla="*/ 396 h 845"/>
                <a:gd name="T8" fmla="*/ 223 w 717"/>
                <a:gd name="T9" fmla="*/ 192 h 845"/>
                <a:gd name="T10" fmla="*/ 17 w 717"/>
                <a:gd name="T11" fmla="*/ 0 h 845"/>
                <a:gd name="T12" fmla="*/ 0 w 717"/>
                <a:gd name="T13" fmla="*/ 0 h 845"/>
                <a:gd name="T14" fmla="*/ 211 w 717"/>
                <a:gd name="T15" fmla="*/ 198 h 845"/>
                <a:gd name="T16" fmla="*/ 402 w 717"/>
                <a:gd name="T17" fmla="*/ 408 h 845"/>
                <a:gd name="T18" fmla="*/ 572 w 717"/>
                <a:gd name="T19" fmla="*/ 623 h 845"/>
                <a:gd name="T20" fmla="*/ 721 w 717"/>
                <a:gd name="T21" fmla="*/ 845 h 845"/>
                <a:gd name="T22" fmla="*/ 72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24"/>
            <p:cNvSpPr>
              <a:spLocks/>
            </p:cNvSpPr>
            <p:nvPr/>
          </p:nvSpPr>
          <p:spPr bwMode="hidden">
            <a:xfrm>
              <a:off x="5352" y="0"/>
              <a:ext cx="408" cy="414"/>
            </a:xfrm>
            <a:custGeom>
              <a:avLst/>
              <a:gdLst>
                <a:gd name="T0" fmla="*/ 409 w 407"/>
                <a:gd name="T1" fmla="*/ 414 h 414"/>
                <a:gd name="T2" fmla="*/ 409 w 407"/>
                <a:gd name="T3" fmla="*/ 396 h 414"/>
                <a:gd name="T4" fmla="*/ 224 w 407"/>
                <a:gd name="T5" fmla="*/ 192 h 414"/>
                <a:gd name="T6" fmla="*/ 12 w 407"/>
                <a:gd name="T7" fmla="*/ 0 h 414"/>
                <a:gd name="T8" fmla="*/ 0 w 407"/>
                <a:gd name="T9" fmla="*/ 0 h 414"/>
                <a:gd name="T10" fmla="*/ 108 w 407"/>
                <a:gd name="T11" fmla="*/ 102 h 414"/>
                <a:gd name="T12" fmla="*/ 218 w 407"/>
                <a:gd name="T13" fmla="*/ 204 h 414"/>
                <a:gd name="T14" fmla="*/ 409 w 407"/>
                <a:gd name="T15" fmla="*/ 414 h 414"/>
                <a:gd name="T16" fmla="*/ 409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5" name="Freeform 26"/>
            <p:cNvSpPr>
              <a:spLocks/>
            </p:cNvSpPr>
            <p:nvPr/>
          </p:nvSpPr>
          <p:spPr bwMode="hidden">
            <a:xfrm>
              <a:off x="6" y="0"/>
              <a:ext cx="588" cy="599"/>
            </a:xfrm>
            <a:custGeom>
              <a:avLst/>
              <a:gdLst>
                <a:gd name="T0" fmla="*/ 590 w 586"/>
                <a:gd name="T1" fmla="*/ 0 h 599"/>
                <a:gd name="T2" fmla="*/ 572 w 586"/>
                <a:gd name="T3" fmla="*/ 0 h 599"/>
                <a:gd name="T4" fmla="*/ 409 w 586"/>
                <a:gd name="T5" fmla="*/ 132 h 599"/>
                <a:gd name="T6" fmla="*/ 259 w 586"/>
                <a:gd name="T7" fmla="*/ 270 h 599"/>
                <a:gd name="T8" fmla="*/ 120 w 586"/>
                <a:gd name="T9" fmla="*/ 420 h 599"/>
                <a:gd name="T10" fmla="*/ 0 w 586"/>
                <a:gd name="T11" fmla="*/ 575 h 599"/>
                <a:gd name="T12" fmla="*/ 0 w 586"/>
                <a:gd name="T13" fmla="*/ 599 h 599"/>
                <a:gd name="T14" fmla="*/ 120 w 586"/>
                <a:gd name="T15" fmla="*/ 432 h 599"/>
                <a:gd name="T16" fmla="*/ 259 w 586"/>
                <a:gd name="T17" fmla="*/ 282 h 599"/>
                <a:gd name="T18" fmla="*/ 415 w 586"/>
                <a:gd name="T19" fmla="*/ 138 h 599"/>
                <a:gd name="T20" fmla="*/ 590 w 586"/>
                <a:gd name="T21" fmla="*/ 0 h 599"/>
                <a:gd name="T22" fmla="*/ 59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27"/>
            <p:cNvSpPr>
              <a:spLocks/>
            </p:cNvSpPr>
            <p:nvPr/>
          </p:nvSpPr>
          <p:spPr bwMode="hidden">
            <a:xfrm>
              <a:off x="6" y="0"/>
              <a:ext cx="270" cy="252"/>
            </a:xfrm>
            <a:custGeom>
              <a:avLst/>
              <a:gdLst>
                <a:gd name="T0" fmla="*/ 271 w 269"/>
                <a:gd name="T1" fmla="*/ 0 h 252"/>
                <a:gd name="T2" fmla="*/ 253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1 w 269"/>
                <a:gd name="T15" fmla="*/ 0 h 252"/>
                <a:gd name="T16" fmla="*/ 271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0" name="Group 31"/>
            <p:cNvGrpSpPr>
              <a:grpSpLocks/>
            </p:cNvGrpSpPr>
            <p:nvPr/>
          </p:nvGrpSpPr>
          <p:grpSpPr bwMode="auto">
            <a:xfrm>
              <a:off x="1" y="392"/>
              <a:ext cx="5758" cy="1571"/>
              <a:chOff x="1" y="392"/>
              <a:chExt cx="5758" cy="1571"/>
            </a:xfrm>
          </p:grpSpPr>
          <p:sp>
            <p:nvSpPr>
              <p:cNvPr id="23"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4"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5"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6"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7"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1"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4551" name="Rectangle 39"/>
          <p:cNvSpPr>
            <a:spLocks noGrp="1" noChangeArrowheads="1"/>
          </p:cNvSpPr>
          <p:nvPr>
            <p:ph type="ctrTitle" sz="quarter"/>
          </p:nvPr>
        </p:nvSpPr>
        <p:spPr>
          <a:xfrm>
            <a:off x="685800" y="1692275"/>
            <a:ext cx="7772400" cy="1736725"/>
          </a:xfrm>
        </p:spPr>
        <p:txBody>
          <a:bodyPr anchor="b"/>
          <a:lstStyle>
            <a:lvl1pPr>
              <a:defRPr sz="5400"/>
            </a:lvl1pPr>
          </a:lstStyle>
          <a:p>
            <a:pPr lvl="0"/>
            <a:r>
              <a:rPr lang="en-US" noProof="0"/>
              <a:t>Click to edit Master title style</a:t>
            </a:r>
          </a:p>
        </p:txBody>
      </p:sp>
      <p:sp>
        <p:nvSpPr>
          <p:cNvPr id="704552" name="Rectangle 40"/>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en-US" noProof="0"/>
              <a:t>Click to edit Master subtitle style</a:t>
            </a:r>
          </a:p>
        </p:txBody>
      </p:sp>
      <p:sp>
        <p:nvSpPr>
          <p:cNvPr id="41" name="Rectangle 41"/>
          <p:cNvSpPr>
            <a:spLocks noGrp="1" noChangeArrowheads="1"/>
          </p:cNvSpPr>
          <p:nvPr>
            <p:ph type="dt" sz="quarter" idx="10"/>
          </p:nvPr>
        </p:nvSpPr>
        <p:spPr/>
        <p:txBody>
          <a:bodyPr/>
          <a:lstStyle>
            <a:lvl1pPr>
              <a:defRPr/>
            </a:lvl1pPr>
          </a:lstStyle>
          <a:p>
            <a:pPr>
              <a:defRPr/>
            </a:pPr>
            <a:endParaRPr lang="en-US"/>
          </a:p>
        </p:txBody>
      </p:sp>
      <p:sp>
        <p:nvSpPr>
          <p:cNvPr id="42" name="Rectangle 42"/>
          <p:cNvSpPr>
            <a:spLocks noGrp="1" noChangeArrowheads="1"/>
          </p:cNvSpPr>
          <p:nvPr>
            <p:ph type="ftr" sz="quarter" idx="11"/>
          </p:nvPr>
        </p:nvSpPr>
        <p:spPr/>
        <p:txBody>
          <a:bodyPr/>
          <a:lstStyle>
            <a:lvl1pPr>
              <a:defRPr/>
            </a:lvl1pPr>
          </a:lstStyle>
          <a:p>
            <a:pPr>
              <a:defRPr/>
            </a:pPr>
            <a:endParaRPr lang="en-US"/>
          </a:p>
        </p:txBody>
      </p:sp>
      <p:sp>
        <p:nvSpPr>
          <p:cNvPr id="43" name="Rectangle 43"/>
          <p:cNvSpPr>
            <a:spLocks noGrp="1" noChangeArrowheads="1"/>
          </p:cNvSpPr>
          <p:nvPr>
            <p:ph type="sldNum" sz="quarter" idx="12"/>
          </p:nvPr>
        </p:nvSpPr>
        <p:spPr/>
        <p:txBody>
          <a:bodyPr/>
          <a:lstStyle>
            <a:lvl1pPr>
              <a:defRPr/>
            </a:lvl1pPr>
          </a:lstStyle>
          <a:p>
            <a:pPr>
              <a:defRPr/>
            </a:pPr>
            <a:fld id="{DD188AB2-1214-43EE-BD91-01F24FE810F0}" type="slidenum">
              <a:rPr lang="en-US"/>
              <a:pPr>
                <a:defRPr/>
              </a:pPr>
              <a:t>‹#›</a:t>
            </a:fld>
            <a:endParaRPr lang="en-US"/>
          </a:p>
        </p:txBody>
      </p:sp>
    </p:spTree>
    <p:extLst>
      <p:ext uri="{BB962C8B-B14F-4D97-AF65-F5344CB8AC3E}">
        <p14:creationId xmlns:p14="http://schemas.microsoft.com/office/powerpoint/2010/main" val="1336831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2125AB45-0D3C-4E5C-A0B5-126A4E54F635}" type="slidenum">
              <a:rPr lang="en-US"/>
              <a:pPr>
                <a:defRPr/>
              </a:pPr>
              <a:t>‹#›</a:t>
            </a:fld>
            <a:endParaRPr lang="en-US"/>
          </a:p>
        </p:txBody>
      </p:sp>
    </p:spTree>
    <p:extLst>
      <p:ext uri="{BB962C8B-B14F-4D97-AF65-F5344CB8AC3E}">
        <p14:creationId xmlns:p14="http://schemas.microsoft.com/office/powerpoint/2010/main" val="26050877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F2320049-3DB3-4CD7-9E5C-FA8EFFC748AF}" type="slidenum">
              <a:rPr lang="en-US"/>
              <a:pPr>
                <a:defRPr/>
              </a:pPr>
              <a:t>‹#›</a:t>
            </a:fld>
            <a:endParaRPr lang="en-US"/>
          </a:p>
        </p:txBody>
      </p:sp>
    </p:spTree>
    <p:extLst>
      <p:ext uri="{BB962C8B-B14F-4D97-AF65-F5344CB8AC3E}">
        <p14:creationId xmlns:p14="http://schemas.microsoft.com/office/powerpoint/2010/main" val="20550677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606E0ED4-9136-47F4-BFA4-F1BDF6906B65}" type="slidenum">
              <a:rPr lang="en-US"/>
              <a:pPr>
                <a:defRPr/>
              </a:pPr>
              <a:t>‹#›</a:t>
            </a:fld>
            <a:endParaRPr lang="en-US"/>
          </a:p>
        </p:txBody>
      </p:sp>
    </p:spTree>
    <p:extLst>
      <p:ext uri="{BB962C8B-B14F-4D97-AF65-F5344CB8AC3E}">
        <p14:creationId xmlns:p14="http://schemas.microsoft.com/office/powerpoint/2010/main" val="3584604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0ABD4E04-6C53-4E17-91F1-E45933DE4858}" type="slidenum">
              <a:rPr lang="en-US"/>
              <a:pPr>
                <a:defRPr/>
              </a:pPr>
              <a:t>‹#›</a:t>
            </a:fld>
            <a:endParaRPr lang="en-US"/>
          </a:p>
        </p:txBody>
      </p:sp>
    </p:spTree>
    <p:extLst>
      <p:ext uri="{BB962C8B-B14F-4D97-AF65-F5344CB8AC3E}">
        <p14:creationId xmlns:p14="http://schemas.microsoft.com/office/powerpoint/2010/main" val="39111444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58EBAF62-11E4-4526-9F58-F3A73436114B}" type="slidenum">
              <a:rPr lang="en-US"/>
              <a:pPr>
                <a:defRPr/>
              </a:pPr>
              <a:t>‹#›</a:t>
            </a:fld>
            <a:endParaRPr lang="en-US"/>
          </a:p>
        </p:txBody>
      </p:sp>
    </p:spTree>
    <p:extLst>
      <p:ext uri="{BB962C8B-B14F-4D97-AF65-F5344CB8AC3E}">
        <p14:creationId xmlns:p14="http://schemas.microsoft.com/office/powerpoint/2010/main" val="38192263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5EA07D3D-3146-4D80-9D30-CD87790DEAA5}" type="slidenum">
              <a:rPr lang="en-US"/>
              <a:pPr>
                <a:defRPr/>
              </a:pPr>
              <a:t>‹#›</a:t>
            </a:fld>
            <a:endParaRPr lang="en-US"/>
          </a:p>
        </p:txBody>
      </p:sp>
    </p:spTree>
    <p:extLst>
      <p:ext uri="{BB962C8B-B14F-4D97-AF65-F5344CB8AC3E}">
        <p14:creationId xmlns:p14="http://schemas.microsoft.com/office/powerpoint/2010/main" val="34685069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07F6182F-B999-47A6-8714-C13D3C3046E3}" type="slidenum">
              <a:rPr lang="en-US"/>
              <a:pPr>
                <a:defRPr/>
              </a:pPr>
              <a:t>‹#›</a:t>
            </a:fld>
            <a:endParaRPr lang="en-US"/>
          </a:p>
        </p:txBody>
      </p:sp>
    </p:spTree>
    <p:extLst>
      <p:ext uri="{BB962C8B-B14F-4D97-AF65-F5344CB8AC3E}">
        <p14:creationId xmlns:p14="http://schemas.microsoft.com/office/powerpoint/2010/main" val="29452218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92FD609E-A85F-4694-8F05-DB47C986934F}" type="slidenum">
              <a:rPr lang="en-US"/>
              <a:pPr>
                <a:defRPr/>
              </a:pPr>
              <a:t>‹#›</a:t>
            </a:fld>
            <a:endParaRPr lang="en-US"/>
          </a:p>
        </p:txBody>
      </p:sp>
    </p:spTree>
    <p:extLst>
      <p:ext uri="{BB962C8B-B14F-4D97-AF65-F5344CB8AC3E}">
        <p14:creationId xmlns:p14="http://schemas.microsoft.com/office/powerpoint/2010/main" val="542617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CA9874A8-7392-4C7C-8E15-EA6AD14BFA37}" type="slidenum">
              <a:rPr lang="en-US"/>
              <a:pPr>
                <a:defRPr/>
              </a:pPr>
              <a:t>‹#›</a:t>
            </a:fld>
            <a:endParaRPr lang="en-US"/>
          </a:p>
        </p:txBody>
      </p:sp>
    </p:spTree>
    <p:extLst>
      <p:ext uri="{BB962C8B-B14F-4D97-AF65-F5344CB8AC3E}">
        <p14:creationId xmlns:p14="http://schemas.microsoft.com/office/powerpoint/2010/main" val="22071383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262E2392-0E2E-4D08-B155-6B8C4B679370}" type="slidenum">
              <a:rPr lang="en-US"/>
              <a:pPr>
                <a:defRPr/>
              </a:pPr>
              <a:t>‹#›</a:t>
            </a:fld>
            <a:endParaRPr lang="en-US"/>
          </a:p>
        </p:txBody>
      </p:sp>
    </p:spTree>
    <p:extLst>
      <p:ext uri="{BB962C8B-B14F-4D97-AF65-F5344CB8AC3E}">
        <p14:creationId xmlns:p14="http://schemas.microsoft.com/office/powerpoint/2010/main" val="235191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shade val="39216"/>
                <a:invGamma/>
              </a:schemeClr>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588" y="0"/>
            <a:ext cx="9148762" cy="6851650"/>
            <a:chOff x="1" y="0"/>
            <a:chExt cx="5763" cy="4316"/>
          </a:xfrm>
        </p:grpSpPr>
        <p:sp>
          <p:nvSpPr>
            <p:cNvPr id="703491" name="Freeform 3"/>
            <p:cNvSpPr>
              <a:spLocks/>
            </p:cNvSpPr>
            <p:nvPr/>
          </p:nvSpPr>
          <p:spPr bwMode="hidden">
            <a:xfrm>
              <a:off x="5045" y="2626"/>
              <a:ext cx="719" cy="1690"/>
            </a:xfrm>
            <a:custGeom>
              <a:avLst/>
              <a:gdLst>
                <a:gd name="T0" fmla="*/ 717 w 717"/>
                <a:gd name="T1" fmla="*/ 72 h 1690"/>
                <a:gd name="T2" fmla="*/ 717 w 717"/>
                <a:gd name="T3" fmla="*/ 0 h 1690"/>
                <a:gd name="T4" fmla="*/ 699 w 717"/>
                <a:gd name="T5" fmla="*/ 101 h 1690"/>
                <a:gd name="T6" fmla="*/ 675 w 717"/>
                <a:gd name="T7" fmla="*/ 209 h 1690"/>
                <a:gd name="T8" fmla="*/ 627 w 717"/>
                <a:gd name="T9" fmla="*/ 389 h 1690"/>
                <a:gd name="T10" fmla="*/ 574 w 717"/>
                <a:gd name="T11" fmla="*/ 569 h 1690"/>
                <a:gd name="T12" fmla="*/ 502 w 717"/>
                <a:gd name="T13" fmla="*/ 749 h 1690"/>
                <a:gd name="T14" fmla="*/ 424 w 717"/>
                <a:gd name="T15" fmla="*/ 935 h 1690"/>
                <a:gd name="T16" fmla="*/ 334 w 717"/>
                <a:gd name="T17" fmla="*/ 1121 h 1690"/>
                <a:gd name="T18" fmla="*/ 233 w 717"/>
                <a:gd name="T19" fmla="*/ 1312 h 1690"/>
                <a:gd name="T20" fmla="*/ 125 w 717"/>
                <a:gd name="T21" fmla="*/ 1498 h 1690"/>
                <a:gd name="T22" fmla="*/ 0 w 717"/>
                <a:gd name="T23" fmla="*/ 1690 h 1690"/>
                <a:gd name="T24" fmla="*/ 11 w 717"/>
                <a:gd name="T25" fmla="*/ 1690 h 1690"/>
                <a:gd name="T26" fmla="*/ 137 w 717"/>
                <a:gd name="T27" fmla="*/ 1498 h 1690"/>
                <a:gd name="T28" fmla="*/ 245 w 717"/>
                <a:gd name="T29" fmla="*/ 1312 h 1690"/>
                <a:gd name="T30" fmla="*/ 346 w 717"/>
                <a:gd name="T31" fmla="*/ 1121 h 1690"/>
                <a:gd name="T32" fmla="*/ 436 w 717"/>
                <a:gd name="T33" fmla="*/ 935 h 1690"/>
                <a:gd name="T34" fmla="*/ 514 w 717"/>
                <a:gd name="T35" fmla="*/ 749 h 1690"/>
                <a:gd name="T36" fmla="*/ 585 w 717"/>
                <a:gd name="T37" fmla="*/ 569 h 1690"/>
                <a:gd name="T38" fmla="*/ 639 w 717"/>
                <a:gd name="T39" fmla="*/ 389 h 1690"/>
                <a:gd name="T40" fmla="*/ 687 w 717"/>
                <a:gd name="T41" fmla="*/ 209 h 1690"/>
                <a:gd name="T42" fmla="*/ 705 w 717"/>
                <a:gd name="T43" fmla="*/ 143 h 1690"/>
                <a:gd name="T44" fmla="*/ 717 w 717"/>
                <a:gd name="T45" fmla="*/ 72 h 1690"/>
                <a:gd name="T46" fmla="*/ 717 w 717"/>
                <a:gd name="T47" fmla="*/ 72 h 16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2" name="Freeform 4"/>
            <p:cNvSpPr>
              <a:spLocks/>
            </p:cNvSpPr>
            <p:nvPr/>
          </p:nvSpPr>
          <p:spPr bwMode="hidden">
            <a:xfrm>
              <a:off x="5386" y="3794"/>
              <a:ext cx="378" cy="522"/>
            </a:xfrm>
            <a:custGeom>
              <a:avLst/>
              <a:gdLst>
                <a:gd name="T0" fmla="*/ 377 w 377"/>
                <a:gd name="T1" fmla="*/ 0 h 522"/>
                <a:gd name="T2" fmla="*/ 293 w 377"/>
                <a:gd name="T3" fmla="*/ 132 h 522"/>
                <a:gd name="T4" fmla="*/ 204 w 377"/>
                <a:gd name="T5" fmla="*/ 264 h 522"/>
                <a:gd name="T6" fmla="*/ 102 w 377"/>
                <a:gd name="T7" fmla="*/ 396 h 522"/>
                <a:gd name="T8" fmla="*/ 0 w 377"/>
                <a:gd name="T9" fmla="*/ 522 h 522"/>
                <a:gd name="T10" fmla="*/ 12 w 377"/>
                <a:gd name="T11" fmla="*/ 522 h 522"/>
                <a:gd name="T12" fmla="*/ 114 w 377"/>
                <a:gd name="T13" fmla="*/ 402 h 522"/>
                <a:gd name="T14" fmla="*/ 204 w 377"/>
                <a:gd name="T15" fmla="*/ 282 h 522"/>
                <a:gd name="T16" fmla="*/ 377 w 377"/>
                <a:gd name="T17" fmla="*/ 24 h 522"/>
                <a:gd name="T18" fmla="*/ 377 w 377"/>
                <a:gd name="T19" fmla="*/ 0 h 522"/>
                <a:gd name="T20" fmla="*/ 377 w 377"/>
                <a:gd name="T21"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3" name="Freeform 5"/>
            <p:cNvSpPr>
              <a:spLocks/>
            </p:cNvSpPr>
            <p:nvPr/>
          </p:nvSpPr>
          <p:spPr bwMode="hidden">
            <a:xfrm>
              <a:off x="5680" y="4214"/>
              <a:ext cx="84" cy="102"/>
            </a:xfrm>
            <a:custGeom>
              <a:avLst/>
              <a:gdLst>
                <a:gd name="T0" fmla="*/ 0 w 84"/>
                <a:gd name="T1" fmla="*/ 102 h 102"/>
                <a:gd name="T2" fmla="*/ 18 w 84"/>
                <a:gd name="T3" fmla="*/ 102 h 102"/>
                <a:gd name="T4" fmla="*/ 48 w 84"/>
                <a:gd name="T5" fmla="*/ 60 h 102"/>
                <a:gd name="T6" fmla="*/ 84 w 84"/>
                <a:gd name="T7" fmla="*/ 24 h 102"/>
                <a:gd name="T8" fmla="*/ 84 w 84"/>
                <a:gd name="T9" fmla="*/ 0 h 102"/>
                <a:gd name="T10" fmla="*/ 42 w 84"/>
                <a:gd name="T11" fmla="*/ 54 h 102"/>
                <a:gd name="T12" fmla="*/ 0 w 84"/>
                <a:gd name="T13" fmla="*/ 102 h 102"/>
                <a:gd name="T14" fmla="*/ 0 w 84"/>
                <a:gd name="T15" fmla="*/ 102 h 1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nvGrpSpPr>
            <p:cNvPr id="1035" name="Group 6"/>
            <p:cNvGrpSpPr>
              <a:grpSpLocks/>
            </p:cNvGrpSpPr>
            <p:nvPr/>
          </p:nvGrpSpPr>
          <p:grpSpPr bwMode="auto">
            <a:xfrm>
              <a:off x="288" y="0"/>
              <a:ext cx="5098" cy="4316"/>
              <a:chOff x="288" y="0"/>
              <a:chExt cx="5098" cy="4316"/>
            </a:xfrm>
          </p:grpSpPr>
          <p:sp>
            <p:nvSpPr>
              <p:cNvPr id="703495" name="Freeform 7"/>
              <p:cNvSpPr>
                <a:spLocks/>
              </p:cNvSpPr>
              <p:nvPr userDrawn="1"/>
            </p:nvSpPr>
            <p:spPr bwMode="hidden">
              <a:xfrm>
                <a:off x="2789" y="0"/>
                <a:ext cx="72" cy="4316"/>
              </a:xfrm>
              <a:custGeom>
                <a:avLst/>
                <a:gdLst>
                  <a:gd name="T0" fmla="*/ 0 w 72"/>
                  <a:gd name="T1" fmla="*/ 0 h 4316"/>
                  <a:gd name="T2" fmla="*/ 60 w 72"/>
                  <a:gd name="T3" fmla="*/ 4316 h 4316"/>
                  <a:gd name="T4" fmla="*/ 72 w 72"/>
                  <a:gd name="T5" fmla="*/ 4316 h 4316"/>
                  <a:gd name="T6" fmla="*/ 12 w 72"/>
                  <a:gd name="T7" fmla="*/ 0 h 4316"/>
                  <a:gd name="T8" fmla="*/ 0 w 72"/>
                  <a:gd name="T9" fmla="*/ 0 h 4316"/>
                  <a:gd name="T10" fmla="*/ 0 w 72"/>
                  <a:gd name="T11" fmla="*/ 0 h 4316"/>
                </a:gdLst>
                <a:ahLst/>
                <a:cxnLst>
                  <a:cxn ang="0">
                    <a:pos x="T0" y="T1"/>
                  </a:cxn>
                  <a:cxn ang="0">
                    <a:pos x="T2" y="T3"/>
                  </a:cxn>
                  <a:cxn ang="0">
                    <a:pos x="T4" y="T5"/>
                  </a:cxn>
                  <a:cxn ang="0">
                    <a:pos x="T6" y="T7"/>
                  </a:cxn>
                  <a:cxn ang="0">
                    <a:pos x="T8" y="T9"/>
                  </a:cxn>
                  <a:cxn ang="0">
                    <a:pos x="T10" y="T11"/>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6" name="Freeform 8"/>
              <p:cNvSpPr>
                <a:spLocks/>
              </p:cNvSpPr>
              <p:nvPr userDrawn="1"/>
            </p:nvSpPr>
            <p:spPr bwMode="hidden">
              <a:xfrm>
                <a:off x="3089" y="0"/>
                <a:ext cx="174" cy="4316"/>
              </a:xfrm>
              <a:custGeom>
                <a:avLst/>
                <a:gdLst>
                  <a:gd name="T0" fmla="*/ 24 w 174"/>
                  <a:gd name="T1" fmla="*/ 0 h 4316"/>
                  <a:gd name="T2" fmla="*/ 12 w 174"/>
                  <a:gd name="T3" fmla="*/ 0 h 4316"/>
                  <a:gd name="T4" fmla="*/ 42 w 174"/>
                  <a:gd name="T5" fmla="*/ 216 h 4316"/>
                  <a:gd name="T6" fmla="*/ 72 w 174"/>
                  <a:gd name="T7" fmla="*/ 444 h 4316"/>
                  <a:gd name="T8" fmla="*/ 96 w 174"/>
                  <a:gd name="T9" fmla="*/ 689 h 4316"/>
                  <a:gd name="T10" fmla="*/ 120 w 174"/>
                  <a:gd name="T11" fmla="*/ 947 h 4316"/>
                  <a:gd name="T12" fmla="*/ 132 w 174"/>
                  <a:gd name="T13" fmla="*/ 1211 h 4316"/>
                  <a:gd name="T14" fmla="*/ 150 w 174"/>
                  <a:gd name="T15" fmla="*/ 1487 h 4316"/>
                  <a:gd name="T16" fmla="*/ 156 w 174"/>
                  <a:gd name="T17" fmla="*/ 1768 h 4316"/>
                  <a:gd name="T18" fmla="*/ 162 w 174"/>
                  <a:gd name="T19" fmla="*/ 2062 h 4316"/>
                  <a:gd name="T20" fmla="*/ 156 w 174"/>
                  <a:gd name="T21" fmla="*/ 2644 h 4316"/>
                  <a:gd name="T22" fmla="*/ 126 w 174"/>
                  <a:gd name="T23" fmla="*/ 3225 h 4316"/>
                  <a:gd name="T24" fmla="*/ 108 w 174"/>
                  <a:gd name="T25" fmla="*/ 3507 h 4316"/>
                  <a:gd name="T26" fmla="*/ 78 w 174"/>
                  <a:gd name="T27" fmla="*/ 3788 h 4316"/>
                  <a:gd name="T28" fmla="*/ 42 w 174"/>
                  <a:gd name="T29" fmla="*/ 4058 h 4316"/>
                  <a:gd name="T30" fmla="*/ 0 w 174"/>
                  <a:gd name="T31" fmla="*/ 4316 h 4316"/>
                  <a:gd name="T32" fmla="*/ 12 w 174"/>
                  <a:gd name="T33" fmla="*/ 4316 h 4316"/>
                  <a:gd name="T34" fmla="*/ 54 w 174"/>
                  <a:gd name="T35" fmla="*/ 4058 h 4316"/>
                  <a:gd name="T36" fmla="*/ 90 w 174"/>
                  <a:gd name="T37" fmla="*/ 3782 h 4316"/>
                  <a:gd name="T38" fmla="*/ 120 w 174"/>
                  <a:gd name="T39" fmla="*/ 3507 h 4316"/>
                  <a:gd name="T40" fmla="*/ 138 w 174"/>
                  <a:gd name="T41" fmla="*/ 3219 h 4316"/>
                  <a:gd name="T42" fmla="*/ 168 w 174"/>
                  <a:gd name="T43" fmla="*/ 2638 h 4316"/>
                  <a:gd name="T44" fmla="*/ 174 w 174"/>
                  <a:gd name="T45" fmla="*/ 2056 h 4316"/>
                  <a:gd name="T46" fmla="*/ 168 w 174"/>
                  <a:gd name="T47" fmla="*/ 1768 h 4316"/>
                  <a:gd name="T48" fmla="*/ 162 w 174"/>
                  <a:gd name="T49" fmla="*/ 1487 h 4316"/>
                  <a:gd name="T50" fmla="*/ 144 w 174"/>
                  <a:gd name="T51" fmla="*/ 1211 h 4316"/>
                  <a:gd name="T52" fmla="*/ 132 w 174"/>
                  <a:gd name="T53" fmla="*/ 941 h 4316"/>
                  <a:gd name="T54" fmla="*/ 108 w 174"/>
                  <a:gd name="T55" fmla="*/ 689 h 4316"/>
                  <a:gd name="T56" fmla="*/ 84 w 174"/>
                  <a:gd name="T57" fmla="*/ 444 h 4316"/>
                  <a:gd name="T58" fmla="*/ 54 w 174"/>
                  <a:gd name="T59" fmla="*/ 216 h 4316"/>
                  <a:gd name="T60" fmla="*/ 24 w 174"/>
                  <a:gd name="T61" fmla="*/ 0 h 4316"/>
                  <a:gd name="T62" fmla="*/ 24 w 174"/>
                  <a:gd name="T63"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7" name="Freeform 9"/>
              <p:cNvSpPr>
                <a:spLocks/>
              </p:cNvSpPr>
              <p:nvPr userDrawn="1"/>
            </p:nvSpPr>
            <p:spPr bwMode="hidden">
              <a:xfrm>
                <a:off x="3358" y="0"/>
                <a:ext cx="337" cy="4316"/>
              </a:xfrm>
              <a:custGeom>
                <a:avLst/>
                <a:gdLst>
                  <a:gd name="T0" fmla="*/ 329 w 335"/>
                  <a:gd name="T1" fmla="*/ 2014 h 4316"/>
                  <a:gd name="T2" fmla="*/ 317 w 335"/>
                  <a:gd name="T3" fmla="*/ 1726 h 4316"/>
                  <a:gd name="T4" fmla="*/ 293 w 335"/>
                  <a:gd name="T5" fmla="*/ 1445 h 4316"/>
                  <a:gd name="T6" fmla="*/ 263 w 335"/>
                  <a:gd name="T7" fmla="*/ 1175 h 4316"/>
                  <a:gd name="T8" fmla="*/ 228 w 335"/>
                  <a:gd name="T9" fmla="*/ 917 h 4316"/>
                  <a:gd name="T10" fmla="*/ 186 w 335"/>
                  <a:gd name="T11" fmla="*/ 665 h 4316"/>
                  <a:gd name="T12" fmla="*/ 132 w 335"/>
                  <a:gd name="T13" fmla="*/ 432 h 4316"/>
                  <a:gd name="T14" fmla="*/ 78 w 335"/>
                  <a:gd name="T15" fmla="*/ 204 h 4316"/>
                  <a:gd name="T16" fmla="*/ 12 w 335"/>
                  <a:gd name="T17" fmla="*/ 0 h 4316"/>
                  <a:gd name="T18" fmla="*/ 0 w 335"/>
                  <a:gd name="T19" fmla="*/ 0 h 4316"/>
                  <a:gd name="T20" fmla="*/ 66 w 335"/>
                  <a:gd name="T21" fmla="*/ 204 h 4316"/>
                  <a:gd name="T22" fmla="*/ 120 w 335"/>
                  <a:gd name="T23" fmla="*/ 432 h 4316"/>
                  <a:gd name="T24" fmla="*/ 174 w 335"/>
                  <a:gd name="T25" fmla="*/ 665 h 4316"/>
                  <a:gd name="T26" fmla="*/ 216 w 335"/>
                  <a:gd name="T27" fmla="*/ 917 h 4316"/>
                  <a:gd name="T28" fmla="*/ 251 w 335"/>
                  <a:gd name="T29" fmla="*/ 1175 h 4316"/>
                  <a:gd name="T30" fmla="*/ 281 w 335"/>
                  <a:gd name="T31" fmla="*/ 1445 h 4316"/>
                  <a:gd name="T32" fmla="*/ 305 w 335"/>
                  <a:gd name="T33" fmla="*/ 1726 h 4316"/>
                  <a:gd name="T34" fmla="*/ 317 w 335"/>
                  <a:gd name="T35" fmla="*/ 2014 h 4316"/>
                  <a:gd name="T36" fmla="*/ 323 w 335"/>
                  <a:gd name="T37" fmla="*/ 2314 h 4316"/>
                  <a:gd name="T38" fmla="*/ 317 w 335"/>
                  <a:gd name="T39" fmla="*/ 2608 h 4316"/>
                  <a:gd name="T40" fmla="*/ 305 w 335"/>
                  <a:gd name="T41" fmla="*/ 2907 h 4316"/>
                  <a:gd name="T42" fmla="*/ 281 w 335"/>
                  <a:gd name="T43" fmla="*/ 3201 h 4316"/>
                  <a:gd name="T44" fmla="*/ 257 w 335"/>
                  <a:gd name="T45" fmla="*/ 3489 h 4316"/>
                  <a:gd name="T46" fmla="*/ 216 w 335"/>
                  <a:gd name="T47" fmla="*/ 3777 h 4316"/>
                  <a:gd name="T48" fmla="*/ 174 w 335"/>
                  <a:gd name="T49" fmla="*/ 4052 h 4316"/>
                  <a:gd name="T50" fmla="*/ 120 w 335"/>
                  <a:gd name="T51" fmla="*/ 4316 h 4316"/>
                  <a:gd name="T52" fmla="*/ 132 w 335"/>
                  <a:gd name="T53" fmla="*/ 4316 h 4316"/>
                  <a:gd name="T54" fmla="*/ 186 w 335"/>
                  <a:gd name="T55" fmla="*/ 4052 h 4316"/>
                  <a:gd name="T56" fmla="*/ 228 w 335"/>
                  <a:gd name="T57" fmla="*/ 3777 h 4316"/>
                  <a:gd name="T58" fmla="*/ 269 w 335"/>
                  <a:gd name="T59" fmla="*/ 3489 h 4316"/>
                  <a:gd name="T60" fmla="*/ 293 w 335"/>
                  <a:gd name="T61" fmla="*/ 3201 h 4316"/>
                  <a:gd name="T62" fmla="*/ 317 w 335"/>
                  <a:gd name="T63" fmla="*/ 2907 h 4316"/>
                  <a:gd name="T64" fmla="*/ 329 w 335"/>
                  <a:gd name="T65" fmla="*/ 2608 h 4316"/>
                  <a:gd name="T66" fmla="*/ 335 w 335"/>
                  <a:gd name="T67" fmla="*/ 2314 h 4316"/>
                  <a:gd name="T68" fmla="*/ 329 w 335"/>
                  <a:gd name="T69" fmla="*/ 2014 h 4316"/>
                  <a:gd name="T70" fmla="*/ 329 w 335"/>
                  <a:gd name="T71" fmla="*/ 201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8" name="Freeform 10"/>
              <p:cNvSpPr>
                <a:spLocks/>
              </p:cNvSpPr>
              <p:nvPr userDrawn="1"/>
            </p:nvSpPr>
            <p:spPr bwMode="hidden">
              <a:xfrm>
                <a:off x="3676" y="0"/>
                <a:ext cx="427" cy="4316"/>
              </a:xfrm>
              <a:custGeom>
                <a:avLst/>
                <a:gdLst>
                  <a:gd name="T0" fmla="*/ 413 w 425"/>
                  <a:gd name="T1" fmla="*/ 1924 h 4316"/>
                  <a:gd name="T2" fmla="*/ 395 w 425"/>
                  <a:gd name="T3" fmla="*/ 1690 h 4316"/>
                  <a:gd name="T4" fmla="*/ 365 w 425"/>
                  <a:gd name="T5" fmla="*/ 1457 h 4316"/>
                  <a:gd name="T6" fmla="*/ 329 w 425"/>
                  <a:gd name="T7" fmla="*/ 1229 h 4316"/>
                  <a:gd name="T8" fmla="*/ 281 w 425"/>
                  <a:gd name="T9" fmla="*/ 1001 h 4316"/>
                  <a:gd name="T10" fmla="*/ 227 w 425"/>
                  <a:gd name="T11" fmla="*/ 761 h 4316"/>
                  <a:gd name="T12" fmla="*/ 162 w 425"/>
                  <a:gd name="T13" fmla="*/ 522 h 4316"/>
                  <a:gd name="T14" fmla="*/ 90 w 425"/>
                  <a:gd name="T15" fmla="*/ 270 h 4316"/>
                  <a:gd name="T16" fmla="*/ 12 w 425"/>
                  <a:gd name="T17" fmla="*/ 0 h 4316"/>
                  <a:gd name="T18" fmla="*/ 0 w 425"/>
                  <a:gd name="T19" fmla="*/ 0 h 4316"/>
                  <a:gd name="T20" fmla="*/ 84 w 425"/>
                  <a:gd name="T21" fmla="*/ 270 h 4316"/>
                  <a:gd name="T22" fmla="*/ 156 w 425"/>
                  <a:gd name="T23" fmla="*/ 522 h 4316"/>
                  <a:gd name="T24" fmla="*/ 216 w 425"/>
                  <a:gd name="T25" fmla="*/ 767 h 4316"/>
                  <a:gd name="T26" fmla="*/ 275 w 425"/>
                  <a:gd name="T27" fmla="*/ 1001 h 4316"/>
                  <a:gd name="T28" fmla="*/ 317 w 425"/>
                  <a:gd name="T29" fmla="*/ 1235 h 4316"/>
                  <a:gd name="T30" fmla="*/ 353 w 425"/>
                  <a:gd name="T31" fmla="*/ 1463 h 4316"/>
                  <a:gd name="T32" fmla="*/ 383 w 425"/>
                  <a:gd name="T33" fmla="*/ 1690 h 4316"/>
                  <a:gd name="T34" fmla="*/ 401 w 425"/>
                  <a:gd name="T35" fmla="*/ 1924 h 4316"/>
                  <a:gd name="T36" fmla="*/ 413 w 425"/>
                  <a:gd name="T37" fmla="*/ 2188 h 4316"/>
                  <a:gd name="T38" fmla="*/ 407 w 425"/>
                  <a:gd name="T39" fmla="*/ 2458 h 4316"/>
                  <a:gd name="T40" fmla="*/ 395 w 425"/>
                  <a:gd name="T41" fmla="*/ 2733 h 4316"/>
                  <a:gd name="T42" fmla="*/ 365 w 425"/>
                  <a:gd name="T43" fmla="*/ 3021 h 4316"/>
                  <a:gd name="T44" fmla="*/ 329 w 425"/>
                  <a:gd name="T45" fmla="*/ 3321 h 4316"/>
                  <a:gd name="T46" fmla="*/ 275 w 425"/>
                  <a:gd name="T47" fmla="*/ 3639 h 4316"/>
                  <a:gd name="T48" fmla="*/ 204 w 425"/>
                  <a:gd name="T49" fmla="*/ 3968 h 4316"/>
                  <a:gd name="T50" fmla="*/ 126 w 425"/>
                  <a:gd name="T51" fmla="*/ 4316 h 4316"/>
                  <a:gd name="T52" fmla="*/ 138 w 425"/>
                  <a:gd name="T53" fmla="*/ 4316 h 4316"/>
                  <a:gd name="T54" fmla="*/ 216 w 425"/>
                  <a:gd name="T55" fmla="*/ 3968 h 4316"/>
                  <a:gd name="T56" fmla="*/ 287 w 425"/>
                  <a:gd name="T57" fmla="*/ 3639 h 4316"/>
                  <a:gd name="T58" fmla="*/ 341 w 425"/>
                  <a:gd name="T59" fmla="*/ 3321 h 4316"/>
                  <a:gd name="T60" fmla="*/ 377 w 425"/>
                  <a:gd name="T61" fmla="*/ 3021 h 4316"/>
                  <a:gd name="T62" fmla="*/ 407 w 425"/>
                  <a:gd name="T63" fmla="*/ 2733 h 4316"/>
                  <a:gd name="T64" fmla="*/ 419 w 425"/>
                  <a:gd name="T65" fmla="*/ 2458 h 4316"/>
                  <a:gd name="T66" fmla="*/ 425 w 425"/>
                  <a:gd name="T67" fmla="*/ 2188 h 4316"/>
                  <a:gd name="T68" fmla="*/ 413 w 425"/>
                  <a:gd name="T69" fmla="*/ 1924 h 4316"/>
                  <a:gd name="T70" fmla="*/ 413 w 425"/>
                  <a:gd name="T71" fmla="*/ 1924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499" name="Freeform 11"/>
              <p:cNvSpPr>
                <a:spLocks/>
              </p:cNvSpPr>
              <p:nvPr userDrawn="1"/>
            </p:nvSpPr>
            <p:spPr bwMode="hidden">
              <a:xfrm>
                <a:off x="3946" y="0"/>
                <a:ext cx="558" cy="4316"/>
              </a:xfrm>
              <a:custGeom>
                <a:avLst/>
                <a:gdLst>
                  <a:gd name="T0" fmla="*/ 556 w 556"/>
                  <a:gd name="T1" fmla="*/ 2020 h 4316"/>
                  <a:gd name="T2" fmla="*/ 538 w 556"/>
                  <a:gd name="T3" fmla="*/ 1732 h 4316"/>
                  <a:gd name="T4" fmla="*/ 503 w 556"/>
                  <a:gd name="T5" fmla="*/ 1445 h 4316"/>
                  <a:gd name="T6" fmla="*/ 455 w 556"/>
                  <a:gd name="T7" fmla="*/ 1175 h 4316"/>
                  <a:gd name="T8" fmla="*/ 395 w 556"/>
                  <a:gd name="T9" fmla="*/ 911 h 4316"/>
                  <a:gd name="T10" fmla="*/ 317 w 556"/>
                  <a:gd name="T11" fmla="*/ 659 h 4316"/>
                  <a:gd name="T12" fmla="*/ 228 w 556"/>
                  <a:gd name="T13" fmla="*/ 426 h 4316"/>
                  <a:gd name="T14" fmla="*/ 126 w 556"/>
                  <a:gd name="T15" fmla="*/ 204 h 4316"/>
                  <a:gd name="T16" fmla="*/ 12 w 556"/>
                  <a:gd name="T17" fmla="*/ 0 h 4316"/>
                  <a:gd name="T18" fmla="*/ 0 w 556"/>
                  <a:gd name="T19" fmla="*/ 0 h 4316"/>
                  <a:gd name="T20" fmla="*/ 114 w 556"/>
                  <a:gd name="T21" fmla="*/ 204 h 4316"/>
                  <a:gd name="T22" fmla="*/ 216 w 556"/>
                  <a:gd name="T23" fmla="*/ 426 h 4316"/>
                  <a:gd name="T24" fmla="*/ 305 w 556"/>
                  <a:gd name="T25" fmla="*/ 659 h 4316"/>
                  <a:gd name="T26" fmla="*/ 383 w 556"/>
                  <a:gd name="T27" fmla="*/ 911 h 4316"/>
                  <a:gd name="T28" fmla="*/ 443 w 556"/>
                  <a:gd name="T29" fmla="*/ 1175 h 4316"/>
                  <a:gd name="T30" fmla="*/ 491 w 556"/>
                  <a:gd name="T31" fmla="*/ 1445 h 4316"/>
                  <a:gd name="T32" fmla="*/ 526 w 556"/>
                  <a:gd name="T33" fmla="*/ 1732 h 4316"/>
                  <a:gd name="T34" fmla="*/ 544 w 556"/>
                  <a:gd name="T35" fmla="*/ 2020 h 4316"/>
                  <a:gd name="T36" fmla="*/ 544 w 556"/>
                  <a:gd name="T37" fmla="*/ 2326 h 4316"/>
                  <a:gd name="T38" fmla="*/ 532 w 556"/>
                  <a:gd name="T39" fmla="*/ 2632 h 4316"/>
                  <a:gd name="T40" fmla="*/ 503 w 556"/>
                  <a:gd name="T41" fmla="*/ 2931 h 4316"/>
                  <a:gd name="T42" fmla="*/ 455 w 556"/>
                  <a:gd name="T43" fmla="*/ 3225 h 4316"/>
                  <a:gd name="T44" fmla="*/ 389 w 556"/>
                  <a:gd name="T45" fmla="*/ 3513 h 4316"/>
                  <a:gd name="T46" fmla="*/ 311 w 556"/>
                  <a:gd name="T47" fmla="*/ 3788 h 4316"/>
                  <a:gd name="T48" fmla="*/ 216 w 556"/>
                  <a:gd name="T49" fmla="*/ 4058 h 4316"/>
                  <a:gd name="T50" fmla="*/ 102 w 556"/>
                  <a:gd name="T51" fmla="*/ 4316 h 4316"/>
                  <a:gd name="T52" fmla="*/ 114 w 556"/>
                  <a:gd name="T53" fmla="*/ 4316 h 4316"/>
                  <a:gd name="T54" fmla="*/ 228 w 556"/>
                  <a:gd name="T55" fmla="*/ 4058 h 4316"/>
                  <a:gd name="T56" fmla="*/ 323 w 556"/>
                  <a:gd name="T57" fmla="*/ 3788 h 4316"/>
                  <a:gd name="T58" fmla="*/ 401 w 556"/>
                  <a:gd name="T59" fmla="*/ 3513 h 4316"/>
                  <a:gd name="T60" fmla="*/ 467 w 556"/>
                  <a:gd name="T61" fmla="*/ 3225 h 4316"/>
                  <a:gd name="T62" fmla="*/ 515 w 556"/>
                  <a:gd name="T63" fmla="*/ 2931 h 4316"/>
                  <a:gd name="T64" fmla="*/ 544 w 556"/>
                  <a:gd name="T65" fmla="*/ 2632 h 4316"/>
                  <a:gd name="T66" fmla="*/ 556 w 556"/>
                  <a:gd name="T67" fmla="*/ 2326 h 4316"/>
                  <a:gd name="T68" fmla="*/ 556 w 556"/>
                  <a:gd name="T69" fmla="*/ 2020 h 4316"/>
                  <a:gd name="T70" fmla="*/ 556 w 556"/>
                  <a:gd name="T71" fmla="*/ 202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0" name="Freeform 12"/>
              <p:cNvSpPr>
                <a:spLocks/>
              </p:cNvSpPr>
              <p:nvPr userDrawn="1"/>
            </p:nvSpPr>
            <p:spPr bwMode="hidden">
              <a:xfrm>
                <a:off x="4246" y="0"/>
                <a:ext cx="690" cy="4316"/>
              </a:xfrm>
              <a:custGeom>
                <a:avLst/>
                <a:gdLst>
                  <a:gd name="T0" fmla="*/ 688 w 688"/>
                  <a:gd name="T1" fmla="*/ 2086 h 4316"/>
                  <a:gd name="T2" fmla="*/ 670 w 688"/>
                  <a:gd name="T3" fmla="*/ 1810 h 4316"/>
                  <a:gd name="T4" fmla="*/ 634 w 688"/>
                  <a:gd name="T5" fmla="*/ 1541 h 4316"/>
                  <a:gd name="T6" fmla="*/ 574 w 688"/>
                  <a:gd name="T7" fmla="*/ 1271 h 4316"/>
                  <a:gd name="T8" fmla="*/ 497 w 688"/>
                  <a:gd name="T9" fmla="*/ 1007 h 4316"/>
                  <a:gd name="T10" fmla="*/ 401 w 688"/>
                  <a:gd name="T11" fmla="*/ 749 h 4316"/>
                  <a:gd name="T12" fmla="*/ 293 w 688"/>
                  <a:gd name="T13" fmla="*/ 492 h 4316"/>
                  <a:gd name="T14" fmla="*/ 162 w 688"/>
                  <a:gd name="T15" fmla="*/ 240 h 4316"/>
                  <a:gd name="T16" fmla="*/ 12 w 688"/>
                  <a:gd name="T17" fmla="*/ 0 h 4316"/>
                  <a:gd name="T18" fmla="*/ 0 w 688"/>
                  <a:gd name="T19" fmla="*/ 0 h 4316"/>
                  <a:gd name="T20" fmla="*/ 150 w 688"/>
                  <a:gd name="T21" fmla="*/ 240 h 4316"/>
                  <a:gd name="T22" fmla="*/ 281 w 688"/>
                  <a:gd name="T23" fmla="*/ 492 h 4316"/>
                  <a:gd name="T24" fmla="*/ 389 w 688"/>
                  <a:gd name="T25" fmla="*/ 749 h 4316"/>
                  <a:gd name="T26" fmla="*/ 485 w 688"/>
                  <a:gd name="T27" fmla="*/ 1007 h 4316"/>
                  <a:gd name="T28" fmla="*/ 562 w 688"/>
                  <a:gd name="T29" fmla="*/ 1271 h 4316"/>
                  <a:gd name="T30" fmla="*/ 622 w 688"/>
                  <a:gd name="T31" fmla="*/ 1541 h 4316"/>
                  <a:gd name="T32" fmla="*/ 658 w 688"/>
                  <a:gd name="T33" fmla="*/ 1810 h 4316"/>
                  <a:gd name="T34" fmla="*/ 676 w 688"/>
                  <a:gd name="T35" fmla="*/ 2086 h 4316"/>
                  <a:gd name="T36" fmla="*/ 676 w 688"/>
                  <a:gd name="T37" fmla="*/ 2368 h 4316"/>
                  <a:gd name="T38" fmla="*/ 658 w 688"/>
                  <a:gd name="T39" fmla="*/ 2650 h 4316"/>
                  <a:gd name="T40" fmla="*/ 616 w 688"/>
                  <a:gd name="T41" fmla="*/ 2931 h 4316"/>
                  <a:gd name="T42" fmla="*/ 556 w 688"/>
                  <a:gd name="T43" fmla="*/ 3213 h 4316"/>
                  <a:gd name="T44" fmla="*/ 473 w 688"/>
                  <a:gd name="T45" fmla="*/ 3495 h 4316"/>
                  <a:gd name="T46" fmla="*/ 371 w 688"/>
                  <a:gd name="T47" fmla="*/ 3777 h 4316"/>
                  <a:gd name="T48" fmla="*/ 251 w 688"/>
                  <a:gd name="T49" fmla="*/ 4046 h 4316"/>
                  <a:gd name="T50" fmla="*/ 114 w 688"/>
                  <a:gd name="T51" fmla="*/ 4316 h 4316"/>
                  <a:gd name="T52" fmla="*/ 126 w 688"/>
                  <a:gd name="T53" fmla="*/ 4316 h 4316"/>
                  <a:gd name="T54" fmla="*/ 263 w 688"/>
                  <a:gd name="T55" fmla="*/ 4046 h 4316"/>
                  <a:gd name="T56" fmla="*/ 383 w 688"/>
                  <a:gd name="T57" fmla="*/ 3777 h 4316"/>
                  <a:gd name="T58" fmla="*/ 485 w 688"/>
                  <a:gd name="T59" fmla="*/ 3495 h 4316"/>
                  <a:gd name="T60" fmla="*/ 568 w 688"/>
                  <a:gd name="T61" fmla="*/ 3219 h 4316"/>
                  <a:gd name="T62" fmla="*/ 628 w 688"/>
                  <a:gd name="T63" fmla="*/ 2937 h 4316"/>
                  <a:gd name="T64" fmla="*/ 670 w 688"/>
                  <a:gd name="T65" fmla="*/ 2656 h 4316"/>
                  <a:gd name="T66" fmla="*/ 688 w 688"/>
                  <a:gd name="T67" fmla="*/ 2368 h 4316"/>
                  <a:gd name="T68" fmla="*/ 688 w 688"/>
                  <a:gd name="T69" fmla="*/ 2086 h 4316"/>
                  <a:gd name="T70" fmla="*/ 688 w 688"/>
                  <a:gd name="T71" fmla="*/ 208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1" name="Freeform 13"/>
              <p:cNvSpPr>
                <a:spLocks/>
              </p:cNvSpPr>
              <p:nvPr userDrawn="1"/>
            </p:nvSpPr>
            <p:spPr bwMode="hidden">
              <a:xfrm>
                <a:off x="4522" y="0"/>
                <a:ext cx="864" cy="4316"/>
              </a:xfrm>
              <a:custGeom>
                <a:avLst/>
                <a:gdLst>
                  <a:gd name="T0" fmla="*/ 855 w 861"/>
                  <a:gd name="T1" fmla="*/ 2128 h 4316"/>
                  <a:gd name="T2" fmla="*/ 831 w 861"/>
                  <a:gd name="T3" fmla="*/ 1834 h 4316"/>
                  <a:gd name="T4" fmla="*/ 808 w 861"/>
                  <a:gd name="T5" fmla="*/ 1684 h 4316"/>
                  <a:gd name="T6" fmla="*/ 784 w 861"/>
                  <a:gd name="T7" fmla="*/ 1541 h 4316"/>
                  <a:gd name="T8" fmla="*/ 748 w 861"/>
                  <a:gd name="T9" fmla="*/ 1397 h 4316"/>
                  <a:gd name="T10" fmla="*/ 712 w 861"/>
                  <a:gd name="T11" fmla="*/ 1253 h 4316"/>
                  <a:gd name="T12" fmla="*/ 664 w 861"/>
                  <a:gd name="T13" fmla="*/ 1115 h 4316"/>
                  <a:gd name="T14" fmla="*/ 610 w 861"/>
                  <a:gd name="T15" fmla="*/ 977 h 4316"/>
                  <a:gd name="T16" fmla="*/ 491 w 861"/>
                  <a:gd name="T17" fmla="*/ 719 h 4316"/>
                  <a:gd name="T18" fmla="*/ 353 w 861"/>
                  <a:gd name="T19" fmla="*/ 468 h 4316"/>
                  <a:gd name="T20" fmla="*/ 192 w 861"/>
                  <a:gd name="T21" fmla="*/ 228 h 4316"/>
                  <a:gd name="T22" fmla="*/ 12 w 861"/>
                  <a:gd name="T23" fmla="*/ 0 h 4316"/>
                  <a:gd name="T24" fmla="*/ 0 w 861"/>
                  <a:gd name="T25" fmla="*/ 0 h 4316"/>
                  <a:gd name="T26" fmla="*/ 180 w 861"/>
                  <a:gd name="T27" fmla="*/ 228 h 4316"/>
                  <a:gd name="T28" fmla="*/ 341 w 861"/>
                  <a:gd name="T29" fmla="*/ 468 h 4316"/>
                  <a:gd name="T30" fmla="*/ 479 w 861"/>
                  <a:gd name="T31" fmla="*/ 719 h 4316"/>
                  <a:gd name="T32" fmla="*/ 598 w 861"/>
                  <a:gd name="T33" fmla="*/ 983 h 4316"/>
                  <a:gd name="T34" fmla="*/ 652 w 861"/>
                  <a:gd name="T35" fmla="*/ 1121 h 4316"/>
                  <a:gd name="T36" fmla="*/ 700 w 861"/>
                  <a:gd name="T37" fmla="*/ 1259 h 4316"/>
                  <a:gd name="T38" fmla="*/ 736 w 861"/>
                  <a:gd name="T39" fmla="*/ 1403 h 4316"/>
                  <a:gd name="T40" fmla="*/ 772 w 861"/>
                  <a:gd name="T41" fmla="*/ 1547 h 4316"/>
                  <a:gd name="T42" fmla="*/ 802 w 861"/>
                  <a:gd name="T43" fmla="*/ 1690 h 4316"/>
                  <a:gd name="T44" fmla="*/ 819 w 861"/>
                  <a:gd name="T45" fmla="*/ 1834 h 4316"/>
                  <a:gd name="T46" fmla="*/ 837 w 861"/>
                  <a:gd name="T47" fmla="*/ 1984 h 4316"/>
                  <a:gd name="T48" fmla="*/ 843 w 861"/>
                  <a:gd name="T49" fmla="*/ 2128 h 4316"/>
                  <a:gd name="T50" fmla="*/ 849 w 861"/>
                  <a:gd name="T51" fmla="*/ 2278 h 4316"/>
                  <a:gd name="T52" fmla="*/ 843 w 861"/>
                  <a:gd name="T53" fmla="*/ 2428 h 4316"/>
                  <a:gd name="T54" fmla="*/ 831 w 861"/>
                  <a:gd name="T55" fmla="*/ 2572 h 4316"/>
                  <a:gd name="T56" fmla="*/ 819 w 861"/>
                  <a:gd name="T57" fmla="*/ 2721 h 4316"/>
                  <a:gd name="T58" fmla="*/ 796 w 861"/>
                  <a:gd name="T59" fmla="*/ 2865 h 4316"/>
                  <a:gd name="T60" fmla="*/ 766 w 861"/>
                  <a:gd name="T61" fmla="*/ 3015 h 4316"/>
                  <a:gd name="T62" fmla="*/ 724 w 861"/>
                  <a:gd name="T63" fmla="*/ 3159 h 4316"/>
                  <a:gd name="T64" fmla="*/ 682 w 861"/>
                  <a:gd name="T65" fmla="*/ 3303 h 4316"/>
                  <a:gd name="T66" fmla="*/ 586 w 861"/>
                  <a:gd name="T67" fmla="*/ 3567 h 4316"/>
                  <a:gd name="T68" fmla="*/ 473 w 861"/>
                  <a:gd name="T69" fmla="*/ 3824 h 4316"/>
                  <a:gd name="T70" fmla="*/ 335 w 861"/>
                  <a:gd name="T71" fmla="*/ 4076 h 4316"/>
                  <a:gd name="T72" fmla="*/ 180 w 861"/>
                  <a:gd name="T73" fmla="*/ 4316 h 4316"/>
                  <a:gd name="T74" fmla="*/ 192 w 861"/>
                  <a:gd name="T75" fmla="*/ 4316 h 4316"/>
                  <a:gd name="T76" fmla="*/ 347 w 861"/>
                  <a:gd name="T77" fmla="*/ 4076 h 4316"/>
                  <a:gd name="T78" fmla="*/ 485 w 861"/>
                  <a:gd name="T79" fmla="*/ 3824 h 4316"/>
                  <a:gd name="T80" fmla="*/ 598 w 861"/>
                  <a:gd name="T81" fmla="*/ 3573 h 4316"/>
                  <a:gd name="T82" fmla="*/ 694 w 861"/>
                  <a:gd name="T83" fmla="*/ 3309 h 4316"/>
                  <a:gd name="T84" fmla="*/ 736 w 861"/>
                  <a:gd name="T85" fmla="*/ 3165 h 4316"/>
                  <a:gd name="T86" fmla="*/ 778 w 861"/>
                  <a:gd name="T87" fmla="*/ 3021 h 4316"/>
                  <a:gd name="T88" fmla="*/ 808 w 861"/>
                  <a:gd name="T89" fmla="*/ 2871 h 4316"/>
                  <a:gd name="T90" fmla="*/ 831 w 861"/>
                  <a:gd name="T91" fmla="*/ 2727 h 4316"/>
                  <a:gd name="T92" fmla="*/ 843 w 861"/>
                  <a:gd name="T93" fmla="*/ 2578 h 4316"/>
                  <a:gd name="T94" fmla="*/ 855 w 861"/>
                  <a:gd name="T95" fmla="*/ 2428 h 4316"/>
                  <a:gd name="T96" fmla="*/ 861 w 861"/>
                  <a:gd name="T97" fmla="*/ 2278 h 4316"/>
                  <a:gd name="T98" fmla="*/ 855 w 861"/>
                  <a:gd name="T99" fmla="*/ 2128 h 4316"/>
                  <a:gd name="T100" fmla="*/ 855 w 861"/>
                  <a:gd name="T101" fmla="*/ 212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2" name="Freeform 14"/>
              <p:cNvSpPr>
                <a:spLocks/>
              </p:cNvSpPr>
              <p:nvPr userDrawn="1"/>
            </p:nvSpPr>
            <p:spPr bwMode="hidden">
              <a:xfrm>
                <a:off x="2399" y="0"/>
                <a:ext cx="150" cy="4316"/>
              </a:xfrm>
              <a:custGeom>
                <a:avLst/>
                <a:gdLst>
                  <a:gd name="T0" fmla="*/ 18 w 149"/>
                  <a:gd name="T1" fmla="*/ 1942 h 4316"/>
                  <a:gd name="T2" fmla="*/ 30 w 149"/>
                  <a:gd name="T3" fmla="*/ 1630 h 4316"/>
                  <a:gd name="T4" fmla="*/ 42 w 149"/>
                  <a:gd name="T5" fmla="*/ 1331 h 4316"/>
                  <a:gd name="T6" fmla="*/ 59 w 149"/>
                  <a:gd name="T7" fmla="*/ 1055 h 4316"/>
                  <a:gd name="T8" fmla="*/ 77 w 149"/>
                  <a:gd name="T9" fmla="*/ 791 h 4316"/>
                  <a:gd name="T10" fmla="*/ 83 w 149"/>
                  <a:gd name="T11" fmla="*/ 671 h 4316"/>
                  <a:gd name="T12" fmla="*/ 95 w 149"/>
                  <a:gd name="T13" fmla="*/ 557 h 4316"/>
                  <a:gd name="T14" fmla="*/ 107 w 149"/>
                  <a:gd name="T15" fmla="*/ 444 h 4316"/>
                  <a:gd name="T16" fmla="*/ 113 w 149"/>
                  <a:gd name="T17" fmla="*/ 342 h 4316"/>
                  <a:gd name="T18" fmla="*/ 125 w 149"/>
                  <a:gd name="T19" fmla="*/ 246 h 4316"/>
                  <a:gd name="T20" fmla="*/ 131 w 149"/>
                  <a:gd name="T21" fmla="*/ 156 h 4316"/>
                  <a:gd name="T22" fmla="*/ 143 w 149"/>
                  <a:gd name="T23" fmla="*/ 72 h 4316"/>
                  <a:gd name="T24" fmla="*/ 149 w 149"/>
                  <a:gd name="T25" fmla="*/ 0 h 4316"/>
                  <a:gd name="T26" fmla="*/ 137 w 149"/>
                  <a:gd name="T27" fmla="*/ 0 h 4316"/>
                  <a:gd name="T28" fmla="*/ 131 w 149"/>
                  <a:gd name="T29" fmla="*/ 72 h 4316"/>
                  <a:gd name="T30" fmla="*/ 119 w 149"/>
                  <a:gd name="T31" fmla="*/ 156 h 4316"/>
                  <a:gd name="T32" fmla="*/ 113 w 149"/>
                  <a:gd name="T33" fmla="*/ 246 h 4316"/>
                  <a:gd name="T34" fmla="*/ 101 w 149"/>
                  <a:gd name="T35" fmla="*/ 342 h 4316"/>
                  <a:gd name="T36" fmla="*/ 95 w 149"/>
                  <a:gd name="T37" fmla="*/ 444 h 4316"/>
                  <a:gd name="T38" fmla="*/ 83 w 149"/>
                  <a:gd name="T39" fmla="*/ 557 h 4316"/>
                  <a:gd name="T40" fmla="*/ 71 w 149"/>
                  <a:gd name="T41" fmla="*/ 671 h 4316"/>
                  <a:gd name="T42" fmla="*/ 65 w 149"/>
                  <a:gd name="T43" fmla="*/ 791 h 4316"/>
                  <a:gd name="T44" fmla="*/ 48 w 149"/>
                  <a:gd name="T45" fmla="*/ 1055 h 4316"/>
                  <a:gd name="T46" fmla="*/ 30 w 149"/>
                  <a:gd name="T47" fmla="*/ 1331 h 4316"/>
                  <a:gd name="T48" fmla="*/ 18 w 149"/>
                  <a:gd name="T49" fmla="*/ 1630 h 4316"/>
                  <a:gd name="T50" fmla="*/ 6 w 149"/>
                  <a:gd name="T51" fmla="*/ 1942 h 4316"/>
                  <a:gd name="T52" fmla="*/ 0 w 149"/>
                  <a:gd name="T53" fmla="*/ 2278 h 4316"/>
                  <a:gd name="T54" fmla="*/ 6 w 149"/>
                  <a:gd name="T55" fmla="*/ 2602 h 4316"/>
                  <a:gd name="T56" fmla="*/ 12 w 149"/>
                  <a:gd name="T57" fmla="*/ 2919 h 4316"/>
                  <a:gd name="T58" fmla="*/ 24 w 149"/>
                  <a:gd name="T59" fmla="*/ 3219 h 4316"/>
                  <a:gd name="T60" fmla="*/ 36 w 149"/>
                  <a:gd name="T61" fmla="*/ 3513 h 4316"/>
                  <a:gd name="T62" fmla="*/ 59 w 149"/>
                  <a:gd name="T63" fmla="*/ 3794 h 4316"/>
                  <a:gd name="T64" fmla="*/ 89 w 149"/>
                  <a:gd name="T65" fmla="*/ 4058 h 4316"/>
                  <a:gd name="T66" fmla="*/ 125 w 149"/>
                  <a:gd name="T67" fmla="*/ 4316 h 4316"/>
                  <a:gd name="T68" fmla="*/ 137 w 149"/>
                  <a:gd name="T69" fmla="*/ 4316 h 4316"/>
                  <a:gd name="T70" fmla="*/ 101 w 149"/>
                  <a:gd name="T71" fmla="*/ 4058 h 4316"/>
                  <a:gd name="T72" fmla="*/ 71 w 149"/>
                  <a:gd name="T73" fmla="*/ 3794 h 4316"/>
                  <a:gd name="T74" fmla="*/ 48 w 149"/>
                  <a:gd name="T75" fmla="*/ 3513 h 4316"/>
                  <a:gd name="T76" fmla="*/ 36 w 149"/>
                  <a:gd name="T77" fmla="*/ 3225 h 4316"/>
                  <a:gd name="T78" fmla="*/ 24 w 149"/>
                  <a:gd name="T79" fmla="*/ 2919 h 4316"/>
                  <a:gd name="T80" fmla="*/ 18 w 149"/>
                  <a:gd name="T81" fmla="*/ 2608 h 4316"/>
                  <a:gd name="T82" fmla="*/ 12 w 149"/>
                  <a:gd name="T83" fmla="*/ 2278 h 4316"/>
                  <a:gd name="T84" fmla="*/ 18 w 149"/>
                  <a:gd name="T85" fmla="*/ 1942 h 4316"/>
                  <a:gd name="T86" fmla="*/ 18 w 149"/>
                  <a:gd name="T87" fmla="*/ 194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3" name="Freeform 15"/>
              <p:cNvSpPr>
                <a:spLocks/>
              </p:cNvSpPr>
              <p:nvPr userDrawn="1"/>
            </p:nvSpPr>
            <p:spPr bwMode="hidden">
              <a:xfrm>
                <a:off x="1967" y="0"/>
                <a:ext cx="300" cy="4316"/>
              </a:xfrm>
              <a:custGeom>
                <a:avLst/>
                <a:gdLst>
                  <a:gd name="T0" fmla="*/ 18 w 299"/>
                  <a:gd name="T1" fmla="*/ 2062 h 4316"/>
                  <a:gd name="T2" fmla="*/ 30 w 299"/>
                  <a:gd name="T3" fmla="*/ 1750 h 4316"/>
                  <a:gd name="T4" fmla="*/ 54 w 299"/>
                  <a:gd name="T5" fmla="*/ 1451 h 4316"/>
                  <a:gd name="T6" fmla="*/ 84 w 299"/>
                  <a:gd name="T7" fmla="*/ 1169 h 4316"/>
                  <a:gd name="T8" fmla="*/ 126 w 299"/>
                  <a:gd name="T9" fmla="*/ 899 h 4316"/>
                  <a:gd name="T10" fmla="*/ 162 w 299"/>
                  <a:gd name="T11" fmla="*/ 641 h 4316"/>
                  <a:gd name="T12" fmla="*/ 209 w 299"/>
                  <a:gd name="T13" fmla="*/ 408 h 4316"/>
                  <a:gd name="T14" fmla="*/ 251 w 299"/>
                  <a:gd name="T15" fmla="*/ 192 h 4316"/>
                  <a:gd name="T16" fmla="*/ 299 w 299"/>
                  <a:gd name="T17" fmla="*/ 0 h 4316"/>
                  <a:gd name="T18" fmla="*/ 287 w 299"/>
                  <a:gd name="T19" fmla="*/ 0 h 4316"/>
                  <a:gd name="T20" fmla="*/ 239 w 299"/>
                  <a:gd name="T21" fmla="*/ 192 h 4316"/>
                  <a:gd name="T22" fmla="*/ 198 w 299"/>
                  <a:gd name="T23" fmla="*/ 408 h 4316"/>
                  <a:gd name="T24" fmla="*/ 156 w 299"/>
                  <a:gd name="T25" fmla="*/ 641 h 4316"/>
                  <a:gd name="T26" fmla="*/ 114 w 299"/>
                  <a:gd name="T27" fmla="*/ 899 h 4316"/>
                  <a:gd name="T28" fmla="*/ 78 w 299"/>
                  <a:gd name="T29" fmla="*/ 1169 h 4316"/>
                  <a:gd name="T30" fmla="*/ 48 w 299"/>
                  <a:gd name="T31" fmla="*/ 1451 h 4316"/>
                  <a:gd name="T32" fmla="*/ 24 w 299"/>
                  <a:gd name="T33" fmla="*/ 1750 h 4316"/>
                  <a:gd name="T34" fmla="*/ 6 w 299"/>
                  <a:gd name="T35" fmla="*/ 2062 h 4316"/>
                  <a:gd name="T36" fmla="*/ 0 w 299"/>
                  <a:gd name="T37" fmla="*/ 2374 h 4316"/>
                  <a:gd name="T38" fmla="*/ 12 w 299"/>
                  <a:gd name="T39" fmla="*/ 2674 h 4316"/>
                  <a:gd name="T40" fmla="*/ 30 w 299"/>
                  <a:gd name="T41" fmla="*/ 2973 h 4316"/>
                  <a:gd name="T42" fmla="*/ 54 w 299"/>
                  <a:gd name="T43" fmla="*/ 3255 h 4316"/>
                  <a:gd name="T44" fmla="*/ 96 w 299"/>
                  <a:gd name="T45" fmla="*/ 3537 h 4316"/>
                  <a:gd name="T46" fmla="*/ 144 w 299"/>
                  <a:gd name="T47" fmla="*/ 3806 h 4316"/>
                  <a:gd name="T48" fmla="*/ 203 w 299"/>
                  <a:gd name="T49" fmla="*/ 4064 h 4316"/>
                  <a:gd name="T50" fmla="*/ 275 w 299"/>
                  <a:gd name="T51" fmla="*/ 4316 h 4316"/>
                  <a:gd name="T52" fmla="*/ 287 w 299"/>
                  <a:gd name="T53" fmla="*/ 4316 h 4316"/>
                  <a:gd name="T54" fmla="*/ 215 w 299"/>
                  <a:gd name="T55" fmla="*/ 4064 h 4316"/>
                  <a:gd name="T56" fmla="*/ 156 w 299"/>
                  <a:gd name="T57" fmla="*/ 3806 h 4316"/>
                  <a:gd name="T58" fmla="*/ 108 w 299"/>
                  <a:gd name="T59" fmla="*/ 3537 h 4316"/>
                  <a:gd name="T60" fmla="*/ 66 w 299"/>
                  <a:gd name="T61" fmla="*/ 3261 h 4316"/>
                  <a:gd name="T62" fmla="*/ 42 w 299"/>
                  <a:gd name="T63" fmla="*/ 2973 h 4316"/>
                  <a:gd name="T64" fmla="*/ 24 w 299"/>
                  <a:gd name="T65" fmla="*/ 2680 h 4316"/>
                  <a:gd name="T66" fmla="*/ 12 w 299"/>
                  <a:gd name="T67" fmla="*/ 2374 h 4316"/>
                  <a:gd name="T68" fmla="*/ 18 w 299"/>
                  <a:gd name="T69" fmla="*/ 2062 h 4316"/>
                  <a:gd name="T70" fmla="*/ 18 w 299"/>
                  <a:gd name="T71" fmla="*/ 2062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4" name="Freeform 16"/>
              <p:cNvSpPr>
                <a:spLocks/>
              </p:cNvSpPr>
              <p:nvPr userDrawn="1"/>
            </p:nvSpPr>
            <p:spPr bwMode="hidden">
              <a:xfrm>
                <a:off x="1566" y="0"/>
                <a:ext cx="425" cy="4316"/>
              </a:xfrm>
              <a:custGeom>
                <a:avLst/>
                <a:gdLst>
                  <a:gd name="T0" fmla="*/ 424 w 424"/>
                  <a:gd name="T1" fmla="*/ 0 h 4316"/>
                  <a:gd name="T2" fmla="*/ 412 w 424"/>
                  <a:gd name="T3" fmla="*/ 0 h 4316"/>
                  <a:gd name="T4" fmla="*/ 316 w 424"/>
                  <a:gd name="T5" fmla="*/ 222 h 4316"/>
                  <a:gd name="T6" fmla="*/ 239 w 424"/>
                  <a:gd name="T7" fmla="*/ 462 h 4316"/>
                  <a:gd name="T8" fmla="*/ 167 w 424"/>
                  <a:gd name="T9" fmla="*/ 707 h 4316"/>
                  <a:gd name="T10" fmla="*/ 107 w 424"/>
                  <a:gd name="T11" fmla="*/ 971 h 4316"/>
                  <a:gd name="T12" fmla="*/ 65 w 424"/>
                  <a:gd name="T13" fmla="*/ 1247 h 4316"/>
                  <a:gd name="T14" fmla="*/ 29 w 424"/>
                  <a:gd name="T15" fmla="*/ 1529 h 4316"/>
                  <a:gd name="T16" fmla="*/ 6 w 424"/>
                  <a:gd name="T17" fmla="*/ 1822 h 4316"/>
                  <a:gd name="T18" fmla="*/ 0 w 424"/>
                  <a:gd name="T19" fmla="*/ 2122 h 4316"/>
                  <a:gd name="T20" fmla="*/ 6 w 424"/>
                  <a:gd name="T21" fmla="*/ 2404 h 4316"/>
                  <a:gd name="T22" fmla="*/ 24 w 424"/>
                  <a:gd name="T23" fmla="*/ 2686 h 4316"/>
                  <a:gd name="T24" fmla="*/ 47 w 424"/>
                  <a:gd name="T25" fmla="*/ 2961 h 4316"/>
                  <a:gd name="T26" fmla="*/ 89 w 424"/>
                  <a:gd name="T27" fmla="*/ 3243 h 4316"/>
                  <a:gd name="T28" fmla="*/ 137 w 424"/>
                  <a:gd name="T29" fmla="*/ 3519 h 4316"/>
                  <a:gd name="T30" fmla="*/ 197 w 424"/>
                  <a:gd name="T31" fmla="*/ 3788 h 4316"/>
                  <a:gd name="T32" fmla="*/ 269 w 424"/>
                  <a:gd name="T33" fmla="*/ 4058 h 4316"/>
                  <a:gd name="T34" fmla="*/ 346 w 424"/>
                  <a:gd name="T35" fmla="*/ 4316 h 4316"/>
                  <a:gd name="T36" fmla="*/ 358 w 424"/>
                  <a:gd name="T37" fmla="*/ 4316 h 4316"/>
                  <a:gd name="T38" fmla="*/ 281 w 424"/>
                  <a:gd name="T39" fmla="*/ 4058 h 4316"/>
                  <a:gd name="T40" fmla="*/ 209 w 424"/>
                  <a:gd name="T41" fmla="*/ 3788 h 4316"/>
                  <a:gd name="T42" fmla="*/ 149 w 424"/>
                  <a:gd name="T43" fmla="*/ 3519 h 4316"/>
                  <a:gd name="T44" fmla="*/ 101 w 424"/>
                  <a:gd name="T45" fmla="*/ 3243 h 4316"/>
                  <a:gd name="T46" fmla="*/ 59 w 424"/>
                  <a:gd name="T47" fmla="*/ 2961 h 4316"/>
                  <a:gd name="T48" fmla="*/ 35 w 424"/>
                  <a:gd name="T49" fmla="*/ 2686 h 4316"/>
                  <a:gd name="T50" fmla="*/ 18 w 424"/>
                  <a:gd name="T51" fmla="*/ 2404 h 4316"/>
                  <a:gd name="T52" fmla="*/ 12 w 424"/>
                  <a:gd name="T53" fmla="*/ 2122 h 4316"/>
                  <a:gd name="T54" fmla="*/ 18 w 424"/>
                  <a:gd name="T55" fmla="*/ 1822 h 4316"/>
                  <a:gd name="T56" fmla="*/ 41 w 424"/>
                  <a:gd name="T57" fmla="*/ 1529 h 4316"/>
                  <a:gd name="T58" fmla="*/ 71 w 424"/>
                  <a:gd name="T59" fmla="*/ 1247 h 4316"/>
                  <a:gd name="T60" fmla="*/ 119 w 424"/>
                  <a:gd name="T61" fmla="*/ 971 h 4316"/>
                  <a:gd name="T62" fmla="*/ 179 w 424"/>
                  <a:gd name="T63" fmla="*/ 707 h 4316"/>
                  <a:gd name="T64" fmla="*/ 245 w 424"/>
                  <a:gd name="T65" fmla="*/ 462 h 4316"/>
                  <a:gd name="T66" fmla="*/ 328 w 424"/>
                  <a:gd name="T67" fmla="*/ 222 h 4316"/>
                  <a:gd name="T68" fmla="*/ 424 w 424"/>
                  <a:gd name="T69" fmla="*/ 0 h 4316"/>
                  <a:gd name="T70" fmla="*/ 424 w 424"/>
                  <a:gd name="T71" fmla="*/ 0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5" name="Freeform 17"/>
              <p:cNvSpPr>
                <a:spLocks/>
              </p:cNvSpPr>
              <p:nvPr userDrawn="1"/>
            </p:nvSpPr>
            <p:spPr bwMode="hidden">
              <a:xfrm>
                <a:off x="1128" y="0"/>
                <a:ext cx="575" cy="4316"/>
              </a:xfrm>
              <a:custGeom>
                <a:avLst/>
                <a:gdLst>
                  <a:gd name="T0" fmla="*/ 12 w 574"/>
                  <a:gd name="T1" fmla="*/ 2146 h 4316"/>
                  <a:gd name="T2" fmla="*/ 24 w 574"/>
                  <a:gd name="T3" fmla="*/ 1846 h 4316"/>
                  <a:gd name="T4" fmla="*/ 54 w 574"/>
                  <a:gd name="T5" fmla="*/ 1559 h 4316"/>
                  <a:gd name="T6" fmla="*/ 96 w 574"/>
                  <a:gd name="T7" fmla="*/ 1277 h 4316"/>
                  <a:gd name="T8" fmla="*/ 162 w 574"/>
                  <a:gd name="T9" fmla="*/ 1001 h 4316"/>
                  <a:gd name="T10" fmla="*/ 239 w 574"/>
                  <a:gd name="T11" fmla="*/ 731 h 4316"/>
                  <a:gd name="T12" fmla="*/ 335 w 574"/>
                  <a:gd name="T13" fmla="*/ 480 h 4316"/>
                  <a:gd name="T14" fmla="*/ 449 w 574"/>
                  <a:gd name="T15" fmla="*/ 234 h 4316"/>
                  <a:gd name="T16" fmla="*/ 574 w 574"/>
                  <a:gd name="T17" fmla="*/ 0 h 4316"/>
                  <a:gd name="T18" fmla="*/ 562 w 574"/>
                  <a:gd name="T19" fmla="*/ 0 h 4316"/>
                  <a:gd name="T20" fmla="*/ 437 w 574"/>
                  <a:gd name="T21" fmla="*/ 234 h 4316"/>
                  <a:gd name="T22" fmla="*/ 323 w 574"/>
                  <a:gd name="T23" fmla="*/ 480 h 4316"/>
                  <a:gd name="T24" fmla="*/ 227 w 574"/>
                  <a:gd name="T25" fmla="*/ 737 h 4316"/>
                  <a:gd name="T26" fmla="*/ 150 w 574"/>
                  <a:gd name="T27" fmla="*/ 1001 h 4316"/>
                  <a:gd name="T28" fmla="*/ 84 w 574"/>
                  <a:gd name="T29" fmla="*/ 1277 h 4316"/>
                  <a:gd name="T30" fmla="*/ 42 w 574"/>
                  <a:gd name="T31" fmla="*/ 1559 h 4316"/>
                  <a:gd name="T32" fmla="*/ 12 w 574"/>
                  <a:gd name="T33" fmla="*/ 1852 h 4316"/>
                  <a:gd name="T34" fmla="*/ 0 w 574"/>
                  <a:gd name="T35" fmla="*/ 2146 h 4316"/>
                  <a:gd name="T36" fmla="*/ 6 w 574"/>
                  <a:gd name="T37" fmla="*/ 2434 h 4316"/>
                  <a:gd name="T38" fmla="*/ 30 w 574"/>
                  <a:gd name="T39" fmla="*/ 2715 h 4316"/>
                  <a:gd name="T40" fmla="*/ 66 w 574"/>
                  <a:gd name="T41" fmla="*/ 2997 h 4316"/>
                  <a:gd name="T42" fmla="*/ 120 w 574"/>
                  <a:gd name="T43" fmla="*/ 3273 h 4316"/>
                  <a:gd name="T44" fmla="*/ 191 w 574"/>
                  <a:gd name="T45" fmla="*/ 3549 h 4316"/>
                  <a:gd name="T46" fmla="*/ 275 w 574"/>
                  <a:gd name="T47" fmla="*/ 3812 h 4316"/>
                  <a:gd name="T48" fmla="*/ 371 w 574"/>
                  <a:gd name="T49" fmla="*/ 4070 h 4316"/>
                  <a:gd name="T50" fmla="*/ 484 w 574"/>
                  <a:gd name="T51" fmla="*/ 4316 h 4316"/>
                  <a:gd name="T52" fmla="*/ 496 w 574"/>
                  <a:gd name="T53" fmla="*/ 4316 h 4316"/>
                  <a:gd name="T54" fmla="*/ 383 w 574"/>
                  <a:gd name="T55" fmla="*/ 4070 h 4316"/>
                  <a:gd name="T56" fmla="*/ 287 w 574"/>
                  <a:gd name="T57" fmla="*/ 3812 h 4316"/>
                  <a:gd name="T58" fmla="*/ 203 w 574"/>
                  <a:gd name="T59" fmla="*/ 3549 h 4316"/>
                  <a:gd name="T60" fmla="*/ 132 w 574"/>
                  <a:gd name="T61" fmla="*/ 3273 h 4316"/>
                  <a:gd name="T62" fmla="*/ 78 w 574"/>
                  <a:gd name="T63" fmla="*/ 2997 h 4316"/>
                  <a:gd name="T64" fmla="*/ 42 w 574"/>
                  <a:gd name="T65" fmla="*/ 2715 h 4316"/>
                  <a:gd name="T66" fmla="*/ 18 w 574"/>
                  <a:gd name="T67" fmla="*/ 2434 h 4316"/>
                  <a:gd name="T68" fmla="*/ 12 w 574"/>
                  <a:gd name="T69" fmla="*/ 2146 h 4316"/>
                  <a:gd name="T70" fmla="*/ 12 w 574"/>
                  <a:gd name="T71" fmla="*/ 2146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6" name="Freeform 18"/>
              <p:cNvSpPr>
                <a:spLocks/>
              </p:cNvSpPr>
              <p:nvPr userDrawn="1"/>
            </p:nvSpPr>
            <p:spPr bwMode="hidden">
              <a:xfrm>
                <a:off x="702" y="0"/>
                <a:ext cx="737" cy="4316"/>
              </a:xfrm>
              <a:custGeom>
                <a:avLst/>
                <a:gdLst>
                  <a:gd name="T0" fmla="*/ 12 w 735"/>
                  <a:gd name="T1" fmla="*/ 2098 h 4316"/>
                  <a:gd name="T2" fmla="*/ 29 w 735"/>
                  <a:gd name="T3" fmla="*/ 1798 h 4316"/>
                  <a:gd name="T4" fmla="*/ 71 w 735"/>
                  <a:gd name="T5" fmla="*/ 1505 h 4316"/>
                  <a:gd name="T6" fmla="*/ 131 w 735"/>
                  <a:gd name="T7" fmla="*/ 1223 h 4316"/>
                  <a:gd name="T8" fmla="*/ 215 w 735"/>
                  <a:gd name="T9" fmla="*/ 941 h 4316"/>
                  <a:gd name="T10" fmla="*/ 316 w 735"/>
                  <a:gd name="T11" fmla="*/ 689 h 4316"/>
                  <a:gd name="T12" fmla="*/ 442 w 735"/>
                  <a:gd name="T13" fmla="*/ 444 h 4316"/>
                  <a:gd name="T14" fmla="*/ 580 w 735"/>
                  <a:gd name="T15" fmla="*/ 216 h 4316"/>
                  <a:gd name="T16" fmla="*/ 735 w 735"/>
                  <a:gd name="T17" fmla="*/ 0 h 4316"/>
                  <a:gd name="T18" fmla="*/ 723 w 735"/>
                  <a:gd name="T19" fmla="*/ 0 h 4316"/>
                  <a:gd name="T20" fmla="*/ 568 w 735"/>
                  <a:gd name="T21" fmla="*/ 210 h 4316"/>
                  <a:gd name="T22" fmla="*/ 430 w 735"/>
                  <a:gd name="T23" fmla="*/ 438 h 4316"/>
                  <a:gd name="T24" fmla="*/ 311 w 735"/>
                  <a:gd name="T25" fmla="*/ 683 h 4316"/>
                  <a:gd name="T26" fmla="*/ 209 w 735"/>
                  <a:gd name="T27" fmla="*/ 941 h 4316"/>
                  <a:gd name="T28" fmla="*/ 125 w 735"/>
                  <a:gd name="T29" fmla="*/ 1217 h 4316"/>
                  <a:gd name="T30" fmla="*/ 59 w 735"/>
                  <a:gd name="T31" fmla="*/ 1505 h 4316"/>
                  <a:gd name="T32" fmla="*/ 18 w 735"/>
                  <a:gd name="T33" fmla="*/ 1798 h 4316"/>
                  <a:gd name="T34" fmla="*/ 0 w 735"/>
                  <a:gd name="T35" fmla="*/ 2098 h 4316"/>
                  <a:gd name="T36" fmla="*/ 6 w 735"/>
                  <a:gd name="T37" fmla="*/ 2404 h 4316"/>
                  <a:gd name="T38" fmla="*/ 29 w 735"/>
                  <a:gd name="T39" fmla="*/ 2709 h 4316"/>
                  <a:gd name="T40" fmla="*/ 77 w 735"/>
                  <a:gd name="T41" fmla="*/ 3015 h 4316"/>
                  <a:gd name="T42" fmla="*/ 149 w 735"/>
                  <a:gd name="T43" fmla="*/ 3315 h 4316"/>
                  <a:gd name="T44" fmla="*/ 227 w 735"/>
                  <a:gd name="T45" fmla="*/ 3573 h 4316"/>
                  <a:gd name="T46" fmla="*/ 316 w 735"/>
                  <a:gd name="T47" fmla="*/ 3824 h 4316"/>
                  <a:gd name="T48" fmla="*/ 424 w 735"/>
                  <a:gd name="T49" fmla="*/ 4076 h 4316"/>
                  <a:gd name="T50" fmla="*/ 544 w 735"/>
                  <a:gd name="T51" fmla="*/ 4316 h 4316"/>
                  <a:gd name="T52" fmla="*/ 556 w 735"/>
                  <a:gd name="T53" fmla="*/ 4316 h 4316"/>
                  <a:gd name="T54" fmla="*/ 436 w 735"/>
                  <a:gd name="T55" fmla="*/ 4076 h 4316"/>
                  <a:gd name="T56" fmla="*/ 328 w 735"/>
                  <a:gd name="T57" fmla="*/ 3824 h 4316"/>
                  <a:gd name="T58" fmla="*/ 239 w 735"/>
                  <a:gd name="T59" fmla="*/ 3573 h 4316"/>
                  <a:gd name="T60" fmla="*/ 161 w 735"/>
                  <a:gd name="T61" fmla="*/ 3315 h 4316"/>
                  <a:gd name="T62" fmla="*/ 89 w 735"/>
                  <a:gd name="T63" fmla="*/ 3015 h 4316"/>
                  <a:gd name="T64" fmla="*/ 41 w 735"/>
                  <a:gd name="T65" fmla="*/ 2709 h 4316"/>
                  <a:gd name="T66" fmla="*/ 18 w 735"/>
                  <a:gd name="T67" fmla="*/ 2404 h 4316"/>
                  <a:gd name="T68" fmla="*/ 12 w 735"/>
                  <a:gd name="T69" fmla="*/ 2098 h 4316"/>
                  <a:gd name="T70" fmla="*/ 12 w 735"/>
                  <a:gd name="T71" fmla="*/ 209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7" name="Freeform 19"/>
              <p:cNvSpPr>
                <a:spLocks/>
              </p:cNvSpPr>
              <p:nvPr userDrawn="1"/>
            </p:nvSpPr>
            <p:spPr bwMode="hidden">
              <a:xfrm>
                <a:off x="288" y="0"/>
                <a:ext cx="840" cy="4316"/>
              </a:xfrm>
              <a:custGeom>
                <a:avLst/>
                <a:gdLst>
                  <a:gd name="T0" fmla="*/ 18 w 837"/>
                  <a:gd name="T1" fmla="*/ 1948 h 4316"/>
                  <a:gd name="T2" fmla="*/ 48 w 837"/>
                  <a:gd name="T3" fmla="*/ 1708 h 4316"/>
                  <a:gd name="T4" fmla="*/ 96 w 837"/>
                  <a:gd name="T5" fmla="*/ 1475 h 4316"/>
                  <a:gd name="T6" fmla="*/ 161 w 837"/>
                  <a:gd name="T7" fmla="*/ 1235 h 4316"/>
                  <a:gd name="T8" fmla="*/ 251 w 837"/>
                  <a:gd name="T9" fmla="*/ 995 h 4316"/>
                  <a:gd name="T10" fmla="*/ 365 w 837"/>
                  <a:gd name="T11" fmla="*/ 755 h 4316"/>
                  <a:gd name="T12" fmla="*/ 496 w 837"/>
                  <a:gd name="T13" fmla="*/ 510 h 4316"/>
                  <a:gd name="T14" fmla="*/ 658 w 837"/>
                  <a:gd name="T15" fmla="*/ 258 h 4316"/>
                  <a:gd name="T16" fmla="*/ 741 w 837"/>
                  <a:gd name="T17" fmla="*/ 132 h 4316"/>
                  <a:gd name="T18" fmla="*/ 837 w 837"/>
                  <a:gd name="T19" fmla="*/ 0 h 4316"/>
                  <a:gd name="T20" fmla="*/ 825 w 837"/>
                  <a:gd name="T21" fmla="*/ 0 h 4316"/>
                  <a:gd name="T22" fmla="*/ 729 w 837"/>
                  <a:gd name="T23" fmla="*/ 132 h 4316"/>
                  <a:gd name="T24" fmla="*/ 640 w 837"/>
                  <a:gd name="T25" fmla="*/ 258 h 4316"/>
                  <a:gd name="T26" fmla="*/ 562 w 837"/>
                  <a:gd name="T27" fmla="*/ 384 h 4316"/>
                  <a:gd name="T28" fmla="*/ 484 w 837"/>
                  <a:gd name="T29" fmla="*/ 510 h 4316"/>
                  <a:gd name="T30" fmla="*/ 353 w 837"/>
                  <a:gd name="T31" fmla="*/ 755 h 4316"/>
                  <a:gd name="T32" fmla="*/ 239 w 837"/>
                  <a:gd name="T33" fmla="*/ 995 h 4316"/>
                  <a:gd name="T34" fmla="*/ 150 w 837"/>
                  <a:gd name="T35" fmla="*/ 1235 h 4316"/>
                  <a:gd name="T36" fmla="*/ 84 w 837"/>
                  <a:gd name="T37" fmla="*/ 1469 h 4316"/>
                  <a:gd name="T38" fmla="*/ 36 w 837"/>
                  <a:gd name="T39" fmla="*/ 1702 h 4316"/>
                  <a:gd name="T40" fmla="*/ 6 w 837"/>
                  <a:gd name="T41" fmla="*/ 1942 h 4316"/>
                  <a:gd name="T42" fmla="*/ 0 w 837"/>
                  <a:gd name="T43" fmla="*/ 2200 h 4316"/>
                  <a:gd name="T44" fmla="*/ 12 w 837"/>
                  <a:gd name="T45" fmla="*/ 2470 h 4316"/>
                  <a:gd name="T46" fmla="*/ 48 w 837"/>
                  <a:gd name="T47" fmla="*/ 2739 h 4316"/>
                  <a:gd name="T48" fmla="*/ 114 w 837"/>
                  <a:gd name="T49" fmla="*/ 3027 h 4316"/>
                  <a:gd name="T50" fmla="*/ 150 w 837"/>
                  <a:gd name="T51" fmla="*/ 3171 h 4316"/>
                  <a:gd name="T52" fmla="*/ 197 w 837"/>
                  <a:gd name="T53" fmla="*/ 3321 h 4316"/>
                  <a:gd name="T54" fmla="*/ 245 w 837"/>
                  <a:gd name="T55" fmla="*/ 3477 h 4316"/>
                  <a:gd name="T56" fmla="*/ 305 w 837"/>
                  <a:gd name="T57" fmla="*/ 3639 h 4316"/>
                  <a:gd name="T58" fmla="*/ 365 w 837"/>
                  <a:gd name="T59" fmla="*/ 3800 h 4316"/>
                  <a:gd name="T60" fmla="*/ 437 w 837"/>
                  <a:gd name="T61" fmla="*/ 3968 h 4316"/>
                  <a:gd name="T62" fmla="*/ 508 w 837"/>
                  <a:gd name="T63" fmla="*/ 4136 h 4316"/>
                  <a:gd name="T64" fmla="*/ 592 w 837"/>
                  <a:gd name="T65" fmla="*/ 4316 h 4316"/>
                  <a:gd name="T66" fmla="*/ 604 w 837"/>
                  <a:gd name="T67" fmla="*/ 4316 h 4316"/>
                  <a:gd name="T68" fmla="*/ 520 w 837"/>
                  <a:gd name="T69" fmla="*/ 4136 h 4316"/>
                  <a:gd name="T70" fmla="*/ 448 w 837"/>
                  <a:gd name="T71" fmla="*/ 3968 h 4316"/>
                  <a:gd name="T72" fmla="*/ 377 w 837"/>
                  <a:gd name="T73" fmla="*/ 3800 h 4316"/>
                  <a:gd name="T74" fmla="*/ 317 w 837"/>
                  <a:gd name="T75" fmla="*/ 3639 h 4316"/>
                  <a:gd name="T76" fmla="*/ 257 w 837"/>
                  <a:gd name="T77" fmla="*/ 3477 h 4316"/>
                  <a:gd name="T78" fmla="*/ 209 w 837"/>
                  <a:gd name="T79" fmla="*/ 3327 h 4316"/>
                  <a:gd name="T80" fmla="*/ 161 w 837"/>
                  <a:gd name="T81" fmla="*/ 3171 h 4316"/>
                  <a:gd name="T82" fmla="*/ 126 w 837"/>
                  <a:gd name="T83" fmla="*/ 3027 h 4316"/>
                  <a:gd name="T84" fmla="*/ 60 w 837"/>
                  <a:gd name="T85" fmla="*/ 2739 h 4316"/>
                  <a:gd name="T86" fmla="*/ 24 w 837"/>
                  <a:gd name="T87" fmla="*/ 2470 h 4316"/>
                  <a:gd name="T88" fmla="*/ 12 w 837"/>
                  <a:gd name="T89" fmla="*/ 2206 h 4316"/>
                  <a:gd name="T90" fmla="*/ 18 w 837"/>
                  <a:gd name="T91" fmla="*/ 1948 h 4316"/>
                  <a:gd name="T92" fmla="*/ 18 w 837"/>
                  <a:gd name="T93" fmla="*/ 1948 h 4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grpSp>
        <p:sp>
          <p:nvSpPr>
            <p:cNvPr id="703508" name="Freeform 20"/>
            <p:cNvSpPr>
              <a:spLocks/>
            </p:cNvSpPr>
            <p:nvPr/>
          </p:nvSpPr>
          <p:spPr bwMode="hidden">
            <a:xfrm>
              <a:off x="6" y="2901"/>
              <a:ext cx="606" cy="1415"/>
            </a:xfrm>
            <a:custGeom>
              <a:avLst/>
              <a:gdLst>
                <a:gd name="T0" fmla="*/ 0 w 604"/>
                <a:gd name="T1" fmla="*/ 54 h 1415"/>
                <a:gd name="T2" fmla="*/ 42 w 604"/>
                <a:gd name="T3" fmla="*/ 228 h 1415"/>
                <a:gd name="T4" fmla="*/ 96 w 604"/>
                <a:gd name="T5" fmla="*/ 402 h 1415"/>
                <a:gd name="T6" fmla="*/ 161 w 604"/>
                <a:gd name="T7" fmla="*/ 576 h 1415"/>
                <a:gd name="T8" fmla="*/ 227 w 604"/>
                <a:gd name="T9" fmla="*/ 744 h 1415"/>
                <a:gd name="T10" fmla="*/ 305 w 604"/>
                <a:gd name="T11" fmla="*/ 917 h 1415"/>
                <a:gd name="T12" fmla="*/ 389 w 604"/>
                <a:gd name="T13" fmla="*/ 1085 h 1415"/>
                <a:gd name="T14" fmla="*/ 484 w 604"/>
                <a:gd name="T15" fmla="*/ 1253 h 1415"/>
                <a:gd name="T16" fmla="*/ 586 w 604"/>
                <a:gd name="T17" fmla="*/ 1415 h 1415"/>
                <a:gd name="T18" fmla="*/ 604 w 604"/>
                <a:gd name="T19" fmla="*/ 1415 h 1415"/>
                <a:gd name="T20" fmla="*/ 496 w 604"/>
                <a:gd name="T21" fmla="*/ 1247 h 1415"/>
                <a:gd name="T22" fmla="*/ 401 w 604"/>
                <a:gd name="T23" fmla="*/ 1073 h 1415"/>
                <a:gd name="T24" fmla="*/ 311 w 604"/>
                <a:gd name="T25" fmla="*/ 899 h 1415"/>
                <a:gd name="T26" fmla="*/ 233 w 604"/>
                <a:gd name="T27" fmla="*/ 720 h 1415"/>
                <a:gd name="T28" fmla="*/ 161 w 604"/>
                <a:gd name="T29" fmla="*/ 546 h 1415"/>
                <a:gd name="T30" fmla="*/ 102 w 604"/>
                <a:gd name="T31" fmla="*/ 366 h 1415"/>
                <a:gd name="T32" fmla="*/ 48 w 604"/>
                <a:gd name="T33" fmla="*/ 180 h 1415"/>
                <a:gd name="T34" fmla="*/ 0 w 604"/>
                <a:gd name="T35" fmla="*/ 0 h 1415"/>
                <a:gd name="T36" fmla="*/ 0 w 604"/>
                <a:gd name="T37" fmla="*/ 54 h 1415"/>
                <a:gd name="T38" fmla="*/ 0 w 604"/>
                <a:gd name="T39" fmla="*/ 54 h 1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09" name="Freeform 21"/>
            <p:cNvSpPr>
              <a:spLocks/>
            </p:cNvSpPr>
            <p:nvPr/>
          </p:nvSpPr>
          <p:spPr bwMode="hidden">
            <a:xfrm>
              <a:off x="6" y="3890"/>
              <a:ext cx="228" cy="426"/>
            </a:xfrm>
            <a:custGeom>
              <a:avLst/>
              <a:gdLst>
                <a:gd name="T0" fmla="*/ 0 w 227"/>
                <a:gd name="T1" fmla="*/ 30 h 426"/>
                <a:gd name="T2" fmla="*/ 108 w 227"/>
                <a:gd name="T3" fmla="*/ 240 h 426"/>
                <a:gd name="T4" fmla="*/ 215 w 227"/>
                <a:gd name="T5" fmla="*/ 426 h 426"/>
                <a:gd name="T6" fmla="*/ 227 w 227"/>
                <a:gd name="T7" fmla="*/ 426 h 426"/>
                <a:gd name="T8" fmla="*/ 167 w 227"/>
                <a:gd name="T9" fmla="*/ 330 h 426"/>
                <a:gd name="T10" fmla="*/ 114 w 227"/>
                <a:gd name="T11" fmla="*/ 222 h 426"/>
                <a:gd name="T12" fmla="*/ 0 w 227"/>
                <a:gd name="T13" fmla="*/ 0 h 426"/>
                <a:gd name="T14" fmla="*/ 0 w 227"/>
                <a:gd name="T15" fmla="*/ 30 h 426"/>
                <a:gd name="T16" fmla="*/ 0 w 227"/>
                <a:gd name="T17" fmla="*/ 30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703510" name="Freeform 22"/>
            <p:cNvSpPr>
              <a:spLocks/>
            </p:cNvSpPr>
            <p:nvPr/>
          </p:nvSpPr>
          <p:spPr bwMode="hidden">
            <a:xfrm>
              <a:off x="4776" y="0"/>
              <a:ext cx="984" cy="1786"/>
            </a:xfrm>
            <a:custGeom>
              <a:avLst/>
              <a:gdLst>
                <a:gd name="T0" fmla="*/ 981 w 981"/>
                <a:gd name="T1" fmla="*/ 1786 h 1786"/>
                <a:gd name="T2" fmla="*/ 981 w 981"/>
                <a:gd name="T3" fmla="*/ 1720 h 1786"/>
                <a:gd name="T4" fmla="*/ 969 w 981"/>
                <a:gd name="T5" fmla="*/ 1666 h 1786"/>
                <a:gd name="T6" fmla="*/ 957 w 981"/>
                <a:gd name="T7" fmla="*/ 1613 h 1786"/>
                <a:gd name="T8" fmla="*/ 921 w 981"/>
                <a:gd name="T9" fmla="*/ 1487 h 1786"/>
                <a:gd name="T10" fmla="*/ 885 w 981"/>
                <a:gd name="T11" fmla="*/ 1361 h 1786"/>
                <a:gd name="T12" fmla="*/ 796 w 981"/>
                <a:gd name="T13" fmla="*/ 1121 h 1786"/>
                <a:gd name="T14" fmla="*/ 682 w 981"/>
                <a:gd name="T15" fmla="*/ 899 h 1786"/>
                <a:gd name="T16" fmla="*/ 562 w 981"/>
                <a:gd name="T17" fmla="*/ 689 h 1786"/>
                <a:gd name="T18" fmla="*/ 431 w 981"/>
                <a:gd name="T19" fmla="*/ 498 h 1786"/>
                <a:gd name="T20" fmla="*/ 293 w 981"/>
                <a:gd name="T21" fmla="*/ 318 h 1786"/>
                <a:gd name="T22" fmla="*/ 150 w 981"/>
                <a:gd name="T23" fmla="*/ 150 h 1786"/>
                <a:gd name="T24" fmla="*/ 12 w 981"/>
                <a:gd name="T25" fmla="*/ 0 h 1786"/>
                <a:gd name="T26" fmla="*/ 0 w 981"/>
                <a:gd name="T27" fmla="*/ 0 h 1786"/>
                <a:gd name="T28" fmla="*/ 138 w 981"/>
                <a:gd name="T29" fmla="*/ 150 h 1786"/>
                <a:gd name="T30" fmla="*/ 275 w 981"/>
                <a:gd name="T31" fmla="*/ 318 h 1786"/>
                <a:gd name="T32" fmla="*/ 413 w 981"/>
                <a:gd name="T33" fmla="*/ 498 h 1786"/>
                <a:gd name="T34" fmla="*/ 545 w 981"/>
                <a:gd name="T35" fmla="*/ 689 h 1786"/>
                <a:gd name="T36" fmla="*/ 670 w 981"/>
                <a:gd name="T37" fmla="*/ 899 h 1786"/>
                <a:gd name="T38" fmla="*/ 778 w 981"/>
                <a:gd name="T39" fmla="*/ 1121 h 1786"/>
                <a:gd name="T40" fmla="*/ 873 w 981"/>
                <a:gd name="T41" fmla="*/ 1361 h 1786"/>
                <a:gd name="T42" fmla="*/ 909 w 981"/>
                <a:gd name="T43" fmla="*/ 1487 h 1786"/>
                <a:gd name="T44" fmla="*/ 945 w 981"/>
                <a:gd name="T45" fmla="*/ 1619 h 1786"/>
                <a:gd name="T46" fmla="*/ 963 w 981"/>
                <a:gd name="T47" fmla="*/ 1702 h 1786"/>
                <a:gd name="T48" fmla="*/ 981 w 981"/>
                <a:gd name="T49" fmla="*/ 1786 h 1786"/>
                <a:gd name="T50" fmla="*/ 981 w 981"/>
                <a:gd name="T51" fmla="*/ 1786 h 1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39" name="Freeform 23"/>
            <p:cNvSpPr>
              <a:spLocks/>
            </p:cNvSpPr>
            <p:nvPr/>
          </p:nvSpPr>
          <p:spPr bwMode="hidden">
            <a:xfrm>
              <a:off x="5041" y="0"/>
              <a:ext cx="719" cy="845"/>
            </a:xfrm>
            <a:custGeom>
              <a:avLst/>
              <a:gdLst>
                <a:gd name="T0" fmla="*/ 721 w 717"/>
                <a:gd name="T1" fmla="*/ 845 h 845"/>
                <a:gd name="T2" fmla="*/ 721 w 717"/>
                <a:gd name="T3" fmla="*/ 821 h 845"/>
                <a:gd name="T4" fmla="*/ 578 w 717"/>
                <a:gd name="T5" fmla="*/ 605 h 845"/>
                <a:gd name="T6" fmla="*/ 408 w 717"/>
                <a:gd name="T7" fmla="*/ 396 h 845"/>
                <a:gd name="T8" fmla="*/ 223 w 717"/>
                <a:gd name="T9" fmla="*/ 192 h 845"/>
                <a:gd name="T10" fmla="*/ 17 w 717"/>
                <a:gd name="T11" fmla="*/ 0 h 845"/>
                <a:gd name="T12" fmla="*/ 0 w 717"/>
                <a:gd name="T13" fmla="*/ 0 h 845"/>
                <a:gd name="T14" fmla="*/ 211 w 717"/>
                <a:gd name="T15" fmla="*/ 198 h 845"/>
                <a:gd name="T16" fmla="*/ 402 w 717"/>
                <a:gd name="T17" fmla="*/ 408 h 845"/>
                <a:gd name="T18" fmla="*/ 572 w 717"/>
                <a:gd name="T19" fmla="*/ 623 h 845"/>
                <a:gd name="T20" fmla="*/ 721 w 717"/>
                <a:gd name="T21" fmla="*/ 845 h 845"/>
                <a:gd name="T22" fmla="*/ 721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24"/>
            <p:cNvSpPr>
              <a:spLocks/>
            </p:cNvSpPr>
            <p:nvPr/>
          </p:nvSpPr>
          <p:spPr bwMode="hidden">
            <a:xfrm>
              <a:off x="5352" y="0"/>
              <a:ext cx="408" cy="414"/>
            </a:xfrm>
            <a:custGeom>
              <a:avLst/>
              <a:gdLst>
                <a:gd name="T0" fmla="*/ 409 w 407"/>
                <a:gd name="T1" fmla="*/ 414 h 414"/>
                <a:gd name="T2" fmla="*/ 409 w 407"/>
                <a:gd name="T3" fmla="*/ 396 h 414"/>
                <a:gd name="T4" fmla="*/ 224 w 407"/>
                <a:gd name="T5" fmla="*/ 192 h 414"/>
                <a:gd name="T6" fmla="*/ 12 w 407"/>
                <a:gd name="T7" fmla="*/ 0 h 414"/>
                <a:gd name="T8" fmla="*/ 0 w 407"/>
                <a:gd name="T9" fmla="*/ 0 h 414"/>
                <a:gd name="T10" fmla="*/ 108 w 407"/>
                <a:gd name="T11" fmla="*/ 102 h 414"/>
                <a:gd name="T12" fmla="*/ 218 w 407"/>
                <a:gd name="T13" fmla="*/ 204 h 414"/>
                <a:gd name="T14" fmla="*/ 409 w 407"/>
                <a:gd name="T15" fmla="*/ 414 h 414"/>
                <a:gd name="T16" fmla="*/ 409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03513" name="Freeform 25"/>
            <p:cNvSpPr>
              <a:spLocks/>
            </p:cNvSpPr>
            <p:nvPr/>
          </p:nvSpPr>
          <p:spPr bwMode="hidden">
            <a:xfrm>
              <a:off x="6" y="0"/>
              <a:ext cx="858" cy="1409"/>
            </a:xfrm>
            <a:custGeom>
              <a:avLst/>
              <a:gdLst>
                <a:gd name="T0" fmla="*/ 0 w 855"/>
                <a:gd name="T1" fmla="*/ 1361 h 1409"/>
                <a:gd name="T2" fmla="*/ 0 w 855"/>
                <a:gd name="T3" fmla="*/ 1409 h 1409"/>
                <a:gd name="T4" fmla="*/ 54 w 855"/>
                <a:gd name="T5" fmla="*/ 1211 h 1409"/>
                <a:gd name="T6" fmla="*/ 126 w 855"/>
                <a:gd name="T7" fmla="*/ 1013 h 1409"/>
                <a:gd name="T8" fmla="*/ 215 w 855"/>
                <a:gd name="T9" fmla="*/ 827 h 1409"/>
                <a:gd name="T10" fmla="*/ 311 w 855"/>
                <a:gd name="T11" fmla="*/ 647 h 1409"/>
                <a:gd name="T12" fmla="*/ 431 w 855"/>
                <a:gd name="T13" fmla="*/ 474 h 1409"/>
                <a:gd name="T14" fmla="*/ 556 w 855"/>
                <a:gd name="T15" fmla="*/ 312 h 1409"/>
                <a:gd name="T16" fmla="*/ 700 w 855"/>
                <a:gd name="T17" fmla="*/ 150 h 1409"/>
                <a:gd name="T18" fmla="*/ 855 w 855"/>
                <a:gd name="T19" fmla="*/ 0 h 1409"/>
                <a:gd name="T20" fmla="*/ 837 w 855"/>
                <a:gd name="T21" fmla="*/ 0 h 1409"/>
                <a:gd name="T22" fmla="*/ 688 w 855"/>
                <a:gd name="T23" fmla="*/ 144 h 1409"/>
                <a:gd name="T24" fmla="*/ 550 w 855"/>
                <a:gd name="T25" fmla="*/ 300 h 1409"/>
                <a:gd name="T26" fmla="*/ 425 w 855"/>
                <a:gd name="T27" fmla="*/ 462 h 1409"/>
                <a:gd name="T28" fmla="*/ 311 w 855"/>
                <a:gd name="T29" fmla="*/ 629 h 1409"/>
                <a:gd name="T30" fmla="*/ 215 w 855"/>
                <a:gd name="T31" fmla="*/ 803 h 1409"/>
                <a:gd name="T32" fmla="*/ 132 w 855"/>
                <a:gd name="T33" fmla="*/ 983 h 1409"/>
                <a:gd name="T34" fmla="*/ 60 w 855"/>
                <a:gd name="T35" fmla="*/ 1169 h 1409"/>
                <a:gd name="T36" fmla="*/ 0 w 855"/>
                <a:gd name="T37" fmla="*/ 1361 h 1409"/>
                <a:gd name="T38" fmla="*/ 0 w 855"/>
                <a:gd name="T39" fmla="*/ 1361 h 1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a:p>
          </p:txBody>
        </p:sp>
        <p:sp>
          <p:nvSpPr>
            <p:cNvPr id="1042" name="Freeform 26"/>
            <p:cNvSpPr>
              <a:spLocks/>
            </p:cNvSpPr>
            <p:nvPr/>
          </p:nvSpPr>
          <p:spPr bwMode="hidden">
            <a:xfrm>
              <a:off x="6" y="0"/>
              <a:ext cx="588" cy="599"/>
            </a:xfrm>
            <a:custGeom>
              <a:avLst/>
              <a:gdLst>
                <a:gd name="T0" fmla="*/ 590 w 586"/>
                <a:gd name="T1" fmla="*/ 0 h 599"/>
                <a:gd name="T2" fmla="*/ 572 w 586"/>
                <a:gd name="T3" fmla="*/ 0 h 599"/>
                <a:gd name="T4" fmla="*/ 409 w 586"/>
                <a:gd name="T5" fmla="*/ 132 h 599"/>
                <a:gd name="T6" fmla="*/ 259 w 586"/>
                <a:gd name="T7" fmla="*/ 270 h 599"/>
                <a:gd name="T8" fmla="*/ 120 w 586"/>
                <a:gd name="T9" fmla="*/ 420 h 599"/>
                <a:gd name="T10" fmla="*/ 0 w 586"/>
                <a:gd name="T11" fmla="*/ 575 h 599"/>
                <a:gd name="T12" fmla="*/ 0 w 586"/>
                <a:gd name="T13" fmla="*/ 599 h 599"/>
                <a:gd name="T14" fmla="*/ 120 w 586"/>
                <a:gd name="T15" fmla="*/ 432 h 599"/>
                <a:gd name="T16" fmla="*/ 259 w 586"/>
                <a:gd name="T17" fmla="*/ 282 h 599"/>
                <a:gd name="T18" fmla="*/ 415 w 586"/>
                <a:gd name="T19" fmla="*/ 138 h 599"/>
                <a:gd name="T20" fmla="*/ 590 w 586"/>
                <a:gd name="T21" fmla="*/ 0 h 599"/>
                <a:gd name="T22" fmla="*/ 590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27"/>
            <p:cNvSpPr>
              <a:spLocks/>
            </p:cNvSpPr>
            <p:nvPr/>
          </p:nvSpPr>
          <p:spPr bwMode="hidden">
            <a:xfrm>
              <a:off x="6" y="0"/>
              <a:ext cx="270" cy="252"/>
            </a:xfrm>
            <a:custGeom>
              <a:avLst/>
              <a:gdLst>
                <a:gd name="T0" fmla="*/ 271 w 269"/>
                <a:gd name="T1" fmla="*/ 0 h 252"/>
                <a:gd name="T2" fmla="*/ 253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1 w 269"/>
                <a:gd name="T15" fmla="*/ 0 h 252"/>
                <a:gd name="T16" fmla="*/ 271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Line 28"/>
            <p:cNvSpPr>
              <a:spLocks noChangeShapeType="1"/>
            </p:cNvSpPr>
            <p:nvPr/>
          </p:nvSpPr>
          <p:spPr bwMode="hidden">
            <a:xfrm>
              <a:off x="1" y="2749"/>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5" name="Line 29"/>
            <p:cNvSpPr>
              <a:spLocks noChangeShapeType="1"/>
            </p:cNvSpPr>
            <p:nvPr/>
          </p:nvSpPr>
          <p:spPr bwMode="hidden">
            <a:xfrm>
              <a:off x="1" y="2356"/>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6" name="Line 30"/>
            <p:cNvSpPr>
              <a:spLocks noChangeShapeType="1"/>
            </p:cNvSpPr>
            <p:nvPr/>
          </p:nvSpPr>
          <p:spPr bwMode="hidden">
            <a:xfrm>
              <a:off x="1" y="3142"/>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047" name="Group 31"/>
            <p:cNvGrpSpPr>
              <a:grpSpLocks/>
            </p:cNvGrpSpPr>
            <p:nvPr/>
          </p:nvGrpSpPr>
          <p:grpSpPr bwMode="auto">
            <a:xfrm>
              <a:off x="1" y="392"/>
              <a:ext cx="5758" cy="1571"/>
              <a:chOff x="1" y="392"/>
              <a:chExt cx="5758" cy="1571"/>
            </a:xfrm>
          </p:grpSpPr>
          <p:sp>
            <p:nvSpPr>
              <p:cNvPr id="1050" name="Line 32"/>
              <p:cNvSpPr>
                <a:spLocks noChangeShapeType="1"/>
              </p:cNvSpPr>
              <p:nvPr userDrawn="1"/>
            </p:nvSpPr>
            <p:spPr bwMode="hidden">
              <a:xfrm>
                <a:off x="1" y="784"/>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1" name="Line 33"/>
              <p:cNvSpPr>
                <a:spLocks noChangeShapeType="1"/>
              </p:cNvSpPr>
              <p:nvPr userDrawn="1"/>
            </p:nvSpPr>
            <p:spPr bwMode="hidden">
              <a:xfrm>
                <a:off x="1" y="1963"/>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2" name="Line 34"/>
              <p:cNvSpPr>
                <a:spLocks noChangeShapeType="1"/>
              </p:cNvSpPr>
              <p:nvPr userDrawn="1"/>
            </p:nvSpPr>
            <p:spPr bwMode="hidden">
              <a:xfrm>
                <a:off x="1" y="1570"/>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3" name="Line 35"/>
              <p:cNvSpPr>
                <a:spLocks noChangeShapeType="1"/>
              </p:cNvSpPr>
              <p:nvPr userDrawn="1"/>
            </p:nvSpPr>
            <p:spPr bwMode="hidden">
              <a:xfrm>
                <a:off x="1" y="1177"/>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4" name="Line 36"/>
              <p:cNvSpPr>
                <a:spLocks noChangeShapeType="1"/>
              </p:cNvSpPr>
              <p:nvPr userDrawn="1"/>
            </p:nvSpPr>
            <p:spPr bwMode="hidden">
              <a:xfrm>
                <a:off x="1" y="392"/>
                <a:ext cx="5758" cy="0"/>
              </a:xfrm>
              <a:prstGeom prst="line">
                <a:avLst/>
              </a:prstGeom>
              <a:noFill/>
              <a:ln w="15875">
                <a:solidFill>
                  <a:schemeClr val="bg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048" name="Line 37"/>
            <p:cNvSpPr>
              <a:spLocks noChangeShapeType="1"/>
            </p:cNvSpPr>
            <p:nvPr/>
          </p:nvSpPr>
          <p:spPr bwMode="hidden">
            <a:xfrm>
              <a:off x="1" y="3928"/>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9" name="Line 38"/>
            <p:cNvSpPr>
              <a:spLocks noChangeShapeType="1"/>
            </p:cNvSpPr>
            <p:nvPr/>
          </p:nvSpPr>
          <p:spPr bwMode="hidden">
            <a:xfrm>
              <a:off x="1" y="3535"/>
              <a:ext cx="5758"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703527" name="Rectangle 39"/>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703528" name="Rectangle 40"/>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00000"/>
                  </a:outerShdw>
                </a:effectLst>
              </a:defRPr>
            </a:lvl1pPr>
          </a:lstStyle>
          <a:p>
            <a:pPr>
              <a:defRPr/>
            </a:pPr>
            <a:endParaRPr lang="en-US"/>
          </a:p>
        </p:txBody>
      </p:sp>
      <p:sp>
        <p:nvSpPr>
          <p:cNvPr id="703529" name="Rectangle 41"/>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00000"/>
                  </a:outerShdw>
                </a:effectLst>
              </a:defRPr>
            </a:lvl1pPr>
          </a:lstStyle>
          <a:p>
            <a:pPr>
              <a:defRPr/>
            </a:pPr>
            <a:endParaRPr lang="en-US"/>
          </a:p>
        </p:txBody>
      </p:sp>
      <p:sp>
        <p:nvSpPr>
          <p:cNvPr id="703530" name="Rectangle 42"/>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00000"/>
                  </a:outerShdw>
                </a:effectLst>
              </a:defRPr>
            </a:lvl1pPr>
          </a:lstStyle>
          <a:p>
            <a:pPr>
              <a:defRPr/>
            </a:pPr>
            <a:fld id="{F4A86F42-940A-4D63-908E-F73598A284AF}" type="slidenum">
              <a:rPr lang="en-US"/>
              <a:pPr>
                <a:defRPr/>
              </a:pPr>
              <a:t>‹#›</a:t>
            </a:fld>
            <a:endParaRPr lang="en-US"/>
          </a:p>
        </p:txBody>
      </p:sp>
      <p:sp>
        <p:nvSpPr>
          <p:cNvPr id="703531" name="Rectangle 43"/>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dk2" tx1="lt1" bg2="dk1" tx2="lt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eaLnBrk="1" fontAlgn="base" hangingPunct="1">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1" fontAlgn="base" hangingPunct="1">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1" fontAlgn="base" hangingPunct="1">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1" fontAlgn="base" hangingPunct="1">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1" fontAlgn="base" hangingPunct="1">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eaLnBrk="1" fontAlgn="base" hangingPunct="1">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8" Type="http://schemas.openxmlformats.org/officeDocument/2006/relationships/diagramData" Target="../diagrams/data4.xml"/><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diagramColors" Target="../diagrams/colors4.xml"/><Relationship Id="rId5" Type="http://schemas.openxmlformats.org/officeDocument/2006/relationships/diagramQuickStyle" Target="../diagrams/quickStyle3.xml"/><Relationship Id="rId10" Type="http://schemas.openxmlformats.org/officeDocument/2006/relationships/diagramQuickStyle" Target="../diagrams/quickStyle4.xml"/><Relationship Id="rId4" Type="http://schemas.openxmlformats.org/officeDocument/2006/relationships/diagramLayout" Target="../diagrams/layout3.xml"/><Relationship Id="rId9" Type="http://schemas.openxmlformats.org/officeDocument/2006/relationships/diagramLayout" Target="../diagrams/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jpg"/><Relationship Id="rId5" Type="http://schemas.openxmlformats.org/officeDocument/2006/relationships/image" Target="../media/image2.emf"/><Relationship Id="rId4" Type="http://schemas.openxmlformats.org/officeDocument/2006/relationships/customXml" Target="../ink/ink1.xml"/></Relationships>
</file>

<file path=ppt/slides/_rels/slide2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6.png"/><Relationship Id="rId4" Type="http://schemas.openxmlformats.org/officeDocument/2006/relationships/oleObject" Target="../embeddings/oleObject1.bin"/></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jpeg"/></Relationships>
</file>

<file path=ppt/slides/_rels/slide3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32.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12" Type="http://schemas.openxmlformats.org/officeDocument/2006/relationships/image" Target="../media/image20.emf"/><Relationship Id="rId2" Type="http://schemas.openxmlformats.org/officeDocument/2006/relationships/image" Target="../media/image1.gif"/><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customXml" Target="../ink/ink2.xml"/><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png"/><Relationship Id="rId9"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086600"/>
          </a:xfrm>
        </p:spPr>
        <p:txBody>
          <a:bodyPr anchorCtr="0"/>
          <a:lstStyle/>
          <a:p>
            <a:pPr eaLnBrk="1" hangingPunct="1">
              <a:defRPr/>
            </a:pPr>
            <a:br>
              <a:rPr lang="en-US" altLang="zh-CN" sz="6600" dirty="0">
                <a:solidFill>
                  <a:srgbClr val="FFFF00"/>
                </a:solidFill>
                <a:latin typeface="DFKai-SB" pitchFamily="65" charset="-120"/>
                <a:ea typeface="DFKai-SB" pitchFamily="65" charset="-120"/>
              </a:rPr>
            </a:br>
            <a:r>
              <a:rPr lang="zh-CN" altLang="en-US" sz="6600" dirty="0">
                <a:solidFill>
                  <a:srgbClr val="FFFF00"/>
                </a:solidFill>
                <a:latin typeface="DFKai-SB" pitchFamily="65" charset="-120"/>
                <a:ea typeface="DFKai-SB" pitchFamily="65" charset="-120"/>
              </a:rPr>
              <a:t>疫情下的精神健康</a:t>
            </a:r>
            <a:br>
              <a:rPr lang="en-US" altLang="zh-CN" sz="6600" dirty="0">
                <a:solidFill>
                  <a:srgbClr val="FFFF00"/>
                </a:solidFill>
                <a:latin typeface="DFKai-SB" pitchFamily="65" charset="-120"/>
                <a:ea typeface="DFKai-SB" pitchFamily="65" charset="-120"/>
              </a:rPr>
            </a:br>
            <a:r>
              <a:rPr lang="zh-CN" altLang="en-US" sz="6600" dirty="0">
                <a:solidFill>
                  <a:srgbClr val="FFFF00"/>
                </a:solidFill>
                <a:latin typeface="DFKai-SB" pitchFamily="65" charset="-120"/>
                <a:ea typeface="DFKai-SB" pitchFamily="65" charset="-120"/>
              </a:rPr>
              <a:t>对抑郁症该懂的三件事</a:t>
            </a:r>
            <a:r>
              <a:rPr lang="en-US" altLang="zh-CN" sz="6600" dirty="0">
                <a:solidFill>
                  <a:srgbClr val="FFFF00"/>
                </a:solidFill>
                <a:latin typeface="DFKai-SB" pitchFamily="65" charset="-120"/>
                <a:ea typeface="DFKai-SB" pitchFamily="65" charset="-120"/>
              </a:rPr>
              <a:t>:</a:t>
            </a:r>
            <a:br>
              <a:rPr lang="en-US" altLang="zh-CN" sz="6600" dirty="0">
                <a:solidFill>
                  <a:srgbClr val="FFFF00"/>
                </a:solidFill>
                <a:latin typeface="DFKai-SB" pitchFamily="65" charset="-120"/>
                <a:ea typeface="DFKai-SB" pitchFamily="65" charset="-120"/>
              </a:rPr>
            </a:br>
            <a:r>
              <a:rPr lang="zh-CN" altLang="en-US" sz="4800" dirty="0">
                <a:solidFill>
                  <a:srgbClr val="FFFF00"/>
                </a:solidFill>
                <a:latin typeface="DFKai-SB" pitchFamily="65" charset="-120"/>
                <a:ea typeface="DFKai-SB" pitchFamily="65" charset="-120"/>
              </a:rPr>
              <a:t>精</a:t>
            </a:r>
            <a:r>
              <a:rPr lang="zh-CN" altLang="en-US" sz="4800" dirty="0">
                <a:solidFill>
                  <a:srgbClr val="FFFF00"/>
                </a:solidFill>
                <a:latin typeface="Times New Roman" panose="02020603050405020304" pitchFamily="18" charset="0"/>
                <a:ea typeface="DFKai-SB" pitchFamily="65" charset="-120"/>
                <a:cs typeface="Times New Roman" panose="02020603050405020304" pitchFamily="18" charset="0"/>
              </a:rPr>
              <a:t>神科学</a:t>
            </a:r>
            <a:r>
              <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rPr>
              <a:t>40</a:t>
            </a:r>
            <a:r>
              <a:rPr lang="zh-CN" altLang="en-US" sz="4800" dirty="0">
                <a:solidFill>
                  <a:srgbClr val="FFFF00"/>
                </a:solidFill>
                <a:latin typeface="Times New Roman" panose="02020603050405020304" pitchFamily="18" charset="0"/>
                <a:ea typeface="DFKai-SB" pitchFamily="65" charset="-120"/>
                <a:cs typeface="Times New Roman" panose="02020603050405020304" pitchFamily="18" charset="0"/>
              </a:rPr>
              <a:t>年来三</a:t>
            </a:r>
            <a:r>
              <a:rPr lang="zh-CN" altLang="en-US" sz="4800" dirty="0">
                <a:solidFill>
                  <a:srgbClr val="FFFF00"/>
                </a:solidFill>
                <a:latin typeface="DFKai-SB" pitchFamily="65" charset="-120"/>
                <a:ea typeface="DFKai-SB" pitchFamily="65" charset="-120"/>
              </a:rPr>
              <a:t>大突破</a:t>
            </a:r>
            <a:br>
              <a:rPr lang="en-US" altLang="zh-CN" sz="6600" dirty="0">
                <a:solidFill>
                  <a:srgbClr val="FFFF00"/>
                </a:solidFill>
                <a:latin typeface="DFKai-SB" pitchFamily="65" charset="-120"/>
                <a:ea typeface="DFKai-SB" pitchFamily="65" charset="-120"/>
              </a:rPr>
            </a:br>
            <a:br>
              <a:rPr lang="en-US" altLang="zh-CN" sz="6600" dirty="0">
                <a:solidFill>
                  <a:srgbClr val="FFFF00"/>
                </a:solidFill>
                <a:latin typeface="DFKai-SB" pitchFamily="65" charset="-120"/>
                <a:ea typeface="DFKai-SB" pitchFamily="65" charset="-120"/>
              </a:rPr>
            </a:br>
            <a:r>
              <a:rPr lang="zh-CN" altLang="en-US" sz="4000" dirty="0">
                <a:solidFill>
                  <a:srgbClr val="FFFF00"/>
                </a:solidFill>
                <a:latin typeface="DFKai-SB" pitchFamily="65" charset="-120"/>
                <a:ea typeface="DFKai-SB" pitchFamily="65" charset="-120"/>
              </a:rPr>
              <a:t>徐理强教授</a:t>
            </a:r>
            <a:br>
              <a:rPr lang="en-US" altLang="zh-CN" sz="4000" dirty="0">
                <a:solidFill>
                  <a:srgbClr val="FFFF00"/>
                </a:solidFill>
                <a:latin typeface="DFKai-SB" pitchFamily="65" charset="-120"/>
                <a:ea typeface="DFKai-SB" pitchFamily="65" charset="-120"/>
              </a:rPr>
            </a:br>
            <a:r>
              <a:rPr lang="zh-CN" altLang="en-US" sz="4000" dirty="0">
                <a:solidFill>
                  <a:srgbClr val="FFFF00"/>
                </a:solidFill>
                <a:latin typeface="Times New Roman" panose="02020603050405020304" pitchFamily="18" charset="0"/>
                <a:ea typeface="DFKai-SB" pitchFamily="65" charset="-120"/>
                <a:cs typeface="Times New Roman" panose="02020603050405020304" pitchFamily="18" charset="0"/>
              </a:rPr>
              <a:t>北京</a:t>
            </a:r>
            <a:r>
              <a:rPr lang="en-US" altLang="zh-CN" sz="4000" dirty="0">
                <a:solidFill>
                  <a:srgbClr val="FFFF00"/>
                </a:solidFill>
                <a:latin typeface="Times New Roman" panose="02020603050405020304" pitchFamily="18" charset="0"/>
                <a:ea typeface="DFKai-SB" pitchFamily="65" charset="-120"/>
                <a:cs typeface="Times New Roman" panose="02020603050405020304" pitchFamily="18" charset="0"/>
              </a:rPr>
              <a:t>.</a:t>
            </a:r>
            <a:r>
              <a:rPr lang="en-US" altLang="zh-CN" sz="3600" dirty="0">
                <a:solidFill>
                  <a:srgbClr val="FFFF00"/>
                </a:solidFill>
                <a:latin typeface="Times New Roman" panose="02020603050405020304" pitchFamily="18" charset="0"/>
                <a:ea typeface="DFKai-SB" pitchFamily="65" charset="-120"/>
                <a:cs typeface="Times New Roman" panose="02020603050405020304" pitchFamily="18" charset="0"/>
              </a:rPr>
              <a:t>05.2022</a:t>
            </a:r>
          </a:p>
        </p:txBody>
      </p:sp>
      <p:sp>
        <p:nvSpPr>
          <p:cNvPr id="3" name="Content Placeholder 2"/>
          <p:cNvSpPr>
            <a:spLocks noGrp="1"/>
          </p:cNvSpPr>
          <p:nvPr>
            <p:ph idx="4294967295"/>
          </p:nvPr>
        </p:nvSpPr>
        <p:spPr>
          <a:xfrm>
            <a:off x="0" y="6743700"/>
            <a:ext cx="9144000" cy="228600"/>
          </a:xfrm>
        </p:spPr>
        <p:txBody>
          <a:bodyPr>
            <a:normAutofit fontScale="25000" lnSpcReduction="20000"/>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30686047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抑郁症</a:t>
            </a:r>
            <a:r>
              <a:rPr lang="en-US" altLang="zh-CN" sz="4800" dirty="0">
                <a:solidFill>
                  <a:srgbClr val="FFFF00"/>
                </a:solidFill>
                <a:latin typeface="DFKai-SB" pitchFamily="65" charset="-120"/>
                <a:ea typeface="DFKai-SB" pitchFamily="65" charset="-120"/>
              </a:rPr>
              <a:t>:</a:t>
            </a:r>
            <a:r>
              <a:rPr lang="zh-CN" altLang="en-US" sz="4800" dirty="0">
                <a:solidFill>
                  <a:srgbClr val="FFFF00"/>
                </a:solidFill>
                <a:latin typeface="DFKai-SB" pitchFamily="65" charset="-120"/>
                <a:ea typeface="DFKai-SB" pitchFamily="65" charset="-120"/>
              </a:rPr>
              <a:t>你该懂的三件事</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lnSpcReduction="10000"/>
          </a:bodyPr>
          <a:lstStyle/>
          <a:p>
            <a:pPr eaLnBrk="1" hangingPunct="1">
              <a:lnSpc>
                <a:spcPct val="90000"/>
              </a:lnSpc>
              <a:buBlip>
                <a:blip r:embed="rId2"/>
              </a:buBlip>
              <a:defRPr/>
            </a:pP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 抑郁症</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或称忧郁症</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是一种疾病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大脑功能紊乱造成</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en-US" altLang="zh-CN" sz="4400" dirty="0">
                <a:latin typeface="Times New Roman" pitchFamily="18" charset="0"/>
                <a:ea typeface="DFKai-SB" pitchFamily="65" charset="-120"/>
                <a:cs typeface="Times New Roman" pitchFamily="18" charset="0"/>
              </a:rPr>
              <a:t>2.</a:t>
            </a:r>
            <a:r>
              <a:rPr lang="zh-CN" altLang="en-US" sz="4400" dirty="0">
                <a:latin typeface="Times New Roman" pitchFamily="18" charset="0"/>
                <a:ea typeface="DFKai-SB" pitchFamily="65" charset="-120"/>
                <a:cs typeface="Times New Roman" pitchFamily="18" charset="0"/>
              </a:rPr>
              <a:t>抑郁症的大脑功能紊乱来自基因与环境的互动</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en-US" altLang="zh-CN" sz="4400" dirty="0">
                <a:latin typeface="Times New Roman" pitchFamily="18" charset="0"/>
                <a:ea typeface="DFKai-SB" pitchFamily="65" charset="-120"/>
                <a:cs typeface="Times New Roman" pitchFamily="18" charset="0"/>
              </a:rPr>
              <a:t>3.</a:t>
            </a:r>
            <a:r>
              <a:rPr lang="zh-CN" altLang="en-US" sz="4400" dirty="0">
                <a:latin typeface="Times New Roman" pitchFamily="18" charset="0"/>
                <a:ea typeface="DFKai-SB" pitchFamily="65" charset="-120"/>
                <a:cs typeface="Times New Roman" pitchFamily="18" charset="0"/>
              </a:rPr>
              <a:t>得抑郁症需要按程序来处理</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抑郁症不一定需要专业治疗</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但抑郁症的专业治疗安全和有效</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盼望大家可以尽量放下成见</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从这三个不同的角度来看抑郁症</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不再坚持抑郁症是灵性信仰问题</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60106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en-US" altLang="zh-CN" sz="4800" dirty="0">
                <a:solidFill>
                  <a:srgbClr val="FFFF00"/>
                </a:solidFill>
                <a:latin typeface="KaiTi" panose="02010609060101010101" pitchFamily="49" charset="-122"/>
                <a:ea typeface="KaiTi" panose="02010609060101010101" pitchFamily="49" charset="-122"/>
              </a:rPr>
              <a:t>1.</a:t>
            </a:r>
            <a:r>
              <a:rPr lang="zh-CN" altLang="en-US" sz="4800" dirty="0">
                <a:solidFill>
                  <a:srgbClr val="FFFF00"/>
                </a:solidFill>
                <a:latin typeface="KaiTi" panose="02010609060101010101" pitchFamily="49" charset="-122"/>
                <a:ea typeface="KaiTi" panose="02010609060101010101" pitchFamily="49" charset="-122"/>
              </a:rPr>
              <a:t>抑郁症是一种病</a:t>
            </a:r>
            <a:endParaRPr lang="en-US" altLang="zh-CN" sz="4800" dirty="0">
              <a:solidFill>
                <a:srgbClr val="FFFF00"/>
              </a:solidFill>
              <a:latin typeface="KaiTi" panose="02010609060101010101" pitchFamily="49" charset="-122"/>
              <a:ea typeface="KaiTi" panose="02010609060101010101" pitchFamily="49" charset="-122"/>
            </a:endParaRPr>
          </a:p>
        </p:txBody>
      </p:sp>
      <p:sp>
        <p:nvSpPr>
          <p:cNvPr id="3" name="Content Placeholder 2"/>
          <p:cNvSpPr>
            <a:spLocks noGrp="1"/>
          </p:cNvSpPr>
          <p:nvPr>
            <p:ph idx="4294967295"/>
          </p:nvPr>
        </p:nvSpPr>
        <p:spPr>
          <a:xfrm>
            <a:off x="0" y="762000"/>
            <a:ext cx="9144000" cy="6096000"/>
          </a:xfrm>
        </p:spPr>
        <p:txBody>
          <a:bodyPr>
            <a:normAutofit/>
          </a:bodyPr>
          <a:lstStyle/>
          <a:p>
            <a:pPr eaLnBrk="1" hangingPunct="1">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最近</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40</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年</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精神科学对抑郁症最大的发展是从大脑功能紊乱来理解</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1978</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年前</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主要从心理学</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动力学</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行为科学</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家庭关系等角度来理解</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当年认为抑郁症是心理障碍</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信心障碍</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动力矛盾</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行为反射</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家庭问题等</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所以也认为抑郁症不一定是一个病</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每个人都可能有某种程度的抑郁症</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2"/>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40</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年来精神科学发展带来观念更新</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490872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rPr>
              <a:t>70</a:t>
            </a:r>
            <a:r>
              <a:rPr lang="zh-CN" altLang="en-US" sz="4800" dirty="0">
                <a:solidFill>
                  <a:srgbClr val="FFFF00"/>
                </a:solidFill>
                <a:latin typeface="Times New Roman" panose="02020603050405020304" pitchFamily="18" charset="0"/>
                <a:ea typeface="DFKai-SB" pitchFamily="65" charset="-120"/>
                <a:cs typeface="Times New Roman" panose="02020603050405020304" pitchFamily="18" charset="0"/>
              </a:rPr>
              <a:t>年代精神科学对抑郁症</a:t>
            </a:r>
            <a:r>
              <a:rPr lang="zh-CN" altLang="en-US" sz="4800" dirty="0">
                <a:solidFill>
                  <a:srgbClr val="FFFF00"/>
                </a:solidFill>
                <a:latin typeface="DFKai-SB" pitchFamily="65" charset="-120"/>
                <a:ea typeface="DFKai-SB" pitchFamily="65" charset="-120"/>
              </a:rPr>
              <a:t>的看法</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76200" y="579863"/>
            <a:ext cx="9220200" cy="6248400"/>
          </a:xfrm>
        </p:spPr>
        <p:txBody>
          <a:bodyPr>
            <a:normAutofit/>
          </a:bodyPr>
          <a:lstStyle/>
          <a:p>
            <a:pPr marL="0" indent="0" eaLnBrk="1" hangingPunct="1">
              <a:lnSpc>
                <a:spcPct val="90000"/>
              </a:lnSpc>
              <a:buNone/>
              <a:defRPr/>
            </a:pP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graphicFrame>
        <p:nvGraphicFramePr>
          <p:cNvPr id="2" name="Diagram 1">
            <a:extLst>
              <a:ext uri="{FF2B5EF4-FFF2-40B4-BE49-F238E27FC236}">
                <a16:creationId xmlns:a16="http://schemas.microsoft.com/office/drawing/2014/main" id="{12C335D3-DB48-4D8F-BF2D-7AF1639CDA89}"/>
              </a:ext>
            </a:extLst>
          </p:cNvPr>
          <p:cNvGraphicFramePr/>
          <p:nvPr>
            <p:extLst>
              <p:ext uri="{D42A27DB-BD31-4B8C-83A1-F6EECF244321}">
                <p14:modId xmlns:p14="http://schemas.microsoft.com/office/powerpoint/2010/main" val="1471594993"/>
              </p:ext>
            </p:extLst>
          </p:nvPr>
        </p:nvGraphicFramePr>
        <p:xfrm>
          <a:off x="0" y="1219200"/>
          <a:ext cx="9144000"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5763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4800" dirty="0">
                <a:solidFill>
                  <a:srgbClr val="FFFF00"/>
                </a:solidFill>
                <a:latin typeface="Times New Roman" panose="02020603050405020304" pitchFamily="18" charset="0"/>
                <a:ea typeface="DFKai-SB" pitchFamily="65" charset="-120"/>
                <a:cs typeface="Times New Roman" panose="02020603050405020304" pitchFamily="18" charset="0"/>
              </a:rPr>
              <a:t>一般</a:t>
            </a:r>
            <a:r>
              <a:rPr lang="zh-CN" altLang="en-US" sz="4800" dirty="0">
                <a:solidFill>
                  <a:srgbClr val="FFFF00"/>
                </a:solidFill>
                <a:latin typeface="DFKai-SB" pitchFamily="65" charset="-120"/>
                <a:ea typeface="DFKai-SB" pitchFamily="65" charset="-120"/>
              </a:rPr>
              <a:t>基督徒对抑郁症的理解</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609600"/>
            <a:ext cx="9144000" cy="6248400"/>
          </a:xfrm>
        </p:spPr>
        <p:txBody>
          <a:bodyPr>
            <a:normAutofit/>
          </a:bodyPr>
          <a:lstStyle/>
          <a:p>
            <a:pPr eaLnBrk="1" hangingPunct="1">
              <a:lnSpc>
                <a:spcPct val="90000"/>
              </a:lnSpc>
              <a:buBlip>
                <a:blip r:embed="rId2"/>
              </a:buBlip>
              <a:defRPr/>
            </a:pPr>
            <a:r>
              <a:rPr lang="en-US" altLang="zh-CN" sz="4400" dirty="0">
                <a:latin typeface="Times New Roman" pitchFamily="18" charset="0"/>
                <a:ea typeface="DFKai-SB" pitchFamily="65" charset="-120"/>
                <a:cs typeface="Times New Roman" pitchFamily="18" charset="0"/>
              </a:rPr>
              <a:t>70</a:t>
            </a:r>
            <a:r>
              <a:rPr lang="zh-CN" altLang="en-US" sz="4400" dirty="0">
                <a:latin typeface="Times New Roman" pitchFamily="18" charset="0"/>
                <a:ea typeface="DFKai-SB" pitchFamily="65" charset="-120"/>
                <a:cs typeface="Times New Roman" pitchFamily="18" charset="0"/>
              </a:rPr>
              <a:t>年代到今天圣经辅导基督徒认为抑郁焦虑主要原因是信心不足或犯罪</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不是病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是苦难</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是灵性问题</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endParaRPr lang="en-US" altLang="zh-CN" sz="4400" dirty="0">
              <a:latin typeface="Times New Roman" pitchFamily="18" charset="0"/>
              <a:ea typeface="宋体" pitchFamily="2" charset="-122"/>
              <a:cs typeface="Times New Roman" pitchFamily="18" charset="0"/>
            </a:endParaRPr>
          </a:p>
          <a:p>
            <a:pPr marL="0" indent="0" eaLnBrk="1" hangingPunct="1">
              <a:lnSpc>
                <a:spcPct val="90000"/>
              </a:lnSpc>
              <a:buNone/>
              <a:defRPr/>
            </a:pPr>
            <a:endParaRPr lang="en-US" altLang="zh-CN" sz="4400" dirty="0">
              <a:latin typeface="Times New Roman" pitchFamily="18" charset="0"/>
              <a:ea typeface="宋体" pitchFamily="2" charset="-122"/>
              <a:cs typeface="Times New Roman" pitchFamily="18" charset="0"/>
            </a:endParaRPr>
          </a:p>
        </p:txBody>
      </p:sp>
      <p:graphicFrame>
        <p:nvGraphicFramePr>
          <p:cNvPr id="2" name="Diagram 1">
            <a:extLst>
              <a:ext uri="{FF2B5EF4-FFF2-40B4-BE49-F238E27FC236}">
                <a16:creationId xmlns:a16="http://schemas.microsoft.com/office/drawing/2014/main" id="{C5CBD65A-C27F-4BC4-97AA-D17C954C3FD3}"/>
              </a:ext>
            </a:extLst>
          </p:cNvPr>
          <p:cNvGraphicFramePr/>
          <p:nvPr>
            <p:extLst>
              <p:ext uri="{D42A27DB-BD31-4B8C-83A1-F6EECF244321}">
                <p14:modId xmlns:p14="http://schemas.microsoft.com/office/powerpoint/2010/main" val="2618647876"/>
              </p:ext>
            </p:extLst>
          </p:nvPr>
        </p:nvGraphicFramePr>
        <p:xfrm>
          <a:off x="2057400" y="2667000"/>
          <a:ext cx="70866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49069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12954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今天精神科认为</a:t>
            </a:r>
            <a:r>
              <a:rPr lang="en-US" altLang="zh-CN" sz="4800" dirty="0">
                <a:solidFill>
                  <a:srgbClr val="FFFF00"/>
                </a:solidFill>
                <a:latin typeface="DFKai-SB" pitchFamily="65" charset="-120"/>
                <a:ea typeface="DFKai-SB" pitchFamily="65" charset="-120"/>
              </a:rPr>
              <a:t>:</a:t>
            </a:r>
            <a:r>
              <a:rPr lang="zh-CN" altLang="en-US" sz="4800" dirty="0">
                <a:solidFill>
                  <a:srgbClr val="FFFF00"/>
                </a:solidFill>
                <a:latin typeface="DFKai-SB" pitchFamily="65" charset="-120"/>
                <a:ea typeface="DFKai-SB" pitchFamily="65" charset="-120"/>
              </a:rPr>
              <a:t>环境压力与基因互动造成大脑功能紊乱</a:t>
            </a:r>
            <a:endParaRPr lang="en-US" altLang="zh-CN" sz="4800" dirty="0">
              <a:solidFill>
                <a:srgbClr val="FFFF00"/>
              </a:solidFill>
              <a:latin typeface="DFKai-SB" pitchFamily="65" charset="-120"/>
              <a:ea typeface="DFKai-SB" pitchFamily="65" charset="-120"/>
            </a:endParaRPr>
          </a:p>
        </p:txBody>
      </p:sp>
      <p:graphicFrame>
        <p:nvGraphicFramePr>
          <p:cNvPr id="2" name="Content Placeholder 1">
            <a:extLst>
              <a:ext uri="{FF2B5EF4-FFF2-40B4-BE49-F238E27FC236}">
                <a16:creationId xmlns:a16="http://schemas.microsoft.com/office/drawing/2014/main" id="{3A56C77F-B1FF-46B0-86BE-0302128168CB}"/>
              </a:ext>
            </a:extLst>
          </p:cNvPr>
          <p:cNvGraphicFramePr>
            <a:graphicFrameLocks noGrp="1"/>
          </p:cNvGraphicFramePr>
          <p:nvPr>
            <p:ph idx="4294967295"/>
            <p:extLst>
              <p:ext uri="{D42A27DB-BD31-4B8C-83A1-F6EECF244321}">
                <p14:modId xmlns:p14="http://schemas.microsoft.com/office/powerpoint/2010/main" val="533037720"/>
              </p:ext>
            </p:extLst>
          </p:nvPr>
        </p:nvGraphicFramePr>
        <p:xfrm>
          <a:off x="0" y="1600200"/>
          <a:ext cx="91440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9" name="Diagram 8">
            <a:extLst>
              <a:ext uri="{FF2B5EF4-FFF2-40B4-BE49-F238E27FC236}">
                <a16:creationId xmlns:a16="http://schemas.microsoft.com/office/drawing/2014/main" id="{41BAE539-D70B-4605-8959-C300C8726867}"/>
              </a:ext>
            </a:extLst>
          </p:cNvPr>
          <p:cNvGraphicFramePr/>
          <p:nvPr>
            <p:extLst>
              <p:ext uri="{D42A27DB-BD31-4B8C-83A1-F6EECF244321}">
                <p14:modId xmlns:p14="http://schemas.microsoft.com/office/powerpoint/2010/main" val="1051401005"/>
              </p:ext>
            </p:extLst>
          </p:nvPr>
        </p:nvGraphicFramePr>
        <p:xfrm>
          <a:off x="2743200" y="1676400"/>
          <a:ext cx="3733800" cy="464820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3" name="Arrow: Left 2">
            <a:extLst>
              <a:ext uri="{FF2B5EF4-FFF2-40B4-BE49-F238E27FC236}">
                <a16:creationId xmlns:a16="http://schemas.microsoft.com/office/drawing/2014/main" id="{AB6D8081-44FC-CCF1-4B90-2640C3979977}"/>
              </a:ext>
            </a:extLst>
          </p:cNvPr>
          <p:cNvSpPr/>
          <p:nvPr/>
        </p:nvSpPr>
        <p:spPr bwMode="auto">
          <a:xfrm>
            <a:off x="1764792" y="4696968"/>
            <a:ext cx="978408" cy="484632"/>
          </a:xfrm>
          <a:prstGeom prst="leftArrow">
            <a:avLst/>
          </a:pr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34" charset="0"/>
              <a:cs typeface="Arial" charset="0"/>
            </a:endParaRPr>
          </a:p>
        </p:txBody>
      </p:sp>
    </p:spTree>
    <p:extLst>
      <p:ext uri="{BB962C8B-B14F-4D97-AF65-F5344CB8AC3E}">
        <p14:creationId xmlns:p14="http://schemas.microsoft.com/office/powerpoint/2010/main" val="4209344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5334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新冠疫情为什么增加抑郁症</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533400"/>
            <a:ext cx="9144000" cy="6324600"/>
          </a:xfrm>
        </p:spPr>
        <p:txBody>
          <a:bodyPr>
            <a:normAutofit fontScale="92500" lnSpcReduction="10000"/>
          </a:bodyPr>
          <a:lstStyle/>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所有疾病都是基因与环境互动造成</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疫情增加三种环境压力</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诱动基因功能紊乱导致抑郁症发病率增加</a:t>
            </a:r>
            <a:r>
              <a:rPr lang="en-US" altLang="zh-CN" sz="4400" dirty="0">
                <a:latin typeface="Times New Roman" pitchFamily="18" charset="0"/>
                <a:ea typeface="DFKai-SB" pitchFamily="65" charset="-120"/>
                <a:cs typeface="Times New Roman" pitchFamily="18" charset="0"/>
              </a:rPr>
              <a:t>:</a:t>
            </a:r>
          </a:p>
          <a:p>
            <a:pPr>
              <a:lnSpc>
                <a:spcPct val="90000"/>
              </a:lnSpc>
              <a:buBlip>
                <a:blip r:embed="rId3"/>
              </a:buBlip>
              <a:defRPr/>
            </a:pP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 担心焦虑增加</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病情严重</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未来发展不明确</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病毒不断变异</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en-US" altLang="zh-CN" sz="4400" dirty="0">
                <a:latin typeface="Times New Roman" pitchFamily="18" charset="0"/>
                <a:ea typeface="DFKai-SB" pitchFamily="65" charset="-120"/>
                <a:cs typeface="Times New Roman" pitchFamily="18" charset="0"/>
              </a:rPr>
              <a:t>2.</a:t>
            </a:r>
            <a:r>
              <a:rPr lang="zh-CN" altLang="en-US" sz="4400" dirty="0">
                <a:latin typeface="Times New Roman" pitchFamily="18" charset="0"/>
                <a:ea typeface="DFKai-SB" pitchFamily="65" charset="-120"/>
                <a:cs typeface="Times New Roman" pitchFamily="18" charset="0"/>
              </a:rPr>
              <a:t>隔离</a:t>
            </a:r>
            <a:r>
              <a:rPr lang="zh-CN" altLang="en-US"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Times New Roman" pitchFamily="18" charset="0"/>
                <a:ea typeface="DFKai-SB" pitchFamily="65" charset="-120"/>
                <a:cs typeface="Times New Roman" pitchFamily="18" charset="0"/>
              </a:rPr>
              <a:t>生活习惯改变</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很难适应</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孤单</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无聊</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缺乏扶持</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人际矛盾增加</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en-US" altLang="zh-CN" sz="4400" dirty="0">
                <a:latin typeface="Times New Roman" pitchFamily="18" charset="0"/>
                <a:ea typeface="DFKai-SB" pitchFamily="65" charset="-120"/>
                <a:cs typeface="Times New Roman" pitchFamily="18" charset="0"/>
              </a:rPr>
              <a:t>3.</a:t>
            </a:r>
            <a:r>
              <a:rPr lang="zh-CN" altLang="en-US" sz="4400" dirty="0">
                <a:latin typeface="Times New Roman" pitchFamily="18" charset="0"/>
                <a:ea typeface="DFKai-SB" pitchFamily="65" charset="-120"/>
                <a:cs typeface="Times New Roman" pitchFamily="18" charset="0"/>
              </a:rPr>
              <a:t>经济危机</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失业</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社会经济下滑</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抑郁症在疫情下增加</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不是因为人的灵性信心更有问题</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也不是因为犯罪增加</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而是因为环境压力增加诱动基因紊乱</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endParaRPr lang="en-US" altLang="zh-CN" sz="4400" dirty="0">
              <a:latin typeface="Times New Roman" pitchFamily="18" charset="0"/>
              <a:ea typeface="DFKai-SB" pitchFamily="65" charset="-120"/>
              <a:cs typeface="Times New Roman" pitchFamily="18" charset="0"/>
            </a:endParaRPr>
          </a:p>
          <a:p>
            <a:pPr marL="0" indent="0">
              <a:lnSpc>
                <a:spcPct val="90000"/>
              </a:lnSpc>
              <a:buNone/>
              <a:defRPr/>
            </a:pPr>
            <a:endParaRPr lang="en-US" altLang="zh-CN" sz="4400" dirty="0">
              <a:latin typeface="Times New Roman" pitchFamily="18" charset="0"/>
              <a:ea typeface="DFKai-SB" pitchFamily="65" charset="-120"/>
              <a:cs typeface="Times New Roman" pitchFamily="18" charset="0"/>
            </a:endParaRPr>
          </a:p>
        </p:txBody>
      </p:sp>
    </p:spTree>
    <p:extLst>
      <p:ext uri="{BB962C8B-B14F-4D97-AF65-F5344CB8AC3E}">
        <p14:creationId xmlns:p14="http://schemas.microsoft.com/office/powerpoint/2010/main" val="58107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精神科对抑郁症理解改变的过程</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fontScale="92500" lnSpcReduction="10000"/>
          </a:bodyPr>
          <a:lstStyle/>
          <a:p>
            <a:pPr eaLnBrk="1" hangingPunct="1">
              <a:lnSpc>
                <a:spcPct val="90000"/>
              </a:lnSpc>
              <a:buBlip>
                <a:blip r:embed="rId2"/>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1978:</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第一次发现抑郁症病人睡眠脑电波改变</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抑郁症跟大脑功能紊乱有关</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1980:APA</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更新抑郁症诊断标准</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1990:</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发现抑郁症大脑介质改变</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2005:</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发现抑郁症大脑网络改变</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2015:</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全基因组关联分析</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终于找到抑郁症基因变异</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证明抑郁症是基因与环境互动产生大脑介质网络功能紊乱  </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en-US" altLang="zh-CN" sz="4400" dirty="0">
                <a:latin typeface="Times New Roman" pitchFamily="18" charset="0"/>
                <a:ea typeface="DFKai-SB" pitchFamily="65" charset="-120"/>
                <a:cs typeface="Times New Roman" pitchFamily="18" charset="0"/>
              </a:rPr>
              <a:t>2021:</a:t>
            </a:r>
            <a:r>
              <a:rPr lang="zh-CN" altLang="en-US" sz="4400" dirty="0">
                <a:latin typeface="Times New Roman" pitchFamily="18" charset="0"/>
                <a:ea typeface="DFKai-SB" pitchFamily="65" charset="-120"/>
                <a:cs typeface="Times New Roman" pitchFamily="18" charset="0"/>
              </a:rPr>
              <a:t>找到</a:t>
            </a:r>
            <a:r>
              <a:rPr lang="en-US" altLang="zh-CN" sz="4400" dirty="0">
                <a:latin typeface="Times New Roman" pitchFamily="18" charset="0"/>
                <a:ea typeface="DFKai-SB" pitchFamily="65" charset="-120"/>
                <a:cs typeface="Times New Roman" pitchFamily="18" charset="0"/>
              </a:rPr>
              <a:t>40+</a:t>
            </a:r>
            <a:r>
              <a:rPr lang="zh-CN" altLang="en-US" sz="4400" dirty="0">
                <a:latin typeface="Times New Roman" pitchFamily="18" charset="0"/>
                <a:ea typeface="DFKai-SB" pitchFamily="65" charset="-120"/>
                <a:cs typeface="Times New Roman" pitchFamily="18" charset="0"/>
              </a:rPr>
              <a:t>基因变异</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版本不同</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与分裂症、双向症、厌食症基因变异交叠 </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527952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en-US" altLang="zh-CN" sz="4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MDD </a:t>
            </a:r>
            <a:r>
              <a:rPr lang="zh-CN" altLang="en-US" sz="4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抑郁症诊断主要症状</a:t>
            </a:r>
            <a:endParaRPr lang="en-US" altLang="zh-CN" sz="4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endParaRPr>
          </a:p>
        </p:txBody>
      </p:sp>
      <p:sp>
        <p:nvSpPr>
          <p:cNvPr id="3" name="Content Placeholder 2"/>
          <p:cNvSpPr>
            <a:spLocks noGrp="1"/>
          </p:cNvSpPr>
          <p:nvPr>
            <p:ph idx="4294967295"/>
          </p:nvPr>
        </p:nvSpPr>
        <p:spPr>
          <a:xfrm>
            <a:off x="0" y="762000"/>
            <a:ext cx="9372600" cy="6096000"/>
          </a:xfrm>
        </p:spPr>
        <p:txBody>
          <a:bodyPr>
            <a:normAutofit/>
          </a:bodyPr>
          <a:lstStyle/>
          <a:p>
            <a:pPr eaLnBrk="1" hangingPunct="1">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以下症状是</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WHO</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世界卫生组织设定的：</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症状持续起码两周</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p>
          <a:p>
            <a:pPr eaLnBrk="1" hangingPunct="1">
              <a:lnSpc>
                <a:spcPct val="90000"/>
              </a:lnSpc>
              <a:buBlip>
                <a:blip r:embed="rId2"/>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1.</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情绪低落</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难受</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特别早上起床</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2.</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失去喜乐</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兴趣</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动力</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体力</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味同嚼蜡</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提不起劲</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3.</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早醒</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 </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2,3</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点醒了无法再睡</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4.</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绝望</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生不如死</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活不下去</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内疚</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marL="0" indent="0" eaLnBrk="1" hangingPunct="1">
              <a:lnSpc>
                <a:spcPct val="90000"/>
              </a:lnSpc>
              <a:buNone/>
              <a:defRPr/>
            </a:pP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3170864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KaiTi" panose="02010609060101010101" pitchFamily="49" charset="-122"/>
                <a:ea typeface="KaiTi" panose="02010609060101010101" pitchFamily="49" charset="-122"/>
              </a:rPr>
              <a:t>抑郁症状</a:t>
            </a:r>
            <a:r>
              <a:rPr lang="en-US" altLang="zh-CN" sz="4800" dirty="0">
                <a:solidFill>
                  <a:srgbClr val="FFFF00"/>
                </a:solidFill>
                <a:latin typeface="KaiTi" panose="02010609060101010101" pitchFamily="49" charset="-122"/>
                <a:ea typeface="KaiTi" panose="02010609060101010101" pitchFamily="49" charset="-122"/>
              </a:rPr>
              <a:t>2</a:t>
            </a:r>
          </a:p>
        </p:txBody>
      </p:sp>
      <p:sp>
        <p:nvSpPr>
          <p:cNvPr id="3" name="Content Placeholder 2"/>
          <p:cNvSpPr>
            <a:spLocks noGrp="1"/>
          </p:cNvSpPr>
          <p:nvPr>
            <p:ph idx="4294967295"/>
          </p:nvPr>
        </p:nvSpPr>
        <p:spPr>
          <a:xfrm>
            <a:off x="0" y="762000"/>
            <a:ext cx="9144000" cy="6096000"/>
          </a:xfrm>
        </p:spPr>
        <p:txBody>
          <a:bodyPr>
            <a:normAutofit/>
          </a:bodyPr>
          <a:lstStyle/>
          <a:p>
            <a:pPr>
              <a:lnSpc>
                <a:spcPct val="90000"/>
              </a:lnSpc>
              <a:buBlip>
                <a:blip r:embed="rId3"/>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5.</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沒有胃口</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TW" altLang="en-US" sz="4400" dirty="0">
                <a:latin typeface="Times New Roman" panose="02020603050405020304" pitchFamily="18" charset="0"/>
                <a:ea typeface="KaiTi" panose="02010609060101010101" pitchFamily="49" charset="-122"/>
                <a:cs typeface="Times New Roman" panose="02020603050405020304" pitchFamily="18" charset="0"/>
              </a:rPr>
              <a:t>體重減輕</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有時候相反</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p>
          <a:p>
            <a:pPr>
              <a:lnSpc>
                <a:spcPct val="90000"/>
              </a:lnSpc>
              <a:buBlip>
                <a:blip r:embed="rId3"/>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6.</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焦虑</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恐惧</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坐立不安</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3"/>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7.</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无法集中精神</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 不堪重负</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3"/>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8.</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不原意跟人交往</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说话</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发脾气</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换句话说</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目前诊断靠临床访谈</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用症状来诊断</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客观诊断方法研究中</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3"/>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1+2+3-8</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其中一个症状</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贝克抑郁量表</a:t>
            </a:r>
            <a:r>
              <a:rPr lang="en-US" altLang="zh-CN" sz="3600" dirty="0">
                <a:latin typeface="Times New Roman" panose="02020603050405020304" pitchFamily="18" charset="0"/>
                <a:ea typeface="KaiTi" panose="02010609060101010101" pitchFamily="49" charset="-122"/>
                <a:cs typeface="Times New Roman" panose="02020603050405020304" pitchFamily="18" charset="0"/>
              </a:rPr>
              <a:t>Beck Depression Inventory</a:t>
            </a:r>
            <a:r>
              <a:rPr lang="zh-CN" altLang="en-US" sz="3600" dirty="0">
                <a:latin typeface="Times New Roman" pitchFamily="18" charset="0"/>
                <a:ea typeface="DFKai-SB" pitchFamily="65" charset="-120"/>
                <a:cs typeface="Times New Roman" pitchFamily="18" charset="0"/>
              </a:rPr>
              <a:t> </a:t>
            </a:r>
            <a:endParaRPr lang="en-US" altLang="zh-CN" sz="36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92294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4572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有病跟一般情况不一样</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609600"/>
            <a:ext cx="9144000" cy="6248400"/>
          </a:xfrm>
        </p:spPr>
        <p:txBody>
          <a:bodyPr>
            <a:normAutofit fontScale="92500" lnSpcReduction="20000"/>
          </a:bodyPr>
          <a:lstStyle/>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每个人有血压</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但不是每个人有血压高</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每个人有血糖</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但不是每个人有糖尿病</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每个人有脂肪</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但不是每个人有肥胖症</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每个人有胃口</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但不是每个人有贪食症</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每个人会忘记事情</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但不是都有痴呆症</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每个人身上有癌细胞</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但不是每个人有癌症</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现代医学对病有定义</a:t>
            </a:r>
            <a:r>
              <a:rPr lang="en-US" altLang="zh-CN" sz="4400" dirty="0">
                <a:latin typeface="Times New Roman" pitchFamily="18" charset="0"/>
                <a:ea typeface="DFKai-SB" pitchFamily="65" charset="-120"/>
                <a:cs typeface="Times New Roman" pitchFamily="18" charset="0"/>
              </a:rPr>
              <a:t>: </a:t>
            </a:r>
            <a:r>
              <a:rPr lang="zh-CN" altLang="en-US" sz="4400" dirty="0">
                <a:latin typeface="Times New Roman" pitchFamily="18" charset="0"/>
                <a:ea typeface="DFKai-SB" pitchFamily="65" charset="-120"/>
                <a:cs typeface="Times New Roman" pitchFamily="18" charset="0"/>
              </a:rPr>
              <a:t>抑郁症是病 </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世界卫生组织</a:t>
            </a:r>
            <a:r>
              <a:rPr lang="en-US" altLang="zh-CN" sz="4400" dirty="0">
                <a:latin typeface="Times New Roman" pitchFamily="18" charset="0"/>
                <a:ea typeface="DFKai-SB" pitchFamily="65" charset="-120"/>
                <a:cs typeface="Times New Roman" pitchFamily="18" charset="0"/>
              </a:rPr>
              <a:t>WHO:</a:t>
            </a:r>
            <a:r>
              <a:rPr lang="zh-CN" altLang="en-US" sz="4400" dirty="0">
                <a:latin typeface="Times New Roman" pitchFamily="18" charset="0"/>
                <a:ea typeface="DFKai-SB" pitchFamily="65" charset="-120"/>
                <a:cs typeface="Times New Roman" pitchFamily="18" charset="0"/>
              </a:rPr>
              <a:t>世界各国抑郁症流行率</a:t>
            </a:r>
            <a:r>
              <a:rPr lang="en-US" altLang="zh-CN" sz="4400" dirty="0">
                <a:latin typeface="Times New Roman" pitchFamily="18" charset="0"/>
                <a:ea typeface="DFKai-SB" pitchFamily="65" charset="-120"/>
                <a:cs typeface="Times New Roman" pitchFamily="18" charset="0"/>
              </a:rPr>
              <a:t>10%; COVID</a:t>
            </a:r>
            <a:r>
              <a:rPr lang="zh-CN" altLang="en-US" sz="4400" dirty="0">
                <a:latin typeface="Times New Roman" pitchFamily="18" charset="0"/>
                <a:ea typeface="DFKai-SB" pitchFamily="65" charset="-120"/>
                <a:cs typeface="Times New Roman" pitchFamily="18" charset="0"/>
              </a:rPr>
              <a:t>冲击下估计</a:t>
            </a:r>
            <a:r>
              <a:rPr lang="en-US" altLang="zh-CN" sz="4400" dirty="0">
                <a:latin typeface="Times New Roman" pitchFamily="18" charset="0"/>
                <a:ea typeface="DFKai-SB" pitchFamily="65" charset="-120"/>
                <a:cs typeface="Times New Roman" pitchFamily="18" charset="0"/>
              </a:rPr>
              <a:t>30%</a:t>
            </a:r>
          </a:p>
          <a:p>
            <a:pPr eaLnBrk="1" hangingPunct="1">
              <a:lnSpc>
                <a:spcPct val="90000"/>
              </a:lnSpc>
              <a:buBlip>
                <a:blip r:embed="rId2"/>
              </a:buBlip>
              <a:defRPr/>
            </a:pPr>
            <a:r>
              <a:rPr lang="en-US" altLang="zh-CN" sz="4400" dirty="0">
                <a:latin typeface="Times New Roman" pitchFamily="18" charset="0"/>
                <a:ea typeface="DFKai-SB" pitchFamily="65" charset="-120"/>
                <a:cs typeface="Times New Roman" pitchFamily="18" charset="0"/>
              </a:rPr>
              <a:t>70-90%</a:t>
            </a:r>
            <a:r>
              <a:rPr lang="zh-CN" altLang="en-US" sz="4400" dirty="0">
                <a:latin typeface="Times New Roman" pitchFamily="18" charset="0"/>
                <a:ea typeface="DFKai-SB" pitchFamily="65" charset="-120"/>
                <a:cs typeface="Times New Roman" pitchFamily="18" charset="0"/>
              </a:rPr>
              <a:t>（大部分）人没有抑郁症</a:t>
            </a:r>
            <a:endParaRPr lang="en-US" altLang="zh-CN" sz="4400" dirty="0">
              <a:latin typeface="Times New Roman" pitchFamily="18" charset="0"/>
              <a:ea typeface="DFKai-SB" pitchFamily="65" charset="-120"/>
              <a:cs typeface="Times New Roman" pitchFamily="18" charset="0"/>
            </a:endParaRPr>
          </a:p>
        </p:txBody>
      </p:sp>
    </p:spTree>
    <p:extLst>
      <p:ext uri="{BB962C8B-B14F-4D97-AF65-F5344CB8AC3E}">
        <p14:creationId xmlns:p14="http://schemas.microsoft.com/office/powerpoint/2010/main" val="301390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a:defRPr/>
            </a:pPr>
            <a:r>
              <a:rPr lang="en-US" altLang="zh-CN" sz="4800" dirty="0">
                <a:solidFill>
                  <a:srgbClr val="FFFF00"/>
                </a:solidFill>
                <a:latin typeface="Times New Roman" pitchFamily="18" charset="0"/>
                <a:ea typeface="DFKai-SB" pitchFamily="65" charset="-120"/>
                <a:cs typeface="Times New Roman" pitchFamily="18" charset="0"/>
              </a:rPr>
              <a:t>2019Covid19</a:t>
            </a:r>
            <a:r>
              <a:rPr lang="zh-CN" altLang="en-US" sz="4800" dirty="0">
                <a:solidFill>
                  <a:srgbClr val="FFFF00"/>
                </a:solidFill>
                <a:latin typeface="Times New Roman" pitchFamily="18" charset="0"/>
                <a:ea typeface="DFKai-SB" pitchFamily="65" charset="-120"/>
                <a:cs typeface="Times New Roman" pitchFamily="18" charset="0"/>
              </a:rPr>
              <a:t>带来空前无比的挑战</a:t>
            </a:r>
            <a:endPar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endParaRPr>
          </a:p>
        </p:txBody>
      </p:sp>
      <p:sp>
        <p:nvSpPr>
          <p:cNvPr id="3" name="Content Placeholder 2"/>
          <p:cNvSpPr>
            <a:spLocks noGrp="1"/>
          </p:cNvSpPr>
          <p:nvPr>
            <p:ph idx="4294967295"/>
          </p:nvPr>
        </p:nvSpPr>
        <p:spPr>
          <a:xfrm>
            <a:off x="-76200" y="609600"/>
            <a:ext cx="9448800" cy="6248400"/>
          </a:xfrm>
        </p:spPr>
        <p:txBody>
          <a:bodyPr>
            <a:normAutofit fontScale="92500"/>
          </a:bodyPr>
          <a:lstStyle/>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新冠病毒全名</a:t>
            </a:r>
            <a:r>
              <a:rPr lang="en-US" altLang="zh-CN" sz="4400" dirty="0">
                <a:latin typeface="Times New Roman" pitchFamily="18" charset="0"/>
                <a:ea typeface="DFKai-SB" pitchFamily="65" charset="-120"/>
                <a:cs typeface="Times New Roman" pitchFamily="18" charset="0"/>
              </a:rPr>
              <a:t>= SARS-CoV2</a:t>
            </a:r>
          </a:p>
          <a:p>
            <a:pPr>
              <a:lnSpc>
                <a:spcPct val="90000"/>
              </a:lnSpc>
              <a:buBlip>
                <a:blip r:embed="rId3"/>
              </a:buBlip>
              <a:defRPr/>
            </a:pPr>
            <a:r>
              <a:rPr lang="en-US" altLang="zh-CN" sz="4400" dirty="0">
                <a:latin typeface="Times New Roman" pitchFamily="18" charset="0"/>
                <a:ea typeface="DFKai-SB" pitchFamily="65" charset="-120"/>
                <a:cs typeface="Times New Roman" pitchFamily="18" charset="0"/>
              </a:rPr>
              <a:t>SARS=</a:t>
            </a:r>
            <a:r>
              <a:rPr lang="zh-CN" altLang="en-US" sz="4400" dirty="0">
                <a:latin typeface="Times New Roman" pitchFamily="18" charset="0"/>
                <a:ea typeface="DFKai-SB" pitchFamily="65" charset="-120"/>
                <a:cs typeface="Times New Roman" pitchFamily="18" charset="0"/>
              </a:rPr>
              <a:t>严重急性呼吸综合症（非典</a:t>
            </a:r>
            <a:r>
              <a:rPr lang="en-US" altLang="zh-CN" sz="4400" dirty="0">
                <a:latin typeface="Times New Roman" pitchFamily="18" charset="0"/>
                <a:ea typeface="DFKai-SB" pitchFamily="65" charset="-120"/>
                <a:cs typeface="Times New Roman" pitchFamily="18" charset="0"/>
              </a:rPr>
              <a:t>)</a:t>
            </a:r>
          </a:p>
          <a:p>
            <a:pPr>
              <a:lnSpc>
                <a:spcPct val="90000"/>
              </a:lnSpc>
              <a:buBlip>
                <a:blip r:embed="rId3"/>
              </a:buBlip>
              <a:defRPr/>
            </a:pPr>
            <a:r>
              <a:rPr lang="en-US" altLang="zh-CN" sz="4200" dirty="0" err="1">
                <a:latin typeface="Times New Roman" pitchFamily="18" charset="0"/>
                <a:ea typeface="DFKai-SB" pitchFamily="65" charset="-120"/>
                <a:cs typeface="Times New Roman" pitchFamily="18" charset="0"/>
              </a:rPr>
              <a:t>CoV</a:t>
            </a:r>
            <a:r>
              <a:rPr lang="en-US" altLang="zh-CN" sz="42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病毒王冠形状</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所以叫</a:t>
            </a:r>
            <a:r>
              <a:rPr lang="en-US" altLang="zh-CN" sz="4400" dirty="0">
                <a:latin typeface="Times New Roman" pitchFamily="18" charset="0"/>
                <a:ea typeface="DFKai-SB" pitchFamily="65" charset="-120"/>
                <a:cs typeface="Times New Roman" pitchFamily="18" charset="0"/>
              </a:rPr>
              <a:t>Corona virus</a:t>
            </a:r>
          </a:p>
          <a:p>
            <a:pPr>
              <a:lnSpc>
                <a:spcPct val="90000"/>
              </a:lnSpc>
              <a:buBlip>
                <a:blip r:embed="rId3"/>
              </a:buBlip>
              <a:defRPr/>
            </a:pPr>
            <a:r>
              <a:rPr lang="en-US" altLang="zh-CN" sz="4400" dirty="0">
                <a:latin typeface="Times New Roman" pitchFamily="18" charset="0"/>
                <a:ea typeface="DFKai-SB" pitchFamily="65" charset="-120"/>
                <a:cs typeface="Times New Roman" pitchFamily="18" charset="0"/>
              </a:rPr>
              <a:t>2019</a:t>
            </a:r>
            <a:r>
              <a:rPr lang="zh-CN" altLang="en-US" sz="4400" dirty="0">
                <a:latin typeface="Times New Roman" pitchFamily="18" charset="0"/>
                <a:ea typeface="DFKai-SB" pitchFamily="65" charset="-120"/>
                <a:cs typeface="Times New Roman" pitchFamily="18" charset="0"/>
              </a:rPr>
              <a:t>病毒</a:t>
            </a:r>
            <a:r>
              <a:rPr lang="en-US" altLang="zh-CN" sz="4400" dirty="0">
                <a:latin typeface="Times New Roman" pitchFamily="18" charset="0"/>
                <a:ea typeface="DFKai-SB" pitchFamily="65" charset="-120"/>
                <a:cs typeface="Times New Roman" pitchFamily="18" charset="0"/>
              </a:rPr>
              <a:t>=CoV2; 2000</a:t>
            </a:r>
            <a:r>
              <a:rPr lang="zh-CN" altLang="en-US" sz="4400" dirty="0">
                <a:latin typeface="Times New Roman" pitchFamily="18" charset="0"/>
                <a:ea typeface="DFKai-SB" pitchFamily="65" charset="-120"/>
                <a:cs typeface="Times New Roman" pitchFamily="18" charset="0"/>
              </a:rPr>
              <a:t>非典</a:t>
            </a:r>
            <a:r>
              <a:rPr lang="en-US" altLang="zh-CN" sz="4400" dirty="0">
                <a:latin typeface="Times New Roman" pitchFamily="18" charset="0"/>
                <a:ea typeface="DFKai-SB" pitchFamily="65" charset="-120"/>
                <a:cs typeface="Times New Roman" pitchFamily="18" charset="0"/>
              </a:rPr>
              <a:t>=CoV1</a:t>
            </a: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病毒结构：</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单链核糖核酸</a:t>
            </a:r>
            <a:r>
              <a:rPr lang="en-US" altLang="zh-CN" sz="4400" dirty="0" err="1">
                <a:latin typeface="Times New Roman" pitchFamily="18" charset="0"/>
                <a:ea typeface="DFKai-SB" pitchFamily="65" charset="-120"/>
                <a:cs typeface="Times New Roman" pitchFamily="18" charset="0"/>
              </a:rPr>
              <a:t>ssRNA</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没有</a:t>
            </a:r>
            <a:r>
              <a:rPr lang="en-US" altLang="zh-CN" sz="4400" dirty="0">
                <a:latin typeface="Times New Roman" pitchFamily="18" charset="0"/>
                <a:ea typeface="DFKai-SB" pitchFamily="65" charset="-120"/>
                <a:cs typeface="Times New Roman" pitchFamily="18" charset="0"/>
              </a:rPr>
              <a:t>DNA</a:t>
            </a: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需要在细胞内复制</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病毒新变异不断出现</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endParaRPr lang="en-US" altLang="zh-CN" sz="4400" dirty="0">
              <a:latin typeface="Times New Roman" pitchFamily="18" charset="0"/>
              <a:ea typeface="宋体" pitchFamily="2" charset="-122"/>
              <a:cs typeface="Times New Roman" pitchFamily="18" charset="0"/>
            </a:endParaRPr>
          </a:p>
        </p:txBody>
      </p:sp>
      <mc:AlternateContent xmlns:mc="http://schemas.openxmlformats.org/markup-compatibility/2006" xmlns:p14="http://schemas.microsoft.com/office/powerpoint/2010/main">
        <mc:Choice Requires="p14">
          <p:contentPart p14:bwMode="auto" r:id="rId4">
            <p14:nvContentPartPr>
              <p14:cNvPr id="2" name="Ink 1">
                <a:extLst>
                  <a:ext uri="{FF2B5EF4-FFF2-40B4-BE49-F238E27FC236}">
                    <a16:creationId xmlns:a16="http://schemas.microsoft.com/office/drawing/2014/main" id="{42101EF4-1D8B-44C8-BFAA-58D93F947A54}"/>
                  </a:ext>
                </a:extLst>
              </p14:cNvPr>
              <p14:cNvContentPartPr/>
              <p14:nvPr/>
            </p14:nvContentPartPr>
            <p14:xfrm>
              <a:off x="559080" y="6432480"/>
              <a:ext cx="360" cy="360"/>
            </p14:xfrm>
          </p:contentPart>
        </mc:Choice>
        <mc:Fallback xmlns="">
          <p:pic>
            <p:nvPicPr>
              <p:cNvPr id="2" name="Ink 1">
                <a:extLst>
                  <a:ext uri="{FF2B5EF4-FFF2-40B4-BE49-F238E27FC236}">
                    <a16:creationId xmlns:a16="http://schemas.microsoft.com/office/drawing/2014/main" id="{42101EF4-1D8B-44C8-BFAA-58D93F947A54}"/>
                  </a:ext>
                </a:extLst>
              </p:cNvPr>
              <p:cNvPicPr/>
              <p:nvPr/>
            </p:nvPicPr>
            <p:blipFill>
              <a:blip r:embed="rId5"/>
              <a:stretch>
                <a:fillRect/>
              </a:stretch>
            </p:blipFill>
            <p:spPr>
              <a:xfrm>
                <a:off x="549720" y="6423120"/>
                <a:ext cx="19080" cy="19080"/>
              </a:xfrm>
              <a:prstGeom prst="rect">
                <a:avLst/>
              </a:prstGeom>
            </p:spPr>
          </p:pic>
        </mc:Fallback>
      </mc:AlternateContent>
      <p:pic>
        <p:nvPicPr>
          <p:cNvPr id="6" name="Picture 5">
            <a:extLst>
              <a:ext uri="{FF2B5EF4-FFF2-40B4-BE49-F238E27FC236}">
                <a16:creationId xmlns:a16="http://schemas.microsoft.com/office/drawing/2014/main" id="{2FEA9DA3-5EF4-A1AB-20FE-7A7B6A3BA8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1600" y="3352800"/>
            <a:ext cx="5257800" cy="5129561"/>
          </a:xfrm>
          <a:prstGeom prst="rect">
            <a:avLst/>
          </a:prstGeom>
        </p:spPr>
      </p:pic>
    </p:spTree>
    <p:extLst>
      <p:ext uri="{BB962C8B-B14F-4D97-AF65-F5344CB8AC3E}">
        <p14:creationId xmlns:p14="http://schemas.microsoft.com/office/powerpoint/2010/main" val="2214439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700" dirty="0">
                <a:solidFill>
                  <a:srgbClr val="FFFF00"/>
                </a:solidFill>
                <a:latin typeface="KaiTi" panose="02010609060101010101" pitchFamily="49" charset="-122"/>
                <a:ea typeface="KaiTi" panose="02010609060101010101" pitchFamily="49" charset="-122"/>
              </a:rPr>
              <a:t>科学对病的定义</a:t>
            </a:r>
            <a:endParaRPr lang="en-US" altLang="zh-CN" sz="4700" dirty="0">
              <a:solidFill>
                <a:srgbClr val="FFFF00"/>
              </a:solidFill>
              <a:latin typeface="KaiTi" panose="02010609060101010101" pitchFamily="49" charset="-122"/>
              <a:ea typeface="KaiTi" panose="02010609060101010101" pitchFamily="49" charset="-122"/>
            </a:endParaRPr>
          </a:p>
        </p:txBody>
      </p:sp>
      <p:sp>
        <p:nvSpPr>
          <p:cNvPr id="3" name="Content Placeholder 2"/>
          <p:cNvSpPr>
            <a:spLocks noGrp="1"/>
          </p:cNvSpPr>
          <p:nvPr>
            <p:ph idx="4294967295"/>
          </p:nvPr>
        </p:nvSpPr>
        <p:spPr>
          <a:xfrm>
            <a:off x="0" y="762000"/>
            <a:ext cx="9296400" cy="6096000"/>
          </a:xfrm>
        </p:spPr>
        <p:txBody>
          <a:bodyPr>
            <a:normAutofit fontScale="92500" lnSpcReduction="10000"/>
          </a:bodyPr>
          <a:lstStyle/>
          <a:p>
            <a:pPr marL="0" indent="0">
              <a:lnSpc>
                <a:spcPct val="90000"/>
              </a:lnSpc>
              <a:buNone/>
              <a:defRPr/>
            </a:pPr>
            <a:r>
              <a:rPr lang="zh-CN" altLang="en-US" sz="5200" dirty="0">
                <a:latin typeface="KaiTi" panose="02010609060101010101" pitchFamily="49" charset="-122"/>
                <a:ea typeface="KaiTi" panose="02010609060101010101" pitchFamily="49" charset="-122"/>
                <a:cs typeface="Times New Roman" pitchFamily="18" charset="0"/>
                <a:sym typeface="Wingdings 2"/>
              </a:rPr>
              <a:t></a:t>
            </a:r>
            <a:r>
              <a:rPr lang="zh-CN" altLang="en-US" sz="4800" dirty="0">
                <a:latin typeface="KaiTi" panose="02010609060101010101" pitchFamily="49" charset="-122"/>
                <a:ea typeface="KaiTi" panose="02010609060101010101" pitchFamily="49" charset="-122"/>
                <a:cs typeface="Times New Roman" pitchFamily="18" charset="0"/>
              </a:rPr>
              <a:t>对身体</a:t>
            </a:r>
            <a:r>
              <a:rPr lang="en-US" altLang="zh-CN" sz="4800" dirty="0">
                <a:latin typeface="KaiTi" panose="02010609060101010101" pitchFamily="49" charset="-122"/>
                <a:ea typeface="KaiTi" panose="02010609060101010101" pitchFamily="49" charset="-122"/>
                <a:cs typeface="Times New Roman" pitchFamily="18" charset="0"/>
              </a:rPr>
              <a:t>,</a:t>
            </a:r>
            <a:r>
              <a:rPr lang="zh-CN" altLang="en-US" sz="4800" dirty="0">
                <a:latin typeface="KaiTi" panose="02010609060101010101" pitchFamily="49" charset="-122"/>
                <a:ea typeface="KaiTi" panose="02010609060101010101" pitchFamily="49" charset="-122"/>
                <a:cs typeface="Times New Roman" pitchFamily="18" charset="0"/>
              </a:rPr>
              <a:t>精神健康与功能有伤害</a:t>
            </a:r>
            <a:endParaRPr lang="en-US" altLang="zh-CN" sz="4800" dirty="0">
              <a:latin typeface="KaiTi" panose="02010609060101010101" pitchFamily="49" charset="-122"/>
              <a:ea typeface="KaiTi" panose="02010609060101010101" pitchFamily="49" charset="-122"/>
              <a:cs typeface="Times New Roman" pitchFamily="18" charset="0"/>
            </a:endParaRPr>
          </a:p>
          <a:p>
            <a:pPr marL="0" indent="0">
              <a:lnSpc>
                <a:spcPct val="90000"/>
              </a:lnSpc>
              <a:buNone/>
              <a:defRPr/>
            </a:pPr>
            <a:r>
              <a:rPr lang="zh-CN" altLang="en-US" sz="4800" dirty="0">
                <a:latin typeface="KaiTi" panose="02010609060101010101" pitchFamily="49" charset="-122"/>
                <a:ea typeface="KaiTi" panose="02010609060101010101" pitchFamily="49" charset="-122"/>
                <a:cs typeface="Times New Roman" pitchFamily="18" charset="0"/>
                <a:sym typeface="Wingdings 2"/>
              </a:rPr>
              <a:t></a:t>
            </a:r>
            <a:r>
              <a:rPr lang="zh-CN" altLang="en-US" sz="4800" dirty="0">
                <a:latin typeface="KaiTi" panose="02010609060101010101" pitchFamily="49" charset="-122"/>
                <a:ea typeface="KaiTi" panose="02010609060101010101" pitchFamily="49" charset="-122"/>
                <a:cs typeface="Times New Roman" pitchFamily="18" charset="0"/>
              </a:rPr>
              <a:t>有一致的病状</a:t>
            </a:r>
            <a:r>
              <a:rPr lang="en-US" altLang="zh-CN" sz="4800" dirty="0">
                <a:latin typeface="KaiTi" panose="02010609060101010101" pitchFamily="49" charset="-122"/>
                <a:ea typeface="KaiTi" panose="02010609060101010101" pitchFamily="49" charset="-122"/>
                <a:cs typeface="Times New Roman" pitchFamily="18" charset="0"/>
              </a:rPr>
              <a:t>:</a:t>
            </a:r>
            <a:r>
              <a:rPr lang="zh-CN" altLang="en-US" sz="4800" dirty="0">
                <a:latin typeface="KaiTi" panose="02010609060101010101" pitchFamily="49" charset="-122"/>
                <a:ea typeface="KaiTi" panose="02010609060101010101" pitchFamily="49" charset="-122"/>
                <a:cs typeface="Times New Roman" pitchFamily="18" charset="0"/>
              </a:rPr>
              <a:t>一致测试结果</a:t>
            </a:r>
            <a:endParaRPr lang="en-US" altLang="zh-CN" sz="4800" dirty="0">
              <a:latin typeface="KaiTi" panose="02010609060101010101" pitchFamily="49" charset="-122"/>
              <a:ea typeface="KaiTi" panose="02010609060101010101" pitchFamily="49" charset="-122"/>
              <a:cs typeface="Times New Roman" pitchFamily="18" charset="0"/>
            </a:endParaRPr>
          </a:p>
          <a:p>
            <a:pPr marL="0" indent="0">
              <a:lnSpc>
                <a:spcPct val="90000"/>
              </a:lnSpc>
              <a:buNone/>
              <a:defRPr/>
            </a:pPr>
            <a:r>
              <a:rPr lang="zh-CN" altLang="en-US" sz="4800" dirty="0">
                <a:latin typeface="KaiTi" panose="02010609060101010101" pitchFamily="49" charset="-122"/>
                <a:ea typeface="KaiTi" panose="02010609060101010101" pitchFamily="49" charset="-122"/>
                <a:cs typeface="Times New Roman" pitchFamily="18" charset="0"/>
                <a:sym typeface="Wingdings 2"/>
              </a:rPr>
              <a:t></a:t>
            </a:r>
            <a:r>
              <a:rPr lang="zh-CN" altLang="en-US" sz="4800" dirty="0">
                <a:latin typeface="KaiTi" panose="02010609060101010101" pitchFamily="49" charset="-122"/>
                <a:ea typeface="KaiTi" panose="02010609060101010101" pitchFamily="49" charset="-122"/>
                <a:cs typeface="Times New Roman" pitchFamily="18" charset="0"/>
              </a:rPr>
              <a:t>有一致的预后</a:t>
            </a:r>
            <a:r>
              <a:rPr lang="en-US" altLang="zh-CN" sz="4800" dirty="0">
                <a:latin typeface="KaiTi" panose="02010609060101010101" pitchFamily="49" charset="-122"/>
                <a:ea typeface="KaiTi" panose="02010609060101010101" pitchFamily="49" charset="-122"/>
                <a:cs typeface="Times New Roman" pitchFamily="18" charset="0"/>
              </a:rPr>
              <a:t>(</a:t>
            </a:r>
            <a:r>
              <a:rPr lang="zh-CN" altLang="en-US" sz="4800" dirty="0">
                <a:latin typeface="KaiTi" panose="02010609060101010101" pitchFamily="49" charset="-122"/>
                <a:ea typeface="KaiTi" panose="02010609060101010101" pitchFamily="49" charset="-122"/>
                <a:cs typeface="Times New Roman" pitchFamily="18" charset="0"/>
              </a:rPr>
              <a:t>发展</a:t>
            </a:r>
            <a:r>
              <a:rPr lang="en-US" altLang="zh-CN" sz="4800" dirty="0">
                <a:latin typeface="KaiTi" panose="02010609060101010101" pitchFamily="49" charset="-122"/>
                <a:ea typeface="KaiTi" panose="02010609060101010101" pitchFamily="49" charset="-122"/>
                <a:cs typeface="Times New Roman" pitchFamily="18" charset="0"/>
              </a:rPr>
              <a:t>,</a:t>
            </a:r>
            <a:r>
              <a:rPr lang="zh-CN" altLang="en-US" sz="4800" dirty="0">
                <a:latin typeface="KaiTi" panose="02010609060101010101" pitchFamily="49" charset="-122"/>
                <a:ea typeface="KaiTi" panose="02010609060101010101" pitchFamily="49" charset="-122"/>
                <a:cs typeface="Times New Roman" pitchFamily="18" charset="0"/>
              </a:rPr>
              <a:t>结果</a:t>
            </a:r>
            <a:r>
              <a:rPr lang="en-US" altLang="zh-CN" sz="4800" dirty="0">
                <a:latin typeface="KaiTi" panose="02010609060101010101" pitchFamily="49" charset="-122"/>
                <a:ea typeface="KaiTi" panose="02010609060101010101" pitchFamily="49" charset="-122"/>
                <a:cs typeface="Times New Roman" pitchFamily="18" charset="0"/>
              </a:rPr>
              <a:t>)</a:t>
            </a:r>
          </a:p>
          <a:p>
            <a:pPr marL="0" indent="0">
              <a:lnSpc>
                <a:spcPct val="90000"/>
              </a:lnSpc>
              <a:buNone/>
              <a:defRPr/>
            </a:pPr>
            <a:r>
              <a:rPr lang="zh-CN" altLang="en-US" sz="4800" dirty="0">
                <a:latin typeface="KaiTi" panose="02010609060101010101" pitchFamily="49" charset="-122"/>
                <a:ea typeface="KaiTi" panose="02010609060101010101" pitchFamily="49" charset="-122"/>
                <a:cs typeface="Times New Roman" pitchFamily="18" charset="0"/>
                <a:sym typeface="Wingdings 2"/>
              </a:rPr>
              <a:t></a:t>
            </a:r>
            <a:r>
              <a:rPr lang="zh-CN" altLang="en-US" sz="4800" dirty="0">
                <a:latin typeface="KaiTi" panose="02010609060101010101" pitchFamily="49" charset="-122"/>
                <a:ea typeface="KaiTi" panose="02010609060101010101" pitchFamily="49" charset="-122"/>
                <a:cs typeface="Times New Roman" pitchFamily="18" charset="0"/>
              </a:rPr>
              <a:t>对同样的治疗有一致的反应、效果</a:t>
            </a:r>
            <a:endParaRPr lang="en-US" altLang="zh-CN" sz="4800" dirty="0">
              <a:latin typeface="KaiTi" panose="02010609060101010101" pitchFamily="49" charset="-122"/>
              <a:ea typeface="KaiTi" panose="02010609060101010101" pitchFamily="49" charset="-122"/>
              <a:cs typeface="Times New Roman" pitchFamily="18" charset="0"/>
            </a:endParaRPr>
          </a:p>
          <a:p>
            <a:pPr marL="0" indent="0">
              <a:lnSpc>
                <a:spcPct val="90000"/>
              </a:lnSpc>
              <a:buNone/>
              <a:defRPr/>
            </a:pPr>
            <a:r>
              <a:rPr lang="zh-CN" altLang="en-US" sz="4800" dirty="0">
                <a:latin typeface="KaiTi" panose="02010609060101010101" pitchFamily="49" charset="-122"/>
                <a:ea typeface="KaiTi" panose="02010609060101010101" pitchFamily="49" charset="-122"/>
                <a:cs typeface="Times New Roman" pitchFamily="18" charset="0"/>
                <a:sym typeface="Wingdings 2"/>
              </a:rPr>
              <a:t></a:t>
            </a:r>
            <a:r>
              <a:rPr lang="zh-CN" altLang="en-US" sz="4800" dirty="0">
                <a:latin typeface="KaiTi" panose="02010609060101010101" pitchFamily="49" charset="-122"/>
                <a:ea typeface="KaiTi" panose="02010609060101010101" pitchFamily="49" charset="-122"/>
                <a:cs typeface="Times New Roman" pitchFamily="18" charset="0"/>
              </a:rPr>
              <a:t>有一致的病因：基因与环境互动</a:t>
            </a:r>
            <a:endParaRPr lang="en-US" altLang="zh-CN" sz="48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800" dirty="0">
                <a:latin typeface="KaiTi" panose="02010609060101010101" pitchFamily="49" charset="-122"/>
                <a:ea typeface="KaiTi" panose="02010609060101010101" pitchFamily="49" charset="-122"/>
                <a:cs typeface="Times New Roman" pitchFamily="18" charset="0"/>
              </a:rPr>
              <a:t>血压高</a:t>
            </a:r>
            <a:r>
              <a:rPr lang="en-US" altLang="zh-CN" sz="4800" dirty="0">
                <a:latin typeface="KaiTi" panose="02010609060101010101" pitchFamily="49" charset="-122"/>
                <a:ea typeface="KaiTi" panose="02010609060101010101" pitchFamily="49" charset="-122"/>
                <a:cs typeface="Times New Roman" pitchFamily="18" charset="0"/>
              </a:rPr>
              <a:t>,</a:t>
            </a:r>
            <a:r>
              <a:rPr lang="zh-CN" altLang="en-US" sz="4800" dirty="0">
                <a:latin typeface="KaiTi" panose="02010609060101010101" pitchFamily="49" charset="-122"/>
                <a:ea typeface="KaiTi" panose="02010609060101010101" pitchFamily="49" charset="-122"/>
                <a:cs typeface="Times New Roman" pitchFamily="18" charset="0"/>
              </a:rPr>
              <a:t>血糖高</a:t>
            </a:r>
            <a:r>
              <a:rPr lang="en-US" altLang="zh-CN" sz="4800" dirty="0">
                <a:latin typeface="KaiTi" panose="02010609060101010101" pitchFamily="49" charset="-122"/>
                <a:ea typeface="KaiTi" panose="02010609060101010101" pitchFamily="49" charset="-122"/>
                <a:cs typeface="Times New Roman" pitchFamily="18" charset="0"/>
              </a:rPr>
              <a:t>,</a:t>
            </a:r>
            <a:r>
              <a:rPr lang="zh-CN" altLang="en-US" sz="4800" dirty="0">
                <a:latin typeface="KaiTi" panose="02010609060101010101" pitchFamily="49" charset="-122"/>
                <a:ea typeface="KaiTi" panose="02010609060101010101" pitchFamily="49" charset="-122"/>
                <a:cs typeface="Times New Roman" pitchFamily="18" charset="0"/>
              </a:rPr>
              <a:t>血脂高</a:t>
            </a:r>
            <a:r>
              <a:rPr lang="en-US" altLang="zh-CN" sz="4800" dirty="0">
                <a:latin typeface="KaiTi" panose="02010609060101010101" pitchFamily="49" charset="-122"/>
                <a:ea typeface="KaiTi" panose="02010609060101010101" pitchFamily="49" charset="-122"/>
                <a:cs typeface="Times New Roman" pitchFamily="18" charset="0"/>
              </a:rPr>
              <a:t>,</a:t>
            </a:r>
            <a:r>
              <a:rPr lang="zh-CN" altLang="en-US" sz="4800" dirty="0">
                <a:latin typeface="KaiTi" panose="02010609060101010101" pitchFamily="49" charset="-122"/>
                <a:ea typeface="KaiTi" panose="02010609060101010101" pitchFamily="49" charset="-122"/>
                <a:cs typeface="Times New Roman" pitchFamily="18" charset="0"/>
              </a:rPr>
              <a:t>体重指数高</a:t>
            </a:r>
            <a:r>
              <a:rPr lang="en-US" altLang="zh-CN" sz="4800" dirty="0">
                <a:latin typeface="KaiTi" panose="02010609060101010101" pitchFamily="49" charset="-122"/>
                <a:ea typeface="KaiTi" panose="02010609060101010101" pitchFamily="49" charset="-122"/>
                <a:cs typeface="Times New Roman" pitchFamily="18" charset="0"/>
              </a:rPr>
              <a:t>,</a:t>
            </a:r>
            <a:r>
              <a:rPr lang="zh-CN" altLang="en-US" sz="4800" dirty="0">
                <a:latin typeface="KaiTi" panose="02010609060101010101" pitchFamily="49" charset="-122"/>
                <a:ea typeface="KaiTi" panose="02010609060101010101" pitchFamily="49" charset="-122"/>
                <a:cs typeface="Times New Roman" pitchFamily="18" charset="0"/>
              </a:rPr>
              <a:t>癌症</a:t>
            </a:r>
            <a:r>
              <a:rPr lang="en-US" altLang="zh-CN" sz="4800" dirty="0">
                <a:latin typeface="KaiTi" panose="02010609060101010101" pitchFamily="49" charset="-122"/>
                <a:ea typeface="KaiTi" panose="02010609060101010101" pitchFamily="49" charset="-122"/>
                <a:cs typeface="Times New Roman" pitchFamily="18" charset="0"/>
              </a:rPr>
              <a:t>,</a:t>
            </a:r>
            <a:r>
              <a:rPr lang="zh-CN" altLang="en-US" sz="4800" dirty="0">
                <a:latin typeface="KaiTi" panose="02010609060101010101" pitchFamily="49" charset="-122"/>
                <a:ea typeface="KaiTi" panose="02010609060101010101" pitchFamily="49" charset="-122"/>
                <a:cs typeface="Times New Roman" pitchFamily="18" charset="0"/>
              </a:rPr>
              <a:t>痛风</a:t>
            </a:r>
            <a:r>
              <a:rPr lang="en-US" altLang="zh-CN" sz="4800" dirty="0">
                <a:latin typeface="KaiTi" panose="02010609060101010101" pitchFamily="49" charset="-122"/>
                <a:ea typeface="KaiTi" panose="02010609060101010101" pitchFamily="49" charset="-122"/>
                <a:cs typeface="Times New Roman" pitchFamily="18" charset="0"/>
              </a:rPr>
              <a:t>,</a:t>
            </a:r>
            <a:r>
              <a:rPr lang="zh-CN" altLang="en-US" sz="4800" dirty="0">
                <a:latin typeface="KaiTi" panose="02010609060101010101" pitchFamily="49" charset="-122"/>
                <a:ea typeface="KaiTi" panose="02010609060101010101" pitchFamily="49" charset="-122"/>
                <a:cs typeface="Times New Roman" pitchFamily="18" charset="0"/>
              </a:rPr>
              <a:t>青光眼</a:t>
            </a:r>
            <a:r>
              <a:rPr lang="en-US" altLang="zh-CN" sz="4800" dirty="0">
                <a:latin typeface="KaiTi" panose="02010609060101010101" pitchFamily="49" charset="-122"/>
                <a:ea typeface="KaiTi" panose="02010609060101010101" pitchFamily="49" charset="-122"/>
                <a:cs typeface="Times New Roman" pitchFamily="18" charset="0"/>
              </a:rPr>
              <a:t>:</a:t>
            </a:r>
            <a:r>
              <a:rPr lang="zh-CN" altLang="en-US" sz="4800" dirty="0">
                <a:latin typeface="KaiTi" panose="02010609060101010101" pitchFamily="49" charset="-122"/>
                <a:ea typeface="KaiTi" panose="02010609060101010101" pitchFamily="49" charset="-122"/>
                <a:cs typeface="Times New Roman" pitchFamily="18" charset="0"/>
              </a:rPr>
              <a:t>合乎以上定义</a:t>
            </a:r>
            <a:endParaRPr lang="en-US" altLang="zh-CN" sz="48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800" dirty="0">
                <a:latin typeface="KaiTi" panose="02010609060101010101" pitchFamily="49" charset="-122"/>
                <a:ea typeface="KaiTi" panose="02010609060101010101" pitchFamily="49" charset="-122"/>
                <a:cs typeface="Times New Roman" pitchFamily="18" charset="0"/>
              </a:rPr>
              <a:t>抑郁症</a:t>
            </a:r>
            <a:r>
              <a:rPr lang="en-US" altLang="zh-CN" sz="4800" dirty="0">
                <a:latin typeface="KaiTi" panose="02010609060101010101" pitchFamily="49" charset="-122"/>
                <a:ea typeface="KaiTi" panose="02010609060101010101" pitchFamily="49" charset="-122"/>
                <a:cs typeface="Times New Roman" pitchFamily="18" charset="0"/>
              </a:rPr>
              <a:t>,</a:t>
            </a:r>
            <a:r>
              <a:rPr lang="zh-CN" altLang="en-US" sz="4800" dirty="0">
                <a:latin typeface="KaiTi" panose="02010609060101010101" pitchFamily="49" charset="-122"/>
                <a:ea typeface="KaiTi" panose="02010609060101010101" pitchFamily="49" charset="-122"/>
                <a:cs typeface="Times New Roman" pitchFamily="18" charset="0"/>
              </a:rPr>
              <a:t>精神病合乎以上定义 </a:t>
            </a:r>
            <a:endParaRPr lang="en-US" altLang="zh-CN" sz="48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800" dirty="0">
                <a:latin typeface="KaiTi" panose="02010609060101010101" pitchFamily="49" charset="-122"/>
                <a:ea typeface="KaiTi" panose="02010609060101010101" pitchFamily="49" charset="-122"/>
                <a:cs typeface="Times New Roman" pitchFamily="18" charset="0"/>
              </a:rPr>
              <a:t>所以</a:t>
            </a:r>
            <a:r>
              <a:rPr lang="en-US" altLang="zh-CN" sz="4800" dirty="0">
                <a:latin typeface="KaiTi" panose="02010609060101010101" pitchFamily="49" charset="-122"/>
                <a:ea typeface="KaiTi" panose="02010609060101010101" pitchFamily="49" charset="-122"/>
                <a:cs typeface="Times New Roman" pitchFamily="18" charset="0"/>
              </a:rPr>
              <a:t>,</a:t>
            </a:r>
            <a:r>
              <a:rPr lang="zh-CN" altLang="en-US" sz="4800" dirty="0">
                <a:latin typeface="KaiTi" panose="02010609060101010101" pitchFamily="49" charset="-122"/>
                <a:ea typeface="KaiTi" panose="02010609060101010101" pitchFamily="49" charset="-122"/>
                <a:cs typeface="Times New Roman" pitchFamily="18" charset="0"/>
              </a:rPr>
              <a:t>抑郁症是大脑功能紊乱的病</a:t>
            </a:r>
            <a:endParaRPr lang="en-US" altLang="zh-CN" sz="4800" dirty="0">
              <a:latin typeface="KaiTi" panose="02010609060101010101" pitchFamily="49" charset="-122"/>
              <a:ea typeface="KaiTi" panose="02010609060101010101" pitchFamily="49" charset="-122"/>
              <a:cs typeface="Times New Roman" pitchFamily="18" charset="0"/>
            </a:endParaRPr>
          </a:p>
        </p:txBody>
      </p:sp>
    </p:spTree>
    <p:extLst>
      <p:ext uri="{BB962C8B-B14F-4D97-AF65-F5344CB8AC3E}">
        <p14:creationId xmlns:p14="http://schemas.microsoft.com/office/powerpoint/2010/main" val="1446609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914400"/>
          </a:xfrm>
        </p:spPr>
        <p:txBody>
          <a:bodyPr anchorCtr="0"/>
          <a:lstStyle/>
          <a:p>
            <a:pPr eaLnBrk="1" hangingPunct="1">
              <a:defRPr/>
            </a:pPr>
            <a:r>
              <a:rPr lang="zh-CN" altLang="en-US" sz="4000" dirty="0">
                <a:solidFill>
                  <a:srgbClr val="FFFF00"/>
                </a:solidFill>
                <a:latin typeface="KaiTi" panose="02010609060101010101" pitchFamily="49" charset="-122"/>
                <a:ea typeface="KaiTi" panose="02010609060101010101" pitchFamily="49" charset="-122"/>
              </a:rPr>
              <a:t>东方人</a:t>
            </a:r>
            <a:r>
              <a:rPr lang="en-US" altLang="zh-CN" sz="4000" dirty="0">
                <a:solidFill>
                  <a:srgbClr val="FFFF00"/>
                </a:solidFill>
                <a:latin typeface="KaiTi" panose="02010609060101010101" pitchFamily="49" charset="-122"/>
                <a:ea typeface="KaiTi" panose="02010609060101010101" pitchFamily="49" charset="-122"/>
              </a:rPr>
              <a:t>:</a:t>
            </a:r>
            <a:r>
              <a:rPr lang="zh-CN" sz="4000" dirty="0">
                <a:solidFill>
                  <a:srgbClr val="FFFF00"/>
                </a:solidFill>
                <a:effectLst>
                  <a:outerShdw blurRad="38100" dist="38100" dir="2700000" algn="tl" rotWithShape="0">
                    <a:srgbClr val="000000"/>
                  </a:outerShdw>
                </a:effectLst>
                <a:latin typeface="KaiTi" panose="02010609060101010101" pitchFamily="49" charset="-122"/>
                <a:ea typeface="KaiTi" panose="02010609060101010101" pitchFamily="49" charset="-122"/>
                <a:cs typeface="Arial" panose="020B0604020202020204" pitchFamily="34" charset="0"/>
              </a:rPr>
              <a:t>自主</a:t>
            </a:r>
            <a:r>
              <a:rPr lang="en-US" altLang="zh-CN" sz="4000" dirty="0">
                <a:solidFill>
                  <a:srgbClr val="FFFF00"/>
                </a:solidFill>
                <a:latin typeface="KaiTi" panose="02010609060101010101" pitchFamily="49" charset="-122"/>
                <a:ea typeface="KaiTi" panose="02010609060101010101" pitchFamily="49" charset="-122"/>
              </a:rPr>
              <a:t>(</a:t>
            </a:r>
            <a:r>
              <a:rPr lang="zh-CN" altLang="en-US" sz="4000" dirty="0">
                <a:solidFill>
                  <a:srgbClr val="FFFF00"/>
                </a:solidFill>
                <a:latin typeface="KaiTi" panose="02010609060101010101" pitchFamily="49" charset="-122"/>
                <a:ea typeface="KaiTi" panose="02010609060101010101" pitchFamily="49" charset="-122"/>
              </a:rPr>
              <a:t>植物、副</a:t>
            </a:r>
            <a:r>
              <a:rPr lang="en-US" altLang="zh-CN" sz="4000" dirty="0">
                <a:solidFill>
                  <a:srgbClr val="FFFF00"/>
                </a:solidFill>
                <a:latin typeface="KaiTi" panose="02010609060101010101" pitchFamily="49" charset="-122"/>
                <a:ea typeface="KaiTi" panose="02010609060101010101" pitchFamily="49" charset="-122"/>
              </a:rPr>
              <a:t>)</a:t>
            </a:r>
            <a:r>
              <a:rPr lang="zh-CN" altLang="en-US" sz="4000" dirty="0">
                <a:solidFill>
                  <a:srgbClr val="FFFF00"/>
                </a:solidFill>
                <a:latin typeface="KaiTi" panose="02010609060101010101" pitchFamily="49" charset="-122"/>
                <a:ea typeface="KaiTi" panose="02010609060101010101" pitchFamily="49" charset="-122"/>
              </a:rPr>
              <a:t>神经功能障碍  </a:t>
            </a:r>
            <a:r>
              <a:rPr lang="en-US" altLang="zh-CN" sz="4000" dirty="0">
                <a:solidFill>
                  <a:srgbClr val="FFFF00"/>
                </a:solidFill>
                <a:latin typeface="KaiTi" panose="02010609060101010101" pitchFamily="49" charset="-122"/>
                <a:ea typeface="KaiTi" panose="02010609060101010101" pitchFamily="49" charset="-122"/>
              </a:rPr>
              <a:t>= </a:t>
            </a:r>
            <a:r>
              <a:rPr lang="zh-CN" altLang="en-US" sz="4000" dirty="0">
                <a:solidFill>
                  <a:srgbClr val="FFFF00"/>
                </a:solidFill>
                <a:latin typeface="KaiTi" panose="02010609060101010101" pitchFamily="49" charset="-122"/>
                <a:ea typeface="KaiTi" panose="02010609060101010101" pitchFamily="49" charset="-122"/>
              </a:rPr>
              <a:t>躯体化症状、神经衰弱</a:t>
            </a:r>
            <a:endParaRPr lang="en-US" altLang="zh-CN" sz="4000" dirty="0">
              <a:solidFill>
                <a:srgbClr val="FFFF00"/>
              </a:solidFill>
              <a:latin typeface="KaiTi" panose="02010609060101010101" pitchFamily="49" charset="-122"/>
              <a:ea typeface="KaiTi" panose="02010609060101010101" pitchFamily="49" charset="-122"/>
            </a:endParaRPr>
          </a:p>
        </p:txBody>
      </p:sp>
      <p:sp>
        <p:nvSpPr>
          <p:cNvPr id="3" name="Content Placeholder 2"/>
          <p:cNvSpPr>
            <a:spLocks noGrp="1"/>
          </p:cNvSpPr>
          <p:nvPr>
            <p:ph idx="4294967295"/>
          </p:nvPr>
        </p:nvSpPr>
        <p:spPr>
          <a:xfrm>
            <a:off x="0" y="1219200"/>
            <a:ext cx="9144000" cy="5867400"/>
          </a:xfrm>
        </p:spPr>
        <p:txBody>
          <a:bodyPr>
            <a:normAutofit fontScale="92500" lnSpcReduction="20000"/>
          </a:bodyPr>
          <a:lstStyle/>
          <a:p>
            <a:pPr>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头晕</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眼花</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心慌</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耳鸣</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头痛</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脑胀</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气促</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胸闷</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胃胀</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没胃口</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呕吐</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拉肚子</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失眠</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失记忆</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虚弱</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怕冷</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遗精</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p>
          <a:p>
            <a:pPr>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各种检查没有找到相应的身体毛病</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抑郁症</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焦虑症</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有自主神经功能障碍</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中国人爱面子</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不肯承认抑郁</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得抑郁症不提抑郁</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因为羞耻</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所以隐瞒抑郁不提</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用</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躯体化</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症状找医生</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2"/>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一般医师不知道躯体症状其实是抑郁症</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所以从肠胃心脏角度处理躯体化症</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导致</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95%</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抑郁症没被诊断和治疗 </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8044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1219200"/>
          </a:xfrm>
        </p:spPr>
        <p:txBody>
          <a:bodyPr anchorCtr="0"/>
          <a:lstStyle/>
          <a:p>
            <a:pPr eaLnBrk="1" hangingPunct="1">
              <a:defRPr/>
            </a:pPr>
            <a:r>
              <a:rPr lang="zh-CN" altLang="en-US" sz="4800" dirty="0">
                <a:solidFill>
                  <a:srgbClr val="FFFF00"/>
                </a:solidFill>
                <a:latin typeface="KaiTi" panose="02010609060101010101" pitchFamily="49" charset="-122"/>
                <a:ea typeface="KaiTi" panose="02010609060101010101" pitchFamily="49" charset="-122"/>
              </a:rPr>
              <a:t>第一件要懂的事：</a:t>
            </a:r>
            <a:br>
              <a:rPr lang="en-US" altLang="zh-CN" sz="4800" dirty="0">
                <a:solidFill>
                  <a:srgbClr val="FFFF00"/>
                </a:solidFill>
                <a:latin typeface="KaiTi" panose="02010609060101010101" pitchFamily="49" charset="-122"/>
                <a:ea typeface="KaiTi" panose="02010609060101010101" pitchFamily="49" charset="-122"/>
              </a:rPr>
            </a:br>
            <a:r>
              <a:rPr lang="zh-CN" altLang="en-US" sz="4800" dirty="0">
                <a:solidFill>
                  <a:srgbClr val="FFFF00"/>
                </a:solidFill>
                <a:latin typeface="KaiTi" panose="02010609060101010101" pitchFamily="49" charset="-122"/>
                <a:ea typeface="KaiTi" panose="02010609060101010101" pitchFamily="49" charset="-122"/>
              </a:rPr>
              <a:t>抑郁症</a:t>
            </a:r>
            <a:r>
              <a:rPr lang="en-US" altLang="zh-CN" sz="4800" dirty="0">
                <a:solidFill>
                  <a:srgbClr val="FFFF00"/>
                </a:solidFill>
                <a:latin typeface="KaiTi" panose="02010609060101010101" pitchFamily="49" charset="-122"/>
                <a:ea typeface="KaiTi" panose="02010609060101010101" pitchFamily="49" charset="-122"/>
              </a:rPr>
              <a:t>(</a:t>
            </a:r>
            <a:r>
              <a:rPr lang="zh-CN" altLang="en-US" sz="4800" dirty="0">
                <a:solidFill>
                  <a:srgbClr val="FFFF00"/>
                </a:solidFill>
                <a:latin typeface="KaiTi" panose="02010609060101010101" pitchFamily="49" charset="-122"/>
                <a:ea typeface="KaiTi" panose="02010609060101010101" pitchFamily="49" charset="-122"/>
              </a:rPr>
              <a:t>优郁症</a:t>
            </a:r>
            <a:r>
              <a:rPr lang="en-US" altLang="zh-CN" sz="4800" dirty="0">
                <a:solidFill>
                  <a:srgbClr val="FFFF00"/>
                </a:solidFill>
                <a:latin typeface="KaiTi" panose="02010609060101010101" pitchFamily="49" charset="-122"/>
                <a:ea typeface="KaiTi" panose="02010609060101010101" pitchFamily="49" charset="-122"/>
              </a:rPr>
              <a:t>)</a:t>
            </a:r>
            <a:r>
              <a:rPr lang="zh-CN" altLang="en-US" sz="4800" dirty="0">
                <a:solidFill>
                  <a:srgbClr val="FFFF00"/>
                </a:solidFill>
                <a:latin typeface="KaiTi" panose="02010609060101010101" pitchFamily="49" charset="-122"/>
                <a:ea typeface="KaiTi" panose="02010609060101010101" pitchFamily="49" charset="-122"/>
              </a:rPr>
              <a:t>是一种病</a:t>
            </a:r>
            <a:endParaRPr lang="en-US" altLang="zh-CN" sz="4800" dirty="0">
              <a:solidFill>
                <a:srgbClr val="FFFF00"/>
              </a:solidFill>
              <a:latin typeface="KaiTi" panose="02010609060101010101" pitchFamily="49" charset="-122"/>
              <a:ea typeface="KaiTi" panose="02010609060101010101" pitchFamily="49" charset="-122"/>
            </a:endParaRPr>
          </a:p>
        </p:txBody>
      </p:sp>
      <p:sp>
        <p:nvSpPr>
          <p:cNvPr id="3" name="Content Placeholder 2"/>
          <p:cNvSpPr>
            <a:spLocks noGrp="1"/>
          </p:cNvSpPr>
          <p:nvPr>
            <p:ph idx="4294967295"/>
          </p:nvPr>
        </p:nvSpPr>
        <p:spPr>
          <a:xfrm>
            <a:off x="0" y="1447800"/>
            <a:ext cx="9144000" cy="5410200"/>
          </a:xfrm>
        </p:spPr>
        <p:txBody>
          <a:bodyPr>
            <a:noAutofit/>
          </a:bodyPr>
          <a:lstStyle/>
          <a:p>
            <a:pPr>
              <a:lnSpc>
                <a:spcPct val="90000"/>
              </a:lnSpc>
              <a:defRPr/>
            </a:pP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抑郁症是一种病</a:t>
            </a:r>
            <a:r>
              <a:rPr lang="en-US" altLang="zh-CN" sz="4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国际上有一致的标准</a:t>
            </a:r>
            <a:r>
              <a:rPr lang="en-US" altLang="zh-CN" sz="4000" dirty="0">
                <a:latin typeface="Times New Roman" panose="02020603050405020304" pitchFamily="18" charset="0"/>
                <a:ea typeface="KaiTi" panose="02010609060101010101" pitchFamily="49" charset="-122"/>
                <a:cs typeface="Times New Roman" panose="02020603050405020304" pitchFamily="18" charset="0"/>
              </a:rPr>
              <a:t>WHO</a:t>
            </a: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a:t>
            </a:r>
            <a:r>
              <a:rPr lang="en-US" altLang="zh-CN" sz="4000" dirty="0">
                <a:latin typeface="Times New Roman" panose="02020603050405020304" pitchFamily="18" charset="0"/>
                <a:ea typeface="KaiTi" panose="02010609060101010101" pitchFamily="49" charset="-122"/>
                <a:cs typeface="Times New Roman" panose="02020603050405020304" pitchFamily="18" charset="0"/>
              </a:rPr>
              <a:t>ICD-10; </a:t>
            </a: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美国</a:t>
            </a:r>
            <a:r>
              <a:rPr lang="en-US" altLang="zh-CN" sz="4000" dirty="0">
                <a:latin typeface="Times New Roman" panose="02020603050405020304" pitchFamily="18" charset="0"/>
                <a:ea typeface="KaiTi" panose="02010609060101010101" pitchFamily="49" charset="-122"/>
                <a:cs typeface="Times New Roman" panose="02020603050405020304" pitchFamily="18" charset="0"/>
              </a:rPr>
              <a:t>DSM-5</a:t>
            </a:r>
          </a:p>
          <a:p>
            <a:pPr>
              <a:lnSpc>
                <a:spcPct val="90000"/>
              </a:lnSpc>
              <a:defRPr/>
            </a:pP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所以第一件要懂的事</a:t>
            </a:r>
            <a:r>
              <a:rPr lang="en-US" altLang="zh-CN" sz="4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抑郁症的大脑功能紊乱的病</a:t>
            </a:r>
            <a:endParaRPr lang="en-US" altLang="zh-CN" sz="40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defRPr/>
            </a:pP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抑郁症大脑功能紊乱可以测试出来</a:t>
            </a:r>
            <a:r>
              <a:rPr lang="en-US" altLang="zh-CN" sz="40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000" dirty="0">
                <a:latin typeface="Times New Roman" panose="02020603050405020304" pitchFamily="18" charset="0"/>
                <a:ea typeface="KaiTi" panose="02010609060101010101" pitchFamily="49" charset="-122"/>
                <a:cs typeface="Times New Roman" panose="02020603050405020304" pitchFamily="18" charset="0"/>
              </a:rPr>
              <a:t>虽然还没有达到普遍临床使用的阶段</a:t>
            </a:r>
            <a:endParaRPr lang="en-US" altLang="zh-CN" sz="4000" dirty="0">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01851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152400" y="0"/>
            <a:ext cx="9448800" cy="609600"/>
          </a:xfrm>
        </p:spPr>
        <p:txBody>
          <a:bodyPr anchorCtr="0"/>
          <a:lstStyle/>
          <a:p>
            <a:pPr>
              <a:defRPr/>
            </a:pPr>
            <a:r>
              <a:rPr lang="zh-CN" altLang="en-US" sz="4000" dirty="0">
                <a:solidFill>
                  <a:srgbClr val="FFFF00"/>
                </a:solidFill>
                <a:latin typeface="KaiTi" panose="02010609060101010101" pitchFamily="49" charset="-122"/>
                <a:ea typeface="KaiTi" panose="02010609060101010101" pitchFamily="49" charset="-122"/>
              </a:rPr>
              <a:t>一般情绪低落</a:t>
            </a:r>
            <a:r>
              <a:rPr lang="en-US" altLang="zh-CN" sz="4000" dirty="0">
                <a:solidFill>
                  <a:srgbClr val="FFFF00"/>
                </a:solidFill>
                <a:latin typeface="KaiTi" panose="02010609060101010101" pitchFamily="49" charset="-122"/>
                <a:ea typeface="KaiTi" panose="02010609060101010101" pitchFamily="49" charset="-122"/>
              </a:rPr>
              <a:t>(</a:t>
            </a:r>
            <a:r>
              <a:rPr lang="zh-CN" altLang="en-US" sz="4000" dirty="0">
                <a:solidFill>
                  <a:srgbClr val="FFFF00"/>
                </a:solidFill>
                <a:latin typeface="KaiTi" panose="02010609060101010101" pitchFamily="49" charset="-122"/>
                <a:ea typeface="KaiTi" panose="02010609060101010101" pitchFamily="49" charset="-122"/>
              </a:rPr>
              <a:t>无病</a:t>
            </a:r>
            <a:r>
              <a:rPr lang="en-US" altLang="zh-CN" sz="4000" dirty="0">
                <a:solidFill>
                  <a:srgbClr val="FFFF00"/>
                </a:solidFill>
                <a:latin typeface="KaiTi" panose="02010609060101010101" pitchFamily="49" charset="-122"/>
                <a:ea typeface="KaiTi" panose="02010609060101010101" pitchFamily="49" charset="-122"/>
              </a:rPr>
              <a:t>)</a:t>
            </a:r>
            <a:r>
              <a:rPr lang="zh-CN" altLang="en-US" sz="4000" dirty="0">
                <a:solidFill>
                  <a:srgbClr val="FFFF00"/>
                </a:solidFill>
                <a:latin typeface="KaiTi" panose="02010609060101010101" pitchFamily="49" charset="-122"/>
                <a:ea typeface="KaiTi" panose="02010609060101010101" pitchFamily="49" charset="-122"/>
              </a:rPr>
              <a:t>跟抑郁症</a:t>
            </a:r>
            <a:r>
              <a:rPr lang="en-US" altLang="zh-CN" sz="4000" dirty="0">
                <a:solidFill>
                  <a:srgbClr val="FFFF00"/>
                </a:solidFill>
                <a:latin typeface="KaiTi" panose="02010609060101010101" pitchFamily="49" charset="-122"/>
                <a:ea typeface="KaiTi" panose="02010609060101010101" pitchFamily="49" charset="-122"/>
              </a:rPr>
              <a:t>(</a:t>
            </a:r>
            <a:r>
              <a:rPr lang="zh-CN" altLang="en-US" sz="4000" dirty="0">
                <a:solidFill>
                  <a:srgbClr val="FFFF00"/>
                </a:solidFill>
                <a:latin typeface="KaiTi" panose="02010609060101010101" pitchFamily="49" charset="-122"/>
                <a:ea typeface="KaiTi" panose="02010609060101010101" pitchFamily="49" charset="-122"/>
              </a:rPr>
              <a:t>有病</a:t>
            </a:r>
            <a:r>
              <a:rPr lang="en-US" altLang="zh-CN" sz="4000" dirty="0">
                <a:solidFill>
                  <a:srgbClr val="FFFF00"/>
                </a:solidFill>
                <a:latin typeface="KaiTi" panose="02010609060101010101" pitchFamily="49" charset="-122"/>
                <a:ea typeface="KaiTi" panose="02010609060101010101" pitchFamily="49" charset="-122"/>
              </a:rPr>
              <a:t>)</a:t>
            </a:r>
            <a:r>
              <a:rPr lang="zh-CN" altLang="en-US" sz="4000" dirty="0">
                <a:solidFill>
                  <a:srgbClr val="FFFF00"/>
                </a:solidFill>
                <a:latin typeface="KaiTi" panose="02010609060101010101" pitchFamily="49" charset="-122"/>
                <a:ea typeface="KaiTi" panose="02010609060101010101" pitchFamily="49" charset="-122"/>
              </a:rPr>
              <a:t>不同</a:t>
            </a:r>
            <a:endParaRPr lang="en-US" altLang="zh-CN" sz="4000" dirty="0">
              <a:solidFill>
                <a:srgbClr val="FFFF00"/>
              </a:solidFill>
              <a:latin typeface="KaiTi" panose="02010609060101010101" pitchFamily="49" charset="-122"/>
              <a:ea typeface="KaiTi" panose="02010609060101010101" pitchFamily="49" charset="-122"/>
            </a:endParaRPr>
          </a:p>
        </p:txBody>
      </p:sp>
      <p:sp>
        <p:nvSpPr>
          <p:cNvPr id="3" name="Content Placeholder 2"/>
          <p:cNvSpPr>
            <a:spLocks noGrp="1"/>
          </p:cNvSpPr>
          <p:nvPr>
            <p:ph idx="4294967295"/>
          </p:nvPr>
        </p:nvSpPr>
        <p:spPr>
          <a:xfrm>
            <a:off x="0" y="609600"/>
            <a:ext cx="9144000" cy="6248400"/>
          </a:xfrm>
        </p:spPr>
        <p:txBody>
          <a:bodyPr>
            <a:normAutofit/>
          </a:bodyPr>
          <a:lstStyle/>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一般情绪低落</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不超过几小时</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每星期不超过一两天</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每个人有情绪起伏波动</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内心受伤委屈</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平常情绪低落跟抑郁症不一样</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平常的情绪变化低落可以自己调整</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靠信仰、信心、圣经话语处理</a:t>
            </a:r>
            <a:endParaRPr lang="en-US" altLang="zh-CN" sz="4400" dirty="0">
              <a:latin typeface="KaiTi" panose="02010609060101010101" pitchFamily="49" charset="-122"/>
              <a:ea typeface="KaiTi" panose="02010609060101010101" pitchFamily="49" charset="-122"/>
              <a:cs typeface="Times New Roman" pitchFamily="18" charset="0"/>
            </a:endParaRPr>
          </a:p>
          <a:p>
            <a:pPr>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有抑郁症就需要照程序来处理</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可能需要专业治疗 </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endParaRPr lang="en-US" altLang="zh-CN" sz="4400" dirty="0">
              <a:latin typeface="KaiTi" panose="02010609060101010101" pitchFamily="49" charset="-122"/>
              <a:ea typeface="KaiTi" panose="02010609060101010101" pitchFamily="49" charset="-122"/>
              <a:cs typeface="Times New Roman" pitchFamily="18" charset="0"/>
            </a:endParaRPr>
          </a:p>
          <a:p>
            <a:pPr marL="0" indent="0" eaLnBrk="1" hangingPunct="1">
              <a:lnSpc>
                <a:spcPct val="90000"/>
              </a:lnSpc>
              <a:buNone/>
              <a:defRPr/>
            </a:pPr>
            <a:endParaRPr lang="en-US" altLang="zh-CN" sz="4400" dirty="0">
              <a:latin typeface="Times New Roman" pitchFamily="18" charset="0"/>
              <a:ea typeface="DFKai-SB" pitchFamily="65" charset="-120"/>
              <a:cs typeface="Times New Roman" pitchFamily="18" charset="0"/>
            </a:endParaRPr>
          </a:p>
        </p:txBody>
      </p:sp>
    </p:spTree>
    <p:extLst>
      <p:ext uri="{BB962C8B-B14F-4D97-AF65-F5344CB8AC3E}">
        <p14:creationId xmlns:p14="http://schemas.microsoft.com/office/powerpoint/2010/main" val="4171423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精神科对抑郁症理解的改变</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609600"/>
            <a:ext cx="9144000" cy="6248400"/>
          </a:xfrm>
        </p:spPr>
        <p:txBody>
          <a:bodyPr>
            <a:normAutofit fontScale="92500"/>
          </a:bodyPr>
          <a:lstStyle/>
          <a:p>
            <a:pPr eaLnBrk="1" hangingPunct="1">
              <a:lnSpc>
                <a:spcPct val="90000"/>
              </a:lnSpc>
              <a:buBlip>
                <a:blip r:embed="rId2"/>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1978:</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第一次发现抑郁症病人睡眠脑电波改变</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抑郁症跟大脑功能紊乱有关</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1990:</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大脑介质研究</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2005:</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大脑网络研究</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2015:</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全基因组关联分析</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终于找到抑郁症基因变异</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证明是大脑功能紊乱的疾病  </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en-US" altLang="zh-CN" sz="4400" dirty="0">
                <a:latin typeface="Times New Roman" pitchFamily="18" charset="0"/>
                <a:ea typeface="DFKai-SB" pitchFamily="65" charset="-120"/>
                <a:cs typeface="Times New Roman" pitchFamily="18" charset="0"/>
              </a:rPr>
              <a:t>2021</a:t>
            </a:r>
            <a:r>
              <a:rPr lang="zh-CN" altLang="en-US" sz="4400" dirty="0">
                <a:latin typeface="Times New Roman" pitchFamily="18" charset="0"/>
                <a:ea typeface="DFKai-SB" pitchFamily="65" charset="-120"/>
                <a:cs typeface="Times New Roman" pitchFamily="18" charset="0"/>
              </a:rPr>
              <a:t>：找到大概</a:t>
            </a:r>
            <a:r>
              <a:rPr lang="en-US" altLang="zh-CN" sz="4400" dirty="0">
                <a:latin typeface="Times New Roman" pitchFamily="18" charset="0"/>
                <a:ea typeface="DFKai-SB" pitchFamily="65" charset="-120"/>
                <a:cs typeface="Times New Roman" pitchFamily="18" charset="0"/>
              </a:rPr>
              <a:t>40+</a:t>
            </a:r>
            <a:r>
              <a:rPr lang="zh-CN" altLang="en-US" sz="4400" dirty="0">
                <a:latin typeface="Times New Roman" pitchFamily="18" charset="0"/>
                <a:ea typeface="DFKai-SB" pitchFamily="65" charset="-120"/>
                <a:cs typeface="Times New Roman" pitchFamily="18" charset="0"/>
              </a:rPr>
              <a:t>基因变异</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与分裂症、双向症、厌食症基因变异有交叠 </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150037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74850" name="Rectangle 2"/>
          <p:cNvSpPr>
            <a:spLocks noGrp="1" noChangeArrowheads="1"/>
          </p:cNvSpPr>
          <p:nvPr>
            <p:ph type="title"/>
          </p:nvPr>
        </p:nvSpPr>
        <p:spPr>
          <a:xfrm>
            <a:off x="0" y="0"/>
            <a:ext cx="9067800" cy="1371600"/>
          </a:xfrm>
        </p:spPr>
        <p:txBody>
          <a:bodyPr/>
          <a:lstStyle/>
          <a:p>
            <a:pPr>
              <a:defRPr/>
            </a:pPr>
            <a:r>
              <a:rPr lang="en-US" altLang="zh-CN" dirty="0" err="1">
                <a:solidFill>
                  <a:srgbClr val="FFFF00"/>
                </a:solidFill>
                <a:latin typeface="Times New Roman" panose="02020603050405020304" pitchFamily="18" charset="0"/>
                <a:ea typeface="DFKai-SB" pitchFamily="65" charset="-120"/>
                <a:cs typeface="Times New Roman" panose="02020603050405020304" pitchFamily="18" charset="0"/>
              </a:rPr>
              <a:t>MDD:Brain</a:t>
            </a:r>
            <a:r>
              <a:rPr lang="en-US" altLang="zh-CN" dirty="0">
                <a:solidFill>
                  <a:srgbClr val="FFFF00"/>
                </a:solidFill>
                <a:latin typeface="Times New Roman" panose="02020603050405020304" pitchFamily="18" charset="0"/>
                <a:ea typeface="DFKai-SB" pitchFamily="65" charset="-120"/>
                <a:cs typeface="Times New Roman" panose="02020603050405020304" pitchFamily="18" charset="0"/>
              </a:rPr>
              <a:t> Structural Disturbances</a:t>
            </a:r>
            <a:br>
              <a:rPr lang="en-US" altLang="zh-CN" dirty="0">
                <a:solidFill>
                  <a:srgbClr val="FFFF00"/>
                </a:solidFill>
                <a:latin typeface="DFKai-SB" pitchFamily="65" charset="-120"/>
                <a:ea typeface="DFKai-SB" pitchFamily="65" charset="-120"/>
              </a:rPr>
            </a:br>
            <a:r>
              <a:rPr lang="zh-CN" altLang="en-US" dirty="0">
                <a:solidFill>
                  <a:srgbClr val="FFFF00"/>
                </a:solidFill>
                <a:latin typeface="KaiTi" panose="02010609060101010101" pitchFamily="49" charset="-122"/>
                <a:ea typeface="KaiTi" panose="02010609060101010101" pitchFamily="49" charset="-122"/>
              </a:rPr>
              <a:t>抑郁</a:t>
            </a:r>
            <a:r>
              <a:rPr lang="zh-TW" altLang="en-US" dirty="0">
                <a:solidFill>
                  <a:srgbClr val="FFFF00"/>
                </a:solidFill>
                <a:latin typeface="KaiTi" panose="02010609060101010101" pitchFamily="49" charset="-122"/>
                <a:ea typeface="KaiTi" panose="02010609060101010101" pitchFamily="49" charset="-122"/>
              </a:rPr>
              <a:t>症</a:t>
            </a:r>
            <a:r>
              <a:rPr lang="en-US" altLang="zh-CN" dirty="0">
                <a:solidFill>
                  <a:srgbClr val="FFFF00"/>
                </a:solidFill>
                <a:latin typeface="KaiTi" panose="02010609060101010101" pitchFamily="49" charset="-122"/>
                <a:ea typeface="KaiTi" panose="02010609060101010101" pitchFamily="49" charset="-122"/>
              </a:rPr>
              <a:t>:</a:t>
            </a:r>
            <a:r>
              <a:rPr lang="zh-CN" altLang="en-US" dirty="0">
                <a:solidFill>
                  <a:srgbClr val="FFFF00"/>
                </a:solidFill>
                <a:latin typeface="KaiTi" panose="02010609060101010101" pitchFamily="49" charset="-122"/>
                <a:ea typeface="KaiTi" panose="02010609060101010101" pitchFamily="49" charset="-122"/>
              </a:rPr>
              <a:t>大脑器质结构生理紊乱的病</a:t>
            </a:r>
            <a:endParaRPr lang="zh-TW" altLang="en-US" dirty="0">
              <a:solidFill>
                <a:srgbClr val="FFFF00"/>
              </a:solidFill>
              <a:latin typeface="KaiTi" panose="02010609060101010101" pitchFamily="49" charset="-122"/>
              <a:ea typeface="KaiTi" panose="02010609060101010101" pitchFamily="49" charset="-122"/>
            </a:endParaRPr>
          </a:p>
        </p:txBody>
      </p:sp>
      <p:sp>
        <p:nvSpPr>
          <p:cNvPr id="974851" name="Rectangle 3"/>
          <p:cNvSpPr>
            <a:spLocks noGrp="1" noChangeArrowheads="1"/>
          </p:cNvSpPr>
          <p:nvPr>
            <p:ph type="body" idx="1"/>
          </p:nvPr>
        </p:nvSpPr>
        <p:spPr>
          <a:xfrm>
            <a:off x="0" y="1371600"/>
            <a:ext cx="9144000" cy="5486400"/>
          </a:xfrm>
        </p:spPr>
        <p:txBody>
          <a:bodyPr>
            <a:normAutofit/>
          </a:bodyPr>
          <a:lstStyle/>
          <a:p>
            <a:pPr>
              <a:defRPr/>
            </a:pPr>
            <a:endParaRPr lang="zh-TW" altLang="en-US" sz="4400" dirty="0">
              <a:latin typeface="Times New Roman" pitchFamily="18" charset="0"/>
              <a:ea typeface="DFKai-SB" pitchFamily="65" charset="-120"/>
              <a:cs typeface="Times New Roman" pitchFamily="18" charset="0"/>
            </a:endParaRPr>
          </a:p>
        </p:txBody>
      </p:sp>
      <p:graphicFrame>
        <p:nvGraphicFramePr>
          <p:cNvPr id="2" name="Table 1"/>
          <p:cNvGraphicFramePr>
            <a:graphicFrameLocks noGrp="1"/>
          </p:cNvGraphicFramePr>
          <p:nvPr/>
        </p:nvGraphicFramePr>
        <p:xfrm>
          <a:off x="0" y="1397000"/>
          <a:ext cx="9144000" cy="5768291"/>
        </p:xfrm>
        <a:graphic>
          <a:graphicData uri="http://schemas.openxmlformats.org/drawingml/2006/table">
            <a:tbl>
              <a:tblPr firstRow="1" bandRow="1">
                <a:tableStyleId>{5C22544A-7EE6-4342-B048-85BDC9FD1C3A}</a:tableStyleId>
              </a:tblPr>
              <a:tblGrid>
                <a:gridCol w="2057400">
                  <a:extLst>
                    <a:ext uri="{9D8B030D-6E8A-4147-A177-3AD203B41FA5}">
                      <a16:colId xmlns:a16="http://schemas.microsoft.com/office/drawing/2014/main" val="20000"/>
                    </a:ext>
                  </a:extLst>
                </a:gridCol>
                <a:gridCol w="7086600">
                  <a:extLst>
                    <a:ext uri="{9D8B030D-6E8A-4147-A177-3AD203B41FA5}">
                      <a16:colId xmlns:a16="http://schemas.microsoft.com/office/drawing/2014/main" val="20001"/>
                    </a:ext>
                  </a:extLst>
                </a:gridCol>
              </a:tblGrid>
              <a:tr h="1562051">
                <a:tc>
                  <a:txBody>
                    <a:bodyPr/>
                    <a:lstStyle/>
                    <a:p>
                      <a:r>
                        <a:rPr lang="en-US" sz="4000" b="1" dirty="0">
                          <a:solidFill>
                            <a:schemeClr val="accent4">
                              <a:lumMod val="10000"/>
                            </a:schemeClr>
                          </a:solidFill>
                          <a:latin typeface="Times New Roman" panose="02020603050405020304" pitchFamily="18" charset="0"/>
                          <a:ea typeface="DFKai-SB" panose="03000509000000000000" pitchFamily="65" charset="-120"/>
                          <a:cs typeface="Times New Roman" panose="02020603050405020304" pitchFamily="18" charset="0"/>
                        </a:rPr>
                        <a:t>19</a:t>
                      </a:r>
                      <a:r>
                        <a:rPr lang="en-US" altLang="zh-CN" sz="4000" b="1" dirty="0">
                          <a:solidFill>
                            <a:schemeClr val="accent4">
                              <a:lumMod val="10000"/>
                            </a:schemeClr>
                          </a:solidFill>
                          <a:latin typeface="Times New Roman" panose="02020603050405020304" pitchFamily="18" charset="0"/>
                          <a:ea typeface="DFKai-SB" panose="03000509000000000000" pitchFamily="65" charset="-120"/>
                          <a:cs typeface="Times New Roman" panose="02020603050405020304" pitchFamily="18" charset="0"/>
                        </a:rPr>
                        <a:t>78</a:t>
                      </a:r>
                      <a:r>
                        <a:rPr lang="en-US" sz="4000" b="1" dirty="0">
                          <a:solidFill>
                            <a:schemeClr val="accent4">
                              <a:lumMod val="10000"/>
                            </a:schemeClr>
                          </a:solidFill>
                          <a:latin typeface="Times New Roman" panose="02020603050405020304" pitchFamily="18" charset="0"/>
                          <a:ea typeface="DFKai-SB" panose="03000509000000000000" pitchFamily="65" charset="-120"/>
                          <a:cs typeface="Times New Roman" panose="02020603050405020304" pitchFamily="18" charset="0"/>
                        </a:rPr>
                        <a:t>-90</a:t>
                      </a:r>
                    </a:p>
                  </a:txBody>
                  <a:tcPr/>
                </a:tc>
                <a:tc>
                  <a:txBody>
                    <a:bodyPr/>
                    <a:lstStyle/>
                    <a:p>
                      <a:r>
                        <a:rPr lang="en-US" sz="4400" b="1" dirty="0">
                          <a:solidFill>
                            <a:schemeClr val="accent4">
                              <a:lumMod val="10000"/>
                            </a:schemeClr>
                          </a:solidFill>
                          <a:latin typeface="Times New Roman" panose="02020603050405020304" pitchFamily="18" charset="0"/>
                          <a:ea typeface="KaiTi" panose="02010609060101010101" pitchFamily="49" charset="-122"/>
                          <a:cs typeface="Times New Roman" panose="02020603050405020304" pitchFamily="18" charset="0"/>
                        </a:rPr>
                        <a:t>Sleep EEG Changes</a:t>
                      </a:r>
                    </a:p>
                    <a:p>
                      <a:r>
                        <a:rPr lang="zh-CN" altLang="en-US" sz="4400" b="1" dirty="0">
                          <a:solidFill>
                            <a:schemeClr val="accent4">
                              <a:lumMod val="10000"/>
                            </a:schemeClr>
                          </a:solidFill>
                          <a:latin typeface="Times New Roman" panose="02020603050405020304" pitchFamily="18" charset="0"/>
                          <a:ea typeface="KaiTi" panose="02010609060101010101" pitchFamily="49" charset="-122"/>
                          <a:cs typeface="Times New Roman" panose="02020603050405020304" pitchFamily="18" charset="0"/>
                        </a:rPr>
                        <a:t>睡眠脑电波变化</a:t>
                      </a:r>
                      <a:endParaRPr lang="en-US" sz="4400" b="1" dirty="0">
                        <a:solidFill>
                          <a:schemeClr val="accent4">
                            <a:lumMod val="10000"/>
                          </a:schemeClr>
                        </a:solidFill>
                        <a:latin typeface="Times New Roman" panose="02020603050405020304" pitchFamily="18" charset="0"/>
                        <a:ea typeface="KaiTi" panose="02010609060101010101" pitchFamily="49" charset="-122"/>
                        <a:cs typeface="Times New Roman" panose="02020603050405020304" pitchFamily="18" charset="0"/>
                      </a:endParaRPr>
                    </a:p>
                  </a:txBody>
                  <a:tcPr/>
                </a:tc>
                <a:extLst>
                  <a:ext uri="{0D108BD9-81ED-4DB2-BD59-A6C34878D82A}">
                    <a16:rowId xmlns:a16="http://schemas.microsoft.com/office/drawing/2014/main" val="10000"/>
                  </a:ext>
                </a:extLst>
              </a:tr>
              <a:tr h="1897406">
                <a:tc>
                  <a:txBody>
                    <a:bodyPr/>
                    <a:lstStyle/>
                    <a:p>
                      <a:r>
                        <a:rPr lang="en-US" sz="4000" b="1" dirty="0">
                          <a:solidFill>
                            <a:schemeClr val="accent4">
                              <a:lumMod val="10000"/>
                            </a:schemeClr>
                          </a:solidFill>
                          <a:latin typeface="Times New Roman" panose="02020603050405020304" pitchFamily="18" charset="0"/>
                          <a:ea typeface="DFKai-SB" panose="03000509000000000000" pitchFamily="65" charset="-120"/>
                          <a:cs typeface="Times New Roman" panose="02020603050405020304" pitchFamily="18" charset="0"/>
                        </a:rPr>
                        <a:t>1990-2005</a:t>
                      </a:r>
                    </a:p>
                  </a:txBody>
                  <a:tcPr/>
                </a:tc>
                <a:tc>
                  <a:txBody>
                    <a:bodyPr/>
                    <a:lstStyle/>
                    <a:p>
                      <a:r>
                        <a:rPr lang="en-US" sz="4400" b="1" dirty="0">
                          <a:solidFill>
                            <a:schemeClr val="accent4">
                              <a:lumMod val="10000"/>
                            </a:schemeClr>
                          </a:solidFill>
                          <a:latin typeface="Times New Roman" panose="02020603050405020304" pitchFamily="18" charset="0"/>
                          <a:ea typeface="KaiTi" panose="02010609060101010101" pitchFamily="49" charset="-122"/>
                          <a:cs typeface="Times New Roman" panose="02020603050405020304" pitchFamily="18" charset="0"/>
                        </a:rPr>
                        <a:t>Neurotransmitter Dysfunction</a:t>
                      </a:r>
                    </a:p>
                    <a:p>
                      <a:r>
                        <a:rPr lang="zh-CN" altLang="en-US" sz="4400" b="1" dirty="0">
                          <a:solidFill>
                            <a:schemeClr val="accent4">
                              <a:lumMod val="10000"/>
                            </a:schemeClr>
                          </a:solidFill>
                          <a:latin typeface="Times New Roman" panose="02020603050405020304" pitchFamily="18" charset="0"/>
                          <a:ea typeface="KaiTi" panose="02010609060101010101" pitchFamily="49" charset="-122"/>
                          <a:cs typeface="Times New Roman" panose="02020603050405020304" pitchFamily="18" charset="0"/>
                        </a:rPr>
                        <a:t>大脑细胞介质紊乱</a:t>
                      </a:r>
                      <a:endParaRPr lang="en-US" sz="4400" b="1" dirty="0">
                        <a:solidFill>
                          <a:schemeClr val="accent4">
                            <a:lumMod val="10000"/>
                          </a:schemeClr>
                        </a:solidFill>
                        <a:latin typeface="Times New Roman" panose="02020603050405020304" pitchFamily="18" charset="0"/>
                        <a:ea typeface="KaiTi" panose="02010609060101010101" pitchFamily="49" charset="-122"/>
                        <a:cs typeface="Times New Roman" panose="02020603050405020304" pitchFamily="18" charset="0"/>
                      </a:endParaRPr>
                    </a:p>
                  </a:txBody>
                  <a:tcPr/>
                </a:tc>
                <a:extLst>
                  <a:ext uri="{0D108BD9-81ED-4DB2-BD59-A6C34878D82A}">
                    <a16:rowId xmlns:a16="http://schemas.microsoft.com/office/drawing/2014/main" val="10001"/>
                  </a:ext>
                </a:extLst>
              </a:tr>
              <a:tr h="2001543">
                <a:tc>
                  <a:txBody>
                    <a:bodyPr/>
                    <a:lstStyle/>
                    <a:p>
                      <a:r>
                        <a:rPr lang="en-US" sz="4000" b="1" dirty="0">
                          <a:solidFill>
                            <a:schemeClr val="accent4">
                              <a:lumMod val="10000"/>
                            </a:schemeClr>
                          </a:solidFill>
                          <a:latin typeface="Times New Roman" panose="02020603050405020304" pitchFamily="18" charset="0"/>
                          <a:ea typeface="DFKai-SB" panose="03000509000000000000" pitchFamily="65" charset="-120"/>
                          <a:cs typeface="Times New Roman" panose="02020603050405020304" pitchFamily="18" charset="0"/>
                        </a:rPr>
                        <a:t>2005-Present</a:t>
                      </a:r>
                    </a:p>
                  </a:txBody>
                  <a:tcPr/>
                </a:tc>
                <a:tc>
                  <a:txBody>
                    <a:bodyPr/>
                    <a:lstStyle/>
                    <a:p>
                      <a:r>
                        <a:rPr lang="en-US" sz="4400" b="1" dirty="0">
                          <a:solidFill>
                            <a:schemeClr val="accent4">
                              <a:lumMod val="10000"/>
                            </a:schemeClr>
                          </a:solidFill>
                          <a:latin typeface="Times New Roman" panose="02020603050405020304" pitchFamily="18" charset="0"/>
                          <a:ea typeface="KaiTi" panose="02010609060101010101" pitchFamily="49" charset="-122"/>
                          <a:cs typeface="Times New Roman" panose="02020603050405020304" pitchFamily="18" charset="0"/>
                        </a:rPr>
                        <a:t>Brain Circuit Dysfunction</a:t>
                      </a:r>
                    </a:p>
                    <a:p>
                      <a:r>
                        <a:rPr lang="zh-CN" altLang="en-US" sz="4400" b="1" dirty="0">
                          <a:solidFill>
                            <a:schemeClr val="accent4">
                              <a:lumMod val="10000"/>
                            </a:schemeClr>
                          </a:solidFill>
                          <a:latin typeface="Times New Roman" panose="02020603050405020304" pitchFamily="18" charset="0"/>
                          <a:ea typeface="KaiTi" panose="02010609060101010101" pitchFamily="49" charset="-122"/>
                          <a:cs typeface="Times New Roman" panose="02020603050405020304" pitchFamily="18" charset="0"/>
                        </a:rPr>
                        <a:t>大脑网络紊乱</a:t>
                      </a:r>
                      <a:endParaRPr lang="en-US" sz="4400" b="1" dirty="0">
                        <a:solidFill>
                          <a:schemeClr val="accent4">
                            <a:lumMod val="10000"/>
                          </a:schemeClr>
                        </a:solidFill>
                        <a:latin typeface="Times New Roman" panose="02020603050405020304" pitchFamily="18" charset="0"/>
                        <a:ea typeface="KaiTi" panose="02010609060101010101" pitchFamily="49" charset="-122"/>
                        <a:cs typeface="Times New Roman" panose="02020603050405020304" pitchFamily="18" charset="0"/>
                      </a:endParaRPr>
                    </a:p>
                    <a:p>
                      <a:endParaRPr lang="en-US" sz="4400" b="1" dirty="0">
                        <a:solidFill>
                          <a:schemeClr val="accent4">
                            <a:lumMod val="10000"/>
                          </a:schemeClr>
                        </a:solidFill>
                        <a:latin typeface="Times New Roman" panose="02020603050405020304" pitchFamily="18" charset="0"/>
                        <a:ea typeface="KaiTi" panose="02010609060101010101" pitchFamily="49" charset="-122"/>
                        <a:cs typeface="Times New Roman" panose="02020603050405020304" pitchFamily="18" charset="0"/>
                      </a:endParaRPr>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552203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974850"/>
                                        </p:tgtEl>
                                        <p:attrNameLst>
                                          <p:attrName>style.visibility</p:attrName>
                                        </p:attrNameLst>
                                      </p:cBhvr>
                                      <p:to>
                                        <p:strVal val="visible"/>
                                      </p:to>
                                    </p:set>
                                    <p:animEffect transition="in" filter="fade">
                                      <p:cBhvr>
                                        <p:cTn id="7" dur="600">
                                          <p:stCondLst>
                                            <p:cond delay="0"/>
                                          </p:stCondLst>
                                        </p:cTn>
                                        <p:tgtEl>
                                          <p:spTgt spid="974850"/>
                                        </p:tgtEl>
                                      </p:cBhvr>
                                    </p:animEffect>
                                    <p:anim calcmode="lin" valueType="num">
                                      <p:cBhvr>
                                        <p:cTn id="8" dur="600" fill="hold">
                                          <p:stCondLst>
                                            <p:cond delay="0"/>
                                          </p:stCondLst>
                                        </p:cTn>
                                        <p:tgtEl>
                                          <p:spTgt spid="974850"/>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974850"/>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974850"/>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nodePh="1">
                                  <p:stCondLst>
                                    <p:cond delay="0"/>
                                  </p:stCondLst>
                                  <p:endCondLst>
                                    <p:cond evt="begin" delay="0">
                                      <p:tn val="13"/>
                                    </p:cond>
                                  </p:endCondLst>
                                  <p:childTnLst>
                                    <p:set>
                                      <p:cBhvr>
                                        <p:cTn id="14" dur="1" fill="hold">
                                          <p:stCondLst>
                                            <p:cond delay="0"/>
                                          </p:stCondLst>
                                        </p:cTn>
                                        <p:tgtEl>
                                          <p:spTgt spid="974851">
                                            <p:txEl>
                                              <p:pRg st="0" end="0"/>
                                            </p:txEl>
                                          </p:spTgt>
                                        </p:tgtEl>
                                        <p:attrNameLst>
                                          <p:attrName>style.visibility</p:attrName>
                                        </p:attrNameLst>
                                      </p:cBhvr>
                                      <p:to>
                                        <p:strVal val="visible"/>
                                      </p:to>
                                    </p:set>
                                    <p:animEffect transition="in" filter="slide(fromBottom)">
                                      <p:cBhvr>
                                        <p:cTn id="15" dur="500">
                                          <p:stCondLst>
                                            <p:cond delay="0"/>
                                          </p:stCondLst>
                                        </p:cTn>
                                        <p:tgtEl>
                                          <p:spTgt spid="9748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4850" grpId="0"/>
      <p:bldP spid="974851"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KaiTi" panose="02010609060101010101" pitchFamily="49" charset="-122"/>
                <a:ea typeface="KaiTi" panose="02010609060101010101" pitchFamily="49" charset="-122"/>
              </a:rPr>
              <a:t>睡眠脑电波</a:t>
            </a:r>
            <a:endParaRPr lang="en-US" altLang="zh-CN" sz="4800" dirty="0">
              <a:solidFill>
                <a:srgbClr val="FFFF00"/>
              </a:solidFill>
              <a:latin typeface="KaiTi" panose="02010609060101010101" pitchFamily="49" charset="-122"/>
              <a:ea typeface="KaiTi" panose="02010609060101010101" pitchFamily="49" charset="-122"/>
            </a:endParaRPr>
          </a:p>
        </p:txBody>
      </p:sp>
      <p:sp>
        <p:nvSpPr>
          <p:cNvPr id="3" name="Content Placeholder 2"/>
          <p:cNvSpPr>
            <a:spLocks noGrp="1"/>
          </p:cNvSpPr>
          <p:nvPr>
            <p:ph idx="4294967295"/>
          </p:nvPr>
        </p:nvSpPr>
        <p:spPr>
          <a:xfrm>
            <a:off x="0" y="762000"/>
            <a:ext cx="9144000" cy="6096000"/>
          </a:xfrm>
        </p:spPr>
        <p:txBody>
          <a:bodyPr>
            <a:normAutofit/>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9144000" cy="60856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66485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晚上睡眠的五个层面</a:t>
            </a:r>
            <a:endParaRPr lang="en-US" altLang="zh-CN" sz="4800" dirty="0">
              <a:solidFill>
                <a:srgbClr val="FFFF00"/>
              </a:solidFill>
              <a:latin typeface="DFKai-SB" pitchFamily="65" charset="-120"/>
              <a:ea typeface="DFKai-SB" pitchFamily="65" charset="-120"/>
            </a:endParaRPr>
          </a:p>
        </p:txBody>
      </p:sp>
      <p:pic>
        <p:nvPicPr>
          <p:cNvPr id="2050" name="Picture 2">
            <a:extLst>
              <a:ext uri="{FF2B5EF4-FFF2-40B4-BE49-F238E27FC236}">
                <a16:creationId xmlns:a16="http://schemas.microsoft.com/office/drawing/2014/main" id="{7C130D03-D61F-4FE0-ACDB-2377EEFDEB00}"/>
              </a:ext>
            </a:extLst>
          </p:cNvPr>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0" y="762000"/>
            <a:ext cx="12115800" cy="6324600"/>
          </a:xfrm>
          <a:prstGeom prst="rect">
            <a:avLst/>
          </a:prstGeom>
          <a:solidFill>
            <a:schemeClr val="tx1"/>
          </a:solidFill>
          <a:effectLst>
            <a:outerShdw blurRad="50800" dist="50800" dir="5400000" algn="ctr" rotWithShape="0">
              <a:srgbClr val="000000">
                <a:alpha val="0"/>
              </a:srgbClr>
            </a:outerShdw>
            <a:reflection stA="0" endPos="65000" dist="50800" dir="5400000" sy="-100000" algn="bl" rotWithShape="0"/>
          </a:effectLst>
        </p:spPr>
      </p:pic>
    </p:spTree>
    <p:extLst>
      <p:ext uri="{BB962C8B-B14F-4D97-AF65-F5344CB8AC3E}">
        <p14:creationId xmlns:p14="http://schemas.microsoft.com/office/powerpoint/2010/main" val="226851846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抑郁症睡眠脑电波变化</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296400" cy="6096000"/>
          </a:xfrm>
        </p:spPr>
        <p:txBody>
          <a:bodyPr>
            <a:normAutofit/>
          </a:bodyPr>
          <a:lstStyle/>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抑郁症病人睡眠脑电波有三个变化：</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en-US" altLang="zh-CN" sz="4400" dirty="0">
                <a:latin typeface="KaiTi" panose="02010609060101010101" pitchFamily="49" charset="-122"/>
                <a:ea typeface="KaiTi" panose="02010609060101010101" pitchFamily="49" charset="-122"/>
                <a:cs typeface="Times New Roman" pitchFamily="18" charset="0"/>
              </a:rPr>
              <a:t>1.</a:t>
            </a:r>
            <a:r>
              <a:rPr lang="zh-CN" altLang="en-US" sz="4400" dirty="0">
                <a:latin typeface="KaiTi" panose="02010609060101010101" pitchFamily="49" charset="-122"/>
                <a:ea typeface="KaiTi" panose="02010609060101010101" pitchFamily="49" charset="-122"/>
                <a:cs typeface="Times New Roman" pitchFamily="18" charset="0"/>
              </a:rPr>
              <a:t>很少深睡</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睡眠质量不好</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en-US" altLang="zh-CN" sz="4400" dirty="0">
                <a:latin typeface="KaiTi" panose="02010609060101010101" pitchFamily="49" charset="-122"/>
                <a:ea typeface="KaiTi" panose="02010609060101010101" pitchFamily="49" charset="-122"/>
                <a:cs typeface="Times New Roman" pitchFamily="18" charset="0"/>
              </a:rPr>
              <a:t>2.</a:t>
            </a:r>
            <a:r>
              <a:rPr lang="zh-CN" altLang="en-US" sz="4400" dirty="0">
                <a:latin typeface="KaiTi" panose="02010609060101010101" pitchFamily="49" charset="-122"/>
                <a:ea typeface="KaiTi" panose="02010609060101010101" pitchFamily="49" charset="-122"/>
                <a:cs typeface="Times New Roman" pitchFamily="18" charset="0"/>
              </a:rPr>
              <a:t>提前做梦</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可能因为大脑赶不及要处理压力</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en-US" altLang="zh-CN" sz="4400" dirty="0">
                <a:latin typeface="KaiTi" panose="02010609060101010101" pitchFamily="49" charset="-122"/>
                <a:ea typeface="KaiTi" panose="02010609060101010101" pitchFamily="49" charset="-122"/>
                <a:cs typeface="Times New Roman" pitchFamily="18" charset="0"/>
              </a:rPr>
              <a:t>3.2</a:t>
            </a:r>
            <a:r>
              <a:rPr lang="zh-CN" altLang="en-US" sz="4400" dirty="0">
                <a:latin typeface="KaiTi" panose="02010609060101010101" pitchFamily="49" charset="-122"/>
                <a:ea typeface="KaiTi" panose="02010609060101010101" pitchFamily="49" charset="-122"/>
                <a:cs typeface="Times New Roman" pitchFamily="18" charset="0"/>
              </a:rPr>
              <a:t>、</a:t>
            </a:r>
            <a:r>
              <a:rPr lang="en-US" altLang="zh-CN" sz="4400" dirty="0">
                <a:latin typeface="KaiTi" panose="02010609060101010101" pitchFamily="49" charset="-122"/>
                <a:ea typeface="KaiTi" panose="02010609060101010101" pitchFamily="49" charset="-122"/>
                <a:cs typeface="Times New Roman" pitchFamily="18" charset="0"/>
              </a:rPr>
              <a:t>3</a:t>
            </a:r>
            <a:r>
              <a:rPr lang="zh-CN" altLang="en-US" sz="4400" dirty="0">
                <a:latin typeface="KaiTi" panose="02010609060101010101" pitchFamily="49" charset="-122"/>
                <a:ea typeface="KaiTi" panose="02010609060101010101" pitchFamily="49" charset="-122"/>
                <a:cs typeface="Times New Roman" pitchFamily="18" charset="0"/>
              </a:rPr>
              <a:t>点醒过来无法再睡</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可能因为大脑不肯整理压力</a:t>
            </a:r>
            <a:r>
              <a:rPr lang="en-US" altLang="zh-CN" sz="4400" dirty="0">
                <a:latin typeface="KaiTi" panose="02010609060101010101" pitchFamily="49" charset="-122"/>
                <a:ea typeface="KaiTi" panose="02010609060101010101" pitchFamily="49" charset="-122"/>
                <a:cs typeface="Times New Roman" pitchFamily="18" charset="0"/>
              </a:rPr>
              <a:t>,</a:t>
            </a:r>
            <a:r>
              <a:rPr lang="zh-CN" altLang="en-US" sz="4400" dirty="0">
                <a:latin typeface="KaiTi" panose="02010609060101010101" pitchFamily="49" charset="-122"/>
                <a:ea typeface="KaiTi" panose="02010609060101010101" pitchFamily="49" charset="-122"/>
                <a:cs typeface="Times New Roman" pitchFamily="18" charset="0"/>
              </a:rPr>
              <a:t>辞职不干</a:t>
            </a:r>
            <a:endParaRPr lang="en-US" altLang="zh-CN" sz="4400" dirty="0">
              <a:latin typeface="KaiTi" panose="02010609060101010101" pitchFamily="49" charset="-122"/>
              <a:ea typeface="KaiTi" panose="02010609060101010101" pitchFamily="49" charset="-122"/>
              <a:cs typeface="Times New Roman" pitchFamily="18" charset="0"/>
            </a:endParaRPr>
          </a:p>
        </p:txBody>
      </p:sp>
    </p:spTree>
    <p:extLst>
      <p:ext uri="{BB962C8B-B14F-4D97-AF65-F5344CB8AC3E}">
        <p14:creationId xmlns:p14="http://schemas.microsoft.com/office/powerpoint/2010/main" val="2353030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rPr>
              <a:t>MDD</a:t>
            </a:r>
            <a:r>
              <a:rPr lang="zh-CN" altLang="en-US" sz="4800" dirty="0">
                <a:solidFill>
                  <a:srgbClr val="FFFF00"/>
                </a:solidFill>
                <a:latin typeface="Times New Roman" panose="02020603050405020304" pitchFamily="18" charset="0"/>
                <a:ea typeface="DFKai-SB" pitchFamily="65" charset="-120"/>
                <a:cs typeface="Times New Roman" panose="02020603050405020304" pitchFamily="18" charset="0"/>
              </a:rPr>
              <a:t> </a:t>
            </a:r>
            <a:r>
              <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rPr>
              <a:t>Sleep</a:t>
            </a:r>
            <a:r>
              <a:rPr lang="zh-CN" altLang="en-US" sz="4800" dirty="0">
                <a:solidFill>
                  <a:srgbClr val="FFFF00"/>
                </a:solidFill>
                <a:latin typeface="Times New Roman" panose="02020603050405020304" pitchFamily="18" charset="0"/>
                <a:ea typeface="DFKai-SB" pitchFamily="65" charset="-120"/>
                <a:cs typeface="Times New Roman" panose="02020603050405020304" pitchFamily="18" charset="0"/>
              </a:rPr>
              <a:t> </a:t>
            </a:r>
            <a:r>
              <a:rPr lang="zh-CN" altLang="en-US" sz="4800" dirty="0">
                <a:solidFill>
                  <a:srgbClr val="FFFF00"/>
                </a:solidFill>
                <a:latin typeface="KaiTi" panose="02010609060101010101" pitchFamily="49" charset="-122"/>
                <a:ea typeface="KaiTi" panose="02010609060101010101" pitchFamily="49" charset="-122"/>
                <a:cs typeface="Times New Roman" panose="02020603050405020304" pitchFamily="18" charset="0"/>
              </a:rPr>
              <a:t>抑郁症睡眠</a:t>
            </a:r>
            <a:endParaRPr lang="en-US" altLang="zh-CN" sz="4800" dirty="0">
              <a:solidFill>
                <a:srgbClr val="FFFF00"/>
              </a:solidFill>
              <a:latin typeface="KaiTi" panose="02010609060101010101" pitchFamily="49" charset="-122"/>
              <a:ea typeface="KaiTi" panose="02010609060101010101" pitchFamily="49" charset="-122"/>
              <a:cs typeface="Times New Roman" panose="02020603050405020304" pitchFamily="18" charset="0"/>
            </a:endParaRPr>
          </a:p>
        </p:txBody>
      </p:sp>
      <p:sp>
        <p:nvSpPr>
          <p:cNvPr id="3" name="Content Placeholder 2"/>
          <p:cNvSpPr>
            <a:spLocks noGrp="1"/>
          </p:cNvSpPr>
          <p:nvPr>
            <p:ph idx="4294967295"/>
          </p:nvPr>
        </p:nvSpPr>
        <p:spPr>
          <a:xfrm>
            <a:off x="0" y="762000"/>
            <a:ext cx="9144000" cy="6096000"/>
          </a:xfrm>
        </p:spPr>
        <p:txBody>
          <a:bodyPr>
            <a:normAutofit/>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838200"/>
            <a:ext cx="10515600" cy="640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70662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dirty="0">
                <a:solidFill>
                  <a:srgbClr val="FFFF00"/>
                </a:solidFill>
                <a:latin typeface="DFKai-SB" pitchFamily="65" charset="-120"/>
                <a:ea typeface="DFKai-SB" pitchFamily="65" charset="-120"/>
              </a:rPr>
              <a:t>新冠病毒从蝙蝠传到穿山甲传到人</a:t>
            </a:r>
            <a:endParaRPr lang="en-US" altLang="zh-CN"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pic>
        <p:nvPicPr>
          <p:cNvPr id="4" name="Picture 3">
            <a:extLst>
              <a:ext uri="{FF2B5EF4-FFF2-40B4-BE49-F238E27FC236}">
                <a16:creationId xmlns:a16="http://schemas.microsoft.com/office/drawing/2014/main" id="{BD5A528E-0F37-4458-988C-789B6E372C7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75966"/>
            <a:ext cx="9144000" cy="6082034"/>
          </a:xfrm>
          <a:prstGeom prst="rect">
            <a:avLst/>
          </a:prstGeom>
        </p:spPr>
      </p:pic>
    </p:spTree>
    <p:extLst>
      <p:ext uri="{BB962C8B-B14F-4D97-AF65-F5344CB8AC3E}">
        <p14:creationId xmlns:p14="http://schemas.microsoft.com/office/powerpoint/2010/main" val="17903043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450" name="Rectangle 2"/>
          <p:cNvSpPr>
            <a:spLocks noGrp="1" noChangeArrowheads="1"/>
          </p:cNvSpPr>
          <p:nvPr>
            <p:ph type="title"/>
          </p:nvPr>
        </p:nvSpPr>
        <p:spPr>
          <a:xfrm>
            <a:off x="0" y="0"/>
            <a:ext cx="9144000" cy="838200"/>
          </a:xfrm>
        </p:spPr>
        <p:txBody>
          <a:bodyPr/>
          <a:lstStyle/>
          <a:p>
            <a:pPr eaLnBrk="1" hangingPunct="1">
              <a:defRPr/>
            </a:pPr>
            <a:r>
              <a:rPr lang="en-US" sz="4800" dirty="0">
                <a:solidFill>
                  <a:srgbClr val="FFFF00"/>
                </a:solidFill>
                <a:latin typeface="Times New Roman" pitchFamily="18" charset="0"/>
                <a:cs typeface="Times New Roman" pitchFamily="18" charset="0"/>
              </a:rPr>
              <a:t> </a:t>
            </a:r>
            <a:r>
              <a:rPr lang="zh-CN" altLang="en-US" sz="4800" dirty="0">
                <a:solidFill>
                  <a:srgbClr val="FFFF00"/>
                </a:solidFill>
                <a:latin typeface="KaiTi" panose="02010609060101010101" pitchFamily="49" charset="-122"/>
                <a:ea typeface="KaiTi" panose="02010609060101010101" pitchFamily="49" charset="-122"/>
                <a:cs typeface="Times New Roman" pitchFamily="18" charset="0"/>
              </a:rPr>
              <a:t>大脑功能测试 </a:t>
            </a:r>
            <a:r>
              <a:rPr lang="en-US" sz="4800" dirty="0">
                <a:solidFill>
                  <a:srgbClr val="FFFF00"/>
                </a:solidFill>
                <a:latin typeface="Times New Roman" pitchFamily="18" charset="0"/>
                <a:cs typeface="Times New Roman" pitchFamily="18" charset="0"/>
              </a:rPr>
              <a:t>MRI</a:t>
            </a:r>
          </a:p>
        </p:txBody>
      </p:sp>
      <p:pic>
        <p:nvPicPr>
          <p:cNvPr id="25603" name="Picture 3" descr="MRIMachin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762000"/>
            <a:ext cx="9144000" cy="6096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13100498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a:bodyPr>
          <a:lstStyle/>
          <a:p>
            <a:pPr marL="577850" indent="-577850" eaLnBrk="1" hangingPunct="1">
              <a:lnSpc>
                <a:spcPct val="90000"/>
              </a:lnSpc>
              <a:buNone/>
              <a:defRPr/>
            </a:pP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6405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22" name="Rectangle 2"/>
          <p:cNvSpPr>
            <a:spLocks noGrp="1" noChangeArrowheads="1"/>
          </p:cNvSpPr>
          <p:nvPr>
            <p:ph type="title"/>
          </p:nvPr>
        </p:nvSpPr>
        <p:spPr>
          <a:xfrm>
            <a:off x="7543800" y="152400"/>
            <a:ext cx="1752600" cy="6096000"/>
          </a:xfrm>
        </p:spPr>
        <p:txBody>
          <a:bodyPr/>
          <a:lstStyle/>
          <a:p>
            <a:pPr>
              <a:defRPr/>
            </a:pPr>
            <a:r>
              <a:rPr lang="zh-CN" altLang="en-US" dirty="0">
                <a:solidFill>
                  <a:srgbClr val="FFFF00"/>
                </a:solidFill>
                <a:latin typeface="KaiTi" panose="02010609060101010101" pitchFamily="49" charset="-122"/>
                <a:ea typeface="KaiTi" panose="02010609060101010101" pitchFamily="49" charset="-122"/>
              </a:rPr>
              <a:t>大腦活動</a:t>
            </a:r>
            <a:br>
              <a:rPr lang="zh-CN" altLang="en-US" dirty="0">
                <a:solidFill>
                  <a:srgbClr val="FFFF00"/>
                </a:solidFill>
                <a:latin typeface="KaiTi" panose="02010609060101010101" pitchFamily="49" charset="-122"/>
                <a:ea typeface="KaiTi" panose="02010609060101010101" pitchFamily="49" charset="-122"/>
              </a:rPr>
            </a:br>
            <a:r>
              <a:rPr lang="en-US" altLang="zh-CN" dirty="0">
                <a:solidFill>
                  <a:srgbClr val="FFFF00"/>
                </a:solidFill>
                <a:latin typeface="KaiTi" panose="02010609060101010101" pitchFamily="49" charset="-122"/>
                <a:ea typeface="KaiTi" panose="02010609060101010101" pitchFamily="49" charset="-122"/>
              </a:rPr>
              <a:t>-</a:t>
            </a:r>
            <a:r>
              <a:rPr lang="zh-CN" altLang="en-US" dirty="0">
                <a:solidFill>
                  <a:srgbClr val="FFFF00"/>
                </a:solidFill>
                <a:latin typeface="KaiTi" panose="02010609060101010101" pitchFamily="49" charset="-122"/>
                <a:ea typeface="KaiTi" panose="02010609060101010101" pitchFamily="49" charset="-122"/>
              </a:rPr>
              <a:t>看</a:t>
            </a:r>
            <a:br>
              <a:rPr lang="zh-CN" altLang="en-US" dirty="0">
                <a:solidFill>
                  <a:srgbClr val="FFFF00"/>
                </a:solidFill>
                <a:latin typeface="KaiTi" panose="02010609060101010101" pitchFamily="49" charset="-122"/>
                <a:ea typeface="KaiTi" panose="02010609060101010101" pitchFamily="49" charset="-122"/>
              </a:rPr>
            </a:br>
            <a:r>
              <a:rPr lang="en-US" altLang="zh-CN" dirty="0">
                <a:solidFill>
                  <a:srgbClr val="FFFF00"/>
                </a:solidFill>
                <a:latin typeface="KaiTi" panose="02010609060101010101" pitchFamily="49" charset="-122"/>
                <a:ea typeface="KaiTi" panose="02010609060101010101" pitchFamily="49" charset="-122"/>
              </a:rPr>
              <a:t>-</a:t>
            </a:r>
            <a:r>
              <a:rPr lang="zh-CN" altLang="en-US" dirty="0">
                <a:solidFill>
                  <a:srgbClr val="FFFF00"/>
                </a:solidFill>
                <a:latin typeface="KaiTi" panose="02010609060101010101" pitchFamily="49" charset="-122"/>
                <a:ea typeface="KaiTi" panose="02010609060101010101" pitchFamily="49" charset="-122"/>
              </a:rPr>
              <a:t>聼</a:t>
            </a:r>
            <a:br>
              <a:rPr lang="zh-CN" altLang="en-US" dirty="0">
                <a:solidFill>
                  <a:srgbClr val="FFFF00"/>
                </a:solidFill>
                <a:latin typeface="KaiTi" panose="02010609060101010101" pitchFamily="49" charset="-122"/>
                <a:ea typeface="KaiTi" panose="02010609060101010101" pitchFamily="49" charset="-122"/>
              </a:rPr>
            </a:br>
            <a:r>
              <a:rPr lang="en-US" altLang="zh-CN" dirty="0">
                <a:solidFill>
                  <a:srgbClr val="FFFF00"/>
                </a:solidFill>
                <a:latin typeface="KaiTi" panose="02010609060101010101" pitchFamily="49" charset="-122"/>
                <a:ea typeface="KaiTi" panose="02010609060101010101" pitchFamily="49" charset="-122"/>
              </a:rPr>
              <a:t>-</a:t>
            </a:r>
            <a:r>
              <a:rPr lang="zh-CN" altLang="en-US" dirty="0">
                <a:solidFill>
                  <a:srgbClr val="FFFF00"/>
                </a:solidFill>
                <a:latin typeface="KaiTi" panose="02010609060101010101" pitchFamily="49" charset="-122"/>
                <a:ea typeface="KaiTi" panose="02010609060101010101" pitchFamily="49" charset="-122"/>
              </a:rPr>
              <a:t>想</a:t>
            </a:r>
            <a:br>
              <a:rPr lang="zh-CN" altLang="en-US" dirty="0">
                <a:solidFill>
                  <a:srgbClr val="FFFF00"/>
                </a:solidFill>
                <a:latin typeface="KaiTi" panose="02010609060101010101" pitchFamily="49" charset="-122"/>
                <a:ea typeface="KaiTi" panose="02010609060101010101" pitchFamily="49" charset="-122"/>
              </a:rPr>
            </a:br>
            <a:r>
              <a:rPr lang="en-US" altLang="zh-CN" dirty="0">
                <a:solidFill>
                  <a:srgbClr val="FFFF00"/>
                </a:solidFill>
                <a:latin typeface="KaiTi" panose="02010609060101010101" pitchFamily="49" charset="-122"/>
                <a:ea typeface="KaiTi" panose="02010609060101010101" pitchFamily="49" charset="-122"/>
              </a:rPr>
              <a:t>-</a:t>
            </a:r>
            <a:r>
              <a:rPr lang="zh-CN" altLang="en-US" dirty="0">
                <a:solidFill>
                  <a:srgbClr val="FFFF00"/>
                </a:solidFill>
                <a:latin typeface="KaiTi" panose="02010609060101010101" pitchFamily="49" charset="-122"/>
                <a:ea typeface="KaiTi" panose="02010609060101010101" pitchFamily="49" charset="-122"/>
              </a:rPr>
              <a:t>講</a:t>
            </a:r>
            <a:br>
              <a:rPr lang="zh-CN" altLang="en-US" dirty="0">
                <a:solidFill>
                  <a:schemeClr val="tx1"/>
                </a:solidFill>
                <a:latin typeface="KaiTi" panose="02010609060101010101" pitchFamily="49" charset="-122"/>
                <a:ea typeface="KaiTi" panose="02010609060101010101" pitchFamily="49" charset="-122"/>
              </a:rPr>
            </a:br>
            <a:endParaRPr lang="zh-CN" altLang="en-US" dirty="0">
              <a:solidFill>
                <a:schemeClr val="tx1"/>
              </a:solidFill>
              <a:latin typeface="KaiTi" panose="02010609060101010101" pitchFamily="49" charset="-122"/>
              <a:ea typeface="KaiTi" panose="02010609060101010101" pitchFamily="49" charset="-122"/>
            </a:endParaRPr>
          </a:p>
        </p:txBody>
      </p:sp>
      <p:graphicFrame>
        <p:nvGraphicFramePr>
          <p:cNvPr id="26627" name="Object 3"/>
          <p:cNvGraphicFramePr>
            <a:graphicFrameLocks noGrp="1" noChangeAspect="1"/>
          </p:cNvGraphicFramePr>
          <p:nvPr>
            <p:ph idx="1"/>
          </p:nvPr>
        </p:nvGraphicFramePr>
        <p:xfrm>
          <a:off x="0" y="0"/>
          <a:ext cx="7772400" cy="6858000"/>
        </p:xfrm>
        <a:graphic>
          <a:graphicData uri="http://schemas.openxmlformats.org/presentationml/2006/ole">
            <mc:AlternateContent xmlns:mc="http://schemas.openxmlformats.org/markup-compatibility/2006">
              <mc:Choice xmlns:v="urn:schemas-microsoft-com:vml" Requires="v">
                <p:oleObj spid="_x0000_s2080" name="Bitmap Image" r:id="rId4" imgW="3561905" imgH="2505425" progId="Paint.Picture">
                  <p:embed/>
                </p:oleObj>
              </mc:Choice>
              <mc:Fallback>
                <p:oleObj name="Bitmap Image" r:id="rId4" imgW="3561905" imgH="2505425" progId="Paint.Picture">
                  <p:embed/>
                  <p:pic>
                    <p:nvPicPr>
                      <p:cNvPr id="26627" name="Object 3"/>
                      <p:cNvPicPr>
                        <a:picLocks noGrp="1" noChangeAspect="1" noChangeArrowheads="1"/>
                      </p:cNvPicPr>
                      <p:nvPr/>
                    </p:nvPicPr>
                    <p:blipFill>
                      <a:blip r:embed="rId5">
                        <a:lum bright="24000"/>
                        <a:extLst>
                          <a:ext uri="{28A0092B-C50C-407E-A947-70E740481C1C}">
                            <a14:useLocalDpi xmlns:a14="http://schemas.microsoft.com/office/drawing/2010/main" val="0"/>
                          </a:ext>
                        </a:extLst>
                      </a:blip>
                      <a:srcRect/>
                      <a:stretch>
                        <a:fillRect/>
                      </a:stretch>
                    </p:blipFill>
                    <p:spPr bwMode="auto">
                      <a:xfrm>
                        <a:off x="0" y="0"/>
                        <a:ext cx="7772400" cy="685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660904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Rectangle 2"/>
          <p:cNvSpPr>
            <a:spLocks noGrp="1" noChangeArrowheads="1"/>
          </p:cNvSpPr>
          <p:nvPr>
            <p:ph type="title"/>
          </p:nvPr>
        </p:nvSpPr>
        <p:spPr>
          <a:xfrm>
            <a:off x="0" y="0"/>
            <a:ext cx="9144000" cy="1524000"/>
          </a:xfrm>
        </p:spPr>
        <p:txBody>
          <a:bodyPr>
            <a:normAutofit/>
          </a:bodyPr>
          <a:lstStyle/>
          <a:p>
            <a:pPr>
              <a:defRPr/>
            </a:pPr>
            <a:r>
              <a:rPr lang="zh-CN" altLang="en-US" dirty="0">
                <a:solidFill>
                  <a:srgbClr val="FFFF00"/>
                </a:solidFill>
                <a:latin typeface="KaiTi" panose="02010609060101010101" pitchFamily="49" charset="-122"/>
                <a:ea typeface="KaiTi" panose="02010609060101010101" pitchFamily="49" charset="-122"/>
                <a:cs typeface="Times New Roman" pitchFamily="18" charset="0"/>
              </a:rPr>
              <a:t>大腦羟色胺受體</a:t>
            </a:r>
            <a:r>
              <a:rPr lang="en-US" altLang="zh-CN" dirty="0">
                <a:solidFill>
                  <a:srgbClr val="FFFF00"/>
                </a:solidFill>
                <a:latin typeface="KaiTi" panose="02010609060101010101" pitchFamily="49" charset="-122"/>
                <a:ea typeface="KaiTi" panose="02010609060101010101" pitchFamily="49" charset="-122"/>
                <a:cs typeface="Times New Roman" pitchFamily="18" charset="0"/>
              </a:rPr>
              <a:t>: </a:t>
            </a:r>
            <a:r>
              <a:rPr lang="zh-CN" altLang="en-US" dirty="0">
                <a:solidFill>
                  <a:srgbClr val="FFFF00"/>
                </a:solidFill>
                <a:latin typeface="KaiTi" panose="02010609060101010101" pitchFamily="49" charset="-122"/>
                <a:ea typeface="KaiTi" panose="02010609060101010101" pitchFamily="49" charset="-122"/>
                <a:cs typeface="Times New Roman" pitchFamily="18" charset="0"/>
              </a:rPr>
              <a:t>正常和抑郁分別 </a:t>
            </a:r>
            <a:br>
              <a:rPr lang="zh-CN" altLang="en-US" dirty="0">
                <a:solidFill>
                  <a:srgbClr val="FFFF00"/>
                </a:solidFill>
                <a:latin typeface="KaiTi" panose="02010609060101010101" pitchFamily="49" charset="-122"/>
                <a:ea typeface="KaiTi" panose="02010609060101010101" pitchFamily="49" charset="-122"/>
                <a:cs typeface="Times New Roman" pitchFamily="18" charset="0"/>
              </a:rPr>
            </a:br>
            <a:r>
              <a:rPr lang="zh-CN" altLang="en-US" dirty="0">
                <a:solidFill>
                  <a:srgbClr val="FFFF00"/>
                </a:solidFill>
                <a:latin typeface="KaiTi" panose="02010609060101010101" pitchFamily="49" charset="-122"/>
                <a:ea typeface="KaiTi" panose="02010609060101010101" pitchFamily="49" charset="-122"/>
                <a:cs typeface="Times New Roman" pitchFamily="18" charset="0"/>
              </a:rPr>
              <a:t>正常              抑郁</a:t>
            </a:r>
            <a:endParaRPr lang="en-US" altLang="zh-CN" dirty="0">
              <a:solidFill>
                <a:srgbClr val="FFFF00"/>
              </a:solidFill>
              <a:latin typeface="KaiTi" panose="02010609060101010101" pitchFamily="49" charset="-122"/>
              <a:ea typeface="KaiTi" panose="02010609060101010101" pitchFamily="49" charset="-122"/>
              <a:cs typeface="Times New Roman" pitchFamily="18" charset="0"/>
            </a:endParaRPr>
          </a:p>
        </p:txBody>
      </p:sp>
      <p:sp>
        <p:nvSpPr>
          <p:cNvPr id="808963" name="Rectangle 3"/>
          <p:cNvSpPr>
            <a:spLocks noGrp="1" noChangeArrowheads="1"/>
          </p:cNvSpPr>
          <p:nvPr>
            <p:ph type="body" idx="1"/>
          </p:nvPr>
        </p:nvSpPr>
        <p:spPr/>
        <p:txBody>
          <a:bodyPr/>
          <a:lstStyle/>
          <a:p>
            <a:pPr eaLnBrk="1" hangingPunct="1">
              <a:defRPr/>
            </a:pPr>
            <a:endParaRPr lang="zh-CN" altLang="en-US"/>
          </a:p>
        </p:txBody>
      </p:sp>
      <p:pic>
        <p:nvPicPr>
          <p:cNvPr id="358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524000"/>
            <a:ext cx="9144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miley Face 4">
            <a:extLst>
              <a:ext uri="{FF2B5EF4-FFF2-40B4-BE49-F238E27FC236}">
                <a16:creationId xmlns:a16="http://schemas.microsoft.com/office/drawing/2014/main" id="{D055F542-57DE-412B-8AA9-07071073F68C}"/>
              </a:ext>
            </a:extLst>
          </p:cNvPr>
          <p:cNvSpPr/>
          <p:nvPr/>
        </p:nvSpPr>
        <p:spPr>
          <a:xfrm>
            <a:off x="0" y="861332"/>
            <a:ext cx="700863" cy="628650"/>
          </a:xfrm>
          <a:prstGeom prst="smileyFace">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solidFill>
                <a:srgbClr val="002060"/>
              </a:solidFill>
            </a:endParaRPr>
          </a:p>
        </p:txBody>
      </p:sp>
    </p:spTree>
    <p:extLst>
      <p:ext uri="{BB962C8B-B14F-4D97-AF65-F5344CB8AC3E}">
        <p14:creationId xmlns:p14="http://schemas.microsoft.com/office/powerpoint/2010/main" val="27339430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42988"/>
          </a:xfrm>
        </p:spPr>
        <p:txBody>
          <a:bodyPr>
            <a:normAutofit/>
          </a:bodyPr>
          <a:lstStyle/>
          <a:p>
            <a:pPr>
              <a:defRPr/>
            </a:pPr>
            <a:r>
              <a:rPr lang="zh-CN" altLang="en-US" sz="4800" dirty="0">
                <a:solidFill>
                  <a:srgbClr val="FFFF00"/>
                </a:solidFill>
                <a:latin typeface="KaiTi" panose="02010609060101010101" pitchFamily="49" charset="-122"/>
                <a:ea typeface="KaiTi" panose="02010609060101010101" pitchFamily="49" charset="-122"/>
              </a:rPr>
              <a:t>多巴胺</a:t>
            </a:r>
            <a:r>
              <a:rPr lang="en-US" altLang="zh-CN" sz="4800" dirty="0">
                <a:solidFill>
                  <a:srgbClr val="FFFF00"/>
                </a:solidFill>
                <a:latin typeface="KaiTi" panose="02010609060101010101" pitchFamily="49" charset="-122"/>
                <a:ea typeface="KaiTi" panose="02010609060101010101" pitchFamily="49" charset="-122"/>
              </a:rPr>
              <a:t>:</a:t>
            </a:r>
            <a:r>
              <a:rPr lang="zh-CN" altLang="en-US" sz="4800" dirty="0">
                <a:solidFill>
                  <a:srgbClr val="FFFF00"/>
                </a:solidFill>
                <a:latin typeface="KaiTi" panose="02010609060101010101" pitchFamily="49" charset="-122"/>
                <a:ea typeface="KaiTi" panose="02010609060101010101" pitchFamily="49" charset="-122"/>
              </a:rPr>
              <a:t>正常人</a:t>
            </a:r>
            <a:r>
              <a:rPr lang="en-US" altLang="zh-CN" sz="4800" dirty="0">
                <a:solidFill>
                  <a:srgbClr val="FFFF00"/>
                </a:solidFill>
                <a:latin typeface="KaiTi" panose="02010609060101010101" pitchFamily="49" charset="-122"/>
                <a:ea typeface="KaiTi" panose="02010609060101010101" pitchFamily="49" charset="-122"/>
              </a:rPr>
              <a:t>;</a:t>
            </a:r>
            <a:r>
              <a:rPr lang="zh-CN" altLang="en-US" sz="4800" dirty="0">
                <a:solidFill>
                  <a:srgbClr val="FFFF00"/>
                </a:solidFill>
                <a:latin typeface="KaiTi" panose="02010609060101010101" pitchFamily="49" charset="-122"/>
                <a:ea typeface="KaiTi" panose="02010609060101010101" pitchFamily="49" charset="-122"/>
              </a:rPr>
              <a:t>抑郁症减少</a:t>
            </a:r>
            <a:endParaRPr lang="en-US" sz="4800" dirty="0">
              <a:solidFill>
                <a:srgbClr val="FFFF00"/>
              </a:solidFill>
              <a:latin typeface="KaiTi" panose="02010609060101010101" pitchFamily="49" charset="-122"/>
              <a:ea typeface="KaiTi" panose="02010609060101010101" pitchFamily="49" charset="-122"/>
            </a:endParaRPr>
          </a:p>
        </p:txBody>
      </p:sp>
      <p:sp>
        <p:nvSpPr>
          <p:cNvPr id="3" name="Content Placeholder 2"/>
          <p:cNvSpPr>
            <a:spLocks noGrp="1"/>
          </p:cNvSpPr>
          <p:nvPr>
            <p:ph idx="1"/>
          </p:nvPr>
        </p:nvSpPr>
        <p:spPr/>
        <p:txBody>
          <a:bodyPr/>
          <a:lstStyle/>
          <a:p>
            <a:pPr>
              <a:defRPr/>
            </a:pPr>
            <a:endParaRPr lang="en-US" dirty="0"/>
          </a:p>
        </p:txBody>
      </p:sp>
      <p:pic>
        <p:nvPicPr>
          <p:cNvPr id="3789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42988"/>
            <a:ext cx="9144000" cy="5815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43163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1371600"/>
          </a:xfrm>
        </p:spPr>
        <p:txBody>
          <a:bodyPr anchorCtr="0"/>
          <a:lstStyle/>
          <a:p>
            <a:pPr>
              <a:defRPr/>
            </a:pPr>
            <a:r>
              <a:rPr lang="zh-CN" altLang="en-US" sz="4800" dirty="0">
                <a:solidFill>
                  <a:srgbClr val="FFFF00"/>
                </a:solidFill>
                <a:latin typeface="KaiTi" panose="02010609060101010101" pitchFamily="49" charset="-122"/>
                <a:ea typeface="KaiTi" panose="02010609060101010101" pitchFamily="49" charset="-122"/>
                <a:cs typeface="Times New Roman" panose="02020603050405020304" pitchFamily="18" charset="0"/>
              </a:rPr>
              <a:t>前扣带回功能</a:t>
            </a:r>
            <a:r>
              <a:rPr lang="en-US" altLang="zh-CN" sz="4800" dirty="0">
                <a:solidFill>
                  <a:srgbClr val="FFFF00"/>
                </a:solidFill>
                <a:latin typeface="KaiTi" panose="02010609060101010101" pitchFamily="49" charset="-122"/>
                <a:ea typeface="KaiTi" panose="02010609060101010101" pitchFamily="49" charset="-122"/>
                <a:cs typeface="Times New Roman" panose="02020603050405020304" pitchFamily="18" charset="0"/>
              </a:rPr>
              <a:t>:</a:t>
            </a:r>
            <a:r>
              <a:rPr lang="zh-CN" altLang="en-US" sz="4800" dirty="0">
                <a:solidFill>
                  <a:srgbClr val="FFFF00"/>
                </a:solidFill>
                <a:latin typeface="KaiTi" panose="02010609060101010101" pitchFamily="49" charset="-122"/>
                <a:ea typeface="KaiTi" panose="02010609060101010101" pitchFamily="49" charset="-122"/>
                <a:cs typeface="Times New Roman" panose="02020603050405020304" pitchFamily="18" charset="0"/>
              </a:rPr>
              <a:t>网络紊乱</a:t>
            </a:r>
            <a:br>
              <a:rPr lang="en-US" altLang="zh-CN" sz="4800" dirty="0">
                <a:solidFill>
                  <a:srgbClr val="FFFF00"/>
                </a:solidFill>
                <a:latin typeface="KaiTi" panose="02010609060101010101" pitchFamily="49" charset="-122"/>
                <a:ea typeface="KaiTi" panose="02010609060101010101" pitchFamily="49" charset="-122"/>
                <a:cs typeface="Times New Roman" panose="02020603050405020304" pitchFamily="18" charset="0"/>
              </a:rPr>
            </a:br>
            <a:r>
              <a:rPr lang="en-US" altLang="zh-CN" sz="3600" dirty="0">
                <a:solidFill>
                  <a:srgbClr val="FFFF00"/>
                </a:solidFill>
                <a:latin typeface="Times New Roman" panose="02020603050405020304" pitchFamily="18" charset="0"/>
                <a:ea typeface="DFKai-SB" pitchFamily="65" charset="-120"/>
                <a:cs typeface="Times New Roman" panose="02020603050405020304" pitchFamily="18" charset="0"/>
              </a:rPr>
              <a:t>Anterior Cingulate Gyrus Dysregulation</a:t>
            </a:r>
          </a:p>
        </p:txBody>
      </p:sp>
      <p:sp>
        <p:nvSpPr>
          <p:cNvPr id="3" name="Content Placeholder 2"/>
          <p:cNvSpPr>
            <a:spLocks noGrp="1"/>
          </p:cNvSpPr>
          <p:nvPr>
            <p:ph idx="4294967295"/>
          </p:nvPr>
        </p:nvSpPr>
        <p:spPr>
          <a:xfrm>
            <a:off x="0" y="762000"/>
            <a:ext cx="9144000" cy="6096000"/>
          </a:xfrm>
        </p:spPr>
        <p:txBody>
          <a:bodyPr>
            <a:normAutofit/>
          </a:bodyPr>
          <a:lstStyle/>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10" y="1371600"/>
            <a:ext cx="4506310" cy="5478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1371600"/>
            <a:ext cx="4826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07297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0" y="5993"/>
            <a:ext cx="4571280" cy="34230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altLang="en-US" sz="1800" b="1" dirty="0">
                <a:latin typeface="Arial" charset="0"/>
              </a:rPr>
              <a:t>The </a:t>
            </a:r>
            <a:r>
              <a:rPr lang="en-GB" altLang="en-US" sz="1800" b="1" dirty="0" err="1">
                <a:latin typeface="Arial" charset="0"/>
              </a:rPr>
              <a:t>uncinate</a:t>
            </a:r>
            <a:r>
              <a:rPr lang="en-GB" altLang="en-US" sz="1800" b="1" dirty="0">
                <a:latin typeface="Arial" charset="0"/>
              </a:rPr>
              <a:t> fasciculus overlaid on T1-weighted MRI scans co-registered to the DTI images.</a:t>
            </a:r>
          </a:p>
          <a:p>
            <a:pPr algn="ctr"/>
            <a:r>
              <a:rPr lang="zh-CN" altLang="en-US" sz="3600" b="1" dirty="0">
                <a:solidFill>
                  <a:srgbClr val="FFFF00"/>
                </a:solidFill>
                <a:latin typeface="KaiTi" panose="02010609060101010101" pitchFamily="49" charset="-122"/>
                <a:ea typeface="KaiTi" panose="02010609060101010101" pitchFamily="49" charset="-122"/>
              </a:rPr>
              <a:t>孤儿院抑郁孤儿钩突网络脆弱</a:t>
            </a:r>
            <a:endParaRPr lang="en-US" altLang="zh-CN" sz="3600" b="1" dirty="0">
              <a:solidFill>
                <a:srgbClr val="FFFF00"/>
              </a:solidFill>
              <a:latin typeface="KaiTi" panose="02010609060101010101" pitchFamily="49" charset="-122"/>
              <a:ea typeface="KaiTi" panose="02010609060101010101" pitchFamily="49" charset="-122"/>
            </a:endParaRPr>
          </a:p>
          <a:p>
            <a:pPr algn="ctr"/>
            <a:r>
              <a:rPr lang="en-US" altLang="zh-CN" sz="3600" b="1" dirty="0">
                <a:solidFill>
                  <a:srgbClr val="FFFF00"/>
                </a:solidFill>
                <a:latin typeface="KaiTi" panose="02010609060101010101" pitchFamily="49" charset="-122"/>
                <a:ea typeface="KaiTi" panose="02010609060101010101" pitchFamily="49" charset="-122"/>
              </a:rPr>
              <a:t>A.</a:t>
            </a:r>
            <a:r>
              <a:rPr lang="zh-CN" altLang="en-US" sz="3600" b="1" dirty="0">
                <a:solidFill>
                  <a:srgbClr val="FFFF00"/>
                </a:solidFill>
                <a:latin typeface="KaiTi" panose="02010609060101010101" pitchFamily="49" charset="-122"/>
                <a:ea typeface="KaiTi" panose="02010609060101010101" pitchFamily="49" charset="-122"/>
              </a:rPr>
              <a:t>正常小孩钩突网络坚固</a:t>
            </a:r>
            <a:endParaRPr lang="en-US" altLang="zh-CN" sz="3600" b="1" dirty="0">
              <a:solidFill>
                <a:srgbClr val="FFFF00"/>
              </a:solidFill>
              <a:latin typeface="KaiTi" panose="02010609060101010101" pitchFamily="49" charset="-122"/>
              <a:ea typeface="KaiTi" panose="02010609060101010101" pitchFamily="49" charset="-122"/>
            </a:endParaRPr>
          </a:p>
          <a:p>
            <a:pPr algn="ctr"/>
            <a:r>
              <a:rPr lang="en-US" altLang="zh-CN" sz="3600" b="1" dirty="0">
                <a:solidFill>
                  <a:srgbClr val="FFFF00"/>
                </a:solidFill>
                <a:latin typeface="KaiTi" panose="02010609060101010101" pitchFamily="49" charset="-122"/>
                <a:ea typeface="KaiTi" panose="02010609060101010101" pitchFamily="49" charset="-122"/>
              </a:rPr>
              <a:t>C.</a:t>
            </a:r>
            <a:r>
              <a:rPr lang="zh-CN" altLang="en-US" sz="3600" b="1" dirty="0">
                <a:solidFill>
                  <a:srgbClr val="FFFF00"/>
                </a:solidFill>
                <a:latin typeface="KaiTi" panose="02010609060101010101" pitchFamily="49" charset="-122"/>
                <a:ea typeface="KaiTi" panose="02010609060101010101" pitchFamily="49" charset="-122"/>
              </a:rPr>
              <a:t>抑郁孤儿钩突网络脆弱</a:t>
            </a:r>
            <a:r>
              <a:rPr lang="en-GB" altLang="en-US" sz="3600" b="1" dirty="0">
                <a:solidFill>
                  <a:srgbClr val="FFFF00"/>
                </a:solidFill>
                <a:latin typeface="KaiTi" panose="02010609060101010101" pitchFamily="49" charset="-122"/>
                <a:ea typeface="KaiTi" panose="02010609060101010101" pitchFamily="49" charset="-122"/>
              </a:rPr>
              <a:t> </a:t>
            </a:r>
          </a:p>
          <a:p>
            <a:pPr algn="ctr"/>
            <a:endParaRPr lang="en-GB" altLang="en-US" sz="3600" b="1" dirty="0">
              <a:solidFill>
                <a:schemeClr val="tx1"/>
              </a:solidFill>
              <a:latin typeface="DFKai-SB" panose="03000509000000000000" pitchFamily="65" charset="-120"/>
              <a:ea typeface="DFKai-SB" panose="03000509000000000000" pitchFamily="65" charset="-12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201" y="6107686"/>
            <a:ext cx="3591360" cy="65238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1280" y="1"/>
            <a:ext cx="8458919" cy="6858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1143360" y="5972310"/>
            <a:ext cx="3918240" cy="3096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1300" b="1">
                <a:latin typeface="Arial" charset="0"/>
              </a:rPr>
              <a:t>Thomas J. Eluvathingal et al. Pediatrics 2006;117:2093-2100</a:t>
            </a:r>
          </a:p>
        </p:txBody>
      </p:sp>
      <p:sp>
        <p:nvSpPr>
          <p:cNvPr id="3077" name="Text Box 5"/>
          <p:cNvSpPr txBox="1">
            <a:spLocks noChangeArrowheads="1"/>
          </p:cNvSpPr>
          <p:nvPr/>
        </p:nvSpPr>
        <p:spPr bwMode="auto">
          <a:xfrm>
            <a:off x="424800" y="6613179"/>
            <a:ext cx="4930560" cy="34707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Lst>
              <a:defRPr sz="2400">
                <a:solidFill>
                  <a:srgbClr val="000000"/>
                </a:solidFill>
                <a:latin typeface="Times New Roman" pitchFamily="16" charset="0"/>
                <a:ea typeface="msgothic" charset="0"/>
                <a:cs typeface="msgothic" charset="0"/>
              </a:defRPr>
            </a:lvl9pPr>
          </a:lstStyle>
          <a:p>
            <a:r>
              <a:rPr lang="en-GB" altLang="en-US" sz="1100">
                <a:latin typeface="Arial" charset="0"/>
              </a:rPr>
              <a:t>©2006 by American Academy of Pediatrics</a:t>
            </a:r>
          </a:p>
        </p:txBody>
      </p:sp>
    </p:spTree>
    <p:extLst>
      <p:ext uri="{BB962C8B-B14F-4D97-AF65-F5344CB8AC3E}">
        <p14:creationId xmlns:p14="http://schemas.microsoft.com/office/powerpoint/2010/main" val="5384386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1554" name="Rectangle 2"/>
          <p:cNvSpPr>
            <a:spLocks noGrp="1" noChangeArrowheads="1"/>
          </p:cNvSpPr>
          <p:nvPr>
            <p:ph type="title" idx="4294967295"/>
          </p:nvPr>
        </p:nvSpPr>
        <p:spPr>
          <a:xfrm>
            <a:off x="457200" y="0"/>
            <a:ext cx="8229600" cy="762000"/>
          </a:xfrm>
        </p:spPr>
        <p:txBody>
          <a:bodyPr anchorCtr="0"/>
          <a:lstStyle/>
          <a:p>
            <a:pPr eaLnBrk="1" hangingPunct="1">
              <a:defRPr/>
            </a:pPr>
            <a:r>
              <a:rPr lang="zh-CN" altLang="en-US" sz="4800" dirty="0">
                <a:solidFill>
                  <a:srgbClr val="FFFF00"/>
                </a:solidFill>
                <a:latin typeface="KaiTi" panose="02010609060101010101" pitchFamily="49" charset="-122"/>
                <a:ea typeface="KaiTi" panose="02010609060101010101" pitchFamily="49" charset="-122"/>
                <a:cs typeface="Times New Roman" pitchFamily="18" charset="0"/>
              </a:rPr>
              <a:t>个案</a:t>
            </a:r>
            <a:r>
              <a:rPr lang="en-US" altLang="zh-CN" sz="4800" dirty="0">
                <a:solidFill>
                  <a:srgbClr val="FFFF00"/>
                </a:solidFill>
                <a:latin typeface="KaiTi" panose="02010609060101010101" pitchFamily="49" charset="-122"/>
                <a:ea typeface="KaiTi" panose="02010609060101010101" pitchFamily="49" charset="-122"/>
                <a:cs typeface="Times New Roman" pitchFamily="18" charset="0"/>
              </a:rPr>
              <a:t>1</a:t>
            </a:r>
          </a:p>
        </p:txBody>
      </p:sp>
      <p:sp>
        <p:nvSpPr>
          <p:cNvPr id="791555" name="Rectangle 3"/>
          <p:cNvSpPr>
            <a:spLocks noGrp="1" noChangeArrowheads="1"/>
          </p:cNvSpPr>
          <p:nvPr>
            <p:ph type="body" idx="4294967295"/>
          </p:nvPr>
        </p:nvSpPr>
        <p:spPr>
          <a:xfrm>
            <a:off x="-76200" y="685800"/>
            <a:ext cx="9372600" cy="6172200"/>
          </a:xfrm>
        </p:spPr>
        <p:txBody>
          <a:bodyPr>
            <a:normAutofit fontScale="85000" lnSpcReduction="20000"/>
          </a:bodyPr>
          <a:lstStyle/>
          <a:p>
            <a:pPr>
              <a:defRPr/>
            </a:pPr>
            <a:r>
              <a:rPr lang="en-US" altLang="zh-CN" sz="4000" dirty="0">
                <a:latin typeface="KaiTi" panose="02010609060101010101" pitchFamily="49" charset="-122"/>
                <a:ea typeface="KaiTi" panose="02010609060101010101" pitchFamily="49" charset="-122"/>
                <a:cs typeface="Times New Roman" pitchFamily="18" charset="0"/>
              </a:rPr>
              <a:t>28</a:t>
            </a:r>
            <a:r>
              <a:rPr lang="zh-CN" altLang="en-US" sz="4000" dirty="0">
                <a:latin typeface="KaiTi" panose="02010609060101010101" pitchFamily="49" charset="-122"/>
                <a:ea typeface="KaiTi" panose="02010609060101010101" pitchFamily="49" charset="-122"/>
                <a:cs typeface="Times New Roman" pitchFamily="18" charset="0"/>
              </a:rPr>
              <a:t>岁母亲</a:t>
            </a:r>
            <a:r>
              <a:rPr lang="en-US" altLang="zh-CN" sz="4000" dirty="0">
                <a:latin typeface="KaiTi" panose="02010609060101010101" pitchFamily="49" charset="-122"/>
                <a:ea typeface="KaiTi" panose="02010609060101010101" pitchFamily="49" charset="-122"/>
                <a:cs typeface="Times New Roman" pitchFamily="18" charset="0"/>
              </a:rPr>
              <a:t>,</a:t>
            </a:r>
            <a:r>
              <a:rPr lang="zh-CN" altLang="en-US" sz="4000" dirty="0">
                <a:latin typeface="KaiTi" panose="02010609060101010101" pitchFamily="49" charset="-122"/>
                <a:ea typeface="KaiTi" panose="02010609060101010101" pitchFamily="49" charset="-122"/>
                <a:cs typeface="Times New Roman" pitchFamily="18" charset="0"/>
              </a:rPr>
              <a:t>向来个性非常乐观开朗</a:t>
            </a:r>
            <a:r>
              <a:rPr lang="en-US" altLang="zh-CN" sz="4000" dirty="0">
                <a:latin typeface="KaiTi" panose="02010609060101010101" pitchFamily="49" charset="-122"/>
                <a:ea typeface="KaiTi" panose="02010609060101010101" pitchFamily="49" charset="-122"/>
                <a:cs typeface="Times New Roman" pitchFamily="18" charset="0"/>
              </a:rPr>
              <a:t>,</a:t>
            </a:r>
            <a:r>
              <a:rPr lang="zh-CN" altLang="en-US" sz="4000" dirty="0">
                <a:latin typeface="KaiTi" panose="02010609060101010101" pitchFamily="49" charset="-122"/>
                <a:ea typeface="KaiTi" panose="02010609060101010101" pitchFamily="49" charset="-122"/>
                <a:cs typeface="Times New Roman" pitchFamily="18" charset="0"/>
              </a:rPr>
              <a:t>生第二胎女孩后</a:t>
            </a:r>
            <a:r>
              <a:rPr lang="en-US" altLang="zh-CN" sz="4000" dirty="0">
                <a:latin typeface="KaiTi" panose="02010609060101010101" pitchFamily="49" charset="-122"/>
                <a:ea typeface="KaiTi" panose="02010609060101010101" pitchFamily="49" charset="-122"/>
                <a:cs typeface="Times New Roman" pitchFamily="18" charset="0"/>
              </a:rPr>
              <a:t>4</a:t>
            </a:r>
            <a:r>
              <a:rPr lang="zh-CN" altLang="en-US" sz="4000" dirty="0">
                <a:latin typeface="KaiTi" panose="02010609060101010101" pitchFamily="49" charset="-122"/>
                <a:ea typeface="KaiTi" panose="02010609060101010101" pitchFamily="49" charset="-122"/>
                <a:cs typeface="Times New Roman" pitchFamily="18" charset="0"/>
              </a:rPr>
              <a:t>天</a:t>
            </a:r>
            <a:r>
              <a:rPr lang="en-US" altLang="zh-CN" sz="4000" dirty="0">
                <a:latin typeface="KaiTi" panose="02010609060101010101" pitchFamily="49" charset="-122"/>
                <a:ea typeface="KaiTi" panose="02010609060101010101" pitchFamily="49" charset="-122"/>
                <a:cs typeface="Times New Roman" pitchFamily="18" charset="0"/>
              </a:rPr>
              <a:t>,</a:t>
            </a:r>
            <a:r>
              <a:rPr lang="zh-CN" altLang="en-US" sz="4000" dirty="0">
                <a:latin typeface="KaiTi" panose="02010609060101010101" pitchFamily="49" charset="-122"/>
                <a:ea typeface="KaiTi" panose="02010609060101010101" pitchFamily="49" charset="-122"/>
                <a:cs typeface="Times New Roman" pitchFamily="18" charset="0"/>
              </a:rPr>
              <a:t>開始非常郁闷</a:t>
            </a:r>
            <a:r>
              <a:rPr lang="en-US" altLang="zh-CN" sz="4000" dirty="0">
                <a:latin typeface="KaiTi" panose="02010609060101010101" pitchFamily="49" charset="-122"/>
                <a:ea typeface="KaiTi" panose="02010609060101010101" pitchFamily="49" charset="-122"/>
                <a:cs typeface="Times New Roman" pitchFamily="18" charset="0"/>
              </a:rPr>
              <a:t>,</a:t>
            </a:r>
            <a:r>
              <a:rPr lang="zh-CN" altLang="en-US" sz="4000" dirty="0">
                <a:latin typeface="KaiTi" panose="02010609060101010101" pitchFamily="49" charset="-122"/>
                <a:ea typeface="KaiTi" panose="02010609060101010101" pitchFamily="49" charset="-122"/>
                <a:cs typeface="Times New Roman" pitchFamily="18" charset="0"/>
              </a:rPr>
              <a:t>不断流淚</a:t>
            </a:r>
            <a:r>
              <a:rPr lang="en-US" altLang="zh-CN" sz="4000" dirty="0">
                <a:latin typeface="KaiTi" panose="02010609060101010101" pitchFamily="49" charset="-122"/>
                <a:ea typeface="KaiTi" panose="02010609060101010101" pitchFamily="49" charset="-122"/>
                <a:cs typeface="Times New Roman" pitchFamily="18" charset="0"/>
              </a:rPr>
              <a:t>,</a:t>
            </a:r>
            <a:r>
              <a:rPr lang="zh-CN" altLang="en-US" sz="4000" dirty="0">
                <a:latin typeface="KaiTi" panose="02010609060101010101" pitchFamily="49" charset="-122"/>
                <a:ea typeface="KaiTi" panose="02010609060101010101" pitchFamily="49" charset="-122"/>
                <a:cs typeface="Times New Roman" pitchFamily="18" charset="0"/>
              </a:rPr>
              <a:t>很难入睡</a:t>
            </a:r>
            <a:r>
              <a:rPr lang="en-US" altLang="zh-CN" sz="4000" dirty="0">
                <a:latin typeface="KaiTi" panose="02010609060101010101" pitchFamily="49" charset="-122"/>
                <a:ea typeface="KaiTi" panose="02010609060101010101" pitchFamily="49" charset="-122"/>
                <a:cs typeface="Times New Roman" pitchFamily="18" charset="0"/>
              </a:rPr>
              <a:t>,</a:t>
            </a:r>
            <a:r>
              <a:rPr lang="zh-CN" altLang="en-US" sz="4000" dirty="0">
                <a:latin typeface="KaiTi" panose="02010609060101010101" pitchFamily="49" charset="-122"/>
                <a:ea typeface="KaiTi" panose="02010609060101010101" pitchFamily="49" charset="-122"/>
                <a:cs typeface="Times New Roman" pitchFamily="18" charset="0"/>
              </a:rPr>
              <a:t>很多担忧</a:t>
            </a:r>
            <a:r>
              <a:rPr lang="en-US" altLang="zh-CN" sz="4000" dirty="0">
                <a:latin typeface="KaiTi" panose="02010609060101010101" pitchFamily="49" charset="-122"/>
                <a:ea typeface="KaiTi" panose="02010609060101010101" pitchFamily="49" charset="-122"/>
                <a:cs typeface="Times New Roman" pitchFamily="18" charset="0"/>
              </a:rPr>
              <a:t>,</a:t>
            </a:r>
            <a:r>
              <a:rPr lang="zh-CN" altLang="en-US" sz="4000" dirty="0">
                <a:latin typeface="KaiTi" panose="02010609060101010101" pitchFamily="49" charset="-122"/>
                <a:ea typeface="KaiTi" panose="02010609060101010101" pitchFamily="49" charset="-122"/>
                <a:cs typeface="Times New Roman" pitchFamily="18" charset="0"/>
              </a:rPr>
              <a:t>自责</a:t>
            </a:r>
            <a:endParaRPr lang="en-US" altLang="zh-CN" sz="4000" dirty="0">
              <a:latin typeface="KaiTi" panose="02010609060101010101" pitchFamily="49" charset="-122"/>
              <a:ea typeface="KaiTi" panose="02010609060101010101" pitchFamily="49" charset="-122"/>
              <a:cs typeface="Times New Roman" pitchFamily="18" charset="0"/>
            </a:endParaRPr>
          </a:p>
          <a:p>
            <a:pPr>
              <a:defRPr/>
            </a:pPr>
            <a:r>
              <a:rPr lang="zh-CN" altLang="en-US" sz="4000" dirty="0">
                <a:latin typeface="KaiTi" panose="02010609060101010101" pitchFamily="49" charset="-122"/>
                <a:ea typeface="KaiTi" panose="02010609060101010101" pitchFamily="49" charset="-122"/>
                <a:cs typeface="Times New Roman" pitchFamily="18" charset="0"/>
              </a:rPr>
              <a:t>怕抱婴儿</a:t>
            </a:r>
            <a:r>
              <a:rPr lang="en-US" altLang="zh-CN" sz="4000" dirty="0">
                <a:latin typeface="KaiTi" panose="02010609060101010101" pitchFamily="49" charset="-122"/>
                <a:ea typeface="KaiTi" panose="02010609060101010101" pitchFamily="49" charset="-122"/>
                <a:cs typeface="Times New Roman" pitchFamily="18" charset="0"/>
              </a:rPr>
              <a:t>:</a:t>
            </a:r>
            <a:r>
              <a:rPr lang="zh-CN" altLang="en-US" sz="4000" dirty="0">
                <a:latin typeface="KaiTi" panose="02010609060101010101" pitchFamily="49" charset="-122"/>
                <a:ea typeface="KaiTi" panose="02010609060101010101" pitchFamily="49" charset="-122"/>
                <a:cs typeface="Times New Roman" pitchFamily="18" charset="0"/>
              </a:rPr>
              <a:t>惧怕自己会伤害她</a:t>
            </a:r>
            <a:r>
              <a:rPr lang="en-US" altLang="zh-CN" sz="4000" dirty="0">
                <a:latin typeface="KaiTi" panose="02010609060101010101" pitchFamily="49" charset="-122"/>
                <a:ea typeface="KaiTi" panose="02010609060101010101" pitchFamily="49" charset="-122"/>
                <a:cs typeface="Times New Roman" pitchFamily="18" charset="0"/>
              </a:rPr>
              <a:t>(</a:t>
            </a:r>
            <a:r>
              <a:rPr lang="zh-CN" altLang="en-US" sz="4000" dirty="0">
                <a:latin typeface="KaiTi" panose="02010609060101010101" pitchFamily="49" charset="-122"/>
                <a:ea typeface="KaiTi" panose="02010609060101010101" pitchFamily="49" charset="-122"/>
                <a:cs typeface="Times New Roman" pitchFamily="18" charset="0"/>
              </a:rPr>
              <a:t>强迫症状）</a:t>
            </a:r>
            <a:r>
              <a:rPr lang="en-US" altLang="zh-CN" sz="4000" dirty="0">
                <a:latin typeface="KaiTi" panose="02010609060101010101" pitchFamily="49" charset="-122"/>
                <a:ea typeface="KaiTi" panose="02010609060101010101" pitchFamily="49" charset="-122"/>
                <a:cs typeface="Times New Roman" pitchFamily="18" charset="0"/>
              </a:rPr>
              <a:t>,</a:t>
            </a:r>
            <a:r>
              <a:rPr lang="zh-CN" altLang="en-US" sz="4000" dirty="0">
                <a:latin typeface="KaiTi" panose="02010609060101010101" pitchFamily="49" charset="-122"/>
                <a:ea typeface="KaiTi" panose="02010609060101010101" pitchFamily="49" charset="-122"/>
                <a:cs typeface="Times New Roman" pitchFamily="18" charset="0"/>
              </a:rPr>
              <a:t>因此自责</a:t>
            </a:r>
            <a:r>
              <a:rPr lang="en-US" altLang="zh-CN" sz="4000" dirty="0">
                <a:latin typeface="KaiTi" panose="02010609060101010101" pitchFamily="49" charset="-122"/>
                <a:ea typeface="KaiTi" panose="02010609060101010101" pitchFamily="49" charset="-122"/>
                <a:cs typeface="Times New Roman" pitchFamily="18" charset="0"/>
              </a:rPr>
              <a:t>:</a:t>
            </a:r>
            <a:r>
              <a:rPr lang="zh-CN" altLang="en-US" sz="4000" dirty="0">
                <a:latin typeface="KaiTi" panose="02010609060101010101" pitchFamily="49" charset="-122"/>
                <a:ea typeface="KaiTi" panose="02010609060101010101" pitchFamily="49" charset="-122"/>
                <a:cs typeface="Times New Roman" pitchFamily="18" charset="0"/>
              </a:rPr>
              <a:t>自己不是好母亲</a:t>
            </a:r>
            <a:r>
              <a:rPr lang="en-US" altLang="zh-CN" sz="4000" dirty="0">
                <a:latin typeface="KaiTi" panose="02010609060101010101" pitchFamily="49" charset="-122"/>
                <a:ea typeface="KaiTi" panose="02010609060101010101" pitchFamily="49" charset="-122"/>
                <a:cs typeface="Times New Roman" pitchFamily="18" charset="0"/>
              </a:rPr>
              <a:t>,</a:t>
            </a:r>
            <a:r>
              <a:rPr lang="zh-CN" altLang="en-US" sz="4000" dirty="0">
                <a:latin typeface="KaiTi" panose="02010609060101010101" pitchFamily="49" charset="-122"/>
                <a:ea typeface="KaiTi" panose="02010609060101010101" pitchFamily="49" charset="-122"/>
                <a:cs typeface="Times New Roman" pitchFamily="18" charset="0"/>
              </a:rPr>
              <a:t>有绝望轻生的意念</a:t>
            </a:r>
          </a:p>
          <a:p>
            <a:pPr eaLnBrk="1" hangingPunct="1">
              <a:defRPr/>
            </a:pPr>
            <a:r>
              <a:rPr lang="zh-CN" altLang="en-US" sz="4000" dirty="0">
                <a:latin typeface="KaiTi" panose="02010609060101010101" pitchFamily="49" charset="-122"/>
                <a:ea typeface="KaiTi" panose="02010609060101010101" pitchFamily="49" charset="-122"/>
                <a:cs typeface="Times New Roman" pitchFamily="18" charset="0"/>
              </a:rPr>
              <a:t>第一胎也是女儿</a:t>
            </a:r>
            <a:r>
              <a:rPr lang="en-US" altLang="zh-CN" sz="4000" dirty="0">
                <a:latin typeface="KaiTi" panose="02010609060101010101" pitchFamily="49" charset="-122"/>
                <a:ea typeface="KaiTi" panose="02010609060101010101" pitchFamily="49" charset="-122"/>
                <a:cs typeface="Times New Roman" pitchFamily="18" charset="0"/>
              </a:rPr>
              <a:t>,</a:t>
            </a:r>
            <a:r>
              <a:rPr lang="zh-CN" altLang="en-US" sz="4000" dirty="0">
                <a:latin typeface="KaiTi" panose="02010609060101010101" pitchFamily="49" charset="-122"/>
                <a:ea typeface="KaiTi" panose="02010609060101010101" pitchFamily="49" charset="-122"/>
                <a:cs typeface="Times New Roman" pitchFamily="18" charset="0"/>
              </a:rPr>
              <a:t>男家不满</a:t>
            </a:r>
          </a:p>
          <a:p>
            <a:pPr eaLnBrk="1" hangingPunct="1">
              <a:defRPr/>
            </a:pPr>
            <a:r>
              <a:rPr lang="zh-CN" altLang="en-US" sz="4000" dirty="0">
                <a:latin typeface="KaiTi" panose="02010609060101010101" pitchFamily="49" charset="-122"/>
                <a:ea typeface="KaiTi" panose="02010609060101010101" pitchFamily="49" charset="-122"/>
                <a:cs typeface="Times New Roman" pitchFamily="18" charset="0"/>
              </a:rPr>
              <a:t>家族历史</a:t>
            </a:r>
            <a:r>
              <a:rPr lang="en-US" altLang="zh-CN" sz="4000" dirty="0">
                <a:latin typeface="KaiTi" panose="02010609060101010101" pitchFamily="49" charset="-122"/>
                <a:ea typeface="KaiTi" panose="02010609060101010101" pitchFamily="49" charset="-122"/>
                <a:cs typeface="Times New Roman" pitchFamily="18" charset="0"/>
              </a:rPr>
              <a:t>:</a:t>
            </a:r>
            <a:r>
              <a:rPr lang="zh-CN" altLang="en-US" sz="4000" dirty="0">
                <a:latin typeface="KaiTi" panose="02010609060101010101" pitchFamily="49" charset="-122"/>
                <a:ea typeface="KaiTi" panose="02010609060101010101" pitchFamily="49" charset="-122"/>
                <a:cs typeface="Times New Roman" pitchFamily="18" charset="0"/>
              </a:rPr>
              <a:t>姐姐生产后有同样的情況</a:t>
            </a:r>
            <a:endParaRPr lang="en-US" altLang="zh-CN" sz="4000" dirty="0">
              <a:latin typeface="KaiTi" panose="02010609060101010101" pitchFamily="49" charset="-122"/>
              <a:ea typeface="KaiTi" panose="02010609060101010101" pitchFamily="49" charset="-122"/>
              <a:cs typeface="Times New Roman" pitchFamily="18" charset="0"/>
            </a:endParaRPr>
          </a:p>
          <a:p>
            <a:pPr eaLnBrk="1" hangingPunct="1">
              <a:defRPr/>
            </a:pPr>
            <a:r>
              <a:rPr lang="zh-CN" altLang="en-US" sz="4000" dirty="0">
                <a:latin typeface="KaiTi" panose="02010609060101010101" pitchFamily="49" charset="-122"/>
                <a:ea typeface="KaiTi" panose="02010609060101010101" pitchFamily="49" charset="-122"/>
                <a:cs typeface="Times New Roman" pitchFamily="18" charset="0"/>
              </a:rPr>
              <a:t>教会认为需要赶鬼</a:t>
            </a:r>
            <a:r>
              <a:rPr lang="en-US" altLang="zh-CN" sz="4000" dirty="0">
                <a:latin typeface="KaiTi" panose="02010609060101010101" pitchFamily="49" charset="-122"/>
                <a:ea typeface="KaiTi" panose="02010609060101010101" pitchFamily="49" charset="-122"/>
                <a:cs typeface="Times New Roman" pitchFamily="18" charset="0"/>
              </a:rPr>
              <a:t>(</a:t>
            </a:r>
            <a:r>
              <a:rPr lang="zh-CN" altLang="en-US" sz="4000" dirty="0">
                <a:latin typeface="KaiTi" panose="02010609060101010101" pitchFamily="49" charset="-122"/>
                <a:ea typeface="KaiTi" panose="02010609060101010101" pitchFamily="49" charset="-122"/>
                <a:cs typeface="Times New Roman" pitchFamily="18" charset="0"/>
              </a:rPr>
              <a:t>认为母亲有伤害婴儿意念是邪灵搅扰</a:t>
            </a:r>
            <a:r>
              <a:rPr lang="en-US" altLang="zh-CN" sz="4000" dirty="0">
                <a:latin typeface="KaiTi" panose="02010609060101010101" pitchFamily="49" charset="-122"/>
                <a:ea typeface="KaiTi" panose="02010609060101010101" pitchFamily="49" charset="-122"/>
                <a:cs typeface="Times New Roman" pitchFamily="18" charset="0"/>
              </a:rPr>
              <a:t>);</a:t>
            </a:r>
            <a:r>
              <a:rPr lang="zh-CN" altLang="en-US" sz="4000" dirty="0">
                <a:latin typeface="KaiTi" panose="02010609060101010101" pitchFamily="49" charset="-122"/>
                <a:ea typeface="KaiTi" panose="02010609060101010101" pitchFamily="49" charset="-122"/>
                <a:cs typeface="Times New Roman" pitchFamily="18" charset="0"/>
              </a:rPr>
              <a:t>然后加上个人与家庭辅导</a:t>
            </a:r>
            <a:endParaRPr lang="en-US" altLang="zh-CN" sz="4000" dirty="0">
              <a:latin typeface="KaiTi" panose="02010609060101010101" pitchFamily="49" charset="-122"/>
              <a:ea typeface="KaiTi" panose="02010609060101010101" pitchFamily="49" charset="-122"/>
              <a:cs typeface="Times New Roman" pitchFamily="18" charset="0"/>
            </a:endParaRPr>
          </a:p>
          <a:p>
            <a:pPr eaLnBrk="1" hangingPunct="1">
              <a:defRPr/>
            </a:pPr>
            <a:r>
              <a:rPr lang="zh-CN" altLang="en-US" sz="4000" dirty="0">
                <a:latin typeface="KaiTi" panose="02010609060101010101" pitchFamily="49" charset="-122"/>
                <a:ea typeface="KaiTi" panose="02010609060101010101" pitchFamily="49" charset="-122"/>
                <a:cs typeface="Times New Roman" pitchFamily="18" charset="0"/>
              </a:rPr>
              <a:t>第</a:t>
            </a:r>
            <a:r>
              <a:rPr lang="en-US" altLang="zh-CN" sz="4000" dirty="0">
                <a:latin typeface="KaiTi" panose="02010609060101010101" pitchFamily="49" charset="-122"/>
                <a:ea typeface="KaiTi" panose="02010609060101010101" pitchFamily="49" charset="-122"/>
                <a:cs typeface="Times New Roman" pitchFamily="18" charset="0"/>
              </a:rPr>
              <a:t>8</a:t>
            </a:r>
            <a:r>
              <a:rPr lang="zh-CN" altLang="en-US" sz="4000" dirty="0">
                <a:latin typeface="KaiTi" panose="02010609060101010101" pitchFamily="49" charset="-122"/>
                <a:ea typeface="KaiTi" panose="02010609060101010101" pitchFamily="49" charset="-122"/>
                <a:cs typeface="Times New Roman" pitchFamily="18" charset="0"/>
              </a:rPr>
              <a:t>天赶鬼后比较平静</a:t>
            </a:r>
            <a:endParaRPr lang="en-US" altLang="zh-CN" sz="4000" dirty="0">
              <a:latin typeface="KaiTi" panose="02010609060101010101" pitchFamily="49" charset="-122"/>
              <a:ea typeface="KaiTi" panose="02010609060101010101" pitchFamily="49" charset="-122"/>
              <a:cs typeface="Times New Roman" pitchFamily="18" charset="0"/>
            </a:endParaRPr>
          </a:p>
          <a:p>
            <a:pPr eaLnBrk="1" hangingPunct="1">
              <a:defRPr/>
            </a:pPr>
            <a:r>
              <a:rPr lang="zh-CN" altLang="en-US" sz="4000" dirty="0">
                <a:latin typeface="KaiTi" panose="02010609060101010101" pitchFamily="49" charset="-122"/>
                <a:ea typeface="KaiTi" panose="02010609060101010101" pitchFamily="49" charset="-122"/>
                <a:cs typeface="Times New Roman" pitchFamily="18" charset="0"/>
              </a:rPr>
              <a:t>产后</a:t>
            </a:r>
            <a:r>
              <a:rPr lang="en-US" altLang="zh-CN" sz="4000" dirty="0">
                <a:latin typeface="KaiTi" panose="02010609060101010101" pitchFamily="49" charset="-122"/>
                <a:ea typeface="KaiTi" panose="02010609060101010101" pitchFamily="49" charset="-122"/>
                <a:cs typeface="Times New Roman" pitchFamily="18" charset="0"/>
              </a:rPr>
              <a:t>20</a:t>
            </a:r>
            <a:r>
              <a:rPr lang="zh-CN" altLang="en-US" sz="4000" dirty="0">
                <a:latin typeface="KaiTi" panose="02010609060101010101" pitchFamily="49" charset="-122"/>
                <a:ea typeface="KaiTi" panose="02010609060101010101" pitchFamily="49" charset="-122"/>
                <a:cs typeface="Times New Roman" pitchFamily="18" charset="0"/>
              </a:rPr>
              <a:t>天跳楼自杀</a:t>
            </a:r>
            <a:endParaRPr lang="en-US" altLang="zh-CN" sz="4000" dirty="0">
              <a:latin typeface="KaiTi" panose="02010609060101010101" pitchFamily="49" charset="-122"/>
              <a:ea typeface="KaiTi" panose="02010609060101010101" pitchFamily="49" charset="-122"/>
              <a:cs typeface="Times New Roman" pitchFamily="18" charset="0"/>
            </a:endParaRPr>
          </a:p>
          <a:p>
            <a:pPr eaLnBrk="1" hangingPunct="1">
              <a:defRPr/>
            </a:pPr>
            <a:r>
              <a:rPr lang="zh-CN" altLang="en-US" sz="4000" dirty="0">
                <a:latin typeface="KaiTi" panose="02010609060101010101" pitchFamily="49" charset="-122"/>
                <a:ea typeface="KaiTi" panose="02010609060101010101" pitchFamily="49" charset="-122"/>
                <a:cs typeface="Times New Roman" pitchFamily="18" charset="0"/>
              </a:rPr>
              <a:t>其实产后抑郁症很好治疗</a:t>
            </a:r>
            <a:r>
              <a:rPr lang="en-US" altLang="zh-CN" sz="4000" dirty="0">
                <a:latin typeface="KaiTi" panose="02010609060101010101" pitchFamily="49" charset="-122"/>
                <a:ea typeface="KaiTi" panose="02010609060101010101" pitchFamily="49" charset="-122"/>
                <a:cs typeface="Times New Roman" pitchFamily="18" charset="0"/>
              </a:rPr>
              <a:t>;</a:t>
            </a:r>
            <a:r>
              <a:rPr lang="zh-CN" altLang="en-US" sz="4000" dirty="0">
                <a:latin typeface="KaiTi" panose="02010609060101010101" pitchFamily="49" charset="-122"/>
                <a:ea typeface="KaiTi" panose="02010609060101010101" pitchFamily="49" charset="-122"/>
                <a:cs typeface="Times New Roman" pitchFamily="18" charset="0"/>
              </a:rPr>
              <a:t>药物治疗效果很好</a:t>
            </a:r>
          </a:p>
        </p:txBody>
      </p:sp>
    </p:spTree>
    <p:extLst>
      <p:ext uri="{BB962C8B-B14F-4D97-AF65-F5344CB8AC3E}">
        <p14:creationId xmlns:p14="http://schemas.microsoft.com/office/powerpoint/2010/main" val="2462075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155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15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155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155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9155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15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9155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915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155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457200"/>
          </a:xfrm>
        </p:spPr>
        <p:txBody>
          <a:bodyPr anchorCtr="0"/>
          <a:lstStyle/>
          <a:p>
            <a:pPr>
              <a:defRPr/>
            </a:pPr>
            <a:r>
              <a:rPr lang="zh-CN" altLang="en-US" sz="4800" dirty="0">
                <a:solidFill>
                  <a:srgbClr val="FFFF00"/>
                </a:solidFill>
                <a:latin typeface="KaiTi" panose="02010609060101010101" pitchFamily="49" charset="-122"/>
                <a:ea typeface="KaiTi" panose="02010609060101010101" pitchFamily="49" charset="-122"/>
                <a:cs typeface="Times New Roman" panose="02020603050405020304" pitchFamily="18" charset="0"/>
              </a:rPr>
              <a:t>个案</a:t>
            </a:r>
            <a:r>
              <a:rPr lang="en-US" altLang="zh-CN" sz="4800" dirty="0">
                <a:solidFill>
                  <a:srgbClr val="FFFF00"/>
                </a:solidFill>
                <a:latin typeface="KaiTi" panose="02010609060101010101" pitchFamily="49" charset="-122"/>
                <a:ea typeface="KaiTi" panose="02010609060101010101" pitchFamily="49" charset="-122"/>
                <a:cs typeface="Times New Roman" panose="02020603050405020304" pitchFamily="18" charset="0"/>
              </a:rPr>
              <a:t>2</a:t>
            </a:r>
          </a:p>
        </p:txBody>
      </p:sp>
      <p:sp>
        <p:nvSpPr>
          <p:cNvPr id="3" name="Content Placeholder 2"/>
          <p:cNvSpPr>
            <a:spLocks noGrp="1"/>
          </p:cNvSpPr>
          <p:nvPr>
            <p:ph idx="4294967295"/>
          </p:nvPr>
        </p:nvSpPr>
        <p:spPr>
          <a:xfrm>
            <a:off x="0" y="762000"/>
            <a:ext cx="9296400" cy="6096000"/>
          </a:xfrm>
        </p:spPr>
        <p:txBody>
          <a:bodyPr>
            <a:normAutofit fontScale="85000" lnSpcReduction="10000"/>
          </a:bodyPr>
          <a:lstStyle/>
          <a:p>
            <a:pPr>
              <a:lnSpc>
                <a:spcPct val="90000"/>
              </a:lnSpc>
              <a:buBlip>
                <a:blip r:embed="rId3"/>
              </a:buBlip>
              <a:defRPr/>
            </a:pP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32</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岁博士生</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,8</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年没有毕业</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抑郁消极</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失去热情兴趣动力</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不堪重负</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无法集中精神</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不能完成论文</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经常有恐慌症状</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(Panic Attacks)=</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气进不去</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呼吸快</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气促</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心慌</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感觉要昏倒</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冒汗</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手发麻</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发抖</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晚上睡眠惊恐症状</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鬼压</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p>
          <a:p>
            <a:pPr eaLnBrk="1" hangingPunct="1">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拒绝治疗</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可是学校坚持要他看精神科</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吃抗抑郁症药物很快症状消失</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很喜乐</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信主</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医生离开后</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停药</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鬼压又开始反复</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牧师认为是鬼附</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替他赶鬼</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叫他不停呕吐把邪灵吐出</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十多次赶鬼</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毫无进步</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放弃信仰</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抑郁增加</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退学</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,15</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年没有出门</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不敢回国</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374068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个案</a:t>
            </a:r>
            <a:r>
              <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rPr>
              <a:t>3</a:t>
            </a:r>
          </a:p>
        </p:txBody>
      </p:sp>
      <p:sp>
        <p:nvSpPr>
          <p:cNvPr id="3" name="Content Placeholder 2"/>
          <p:cNvSpPr>
            <a:spLocks noGrp="1"/>
          </p:cNvSpPr>
          <p:nvPr>
            <p:ph idx="4294967295"/>
          </p:nvPr>
        </p:nvSpPr>
        <p:spPr>
          <a:xfrm>
            <a:off x="0" y="762000"/>
            <a:ext cx="9144000" cy="6096000"/>
          </a:xfrm>
        </p:spPr>
        <p:txBody>
          <a:bodyPr>
            <a:normAutofit fontScale="92500" lnSpcReduction="20000"/>
          </a:bodyPr>
          <a:lstStyle/>
          <a:p>
            <a:pPr>
              <a:lnSpc>
                <a:spcPct val="90000"/>
              </a:lnSpc>
              <a:buBlip>
                <a:blip r:embed="rId2"/>
              </a:buBlip>
              <a:defRPr/>
            </a:pPr>
            <a:r>
              <a:rPr lang="en-US" altLang="zh-CN" sz="4400" dirty="0">
                <a:latin typeface="Times New Roman" pitchFamily="18" charset="0"/>
                <a:ea typeface="DFKai-SB" pitchFamily="65" charset="-120"/>
                <a:cs typeface="Times New Roman" pitchFamily="18" charset="0"/>
              </a:rPr>
              <a:t>43</a:t>
            </a:r>
            <a:r>
              <a:rPr lang="zh-CN" altLang="en-US" sz="4400" dirty="0">
                <a:latin typeface="Times New Roman" pitchFamily="18" charset="0"/>
                <a:ea typeface="DFKai-SB" pitchFamily="65" charset="-120"/>
                <a:cs typeface="Times New Roman" pitchFamily="18" charset="0"/>
              </a:rPr>
              <a:t>岁护士</a:t>
            </a:r>
            <a:r>
              <a:rPr lang="en-US" altLang="zh-CN" sz="4400" dirty="0">
                <a:latin typeface="Times New Roman" pitchFamily="18" charset="0"/>
                <a:ea typeface="DFKai-SB" pitchFamily="65" charset="-120"/>
                <a:cs typeface="Times New Roman" pitchFamily="18" charset="0"/>
              </a:rPr>
              <a:t>9</a:t>
            </a:r>
            <a:r>
              <a:rPr lang="zh-CN" altLang="en-US" sz="4400" dirty="0">
                <a:latin typeface="Times New Roman" pitchFamily="18" charset="0"/>
                <a:ea typeface="DFKai-SB" pitchFamily="65" charset="-120"/>
                <a:cs typeface="Times New Roman" pitchFamily="18" charset="0"/>
              </a:rPr>
              <a:t>年前生了第二个小孩后非常抑郁</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疲累</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焦虑担心</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每天以泪洗脸</a:t>
            </a:r>
            <a:r>
              <a:rPr lang="en-US" altLang="zh-CN" sz="4400" dirty="0">
                <a:latin typeface="Times New Roman" pitchFamily="18" charset="0"/>
                <a:ea typeface="DFKai-SB" pitchFamily="65" charset="-120"/>
                <a:cs typeface="Times New Roman" pitchFamily="18" charset="0"/>
              </a:rPr>
              <a:t>,2</a:t>
            </a:r>
            <a:r>
              <a:rPr lang="zh-CN" altLang="en-US" sz="4400" dirty="0">
                <a:latin typeface="Times New Roman" pitchFamily="18" charset="0"/>
                <a:ea typeface="DFKai-SB" pitchFamily="65" charset="-120"/>
                <a:cs typeface="Times New Roman" pitchFamily="18" charset="0"/>
              </a:rPr>
              <a:t>年不能上班</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拒绝治疗</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单靠祷告</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后来可以上班</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但经期前后</a:t>
            </a:r>
            <a:r>
              <a:rPr lang="en-US" altLang="zh-CN" sz="4400" dirty="0">
                <a:latin typeface="Times New Roman" pitchFamily="18" charset="0"/>
                <a:ea typeface="DFKai-SB" pitchFamily="65" charset="-120"/>
                <a:cs typeface="Times New Roman" pitchFamily="18" charset="0"/>
              </a:rPr>
              <a:t>10</a:t>
            </a:r>
            <a:r>
              <a:rPr lang="zh-CN" altLang="en-US" sz="4400" dirty="0">
                <a:latin typeface="Times New Roman" pitchFamily="18" charset="0"/>
                <a:ea typeface="DFKai-SB" pitchFamily="65" charset="-120"/>
                <a:cs typeface="Times New Roman" pitchFamily="18" charset="0"/>
              </a:rPr>
              <a:t>多天情绪特别不好</a:t>
            </a:r>
            <a:r>
              <a:rPr lang="en-US" altLang="zh-CN" sz="4400" dirty="0">
                <a:latin typeface="Times New Roman" pitchFamily="18" charset="0"/>
                <a:ea typeface="DFKai-SB" pitchFamily="65" charset="-120"/>
                <a:cs typeface="Times New Roman" pitchFamily="18" charset="0"/>
              </a:rPr>
              <a:t>PMDD</a:t>
            </a: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医院多次建议她接受精神科治疗</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但她坚持单靠祷告</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女儿</a:t>
            </a:r>
            <a:r>
              <a:rPr lang="en-US" altLang="zh-CN" sz="4400" dirty="0">
                <a:latin typeface="Times New Roman" pitchFamily="18" charset="0"/>
                <a:ea typeface="DFKai-SB" pitchFamily="65" charset="-120"/>
                <a:cs typeface="Times New Roman" pitchFamily="18" charset="0"/>
              </a:rPr>
              <a:t>19</a:t>
            </a:r>
            <a:r>
              <a:rPr lang="zh-CN" altLang="en-US" sz="4400" dirty="0">
                <a:latin typeface="Times New Roman" pitchFamily="18" charset="0"/>
                <a:ea typeface="DFKai-SB" pitchFamily="65" charset="-120"/>
                <a:cs typeface="Times New Roman" pitchFamily="18" charset="0"/>
              </a:rPr>
              <a:t>岁上大学前一天晚上跟她抱怨说</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因为母亲长期抑郁</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她为了需要照顾弟弟和做家务</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自己牺牲了青春期欢乐</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决定以后不再回家</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在家太痛苦</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她开始后悔</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自己抑郁症伤害了女儿 </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693096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457200"/>
          </a:xfrm>
        </p:spPr>
        <p:txBody>
          <a:bodyPr anchorCtr="0"/>
          <a:lstStyle/>
          <a:p>
            <a:pPr eaLnBrk="1" hangingPunct="1">
              <a:defRPr/>
            </a:pPr>
            <a:r>
              <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rPr>
              <a:t>Covid19</a:t>
            </a:r>
            <a:r>
              <a:rPr lang="zh-CN" altLang="en-US" sz="4800" dirty="0">
                <a:solidFill>
                  <a:srgbClr val="FFFF00"/>
                </a:solidFill>
                <a:latin typeface="Times New Roman" panose="02020603050405020304" pitchFamily="18" charset="0"/>
                <a:ea typeface="DFKai-SB" pitchFamily="65" charset="-120"/>
                <a:cs typeface="Times New Roman" panose="02020603050405020304" pitchFamily="18" charset="0"/>
              </a:rPr>
              <a:t>新冠病</a:t>
            </a:r>
            <a:r>
              <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rPr>
              <a:t>2019</a:t>
            </a:r>
            <a:r>
              <a:rPr lang="zh-CN" altLang="en-US" sz="4800" dirty="0">
                <a:solidFill>
                  <a:srgbClr val="FFFF00"/>
                </a:solidFill>
                <a:latin typeface="Times New Roman" panose="02020603050405020304" pitchFamily="18" charset="0"/>
                <a:ea typeface="DFKai-SB" pitchFamily="65" charset="-120"/>
                <a:cs typeface="Times New Roman" panose="02020603050405020304" pitchFamily="18" charset="0"/>
              </a:rPr>
              <a:t>：人的感染</a:t>
            </a:r>
            <a:endPar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endParaRPr>
          </a:p>
        </p:txBody>
      </p:sp>
      <p:sp>
        <p:nvSpPr>
          <p:cNvPr id="3" name="Content Placeholder 2"/>
          <p:cNvSpPr>
            <a:spLocks noGrp="1"/>
          </p:cNvSpPr>
          <p:nvPr>
            <p:ph idx="4294967295"/>
          </p:nvPr>
        </p:nvSpPr>
        <p:spPr>
          <a:xfrm>
            <a:off x="0" y="465221"/>
            <a:ext cx="9144000" cy="6392779"/>
          </a:xfrm>
        </p:spPr>
        <p:txBody>
          <a:bodyPr>
            <a:normAutofit/>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病毒透过飞沫</a:t>
            </a:r>
            <a:r>
              <a:rPr lang="en-US" altLang="zh-CN" dirty="0">
                <a:latin typeface="Times New Roman" pitchFamily="18" charset="0"/>
                <a:ea typeface="DFKai-SB" pitchFamily="65" charset="-120"/>
                <a:cs typeface="Times New Roman" pitchFamily="18" charset="0"/>
              </a:rPr>
              <a:t>Droplets</a:t>
            </a:r>
            <a:r>
              <a:rPr lang="zh-CN" altLang="en-US" sz="4400" dirty="0">
                <a:latin typeface="Times New Roman" pitchFamily="18" charset="0"/>
                <a:ea typeface="DFKai-SB" pitchFamily="65" charset="-120"/>
                <a:cs typeface="Times New Roman" pitchFamily="18" charset="0"/>
              </a:rPr>
              <a:t>进入人体</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贴在细胞膜上</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以刺突</a:t>
            </a:r>
            <a:r>
              <a:rPr lang="en-US" altLang="zh-CN" dirty="0">
                <a:latin typeface="Times New Roman" pitchFamily="18" charset="0"/>
                <a:ea typeface="DFKai-SB" pitchFamily="65" charset="-120"/>
                <a:cs typeface="Times New Roman" pitchFamily="18" charset="0"/>
              </a:rPr>
              <a:t>Spike</a:t>
            </a:r>
            <a:r>
              <a:rPr lang="zh-CN" altLang="en-US" sz="4400" dirty="0">
                <a:latin typeface="Times New Roman" pitchFamily="18" charset="0"/>
                <a:ea typeface="DFKai-SB" pitchFamily="65" charset="-120"/>
                <a:cs typeface="Times New Roman" pitchFamily="18" charset="0"/>
              </a:rPr>
              <a:t>跟细胞膜</a:t>
            </a:r>
            <a:r>
              <a:rPr lang="en-US" altLang="zh-CN" sz="3600" dirty="0">
                <a:latin typeface="Times New Roman" panose="02020603050405020304" pitchFamily="18" charset="0"/>
                <a:ea typeface="DFKai-SB" pitchFamily="65" charset="-120"/>
                <a:cs typeface="Times New Roman" panose="02020603050405020304" pitchFamily="18" charset="0"/>
              </a:rPr>
              <a:t>ACE2</a:t>
            </a:r>
            <a:r>
              <a:rPr lang="zh-CN" altLang="en-US" sz="4400" dirty="0">
                <a:latin typeface="Times New Roman" panose="02020603050405020304" pitchFamily="18" charset="0"/>
                <a:ea typeface="DFKai-SB" pitchFamily="65" charset="-120"/>
                <a:cs typeface="Times New Roman" panose="02020603050405020304" pitchFamily="18" charset="0"/>
              </a:rPr>
              <a:t>受体结合</a:t>
            </a:r>
            <a:r>
              <a:rPr lang="en-US" altLang="zh-CN" sz="4400" dirty="0">
                <a:latin typeface="Times New Roman" panose="02020603050405020304" pitchFamily="18" charset="0"/>
                <a:ea typeface="DFKai-SB" pitchFamily="65" charset="-120"/>
                <a:cs typeface="Times New Roman" panose="02020603050405020304" pitchFamily="18" charset="0"/>
              </a:rPr>
              <a:t>,</a:t>
            </a:r>
            <a:r>
              <a:rPr lang="zh-CN" altLang="en-US" sz="4400" dirty="0">
                <a:latin typeface="Times New Roman" panose="02020603050405020304" pitchFamily="18" charset="0"/>
                <a:ea typeface="DFKai-SB" pitchFamily="65" charset="-120"/>
                <a:cs typeface="Times New Roman" panose="02020603050405020304" pitchFamily="18" charset="0"/>
              </a:rPr>
              <a:t>病毒</a:t>
            </a:r>
            <a:r>
              <a:rPr lang="en-US" altLang="zh-CN" dirty="0">
                <a:latin typeface="Times New Roman" panose="02020603050405020304" pitchFamily="18" charset="0"/>
                <a:ea typeface="DFKai-SB" pitchFamily="65" charset="-120"/>
                <a:cs typeface="Times New Roman" panose="02020603050405020304" pitchFamily="18" charset="0"/>
              </a:rPr>
              <a:t>RNA</a:t>
            </a:r>
            <a:r>
              <a:rPr lang="zh-CN" altLang="en-US" sz="4400" dirty="0">
                <a:latin typeface="Times New Roman" panose="02020603050405020304" pitchFamily="18" charset="0"/>
                <a:ea typeface="DFKai-SB" pitchFamily="65" charset="-120"/>
                <a:cs typeface="Times New Roman" panose="02020603050405020304" pitchFamily="18" charset="0"/>
              </a:rPr>
              <a:t>进入细胞</a:t>
            </a:r>
            <a:r>
              <a:rPr lang="en-US" altLang="zh-CN" sz="4400" dirty="0">
                <a:latin typeface="Times New Roman" panose="02020603050405020304" pitchFamily="18" charset="0"/>
                <a:ea typeface="DFKai-SB" pitchFamily="65" charset="-120"/>
                <a:cs typeface="Times New Roman" panose="02020603050405020304" pitchFamily="18" charset="0"/>
              </a:rPr>
              <a:t>;</a:t>
            </a:r>
            <a:r>
              <a:rPr lang="zh-CN" altLang="en-US" sz="4400" dirty="0">
                <a:latin typeface="Times New Roman" panose="02020603050405020304" pitchFamily="18" charset="0"/>
                <a:ea typeface="DFKai-SB" pitchFamily="65" charset="-120"/>
                <a:cs typeface="Times New Roman" panose="02020603050405020304" pitchFamily="18" charset="0"/>
              </a:rPr>
              <a:t>在细胞质的核糖体</a:t>
            </a:r>
            <a:r>
              <a:rPr lang="en-US" altLang="zh-CN" dirty="0">
                <a:latin typeface="Times New Roman" panose="02020603050405020304" pitchFamily="18" charset="0"/>
                <a:ea typeface="DFKai-SB" pitchFamily="65" charset="-120"/>
                <a:cs typeface="Times New Roman" panose="02020603050405020304" pitchFamily="18" charset="0"/>
              </a:rPr>
              <a:t>Ribosome</a:t>
            </a:r>
            <a:r>
              <a:rPr lang="zh-CN" altLang="en-US" sz="4400" dirty="0">
                <a:latin typeface="Times New Roman" panose="02020603050405020304" pitchFamily="18" charset="0"/>
                <a:ea typeface="DFKai-SB" pitchFamily="65" charset="-120"/>
                <a:cs typeface="Times New Roman" panose="02020603050405020304" pitchFamily="18" charset="0"/>
              </a:rPr>
              <a:t>内抄写复制</a:t>
            </a:r>
            <a:r>
              <a:rPr lang="en-US" altLang="zh-CN" sz="4400" dirty="0">
                <a:latin typeface="Times New Roman" panose="02020603050405020304" pitchFamily="18" charset="0"/>
                <a:ea typeface="DFKai-SB" pitchFamily="65" charset="-120"/>
                <a:cs typeface="Times New Roman" panose="02020603050405020304" pitchFamily="18" charset="0"/>
              </a:rPr>
              <a:t>;</a:t>
            </a:r>
            <a:r>
              <a:rPr lang="zh-CN" altLang="en-US" sz="4400" dirty="0">
                <a:latin typeface="Times New Roman" panose="02020603050405020304" pitchFamily="18" charset="0"/>
                <a:ea typeface="DFKai-SB" pitchFamily="65" charset="-120"/>
                <a:cs typeface="Times New Roman" panose="02020603050405020304" pitchFamily="18" charset="0"/>
              </a:rPr>
              <a:t>然后离开细胞</a:t>
            </a:r>
            <a:r>
              <a:rPr lang="en-US" altLang="zh-CN" sz="4400" dirty="0">
                <a:latin typeface="Times New Roman" panose="02020603050405020304" pitchFamily="18" charset="0"/>
                <a:ea typeface="DFKai-SB" pitchFamily="65" charset="-120"/>
                <a:cs typeface="Times New Roman" panose="02020603050405020304" pitchFamily="18" charset="0"/>
              </a:rPr>
              <a:t>,</a:t>
            </a:r>
            <a:r>
              <a:rPr lang="zh-CN" altLang="en-US" sz="4400" dirty="0">
                <a:latin typeface="Times New Roman" panose="02020603050405020304" pitchFamily="18" charset="0"/>
                <a:ea typeface="DFKai-SB" pitchFamily="65" charset="-120"/>
                <a:cs typeface="Times New Roman" panose="02020603050405020304" pitchFamily="18" charset="0"/>
              </a:rPr>
              <a:t>透过呼吸系统以飞沫传播</a:t>
            </a:r>
            <a:endParaRPr lang="en-US" altLang="zh-CN" sz="4400" dirty="0">
              <a:latin typeface="Times New Roman" panose="02020603050405020304" pitchFamily="18" charset="0"/>
              <a:ea typeface="DFKai-SB" pitchFamily="65" charset="-120"/>
              <a:cs typeface="Times New Roman" panose="02020603050405020304" pitchFamily="18" charset="0"/>
            </a:endParaRPr>
          </a:p>
          <a:p>
            <a:pPr marL="0" indent="0">
              <a:lnSpc>
                <a:spcPct val="90000"/>
              </a:lnSpc>
              <a:buNone/>
              <a:defRPr/>
            </a:pPr>
            <a:endParaRPr lang="en-US" altLang="zh-CN" sz="4000" dirty="0">
              <a:latin typeface="Times New Roman" pitchFamily="18" charset="0"/>
              <a:ea typeface="宋体" pitchFamily="2" charset="-122"/>
              <a:cs typeface="Times New Roman" pitchFamily="18" charset="0"/>
            </a:endParaRPr>
          </a:p>
        </p:txBody>
      </p:sp>
      <p:pic>
        <p:nvPicPr>
          <p:cNvPr id="5" name="Picture 2">
            <a:extLst>
              <a:ext uri="{FF2B5EF4-FFF2-40B4-BE49-F238E27FC236}">
                <a16:creationId xmlns:a16="http://schemas.microsoft.com/office/drawing/2014/main" id="{90DA6EF2-95BA-C724-CCE8-7F49128E4F8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71800" y="3505200"/>
            <a:ext cx="365688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004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4572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躯体化抑郁症</a:t>
            </a:r>
            <a:r>
              <a:rPr lang="en-US" altLang="zh-CN" sz="4800" dirty="0">
                <a:solidFill>
                  <a:srgbClr val="FFFF00"/>
                </a:solidFill>
                <a:latin typeface="DFKai-SB" pitchFamily="65" charset="-120"/>
                <a:ea typeface="DFKai-SB" pitchFamily="65" charset="-120"/>
              </a:rPr>
              <a:t>1</a:t>
            </a:r>
          </a:p>
        </p:txBody>
      </p:sp>
      <p:sp>
        <p:nvSpPr>
          <p:cNvPr id="3" name="Content Placeholder 2"/>
          <p:cNvSpPr>
            <a:spLocks noGrp="1"/>
          </p:cNvSpPr>
          <p:nvPr>
            <p:ph idx="4294967295"/>
          </p:nvPr>
        </p:nvSpPr>
        <p:spPr>
          <a:xfrm>
            <a:off x="0" y="609600"/>
            <a:ext cx="9144000" cy="6324600"/>
          </a:xfrm>
        </p:spPr>
        <p:txBody>
          <a:bodyPr>
            <a:normAutofit fontScale="92500" lnSpcReduction="10000"/>
          </a:bodyPr>
          <a:lstStyle/>
          <a:p>
            <a:pPr eaLnBrk="1" hangingPunct="1">
              <a:lnSpc>
                <a:spcPct val="90000"/>
              </a:lnSpc>
              <a:buBlip>
                <a:blip r:embed="rId2"/>
              </a:buBlip>
              <a:defRPr/>
            </a:pPr>
            <a:r>
              <a:rPr lang="en-US" altLang="zh-CN" sz="4400" dirty="0">
                <a:latin typeface="Times New Roman" pitchFamily="18" charset="0"/>
                <a:ea typeface="DFKai-SB" pitchFamily="65" charset="-120"/>
                <a:cs typeface="Times New Roman" pitchFamily="18" charset="0"/>
              </a:rPr>
              <a:t>40</a:t>
            </a:r>
            <a:r>
              <a:rPr lang="zh-CN" altLang="en-US" sz="4400" dirty="0">
                <a:latin typeface="Times New Roman" pitchFamily="18" charset="0"/>
                <a:ea typeface="DFKai-SB" pitchFamily="65" charset="-120"/>
                <a:cs typeface="Times New Roman" pitchFamily="18" charset="0"/>
              </a:rPr>
              <a:t>岁企业管理</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六个月来</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头疼</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胸闷</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耳鸣</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胃涨</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没胃口</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体重减轻</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失眠</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家庭医师多次检查</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胃镜</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肠镜</a:t>
            </a:r>
            <a:r>
              <a:rPr lang="en-US" altLang="zh-CN" sz="4400" dirty="0">
                <a:latin typeface="Times New Roman" pitchFamily="18" charset="0"/>
                <a:ea typeface="DFKai-SB" pitchFamily="65" charset="-120"/>
                <a:cs typeface="Times New Roman" pitchFamily="18" charset="0"/>
              </a:rPr>
              <a:t>,MRI,</a:t>
            </a:r>
            <a:r>
              <a:rPr lang="zh-CN" altLang="en-US" sz="4400" dirty="0">
                <a:latin typeface="Times New Roman" pitchFamily="18" charset="0"/>
                <a:ea typeface="DFKai-SB" pitchFamily="65" charset="-120"/>
                <a:cs typeface="Times New Roman" pitchFamily="18" charset="0"/>
              </a:rPr>
              <a:t>血液检查</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找不到相应毛病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我告诉她可能是抑郁症</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她不接受</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说自己没有抑郁</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一年后</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家庭医师建议吃百忧解</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几周后症状消失</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她在网上发现百忧解原来是抗抑郁症药物</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非常惊讶 </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开始承认婚姻里有压力矛盾</a:t>
            </a:r>
            <a:endParaRPr lang="en-US" altLang="zh-CN" sz="4400" dirty="0">
              <a:latin typeface="KaiTi" panose="02010609060101010101" pitchFamily="49" charset="-122"/>
              <a:ea typeface="KaiTi" panose="02010609060101010101" pitchFamily="49" charset="-122"/>
              <a:cs typeface="Times New Roman" pitchFamily="18" charset="0"/>
            </a:endParaRPr>
          </a:p>
          <a:p>
            <a:pPr eaLnBrk="1" hangingPunct="1">
              <a:lnSpc>
                <a:spcPct val="90000"/>
              </a:lnSpc>
              <a:buBlip>
                <a:blip r:embed="rId2"/>
              </a:buBlip>
              <a:defRPr/>
            </a:pPr>
            <a:r>
              <a:rPr lang="zh-CN" altLang="en-US" sz="4400" dirty="0">
                <a:latin typeface="KaiTi" panose="02010609060101010101" pitchFamily="49" charset="-122"/>
                <a:ea typeface="KaiTi" panose="02010609060101010101" pitchFamily="49" charset="-122"/>
                <a:cs typeface="Times New Roman" pitchFamily="18" charset="0"/>
              </a:rPr>
              <a:t>继续吃百忧解</a:t>
            </a:r>
            <a:r>
              <a:rPr lang="en-US" altLang="zh-CN" sz="4400" dirty="0">
                <a:latin typeface="KaiTi" panose="02010609060101010101" pitchFamily="49" charset="-122"/>
                <a:ea typeface="KaiTi" panose="02010609060101010101" pitchFamily="49" charset="-122"/>
                <a:cs typeface="Times New Roman" pitchFamily="18" charset="0"/>
              </a:rPr>
              <a:t>;6</a:t>
            </a:r>
            <a:r>
              <a:rPr lang="zh-CN" altLang="en-US" sz="4400" dirty="0">
                <a:latin typeface="KaiTi" panose="02010609060101010101" pitchFamily="49" charset="-122"/>
                <a:ea typeface="KaiTi" panose="02010609060101010101" pitchFamily="49" charset="-122"/>
                <a:cs typeface="Times New Roman" pitchFamily="18" charset="0"/>
              </a:rPr>
              <a:t>个月症状消失后停药</a:t>
            </a:r>
            <a:r>
              <a:rPr lang="en-US" altLang="zh-CN" sz="4400" dirty="0">
                <a:latin typeface="KaiTi" panose="02010609060101010101" pitchFamily="49" charset="-122"/>
                <a:ea typeface="KaiTi" panose="02010609060101010101" pitchFamily="49" charset="-122"/>
                <a:cs typeface="Times New Roman" pitchFamily="18" charset="0"/>
              </a:rPr>
              <a:t>; 20</a:t>
            </a:r>
            <a:r>
              <a:rPr lang="zh-CN" altLang="en-US" sz="4400" dirty="0">
                <a:latin typeface="KaiTi" panose="02010609060101010101" pitchFamily="49" charset="-122"/>
                <a:ea typeface="KaiTi" panose="02010609060101010101" pitchFamily="49" charset="-122"/>
                <a:cs typeface="Times New Roman" pitchFamily="18" charset="0"/>
              </a:rPr>
              <a:t>年没有复发</a:t>
            </a:r>
            <a:endParaRPr lang="en-US" altLang="zh-CN" sz="4400" dirty="0">
              <a:latin typeface="KaiTi" panose="02010609060101010101" pitchFamily="49" charset="-122"/>
              <a:ea typeface="KaiTi" panose="02010609060101010101" pitchFamily="49" charset="-122"/>
              <a:cs typeface="Times New Roman" pitchFamily="18" charset="0"/>
            </a:endParaRPr>
          </a:p>
        </p:txBody>
      </p:sp>
    </p:spTree>
    <p:extLst>
      <p:ext uri="{BB962C8B-B14F-4D97-AF65-F5344CB8AC3E}">
        <p14:creationId xmlns:p14="http://schemas.microsoft.com/office/powerpoint/2010/main" val="384460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381000"/>
          </a:xfrm>
        </p:spPr>
        <p:txBody>
          <a:bodyPr anchorCtr="0"/>
          <a:lstStyle/>
          <a:p>
            <a:pPr eaLnBrk="1" hangingPunct="1">
              <a:defRPr/>
            </a:pPr>
            <a:r>
              <a:rPr lang="zh-CN" altLang="en-US" sz="4800" dirty="0">
                <a:solidFill>
                  <a:srgbClr val="FFFF00"/>
                </a:solidFill>
                <a:latin typeface="KaiTi" panose="02010609060101010101" pitchFamily="49" charset="-122"/>
                <a:ea typeface="KaiTi" panose="02010609060101010101" pitchFamily="49" charset="-122"/>
              </a:rPr>
              <a:t>结论</a:t>
            </a:r>
            <a:r>
              <a:rPr lang="en-US" altLang="zh-CN" sz="4800" dirty="0">
                <a:solidFill>
                  <a:srgbClr val="FFFF00"/>
                </a:solidFill>
                <a:latin typeface="KaiTi" panose="02010609060101010101" pitchFamily="49" charset="-122"/>
                <a:ea typeface="KaiTi" panose="02010609060101010101" pitchFamily="49" charset="-122"/>
              </a:rPr>
              <a:t>:</a:t>
            </a:r>
            <a:r>
              <a:rPr lang="zh-CN" altLang="en-US" sz="4800" dirty="0">
                <a:solidFill>
                  <a:srgbClr val="FFFF00"/>
                </a:solidFill>
                <a:latin typeface="KaiTi" panose="02010609060101010101" pitchFamily="49" charset="-122"/>
                <a:ea typeface="KaiTi" panose="02010609060101010101" pitchFamily="49" charset="-122"/>
              </a:rPr>
              <a:t>抑郁症是什么</a:t>
            </a:r>
            <a:r>
              <a:rPr lang="en-US" altLang="zh-CN" sz="4800" dirty="0">
                <a:solidFill>
                  <a:srgbClr val="FFFF00"/>
                </a:solidFill>
                <a:latin typeface="KaiTi" panose="02010609060101010101" pitchFamily="49" charset="-122"/>
                <a:ea typeface="KaiTi" panose="02010609060101010101" pitchFamily="49" charset="-122"/>
              </a:rPr>
              <a:t>?</a:t>
            </a:r>
          </a:p>
        </p:txBody>
      </p:sp>
      <p:sp>
        <p:nvSpPr>
          <p:cNvPr id="3" name="Content Placeholder 2"/>
          <p:cNvSpPr>
            <a:spLocks noGrp="1"/>
          </p:cNvSpPr>
          <p:nvPr>
            <p:ph idx="4294967295"/>
          </p:nvPr>
        </p:nvSpPr>
        <p:spPr>
          <a:xfrm>
            <a:off x="0" y="616024"/>
            <a:ext cx="9144000" cy="6241976"/>
          </a:xfrm>
        </p:spPr>
        <p:txBody>
          <a:bodyPr>
            <a:normAutofit fontScale="85000" lnSpcReduction="20000"/>
          </a:bodyPr>
          <a:lstStyle/>
          <a:p>
            <a:pPr>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抑郁症是大脑功能紊乱的病</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抑郁症的心理现象</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是基因与环境互动产生大脑介体</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网络功能紊乱造成的</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抑郁症的基因变异</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版本问题</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已经找到</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盼望大家可以从这角度来看抑郁症</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因此比较容易面对、接受治疗</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抑郁症不处理需要付代价</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自己别人痛苦</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 5-10%</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自杀</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高出没有抑郁症自杀率</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&gt;10</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倍</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世界每年自杀人口</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800000,</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其中</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400000</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是中国人</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因为中国人得抑郁症不处理</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伤害自己</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伤害身边的人</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3"/>
              </a:buBlip>
              <a:defRPr/>
            </a:pP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华人文化</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轻视生命科学</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歧视精神病</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拒绝惧怕接受精神科治疗</a:t>
            </a:r>
            <a:r>
              <a:rPr lang="en-US" altLang="zh-CN" sz="4400" dirty="0">
                <a:latin typeface="Times New Roman" panose="02020603050405020304" pitchFamily="18" charset="0"/>
                <a:ea typeface="KaiTi" panose="02010609060101010101" pitchFamily="49" charset="-122"/>
                <a:cs typeface="Times New Roman" panose="02020603050405020304" pitchFamily="18" charset="0"/>
              </a:rPr>
              <a:t>;</a:t>
            </a:r>
            <a:r>
              <a:rPr lang="zh-CN" altLang="en-US" sz="4400" dirty="0">
                <a:latin typeface="Times New Roman" panose="02020603050405020304" pitchFamily="18" charset="0"/>
                <a:ea typeface="KaiTi" panose="02010609060101010101" pitchFamily="49" charset="-122"/>
                <a:cs typeface="Times New Roman" panose="02020603050405020304" pitchFamily="18" charset="0"/>
              </a:rPr>
              <a:t>严重缺乏精神科医师</a:t>
            </a:r>
            <a:endParaRPr lang="en-US" altLang="zh-CN" sz="4400" dirty="0">
              <a:latin typeface="Times New Roman" panose="02020603050405020304" pitchFamily="18" charset="0"/>
              <a:ea typeface="KaiTi" panose="02010609060101010101" pitchFamily="49" charset="-122"/>
              <a:cs typeface="Times New Roman" panose="02020603050405020304" pitchFamily="18" charset="0"/>
            </a:endParaRPr>
          </a:p>
        </p:txBody>
      </p:sp>
      <p:sp>
        <p:nvSpPr>
          <p:cNvPr id="4" name="Smiley Face 3">
            <a:extLst>
              <a:ext uri="{FF2B5EF4-FFF2-40B4-BE49-F238E27FC236}">
                <a16:creationId xmlns:a16="http://schemas.microsoft.com/office/drawing/2014/main" id="{0CF430FC-FFE3-419E-A797-6C07921397B1}"/>
              </a:ext>
            </a:extLst>
          </p:cNvPr>
          <p:cNvSpPr/>
          <p:nvPr/>
        </p:nvSpPr>
        <p:spPr>
          <a:xfrm>
            <a:off x="76201" y="82624"/>
            <a:ext cx="609600" cy="533400"/>
          </a:xfrm>
          <a:prstGeom prst="smileyFace">
            <a:avLst/>
          </a:prstGeom>
          <a:solidFill>
            <a:srgbClr val="FFFF00"/>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US">
              <a:solidFill>
                <a:srgbClr val="002060"/>
              </a:solidFill>
            </a:endParaRPr>
          </a:p>
        </p:txBody>
      </p:sp>
    </p:spTree>
    <p:extLst>
      <p:ext uri="{BB962C8B-B14F-4D97-AF65-F5344CB8AC3E}">
        <p14:creationId xmlns:p14="http://schemas.microsoft.com/office/powerpoint/2010/main" val="1202134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85800"/>
          </a:xfrm>
        </p:spPr>
        <p:txBody>
          <a:bodyPr anchorCtr="0"/>
          <a:lstStyle/>
          <a:p>
            <a:pPr eaLnBrk="1" hangingPunct="1">
              <a:defRPr/>
            </a:pPr>
            <a:r>
              <a:rPr lang="zh-CN" altLang="en-US" sz="4800" dirty="0">
                <a:solidFill>
                  <a:srgbClr val="FFFF00"/>
                </a:solidFill>
                <a:latin typeface="KaiTi" panose="02010609060101010101" pitchFamily="49" charset="-122"/>
                <a:ea typeface="KaiTi" panose="02010609060101010101" pitchFamily="49" charset="-122"/>
              </a:rPr>
              <a:t>精神病的基因变异、版本不同</a:t>
            </a:r>
            <a:endParaRPr lang="en-US" altLang="zh-CN" sz="4800" dirty="0">
              <a:solidFill>
                <a:srgbClr val="FFFF00"/>
              </a:solidFill>
              <a:latin typeface="KaiTi" panose="02010609060101010101" pitchFamily="49" charset="-122"/>
              <a:ea typeface="KaiTi" panose="02010609060101010101" pitchFamily="49" charset="-122"/>
            </a:endParaRPr>
          </a:p>
        </p:txBody>
      </p:sp>
      <p:sp>
        <p:nvSpPr>
          <p:cNvPr id="3" name="Content Placeholder 2"/>
          <p:cNvSpPr>
            <a:spLocks noGrp="1"/>
          </p:cNvSpPr>
          <p:nvPr>
            <p:ph idx="4294967295"/>
          </p:nvPr>
        </p:nvSpPr>
        <p:spPr>
          <a:xfrm>
            <a:off x="0" y="762000"/>
            <a:ext cx="9144000" cy="6096000"/>
          </a:xfrm>
        </p:spPr>
        <p:txBody>
          <a:bodyPr>
            <a:normAutofit/>
          </a:bodyPr>
          <a:lstStyle/>
          <a:p>
            <a:pPr marL="0" indent="0" eaLnBrk="1" hangingPunct="1">
              <a:lnSpc>
                <a:spcPct val="90000"/>
              </a:lnSpc>
              <a:buNone/>
              <a:defRPr/>
            </a:pPr>
            <a:r>
              <a:rPr lang="zh-CN" altLang="en-US" sz="4400" dirty="0">
                <a:latin typeface="Times New Roman" pitchFamily="18" charset="0"/>
                <a:ea typeface="DFKai-SB" pitchFamily="65" charset="-120"/>
                <a:cs typeface="Times New Roman" pitchFamily="18" charset="0"/>
              </a:rPr>
              <a:t> </a:t>
            </a:r>
            <a:endParaRPr lang="en-US" altLang="zh-CN" sz="4400" dirty="0">
              <a:latin typeface="Times New Roman" pitchFamily="18" charset="0"/>
              <a:ea typeface="宋体" pitchFamily="2" charset="-122"/>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45727662"/>
              </p:ext>
            </p:extLst>
          </p:nvPr>
        </p:nvGraphicFramePr>
        <p:xfrm>
          <a:off x="28903" y="838201"/>
          <a:ext cx="9296400" cy="1904999"/>
        </p:xfrm>
        <a:graphic>
          <a:graphicData uri="http://schemas.openxmlformats.org/drawingml/2006/table">
            <a:tbl>
              <a:tblPr firstRow="1" bandRow="1">
                <a:tableStyleId>{5C22544A-7EE6-4342-B048-85BDC9FD1C3A}</a:tableStyleId>
              </a:tblPr>
              <a:tblGrid>
                <a:gridCol w="2257097">
                  <a:extLst>
                    <a:ext uri="{9D8B030D-6E8A-4147-A177-3AD203B41FA5}">
                      <a16:colId xmlns:a16="http://schemas.microsoft.com/office/drawing/2014/main" val="20000"/>
                    </a:ext>
                  </a:extLst>
                </a:gridCol>
                <a:gridCol w="228600">
                  <a:extLst>
                    <a:ext uri="{9D8B030D-6E8A-4147-A177-3AD203B41FA5}">
                      <a16:colId xmlns:a16="http://schemas.microsoft.com/office/drawing/2014/main" val="20001"/>
                    </a:ext>
                  </a:extLst>
                </a:gridCol>
                <a:gridCol w="6810703">
                  <a:extLst>
                    <a:ext uri="{9D8B030D-6E8A-4147-A177-3AD203B41FA5}">
                      <a16:colId xmlns:a16="http://schemas.microsoft.com/office/drawing/2014/main" val="20002"/>
                    </a:ext>
                  </a:extLst>
                </a:gridCol>
              </a:tblGrid>
              <a:tr h="1066799">
                <a:tc>
                  <a:txBody>
                    <a:bodyPr/>
                    <a:lstStyle/>
                    <a:p>
                      <a:r>
                        <a:rPr lang="zh-CN" altLang="en-US" sz="4400" b="1" dirty="0">
                          <a:solidFill>
                            <a:schemeClr val="bg2"/>
                          </a:solidFill>
                          <a:latin typeface="Times New Roman" panose="02020603050405020304" pitchFamily="18" charset="0"/>
                          <a:ea typeface="KaiTi" panose="02010609060101010101" pitchFamily="49" charset="-122"/>
                          <a:cs typeface="Times New Roman" panose="02020603050405020304" pitchFamily="18" charset="0"/>
                        </a:rPr>
                        <a:t>精神病</a:t>
                      </a:r>
                      <a:endParaRPr lang="en-US" sz="4400" b="1" dirty="0">
                        <a:solidFill>
                          <a:schemeClr val="bg2"/>
                        </a:solidFill>
                        <a:latin typeface="Times New Roman" panose="02020603050405020304" pitchFamily="18" charset="0"/>
                        <a:ea typeface="KaiTi" panose="02010609060101010101" pitchFamily="49" charset="-122"/>
                        <a:cs typeface="Times New Roman" panose="02020603050405020304" pitchFamily="18" charset="0"/>
                      </a:endParaRPr>
                    </a:p>
                  </a:txBody>
                  <a:tcPr/>
                </a:tc>
                <a:tc>
                  <a:txBody>
                    <a:bodyPr/>
                    <a:lstStyle/>
                    <a:p>
                      <a:endParaRPr lang="en-US" sz="4400" b="1" dirty="0">
                        <a:solidFill>
                          <a:schemeClr val="bg2"/>
                        </a:solidFill>
                        <a:latin typeface="Times New Roman" panose="02020603050405020304" pitchFamily="18" charset="0"/>
                        <a:ea typeface="KaiTi" panose="02010609060101010101" pitchFamily="49" charset="-122"/>
                        <a:cs typeface="Times New Roman" panose="02020603050405020304" pitchFamily="18" charset="0"/>
                      </a:endParaRPr>
                    </a:p>
                  </a:txBody>
                  <a:tcPr/>
                </a:tc>
                <a:tc>
                  <a:txBody>
                    <a:bodyPr/>
                    <a:lstStyle/>
                    <a:p>
                      <a:r>
                        <a:rPr lang="zh-CN" altLang="en-US" sz="4400" b="1" dirty="0">
                          <a:solidFill>
                            <a:schemeClr val="bg2"/>
                          </a:solidFill>
                          <a:latin typeface="Times New Roman" panose="02020603050405020304" pitchFamily="18" charset="0"/>
                          <a:ea typeface="KaiTi" panose="02010609060101010101" pitchFamily="49" charset="-122"/>
                          <a:cs typeface="Times New Roman" panose="02020603050405020304" pitchFamily="18" charset="0"/>
                        </a:rPr>
                        <a:t>基因变异不同版本</a:t>
                      </a:r>
                      <a:endParaRPr lang="en-US" sz="4400" b="1" dirty="0">
                        <a:solidFill>
                          <a:schemeClr val="bg2"/>
                        </a:solidFill>
                        <a:latin typeface="Times New Roman" panose="02020603050405020304" pitchFamily="18" charset="0"/>
                        <a:ea typeface="KaiTi" panose="02010609060101010101" pitchFamily="49" charset="-122"/>
                        <a:cs typeface="Times New Roman" panose="02020603050405020304" pitchFamily="18" charset="0"/>
                      </a:endParaRPr>
                    </a:p>
                  </a:txBody>
                  <a:tcPr/>
                </a:tc>
                <a:extLst>
                  <a:ext uri="{0D108BD9-81ED-4DB2-BD59-A6C34878D82A}">
                    <a16:rowId xmlns:a16="http://schemas.microsoft.com/office/drawing/2014/main" val="10000"/>
                  </a:ext>
                </a:extLst>
              </a:tr>
              <a:tr h="838200">
                <a:tc>
                  <a:txBody>
                    <a:bodyPr/>
                    <a:lstStyle/>
                    <a:p>
                      <a:r>
                        <a:rPr lang="zh-CN" altLang="en-US" sz="4400" b="1" dirty="0">
                          <a:solidFill>
                            <a:schemeClr val="bg2"/>
                          </a:solidFill>
                          <a:latin typeface="Times New Roman" panose="02020603050405020304" pitchFamily="18" charset="0"/>
                          <a:ea typeface="KaiTi" panose="02010609060101010101" pitchFamily="49" charset="-122"/>
                          <a:cs typeface="Times New Roman" panose="02020603050405020304" pitchFamily="18" charset="0"/>
                        </a:rPr>
                        <a:t>自闭症</a:t>
                      </a:r>
                      <a:endParaRPr lang="en-US" sz="4400" b="1" dirty="0">
                        <a:solidFill>
                          <a:schemeClr val="bg2"/>
                        </a:solidFill>
                        <a:latin typeface="Times New Roman" panose="02020603050405020304" pitchFamily="18" charset="0"/>
                        <a:ea typeface="KaiTi" panose="02010609060101010101" pitchFamily="49" charset="-122"/>
                        <a:cs typeface="Times New Roman" panose="02020603050405020304" pitchFamily="18" charset="0"/>
                      </a:endParaRPr>
                    </a:p>
                  </a:txBody>
                  <a:tcPr/>
                </a:tc>
                <a:tc>
                  <a:txBody>
                    <a:bodyPr/>
                    <a:lstStyle/>
                    <a:p>
                      <a:endParaRPr lang="en-US" sz="4400" b="1" dirty="0">
                        <a:solidFill>
                          <a:schemeClr val="bg2"/>
                        </a:solidFill>
                        <a:latin typeface="Times New Roman" panose="02020603050405020304" pitchFamily="18" charset="0"/>
                        <a:ea typeface="KaiTi" panose="02010609060101010101" pitchFamily="49" charset="-122"/>
                        <a:cs typeface="Times New Roman" panose="02020603050405020304" pitchFamily="18" charset="0"/>
                      </a:endParaRPr>
                    </a:p>
                  </a:txBody>
                  <a:tcPr/>
                </a:tc>
                <a:tc>
                  <a:txBody>
                    <a:bodyPr/>
                    <a:lstStyle/>
                    <a:p>
                      <a:r>
                        <a:rPr lang="en-US" altLang="zh-CN" sz="4400" b="1" dirty="0">
                          <a:solidFill>
                            <a:schemeClr val="bg2"/>
                          </a:solidFill>
                          <a:latin typeface="Times New Roman" panose="02020603050405020304" pitchFamily="18" charset="0"/>
                          <a:ea typeface="KaiTi" panose="02010609060101010101" pitchFamily="49" charset="-122"/>
                          <a:cs typeface="Times New Roman" panose="02020603050405020304" pitchFamily="18" charset="0"/>
                        </a:rPr>
                        <a:t>&gt;100</a:t>
                      </a:r>
                      <a:r>
                        <a:rPr lang="zh-CN" altLang="en-US" sz="4400" b="1" dirty="0">
                          <a:solidFill>
                            <a:schemeClr val="bg2"/>
                          </a:solidFill>
                          <a:latin typeface="Times New Roman" panose="02020603050405020304" pitchFamily="18" charset="0"/>
                          <a:ea typeface="KaiTi" panose="02010609060101010101" pitchFamily="49" charset="-122"/>
                          <a:cs typeface="Times New Roman" panose="02020603050405020304" pitchFamily="18" charset="0"/>
                        </a:rPr>
                        <a:t>处</a:t>
                      </a:r>
                      <a:endParaRPr lang="en-US" sz="4400" b="1" dirty="0">
                        <a:solidFill>
                          <a:schemeClr val="bg2"/>
                        </a:solidFill>
                        <a:latin typeface="Times New Roman" panose="02020603050405020304" pitchFamily="18" charset="0"/>
                        <a:ea typeface="KaiTi" panose="02010609060101010101" pitchFamily="49" charset="-122"/>
                        <a:cs typeface="Times New Roman" panose="02020603050405020304" pitchFamily="18" charset="0"/>
                      </a:endParaRPr>
                    </a:p>
                  </a:txBody>
                  <a:tcPr/>
                </a:tc>
                <a:extLst>
                  <a:ext uri="{0D108BD9-81ED-4DB2-BD59-A6C34878D82A}">
                    <a16:rowId xmlns:a16="http://schemas.microsoft.com/office/drawing/2014/main" val="10001"/>
                  </a:ext>
                </a:extLst>
              </a:tr>
            </a:tbl>
          </a:graphicData>
        </a:graphic>
      </p:graphicFrame>
      <p:graphicFrame>
        <p:nvGraphicFramePr>
          <p:cNvPr id="4" name="Table 3"/>
          <p:cNvGraphicFramePr>
            <a:graphicFrameLocks noGrp="1"/>
          </p:cNvGraphicFramePr>
          <p:nvPr/>
        </p:nvGraphicFramePr>
        <p:xfrm>
          <a:off x="0" y="2895600"/>
          <a:ext cx="9175530" cy="114300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228600">
                  <a:extLst>
                    <a:ext uri="{9D8B030D-6E8A-4147-A177-3AD203B41FA5}">
                      <a16:colId xmlns:a16="http://schemas.microsoft.com/office/drawing/2014/main" val="20001"/>
                    </a:ext>
                  </a:extLst>
                </a:gridCol>
                <a:gridCol w="6584730">
                  <a:extLst>
                    <a:ext uri="{9D8B030D-6E8A-4147-A177-3AD203B41FA5}">
                      <a16:colId xmlns:a16="http://schemas.microsoft.com/office/drawing/2014/main" val="20002"/>
                    </a:ext>
                  </a:extLst>
                </a:gridCol>
              </a:tblGrid>
              <a:tr h="1143000">
                <a:tc>
                  <a:txBody>
                    <a:bodyPr/>
                    <a:lstStyle/>
                    <a:p>
                      <a:r>
                        <a:rPr lang="zh-CN" altLang="en-US" sz="4400" dirty="0">
                          <a:solidFill>
                            <a:schemeClr val="bg2"/>
                          </a:solidFill>
                          <a:latin typeface="KaiTi" panose="02010609060101010101" pitchFamily="49" charset="-122"/>
                          <a:ea typeface="KaiTi" panose="02010609060101010101" pitchFamily="49" charset="-122"/>
                          <a:cs typeface="Times New Roman" panose="02020603050405020304" pitchFamily="18" charset="0"/>
                        </a:rPr>
                        <a:t>分裂症</a:t>
                      </a:r>
                      <a:endParaRPr lang="en-US" sz="4400" dirty="0">
                        <a:solidFill>
                          <a:schemeClr val="bg2"/>
                        </a:solidFill>
                        <a:latin typeface="KaiTi" panose="02010609060101010101" pitchFamily="49" charset="-122"/>
                        <a:ea typeface="KaiTi" panose="02010609060101010101" pitchFamily="49" charset="-122"/>
                        <a:cs typeface="Times New Roman" panose="02020603050405020304" pitchFamily="18" charset="0"/>
                      </a:endParaRPr>
                    </a:p>
                  </a:txBody>
                  <a:tcPr/>
                </a:tc>
                <a:tc>
                  <a:txBody>
                    <a:bodyPr/>
                    <a:lstStyle/>
                    <a:p>
                      <a:endParaRPr lang="en-US" sz="4400" dirty="0">
                        <a:solidFill>
                          <a:schemeClr val="bg2"/>
                        </a:solidFill>
                        <a:latin typeface="Times New Roman" panose="02020603050405020304" pitchFamily="18" charset="0"/>
                        <a:ea typeface="DFKai-SB" panose="03000509000000000000" pitchFamily="65" charset="-120"/>
                        <a:cs typeface="Times New Roman" panose="02020603050405020304" pitchFamily="18" charset="0"/>
                      </a:endParaRPr>
                    </a:p>
                  </a:txBody>
                  <a:tcPr/>
                </a:tc>
                <a:tc>
                  <a:txBody>
                    <a:bodyPr/>
                    <a:lstStyle/>
                    <a:p>
                      <a:r>
                        <a:rPr lang="en-US" altLang="zh-CN" sz="4400" dirty="0">
                          <a:solidFill>
                            <a:schemeClr val="bg2"/>
                          </a:solidFill>
                          <a:latin typeface="Times New Roman" panose="02020603050405020304" pitchFamily="18" charset="0"/>
                          <a:ea typeface="DFKai-SB" panose="03000509000000000000" pitchFamily="65" charset="-120"/>
                          <a:cs typeface="Times New Roman" panose="02020603050405020304" pitchFamily="18" charset="0"/>
                        </a:rPr>
                        <a:t>&gt;128</a:t>
                      </a:r>
                      <a:r>
                        <a:rPr lang="zh-CN" altLang="en-US" sz="4400" dirty="0">
                          <a:solidFill>
                            <a:schemeClr val="bg2"/>
                          </a:solidFill>
                          <a:latin typeface="Times New Roman" panose="02020603050405020304" pitchFamily="18" charset="0"/>
                          <a:ea typeface="DFKai-SB" panose="03000509000000000000" pitchFamily="65" charset="-120"/>
                          <a:cs typeface="Times New Roman" panose="02020603050405020304" pitchFamily="18" charset="0"/>
                        </a:rPr>
                        <a:t>处</a:t>
                      </a:r>
                      <a:endParaRPr lang="en-US" sz="4400" dirty="0">
                        <a:solidFill>
                          <a:schemeClr val="bg2"/>
                        </a:solidFill>
                        <a:latin typeface="Times New Roman" panose="02020603050405020304" pitchFamily="18" charset="0"/>
                        <a:ea typeface="DFKai-SB" panose="03000509000000000000" pitchFamily="65" charset="-120"/>
                        <a:cs typeface="Times New Roman" panose="02020603050405020304" pitchFamily="18" charset="0"/>
                      </a:endParaRPr>
                    </a:p>
                  </a:txBody>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1348898536"/>
              </p:ext>
            </p:extLst>
          </p:nvPr>
        </p:nvGraphicFramePr>
        <p:xfrm>
          <a:off x="0" y="4191000"/>
          <a:ext cx="9144000" cy="990600"/>
        </p:xfrm>
        <a:graphic>
          <a:graphicData uri="http://schemas.openxmlformats.org/drawingml/2006/table">
            <a:tbl>
              <a:tblPr firstRow="1" bandRow="1">
                <a:tableStyleId>{5C22544A-7EE6-4342-B048-85BDC9FD1C3A}</a:tableStyleId>
              </a:tblPr>
              <a:tblGrid>
                <a:gridCol w="2362200">
                  <a:extLst>
                    <a:ext uri="{9D8B030D-6E8A-4147-A177-3AD203B41FA5}">
                      <a16:colId xmlns:a16="http://schemas.microsoft.com/office/drawing/2014/main" val="20000"/>
                    </a:ext>
                  </a:extLst>
                </a:gridCol>
                <a:gridCol w="228600">
                  <a:extLst>
                    <a:ext uri="{9D8B030D-6E8A-4147-A177-3AD203B41FA5}">
                      <a16:colId xmlns:a16="http://schemas.microsoft.com/office/drawing/2014/main" val="20001"/>
                    </a:ext>
                  </a:extLst>
                </a:gridCol>
                <a:gridCol w="6553200">
                  <a:extLst>
                    <a:ext uri="{9D8B030D-6E8A-4147-A177-3AD203B41FA5}">
                      <a16:colId xmlns:a16="http://schemas.microsoft.com/office/drawing/2014/main" val="20002"/>
                    </a:ext>
                  </a:extLst>
                </a:gridCol>
              </a:tblGrid>
              <a:tr h="990600">
                <a:tc>
                  <a:txBody>
                    <a:bodyPr/>
                    <a:lstStyle/>
                    <a:p>
                      <a:r>
                        <a:rPr lang="zh-CN" altLang="en-US" sz="4400">
                          <a:solidFill>
                            <a:schemeClr val="bg2"/>
                          </a:solidFill>
                          <a:latin typeface="Times New Roman" panose="02020603050405020304" pitchFamily="18" charset="0"/>
                          <a:ea typeface="KaiTi" panose="02010609060101010101" pitchFamily="49" charset="-122"/>
                          <a:cs typeface="Times New Roman" panose="02020603050405020304" pitchFamily="18" charset="0"/>
                        </a:rPr>
                        <a:t>双向症</a:t>
                      </a:r>
                      <a:endParaRPr lang="en-US" sz="4400" dirty="0">
                        <a:solidFill>
                          <a:schemeClr val="bg2"/>
                        </a:solidFill>
                        <a:latin typeface="Times New Roman" panose="02020603050405020304" pitchFamily="18" charset="0"/>
                        <a:ea typeface="KaiTi" panose="02010609060101010101" pitchFamily="49" charset="-122"/>
                        <a:cs typeface="Times New Roman" panose="02020603050405020304" pitchFamily="18" charset="0"/>
                      </a:endParaRPr>
                    </a:p>
                  </a:txBody>
                  <a:tcPr/>
                </a:tc>
                <a:tc>
                  <a:txBody>
                    <a:bodyPr/>
                    <a:lstStyle/>
                    <a:p>
                      <a:endParaRPr lang="en-US" sz="4400" dirty="0">
                        <a:solidFill>
                          <a:schemeClr val="bg2"/>
                        </a:solidFill>
                        <a:latin typeface="Times New Roman" panose="02020603050405020304" pitchFamily="18" charset="0"/>
                        <a:ea typeface="KaiTi" panose="02010609060101010101" pitchFamily="49" charset="-122"/>
                        <a:cs typeface="Times New Roman" panose="02020603050405020304" pitchFamily="18" charset="0"/>
                      </a:endParaRPr>
                    </a:p>
                  </a:txBody>
                  <a:tcPr/>
                </a:tc>
                <a:tc>
                  <a:txBody>
                    <a:bodyPr/>
                    <a:lstStyle/>
                    <a:p>
                      <a:r>
                        <a:rPr lang="en-US" altLang="zh-CN" sz="4400" dirty="0">
                          <a:solidFill>
                            <a:schemeClr val="bg2"/>
                          </a:solidFill>
                          <a:latin typeface="Times New Roman" panose="02020603050405020304" pitchFamily="18" charset="0"/>
                          <a:ea typeface="KaiTi" panose="02010609060101010101" pitchFamily="49" charset="-122"/>
                          <a:cs typeface="Times New Roman" panose="02020603050405020304" pitchFamily="18" charset="0"/>
                        </a:rPr>
                        <a:t>&gt;200</a:t>
                      </a:r>
                      <a:r>
                        <a:rPr lang="zh-CN" altLang="en-US" sz="4400" dirty="0">
                          <a:solidFill>
                            <a:schemeClr val="bg2"/>
                          </a:solidFill>
                          <a:latin typeface="Times New Roman" panose="02020603050405020304" pitchFamily="18" charset="0"/>
                          <a:ea typeface="KaiTi" panose="02010609060101010101" pitchFamily="49" charset="-122"/>
                          <a:cs typeface="Times New Roman" panose="02020603050405020304" pitchFamily="18" charset="0"/>
                        </a:rPr>
                        <a:t>处</a:t>
                      </a:r>
                      <a:endParaRPr lang="en-US" sz="4400" dirty="0">
                        <a:solidFill>
                          <a:schemeClr val="bg2"/>
                        </a:solidFill>
                        <a:latin typeface="Times New Roman" panose="02020603050405020304" pitchFamily="18" charset="0"/>
                        <a:ea typeface="KaiTi" panose="02010609060101010101" pitchFamily="49" charset="-122"/>
                        <a:cs typeface="Times New Roman" panose="02020603050405020304" pitchFamily="18" charset="0"/>
                      </a:endParaRPr>
                    </a:p>
                  </a:txBody>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23648" y="5257800"/>
          <a:ext cx="9144000" cy="1737361"/>
        </p:xfrm>
        <a:graphic>
          <a:graphicData uri="http://schemas.openxmlformats.org/drawingml/2006/table">
            <a:tbl>
              <a:tblPr firstRow="1" bandRow="1">
                <a:tableStyleId>{5C22544A-7EE6-4342-B048-85BDC9FD1C3A}</a:tableStyleId>
              </a:tblPr>
              <a:tblGrid>
                <a:gridCol w="2338552">
                  <a:extLst>
                    <a:ext uri="{9D8B030D-6E8A-4147-A177-3AD203B41FA5}">
                      <a16:colId xmlns:a16="http://schemas.microsoft.com/office/drawing/2014/main" val="20000"/>
                    </a:ext>
                  </a:extLst>
                </a:gridCol>
                <a:gridCol w="228600">
                  <a:extLst>
                    <a:ext uri="{9D8B030D-6E8A-4147-A177-3AD203B41FA5}">
                      <a16:colId xmlns:a16="http://schemas.microsoft.com/office/drawing/2014/main" val="20001"/>
                    </a:ext>
                  </a:extLst>
                </a:gridCol>
                <a:gridCol w="6576848">
                  <a:extLst>
                    <a:ext uri="{9D8B030D-6E8A-4147-A177-3AD203B41FA5}">
                      <a16:colId xmlns:a16="http://schemas.microsoft.com/office/drawing/2014/main" val="20002"/>
                    </a:ext>
                  </a:extLst>
                </a:gridCol>
              </a:tblGrid>
              <a:tr h="1737361">
                <a:tc>
                  <a:txBody>
                    <a:bodyPr/>
                    <a:lstStyle/>
                    <a:p>
                      <a:r>
                        <a:rPr lang="zh-CN" altLang="en-US" sz="4400" dirty="0">
                          <a:solidFill>
                            <a:schemeClr val="bg2"/>
                          </a:solidFill>
                          <a:latin typeface="Times New Roman" panose="02020603050405020304" pitchFamily="18" charset="0"/>
                          <a:ea typeface="KaiTi" panose="02010609060101010101" pitchFamily="49" charset="-122"/>
                          <a:cs typeface="Times New Roman" panose="02020603050405020304" pitchFamily="18" charset="0"/>
                        </a:rPr>
                        <a:t>抑郁症</a:t>
                      </a:r>
                      <a:endParaRPr lang="en-US" sz="4400" dirty="0">
                        <a:solidFill>
                          <a:schemeClr val="bg2"/>
                        </a:solidFill>
                        <a:latin typeface="Times New Roman" panose="02020603050405020304" pitchFamily="18" charset="0"/>
                        <a:ea typeface="KaiTi" panose="02010609060101010101" pitchFamily="49" charset="-122"/>
                        <a:cs typeface="Times New Roman" panose="02020603050405020304" pitchFamily="18" charset="0"/>
                      </a:endParaRPr>
                    </a:p>
                  </a:txBody>
                  <a:tcPr/>
                </a:tc>
                <a:tc>
                  <a:txBody>
                    <a:bodyPr/>
                    <a:lstStyle/>
                    <a:p>
                      <a:endParaRPr lang="en-US" sz="4400" dirty="0">
                        <a:solidFill>
                          <a:schemeClr val="bg2"/>
                        </a:solidFill>
                        <a:latin typeface="Times New Roman" panose="02020603050405020304" pitchFamily="18" charset="0"/>
                        <a:ea typeface="KaiTi" panose="02010609060101010101" pitchFamily="49" charset="-122"/>
                        <a:cs typeface="Times New Roman" panose="02020603050405020304" pitchFamily="18" charset="0"/>
                      </a:endParaRPr>
                    </a:p>
                  </a:txBody>
                  <a:tcPr/>
                </a:tc>
                <a:tc>
                  <a:txBody>
                    <a:bodyPr/>
                    <a:lstStyle/>
                    <a:p>
                      <a:r>
                        <a:rPr lang="en-US" altLang="zh-CN" sz="4400" dirty="0">
                          <a:solidFill>
                            <a:schemeClr val="bg2"/>
                          </a:solidFill>
                          <a:latin typeface="Times New Roman" panose="02020603050405020304" pitchFamily="18" charset="0"/>
                          <a:ea typeface="KaiTi" panose="02010609060101010101" pitchFamily="49" charset="-122"/>
                          <a:cs typeface="Times New Roman" panose="02020603050405020304" pitchFamily="18" charset="0"/>
                        </a:rPr>
                        <a:t>&gt;44</a:t>
                      </a:r>
                      <a:r>
                        <a:rPr lang="zh-CN" altLang="en-US" sz="4400" dirty="0">
                          <a:solidFill>
                            <a:schemeClr val="bg2"/>
                          </a:solidFill>
                          <a:latin typeface="Times New Roman" panose="02020603050405020304" pitchFamily="18" charset="0"/>
                          <a:ea typeface="KaiTi" panose="02010609060101010101" pitchFamily="49" charset="-122"/>
                          <a:cs typeface="Times New Roman" panose="02020603050405020304" pitchFamily="18" charset="0"/>
                        </a:rPr>
                        <a:t>处</a:t>
                      </a:r>
                      <a:endParaRPr lang="en-US" sz="4400" dirty="0">
                        <a:solidFill>
                          <a:schemeClr val="bg2"/>
                        </a:solidFill>
                        <a:latin typeface="Times New Roman" panose="02020603050405020304" pitchFamily="18" charset="0"/>
                        <a:ea typeface="KaiTi" panose="02010609060101010101" pitchFamily="49" charset="-122"/>
                        <a:cs typeface="Times New Roman" panose="02020603050405020304" pitchFamily="18" charset="0"/>
                      </a:endParaRPr>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62599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7620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华人教会对抑郁症的四个误解</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762000"/>
            <a:ext cx="9144000" cy="6096000"/>
          </a:xfrm>
        </p:spPr>
        <p:txBody>
          <a:bodyPr>
            <a:normAutofit fontScale="92500" lnSpcReduction="10000"/>
          </a:bodyPr>
          <a:lstStyle/>
          <a:p>
            <a:pPr eaLnBrk="1" hangingPunct="1">
              <a:lnSpc>
                <a:spcPct val="90000"/>
              </a:lnSpc>
              <a:buBlip>
                <a:blip r:embed="rId2"/>
              </a:buBlip>
              <a:defRPr/>
            </a:pPr>
            <a:r>
              <a:rPr lang="zh-CN" altLang="en-US" sz="4400" dirty="0">
                <a:latin typeface="Times New Roman" pitchFamily="18" charset="0"/>
                <a:ea typeface="DFKai-SB" pitchFamily="65" charset="-120"/>
                <a:cs typeface="Times New Roman" pitchFamily="18" charset="0"/>
              </a:rPr>
              <a:t>今天很多华人教会仍然坚持</a:t>
            </a:r>
            <a:r>
              <a:rPr lang="en-US" altLang="zh-CN" sz="4400" dirty="0">
                <a:latin typeface="Times New Roman" pitchFamily="18" charset="0"/>
                <a:ea typeface="DFKai-SB" pitchFamily="65" charset="-120"/>
                <a:cs typeface="Times New Roman" pitchFamily="18" charset="0"/>
              </a:rPr>
              <a:t>:</a:t>
            </a:r>
          </a:p>
          <a:p>
            <a:pPr marL="0" indent="0" eaLnBrk="1" hangingPunct="1">
              <a:lnSpc>
                <a:spcPct val="90000"/>
              </a:lnSpc>
              <a:buNone/>
              <a:defRPr/>
            </a:pPr>
            <a:r>
              <a:rPr lang="zh-CN" altLang="en-US" sz="4400" dirty="0">
                <a:latin typeface="Times New Roman" pitchFamily="18" charset="0"/>
                <a:ea typeface="DFKai-SB" pitchFamily="65" charset="-120"/>
                <a:cs typeface="Times New Roman" pitchFamily="18" charset="0"/>
              </a:rPr>
              <a:t>♦抑郁症的发病原因是灵性软弱</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信心不足</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懒惰犯罪</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对神的信念偏差</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认为病人只需要单靠祷告</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认罪</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或圣经辅导</a:t>
            </a:r>
            <a:endParaRPr lang="en-US" altLang="zh-CN" sz="4400" dirty="0">
              <a:latin typeface="Times New Roman" pitchFamily="18" charset="0"/>
              <a:ea typeface="DFKai-SB" pitchFamily="65" charset="-120"/>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♦咨询不能用心理学</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心理学是属世的小学</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基础建立在无神论上</a:t>
            </a:r>
            <a:endParaRPr lang="en-US" altLang="zh-CN" sz="4400" dirty="0">
              <a:latin typeface="Times New Roman" pitchFamily="18" charset="0"/>
              <a:ea typeface="DFKai-SB" pitchFamily="65" charset="-120"/>
              <a:cs typeface="Times New Roman" pitchFamily="18" charset="0"/>
            </a:endParaRPr>
          </a:p>
          <a:p>
            <a:pPr marL="0" indent="0">
              <a:lnSpc>
                <a:spcPct val="90000"/>
              </a:lnSpc>
              <a:buNone/>
              <a:defRPr/>
            </a:pPr>
            <a:r>
              <a:rPr lang="zh-CN" altLang="en-US" sz="4400" dirty="0">
                <a:latin typeface="Times New Roman" pitchFamily="18" charset="0"/>
                <a:ea typeface="DFKai-SB" pitchFamily="65" charset="-120"/>
                <a:cs typeface="Times New Roman" pitchFamily="18" charset="0"/>
              </a:rPr>
              <a:t>♦药物治疗不安全</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造成上瘾依赖</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痴呆</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伤肝</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副作用很大很多</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功效很有限</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顶多只是等于阿司匹林对头痛的功效</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治标</a:t>
            </a:r>
            <a:r>
              <a:rPr lang="en-US" altLang="zh-CN" sz="4400" dirty="0">
                <a:latin typeface="Times New Roman" pitchFamily="18" charset="0"/>
                <a:ea typeface="DFKai-SB" pitchFamily="65" charset="-120"/>
                <a:cs typeface="Times New Roman" pitchFamily="18" charset="0"/>
              </a:rPr>
              <a:t>》</a:t>
            </a:r>
          </a:p>
          <a:p>
            <a:pPr marL="0" indent="0">
              <a:lnSpc>
                <a:spcPct val="90000"/>
              </a:lnSpc>
              <a:buNone/>
              <a:defRPr/>
            </a:pPr>
            <a:r>
              <a:rPr lang="zh-CN" altLang="en-US" sz="4400" dirty="0">
                <a:latin typeface="Times New Roman" pitchFamily="18" charset="0"/>
                <a:ea typeface="DFKai-SB" pitchFamily="65" charset="-120"/>
                <a:cs typeface="Times New Roman" pitchFamily="18" charset="0"/>
              </a:rPr>
              <a:t>♦抑郁症的大脑功能紊乱是抑郁症造成的</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不是大脑功能紊乱造成抑郁症 </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46975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533400"/>
          </a:xfrm>
        </p:spPr>
        <p:txBody>
          <a:bodyPr anchorCtr="0"/>
          <a:lstStyle/>
          <a:p>
            <a:pPr eaLnBrk="1" hangingPunct="1">
              <a:defRPr/>
            </a:pPr>
            <a:r>
              <a:rPr lang="zh-CN" altLang="en-US" sz="4800" dirty="0">
                <a:solidFill>
                  <a:srgbClr val="FFFF00"/>
                </a:solidFill>
                <a:latin typeface="DFKai-SB" pitchFamily="65" charset="-120"/>
                <a:ea typeface="DFKai-SB" pitchFamily="65" charset="-120"/>
              </a:rPr>
              <a:t>抑郁症不是灵性</a:t>
            </a:r>
            <a:r>
              <a:rPr lang="zh-CN" altLang="en-US" sz="4800">
                <a:solidFill>
                  <a:srgbClr val="FFFF00"/>
                </a:solidFill>
                <a:latin typeface="DFKai-SB" pitchFamily="65" charset="-120"/>
                <a:ea typeface="DFKai-SB" pitchFamily="65" charset="-120"/>
              </a:rPr>
              <a:t>信心信仰问</a:t>
            </a:r>
            <a:r>
              <a:rPr lang="zh-CN" altLang="en-US" sz="4800" dirty="0">
                <a:solidFill>
                  <a:srgbClr val="FFFF00"/>
                </a:solidFill>
                <a:latin typeface="DFKai-SB" pitchFamily="65" charset="-120"/>
                <a:ea typeface="DFKai-SB" pitchFamily="65" charset="-120"/>
              </a:rPr>
              <a:t>题</a:t>
            </a:r>
            <a:endParaRPr lang="en-US" altLang="zh-CN" sz="4800"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0" y="609600"/>
            <a:ext cx="9144000" cy="6248400"/>
          </a:xfrm>
        </p:spPr>
        <p:txBody>
          <a:bodyPr>
            <a:normAutofit fontScale="85000" lnSpcReduction="20000"/>
          </a:bodyPr>
          <a:lstStyle/>
          <a:p>
            <a:pPr eaLnBrk="1" hangingPunct="1">
              <a:lnSpc>
                <a:spcPct val="90000"/>
              </a:lnSpc>
              <a:buBlip>
                <a:blip r:embed="rId2"/>
              </a:buBlip>
              <a:defRPr/>
            </a:pP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所有人</a:t>
            </a:r>
            <a:r>
              <a:rPr lang="en-US" altLang="zh-CN" sz="4400" dirty="0">
                <a:latin typeface="Times New Roman" pitchFamily="18" charset="0"/>
                <a:ea typeface="DFKai-SB" pitchFamily="65" charset="-120"/>
                <a:cs typeface="Times New Roman" pitchFamily="18" charset="0"/>
              </a:rPr>
              <a:t>100%</a:t>
            </a:r>
            <a:r>
              <a:rPr lang="zh-CN" altLang="en-US" sz="4400" dirty="0">
                <a:latin typeface="Times New Roman" pitchFamily="18" charset="0"/>
                <a:ea typeface="DFKai-SB" pitchFamily="65" charset="-120"/>
                <a:cs typeface="Times New Roman" pitchFamily="18" charset="0"/>
              </a:rPr>
              <a:t>是罪人</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但只有</a:t>
            </a:r>
            <a:r>
              <a:rPr lang="en-US" altLang="zh-CN" sz="4400" dirty="0">
                <a:latin typeface="Times New Roman" pitchFamily="18" charset="0"/>
                <a:ea typeface="DFKai-SB" pitchFamily="65" charset="-120"/>
                <a:cs typeface="Times New Roman" pitchFamily="18" charset="0"/>
              </a:rPr>
              <a:t>10%</a:t>
            </a:r>
            <a:r>
              <a:rPr lang="zh-CN" altLang="en-US" sz="4400" dirty="0">
                <a:latin typeface="Times New Roman" pitchFamily="18" charset="0"/>
                <a:ea typeface="DFKai-SB" pitchFamily="65" charset="-120"/>
                <a:cs typeface="Times New Roman" pitchFamily="18" charset="0"/>
              </a:rPr>
              <a:t>得抑郁症</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罪不等于病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有抑郁症不是因为更有罪</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绝大多数杀人犯</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强奸犯</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骗子没有抑郁症</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en-US" altLang="zh-CN" sz="4400" dirty="0">
                <a:latin typeface="Times New Roman" pitchFamily="18" charset="0"/>
                <a:ea typeface="DFKai-SB" pitchFamily="65" charset="-120"/>
                <a:cs typeface="Times New Roman" pitchFamily="18" charset="0"/>
              </a:rPr>
              <a:t>2.</a:t>
            </a:r>
            <a:r>
              <a:rPr lang="zh-CN" altLang="en-US" sz="4400" dirty="0">
                <a:latin typeface="Times New Roman" pitchFamily="18" charset="0"/>
                <a:ea typeface="DFKai-SB" pitchFamily="65" charset="-120"/>
                <a:cs typeface="Times New Roman" pitchFamily="18" charset="0"/>
              </a:rPr>
              <a:t>内疚</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无力感</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失去信心热心</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是抑郁症产生的后果</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不是造成抑郁症的原因</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2"/>
              </a:buBlip>
              <a:defRPr/>
            </a:pPr>
            <a:r>
              <a:rPr lang="en-US" altLang="zh-CN" sz="4400" dirty="0">
                <a:latin typeface="Times New Roman" pitchFamily="18" charset="0"/>
                <a:ea typeface="DFKai-SB" pitchFamily="65" charset="-120"/>
                <a:cs typeface="Times New Roman" pitchFamily="18" charset="0"/>
              </a:rPr>
              <a:t>3.</a:t>
            </a:r>
            <a:r>
              <a:rPr lang="zh-CN" altLang="en-US" sz="4400" dirty="0">
                <a:latin typeface="Times New Roman" pitchFamily="18" charset="0"/>
                <a:ea typeface="DFKai-SB" pitchFamily="65" charset="-120"/>
                <a:cs typeface="Times New Roman" pitchFamily="18" charset="0"/>
              </a:rPr>
              <a:t>抗抑郁症药物的安全性、有效性</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通过</a:t>
            </a:r>
            <a:r>
              <a:rPr lang="en-US" altLang="zh-CN" sz="4400" dirty="0">
                <a:latin typeface="Times New Roman" pitchFamily="18" charset="0"/>
                <a:ea typeface="DFKai-SB" pitchFamily="65" charset="-120"/>
                <a:cs typeface="Times New Roman" pitchFamily="18" charset="0"/>
              </a:rPr>
              <a:t>FDA</a:t>
            </a:r>
            <a:r>
              <a:rPr lang="zh-CN" altLang="en-US" sz="4400" dirty="0">
                <a:latin typeface="Times New Roman" pitchFamily="18" charset="0"/>
                <a:ea typeface="DFKai-SB" pitchFamily="65" charset="-120"/>
                <a:cs typeface="Times New Roman" pitchFamily="18" charset="0"/>
              </a:rPr>
              <a:t>严格八步骤、</a:t>
            </a:r>
            <a:r>
              <a:rPr lang="en-US" altLang="zh-CN" sz="4400" dirty="0">
                <a:latin typeface="Times New Roman" pitchFamily="18" charset="0"/>
                <a:ea typeface="DFKai-SB" pitchFamily="65" charset="-120"/>
                <a:cs typeface="Times New Roman" pitchFamily="18" charset="0"/>
              </a:rPr>
              <a:t>12</a:t>
            </a:r>
            <a:r>
              <a:rPr lang="zh-CN" altLang="en-US" sz="4400" dirty="0">
                <a:latin typeface="Times New Roman" pitchFamily="18" charset="0"/>
                <a:ea typeface="DFKai-SB" pitchFamily="65" charset="-120"/>
                <a:cs typeface="Times New Roman" pitchFamily="18" charset="0"/>
              </a:rPr>
              <a:t>年审核</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有保证</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2"/>
              </a:buBlip>
              <a:defRPr/>
            </a:pPr>
            <a:r>
              <a:rPr lang="en-US" altLang="zh-CN" sz="4400" dirty="0">
                <a:latin typeface="Times New Roman" pitchFamily="18" charset="0"/>
                <a:ea typeface="DFKai-SB" pitchFamily="65" charset="-120"/>
                <a:cs typeface="Times New Roman" pitchFamily="18" charset="0"/>
              </a:rPr>
              <a:t>4.</a:t>
            </a:r>
            <a:r>
              <a:rPr lang="zh-CN" altLang="en-US" sz="4400" dirty="0">
                <a:latin typeface="Times New Roman" pitchFamily="18" charset="0"/>
                <a:ea typeface="DFKai-SB" pitchFamily="65" charset="-120"/>
                <a:cs typeface="Times New Roman" pitchFamily="18" charset="0"/>
              </a:rPr>
              <a:t>大脑功能紊乱造成抑郁症</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不是抑郁症造成大脑功能紊乱</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药物治疗针对消除大脑功能紊乱症状</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咨询针对处理环境诱因</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2"/>
              </a:buBlip>
              <a:defRPr/>
            </a:pPr>
            <a:r>
              <a:rPr lang="en-US" altLang="zh-CN" sz="4400" dirty="0">
                <a:latin typeface="Times New Roman" pitchFamily="18" charset="0"/>
                <a:ea typeface="DFKai-SB" pitchFamily="65" charset="-120"/>
                <a:cs typeface="Times New Roman" pitchFamily="18" charset="0"/>
              </a:rPr>
              <a:t>5.</a:t>
            </a:r>
            <a:r>
              <a:rPr lang="zh-CN" altLang="en-US" sz="4400" dirty="0">
                <a:latin typeface="Times New Roman" pitchFamily="18" charset="0"/>
                <a:ea typeface="DFKai-SB" pitchFamily="65" charset="-120"/>
                <a:cs typeface="Times New Roman" pitchFamily="18" charset="0"/>
              </a:rPr>
              <a:t>抑郁症</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基因与环境互动造成的疾病</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抑郁症基因已经找到</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疫情下抑郁症增加</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 是因为环境压力增加</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诱动基因功能紊乱</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不是犯罪增加或灵性更不好</a:t>
            </a: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2876205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a:defRPr/>
            </a:pPr>
            <a:r>
              <a:rPr lang="en-US" altLang="zh-CN" sz="4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Covid-19</a:t>
            </a:r>
            <a:r>
              <a:rPr lang="zh-CN" altLang="en-US" sz="4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新冠病毒疫情</a:t>
            </a:r>
            <a:r>
              <a:rPr lang="en-US" altLang="zh-CN" sz="4800"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1</a:t>
            </a:r>
            <a:endPar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endParaRPr>
          </a:p>
        </p:txBody>
      </p:sp>
      <p:sp>
        <p:nvSpPr>
          <p:cNvPr id="3" name="Content Placeholder 2"/>
          <p:cNvSpPr>
            <a:spLocks noGrp="1"/>
          </p:cNvSpPr>
          <p:nvPr>
            <p:ph idx="4294967295"/>
          </p:nvPr>
        </p:nvSpPr>
        <p:spPr>
          <a:xfrm>
            <a:off x="0" y="609600"/>
            <a:ext cx="9220200" cy="6794500"/>
          </a:xfrm>
        </p:spPr>
        <p:txBody>
          <a:bodyPr>
            <a:normAutofit fontScale="92500" lnSpcReduction="10000"/>
          </a:bodyPr>
          <a:lstStyle/>
          <a:p>
            <a:pPr eaLnBrk="1" hangingPunct="1">
              <a:lnSpc>
                <a:spcPct val="90000"/>
              </a:lnSpc>
              <a:buBlip>
                <a:blip r:embed="rId3"/>
              </a:buBlip>
              <a:defRPr/>
            </a:pPr>
            <a:r>
              <a:rPr lang="en-US" altLang="zh-CN" sz="4300" dirty="0">
                <a:latin typeface="Times New Roman" pitchFamily="18" charset="0"/>
                <a:ea typeface="DFKai-SB" pitchFamily="65" charset="-120"/>
                <a:cs typeface="Times New Roman" pitchFamily="18" charset="0"/>
              </a:rPr>
              <a:t>12/31/2019 WHO</a:t>
            </a:r>
            <a:r>
              <a:rPr lang="zh-CN" altLang="en-US" sz="4300" dirty="0">
                <a:latin typeface="Times New Roman" pitchFamily="18" charset="0"/>
                <a:ea typeface="DFKai-SB" pitchFamily="65" charset="-120"/>
                <a:cs typeface="Times New Roman" pitchFamily="18" charset="0"/>
              </a:rPr>
              <a:t>第一次接到中国新冠个案报告</a:t>
            </a:r>
            <a:r>
              <a:rPr lang="en-US" altLang="zh-CN" sz="4300" dirty="0">
                <a:latin typeface="Times New Roman" pitchFamily="18" charset="0"/>
                <a:ea typeface="DFKai-SB" pitchFamily="65" charset="-120"/>
                <a:cs typeface="Times New Roman" pitchFamily="18" charset="0"/>
              </a:rPr>
              <a:t>;</a:t>
            </a:r>
            <a:r>
              <a:rPr lang="zh-CN" altLang="en-US" sz="4300" dirty="0">
                <a:latin typeface="Times New Roman" pitchFamily="18" charset="0"/>
                <a:ea typeface="DFKai-SB" pitchFamily="65" charset="-120"/>
                <a:cs typeface="Times New Roman" pitchFamily="18" charset="0"/>
              </a:rPr>
              <a:t>一个月后世界</a:t>
            </a:r>
            <a:r>
              <a:rPr lang="en-US" altLang="zh-CN" sz="4300" dirty="0">
                <a:latin typeface="Times New Roman" pitchFamily="18" charset="0"/>
                <a:ea typeface="DFKai-SB" pitchFamily="65" charset="-120"/>
                <a:cs typeface="Times New Roman" pitchFamily="18" charset="0"/>
              </a:rPr>
              <a:t>18</a:t>
            </a:r>
            <a:r>
              <a:rPr lang="zh-CN" altLang="en-US" sz="4300" dirty="0">
                <a:latin typeface="Times New Roman" pitchFamily="18" charset="0"/>
                <a:ea typeface="DFKai-SB" pitchFamily="65" charset="-120"/>
                <a:cs typeface="Times New Roman" pitchFamily="18" charset="0"/>
              </a:rPr>
              <a:t>国家有个案</a:t>
            </a:r>
            <a:endParaRPr lang="en-US" altLang="zh-CN" sz="4300" dirty="0">
              <a:latin typeface="Times New Roman" pitchFamily="18" charset="0"/>
              <a:ea typeface="DFKai-SB" pitchFamily="65" charset="-120"/>
              <a:cs typeface="Times New Roman" pitchFamily="18" charset="0"/>
            </a:endParaRPr>
          </a:p>
          <a:p>
            <a:pPr>
              <a:lnSpc>
                <a:spcPct val="90000"/>
              </a:lnSpc>
              <a:buBlip>
                <a:blip r:embed="rId3"/>
              </a:buBlip>
              <a:defRPr/>
            </a:pPr>
            <a:r>
              <a:rPr lang="en-US" altLang="zh-CN" sz="4300" dirty="0">
                <a:latin typeface="Times New Roman" pitchFamily="18" charset="0"/>
                <a:ea typeface="DFKai-SB" pitchFamily="65" charset="-120"/>
                <a:cs typeface="Times New Roman" pitchFamily="18" charset="0"/>
              </a:rPr>
              <a:t>02/11/2020:WHO</a:t>
            </a:r>
            <a:r>
              <a:rPr lang="zh-CN" altLang="en-US" sz="4300" dirty="0">
                <a:latin typeface="Times New Roman" pitchFamily="18" charset="0"/>
                <a:ea typeface="DFKai-SB" pitchFamily="65" charset="-120"/>
                <a:cs typeface="Times New Roman" pitchFamily="18" charset="0"/>
              </a:rPr>
              <a:t>给病和病毒定名</a:t>
            </a:r>
            <a:endParaRPr lang="en-US" altLang="zh-CN" sz="43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en-US" altLang="zh-CN" sz="4300" dirty="0">
                <a:latin typeface="Times New Roman" pitchFamily="18" charset="0"/>
                <a:ea typeface="DFKai-SB" pitchFamily="65" charset="-120"/>
                <a:cs typeface="Times New Roman" pitchFamily="18" charset="0"/>
              </a:rPr>
              <a:t>02/26/2020:</a:t>
            </a:r>
            <a:r>
              <a:rPr lang="zh-CN" altLang="en-US" sz="4300" dirty="0">
                <a:latin typeface="Times New Roman" pitchFamily="18" charset="0"/>
                <a:ea typeface="DFKai-SB" pitchFamily="65" charset="-120"/>
                <a:cs typeface="Times New Roman" pitchFamily="18" charset="0"/>
              </a:rPr>
              <a:t>美国发现第一个个案</a:t>
            </a:r>
            <a:endParaRPr lang="en-US" altLang="zh-CN" sz="4300" dirty="0">
              <a:latin typeface="Times New Roman" pitchFamily="18" charset="0"/>
              <a:ea typeface="DFKai-SB" pitchFamily="65" charset="-120"/>
              <a:cs typeface="Times New Roman" pitchFamily="18" charset="0"/>
            </a:endParaRPr>
          </a:p>
          <a:p>
            <a:pPr>
              <a:lnSpc>
                <a:spcPct val="90000"/>
              </a:lnSpc>
              <a:buBlip>
                <a:blip r:embed="rId3"/>
              </a:buBlip>
              <a:defRPr/>
            </a:pPr>
            <a:r>
              <a:rPr lang="en-US" altLang="zh-CN" sz="4300" dirty="0">
                <a:latin typeface="Times New Roman" pitchFamily="18" charset="0"/>
                <a:ea typeface="DFKai-SB" pitchFamily="65" charset="-120"/>
                <a:cs typeface="Times New Roman" pitchFamily="18" charset="0"/>
              </a:rPr>
              <a:t>03/11/202: WHO</a:t>
            </a:r>
            <a:r>
              <a:rPr lang="zh-CN" altLang="en-US" sz="4300" dirty="0">
                <a:latin typeface="Times New Roman" pitchFamily="18" charset="0"/>
                <a:ea typeface="DFKai-SB" pitchFamily="65" charset="-120"/>
                <a:cs typeface="Times New Roman" pitchFamily="18" charset="0"/>
              </a:rPr>
              <a:t>宣布</a:t>
            </a:r>
            <a:r>
              <a:rPr lang="en-US" altLang="zh-CN" sz="4300" dirty="0">
                <a:latin typeface="Times New Roman" pitchFamily="18" charset="0"/>
                <a:ea typeface="DFKai-SB" pitchFamily="65" charset="-120"/>
                <a:cs typeface="Times New Roman" pitchFamily="18" charset="0"/>
              </a:rPr>
              <a:t>Covid19</a:t>
            </a:r>
            <a:r>
              <a:rPr lang="zh-CN" altLang="en-US" sz="4300" dirty="0">
                <a:latin typeface="Times New Roman" pitchFamily="18" charset="0"/>
                <a:ea typeface="DFKai-SB" pitchFamily="65" charset="-120"/>
                <a:cs typeface="Times New Roman" pitchFamily="18" charset="0"/>
              </a:rPr>
              <a:t>为大流行疾病</a:t>
            </a:r>
            <a:r>
              <a:rPr lang="en-US" altLang="zh-CN" sz="4300" dirty="0">
                <a:latin typeface="Times New Roman" pitchFamily="18" charset="0"/>
                <a:ea typeface="DFKai-SB" pitchFamily="65" charset="-120"/>
                <a:cs typeface="Times New Roman" pitchFamily="18" charset="0"/>
              </a:rPr>
              <a:t>Pandemic</a:t>
            </a:r>
          </a:p>
          <a:p>
            <a:pPr>
              <a:lnSpc>
                <a:spcPct val="90000"/>
              </a:lnSpc>
              <a:buBlip>
                <a:blip r:embed="rId3"/>
              </a:buBlip>
              <a:defRPr/>
            </a:pPr>
            <a:r>
              <a:rPr lang="zh-CN" altLang="en-US" sz="4300" dirty="0">
                <a:latin typeface="Times New Roman" pitchFamily="18" charset="0"/>
                <a:ea typeface="DFKai-SB" pitchFamily="65" charset="-120"/>
                <a:cs typeface="Times New Roman" pitchFamily="18" charset="0"/>
              </a:rPr>
              <a:t>一波一波病疫</a:t>
            </a:r>
            <a:r>
              <a:rPr lang="en-US" altLang="zh-CN" sz="4300" dirty="0">
                <a:latin typeface="Times New Roman" pitchFamily="18" charset="0"/>
                <a:ea typeface="DFKai-SB" pitchFamily="65" charset="-120"/>
                <a:cs typeface="Times New Roman" pitchFamily="18" charset="0"/>
              </a:rPr>
              <a:t>:</a:t>
            </a:r>
            <a:r>
              <a:rPr lang="zh-CN" altLang="en-US" sz="4300" dirty="0">
                <a:latin typeface="Times New Roman" pitchFamily="18" charset="0"/>
                <a:ea typeface="DFKai-SB" pitchFamily="65" charset="-120"/>
                <a:cs typeface="Times New Roman" pitchFamily="18" charset="0"/>
              </a:rPr>
              <a:t>新冠病毒不断变异</a:t>
            </a:r>
            <a:endParaRPr lang="en-US" altLang="zh-CN" sz="4300" dirty="0">
              <a:latin typeface="Times New Roman" pitchFamily="18" charset="0"/>
              <a:ea typeface="DFKai-SB" pitchFamily="65" charset="-120"/>
              <a:cs typeface="Times New Roman" pitchFamily="18" charset="0"/>
            </a:endParaRPr>
          </a:p>
          <a:p>
            <a:pPr>
              <a:lnSpc>
                <a:spcPct val="90000"/>
              </a:lnSpc>
              <a:buBlip>
                <a:blip r:embed="rId3"/>
              </a:buBlip>
              <a:defRPr/>
            </a:pPr>
            <a:r>
              <a:rPr lang="en-US" altLang="zh-CN" sz="4300" dirty="0">
                <a:latin typeface="Times New Roman" pitchFamily="18" charset="0"/>
                <a:ea typeface="DFKai-SB" pitchFamily="65" charset="-120"/>
                <a:cs typeface="Times New Roman" pitchFamily="18" charset="0"/>
              </a:rPr>
              <a:t>05.16.22</a:t>
            </a:r>
            <a:r>
              <a:rPr lang="zh-CN" altLang="en-US" sz="4300" dirty="0">
                <a:latin typeface="Times New Roman" pitchFamily="18" charset="0"/>
                <a:ea typeface="DFKai-SB" pitchFamily="65" charset="-120"/>
                <a:cs typeface="Times New Roman" pitchFamily="18" charset="0"/>
              </a:rPr>
              <a:t>世界</a:t>
            </a:r>
            <a:r>
              <a:rPr lang="en-US" altLang="zh-CN" sz="4300" dirty="0">
                <a:latin typeface="Times New Roman" pitchFamily="18" charset="0"/>
                <a:ea typeface="DFKai-SB" pitchFamily="65" charset="-120"/>
                <a:cs typeface="Times New Roman" pitchFamily="18" charset="0"/>
              </a:rPr>
              <a:t>&gt;5.2</a:t>
            </a:r>
            <a:r>
              <a:rPr lang="zh-CN" altLang="en-US" sz="4300" dirty="0">
                <a:latin typeface="Times New Roman" pitchFamily="18" charset="0"/>
                <a:ea typeface="DFKai-SB" pitchFamily="65" charset="-120"/>
                <a:cs typeface="Times New Roman" pitchFamily="18" charset="0"/>
              </a:rPr>
              <a:t>忆个案</a:t>
            </a:r>
            <a:r>
              <a:rPr lang="en-US" altLang="zh-CN" sz="4300" dirty="0">
                <a:latin typeface="Times New Roman" pitchFamily="18" charset="0"/>
                <a:ea typeface="DFKai-SB" pitchFamily="65" charset="-120"/>
                <a:cs typeface="Times New Roman" pitchFamily="18" charset="0"/>
              </a:rPr>
              <a:t>; &gt;6.2</a:t>
            </a:r>
            <a:r>
              <a:rPr lang="zh-CN" altLang="en-US" sz="4300" dirty="0">
                <a:latin typeface="Times New Roman" pitchFamily="18" charset="0"/>
                <a:ea typeface="DFKai-SB" pitchFamily="65" charset="-120"/>
                <a:cs typeface="Times New Roman" pitchFamily="18" charset="0"/>
              </a:rPr>
              <a:t>百万死亡</a:t>
            </a:r>
            <a:endParaRPr lang="en-US" altLang="zh-CN" sz="4300"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4300" dirty="0">
                <a:latin typeface="Times New Roman" pitchFamily="18" charset="0"/>
                <a:ea typeface="DFKai-SB" pitchFamily="65" charset="-120"/>
                <a:cs typeface="Times New Roman" pitchFamily="18" charset="0"/>
              </a:rPr>
              <a:t>美国</a:t>
            </a:r>
            <a:r>
              <a:rPr lang="en-US" altLang="zh-CN" sz="4300" dirty="0">
                <a:latin typeface="Times New Roman" pitchFamily="18" charset="0"/>
                <a:ea typeface="DFKai-SB" pitchFamily="65" charset="-120"/>
                <a:cs typeface="Times New Roman" pitchFamily="18" charset="0"/>
              </a:rPr>
              <a:t>&gt;</a:t>
            </a:r>
            <a:r>
              <a:rPr lang="zh-CN" altLang="en-US" sz="4300" dirty="0">
                <a:latin typeface="Times New Roman" pitchFamily="18" charset="0"/>
                <a:ea typeface="DFKai-SB" pitchFamily="65" charset="-120"/>
                <a:cs typeface="Times New Roman" pitchFamily="18" charset="0"/>
              </a:rPr>
              <a:t>八千三百万个案</a:t>
            </a:r>
            <a:r>
              <a:rPr lang="en-US" altLang="zh-CN" sz="4300" dirty="0">
                <a:latin typeface="Times New Roman" pitchFamily="18" charset="0"/>
                <a:ea typeface="DFKai-SB" pitchFamily="65" charset="-120"/>
                <a:cs typeface="Times New Roman" pitchFamily="18" charset="0"/>
              </a:rPr>
              <a:t>; </a:t>
            </a:r>
            <a:r>
              <a:rPr lang="zh-CN" altLang="en-US" sz="4300" dirty="0">
                <a:latin typeface="Times New Roman" pitchFamily="18" charset="0"/>
                <a:ea typeface="DFKai-SB" pitchFamily="65" charset="-120"/>
                <a:cs typeface="Times New Roman" pitchFamily="18" charset="0"/>
              </a:rPr>
              <a:t>一百万死亡 </a:t>
            </a:r>
            <a:endParaRPr lang="en-US" altLang="zh-CN" sz="4300" dirty="0">
              <a:latin typeface="Times New Roman" pitchFamily="18" charset="0"/>
              <a:ea typeface="DFKai-SB" pitchFamily="65" charset="-120"/>
              <a:cs typeface="Times New Roman" pitchFamily="18" charset="0"/>
            </a:endParaRPr>
          </a:p>
          <a:p>
            <a:pPr>
              <a:lnSpc>
                <a:spcPct val="90000"/>
              </a:lnSpc>
              <a:buBlip>
                <a:blip r:embed="rId3"/>
              </a:buBlip>
              <a:defRPr/>
            </a:pPr>
            <a:r>
              <a:rPr lang="zh-CN" altLang="en-US" sz="4300" dirty="0">
                <a:latin typeface="Times New Roman" pitchFamily="18" charset="0"/>
                <a:ea typeface="DFKai-SB" pitchFamily="65" charset="-120"/>
                <a:cs typeface="Times New Roman" pitchFamily="18" charset="0"/>
              </a:rPr>
              <a:t>减少人类预期寿命最少</a:t>
            </a:r>
            <a:r>
              <a:rPr lang="en-US" altLang="zh-CN" sz="4300" dirty="0">
                <a:latin typeface="Times New Roman" pitchFamily="18" charset="0"/>
                <a:ea typeface="DFKai-SB" pitchFamily="65" charset="-120"/>
                <a:cs typeface="Times New Roman" pitchFamily="18" charset="0"/>
              </a:rPr>
              <a:t>3</a:t>
            </a:r>
            <a:r>
              <a:rPr lang="zh-CN" altLang="en-US" sz="4300" dirty="0">
                <a:latin typeface="Times New Roman" pitchFamily="18" charset="0"/>
                <a:ea typeface="DFKai-SB" pitchFamily="65" charset="-120"/>
                <a:cs typeface="Times New Roman" pitchFamily="18" charset="0"/>
              </a:rPr>
              <a:t>年</a:t>
            </a:r>
            <a:r>
              <a:rPr lang="en-US" altLang="zh-CN" sz="4300" dirty="0">
                <a:latin typeface="Times New Roman" pitchFamily="18" charset="0"/>
                <a:ea typeface="DFKai-SB" pitchFamily="65" charset="-120"/>
                <a:cs typeface="Times New Roman" pitchFamily="18" charset="0"/>
              </a:rPr>
              <a:t>: Life Expectancy shortened by at least 3 years</a:t>
            </a:r>
          </a:p>
          <a:p>
            <a:pPr>
              <a:lnSpc>
                <a:spcPct val="90000"/>
              </a:lnSpc>
              <a:buBlip>
                <a:blip r:embed="rId3"/>
              </a:buBlip>
              <a:defRPr/>
            </a:pPr>
            <a:endParaRPr lang="en-US" altLang="zh-CN" sz="4400" dirty="0">
              <a:latin typeface="Times New Roman" pitchFamily="18" charset="0"/>
              <a:ea typeface="宋体" pitchFamily="2" charset="-122"/>
              <a:cs typeface="Times New Roman" pitchFamily="18" charset="0"/>
            </a:endParaRPr>
          </a:p>
        </p:txBody>
      </p:sp>
    </p:spTree>
    <p:extLst>
      <p:ext uri="{BB962C8B-B14F-4D97-AF65-F5344CB8AC3E}">
        <p14:creationId xmlns:p14="http://schemas.microsoft.com/office/powerpoint/2010/main" val="404752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609600"/>
          </a:xfrm>
        </p:spPr>
        <p:txBody>
          <a:bodyPr anchorCtr="0"/>
          <a:lstStyle/>
          <a:p>
            <a:pPr>
              <a:defRPr/>
            </a:pPr>
            <a:r>
              <a:rPr lang="zh-CN" altLang="en-US" sz="4800" dirty="0">
                <a:solidFill>
                  <a:srgbClr val="FFFF00"/>
                </a:solidFill>
                <a:latin typeface="Times New Roman" panose="02020603050405020304" pitchFamily="18" charset="0"/>
                <a:ea typeface="DFKai-SB" pitchFamily="65" charset="-120"/>
                <a:cs typeface="Times New Roman" panose="02020603050405020304" pitchFamily="18" charset="0"/>
              </a:rPr>
              <a:t>新冠病感染后症状</a:t>
            </a:r>
            <a:endParaRPr lang="en-US" altLang="zh-CN" sz="4800" dirty="0">
              <a:solidFill>
                <a:srgbClr val="FFFF00"/>
              </a:solidFill>
              <a:latin typeface="Times New Roman" panose="02020603050405020304" pitchFamily="18" charset="0"/>
              <a:ea typeface="DFKai-SB" pitchFamily="65" charset="-120"/>
              <a:cs typeface="Times New Roman" panose="02020603050405020304" pitchFamily="18" charset="0"/>
            </a:endParaRPr>
          </a:p>
        </p:txBody>
      </p:sp>
      <p:sp>
        <p:nvSpPr>
          <p:cNvPr id="3" name="Content Placeholder 2"/>
          <p:cNvSpPr>
            <a:spLocks noGrp="1"/>
          </p:cNvSpPr>
          <p:nvPr>
            <p:ph idx="4294967295"/>
          </p:nvPr>
        </p:nvSpPr>
        <p:spPr>
          <a:xfrm>
            <a:off x="0" y="762000"/>
            <a:ext cx="9220200" cy="6096000"/>
          </a:xfrm>
        </p:spPr>
        <p:txBody>
          <a:bodyPr>
            <a:normAutofit fontScale="92500" lnSpcReduction="20000"/>
          </a:bodyPr>
          <a:lstStyle/>
          <a:p>
            <a:pPr>
              <a:lnSpc>
                <a:spcPct val="90000"/>
              </a:lnSpc>
              <a:buBlip>
                <a:blip r:embed="rId3"/>
              </a:buBlip>
              <a:defRPr/>
            </a:pPr>
            <a:r>
              <a:rPr lang="en-US" altLang="zh-CN" sz="4400" dirty="0">
                <a:latin typeface="Times New Roman" pitchFamily="18" charset="0"/>
                <a:ea typeface="DFKai-SB" pitchFamily="65" charset="-120"/>
                <a:cs typeface="Times New Roman" pitchFamily="18" charset="0"/>
              </a:rPr>
              <a:t>40%</a:t>
            </a:r>
            <a:r>
              <a:rPr lang="zh-CN" altLang="en-US" sz="4400" dirty="0">
                <a:solidFill>
                  <a:srgbClr val="FFFF00"/>
                </a:solidFill>
                <a:latin typeface="Times New Roman" pitchFamily="18" charset="0"/>
                <a:ea typeface="DFKai-SB" pitchFamily="65" charset="-120"/>
                <a:cs typeface="Times New Roman" pitchFamily="18" charset="0"/>
              </a:rPr>
              <a:t>没有症状</a:t>
            </a:r>
            <a:r>
              <a:rPr lang="en-US" altLang="zh-CN" sz="4400" dirty="0">
                <a:solidFill>
                  <a:srgbClr val="FFFF00"/>
                </a:solidFill>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但病毒还可以透过无症状人的飞沫传给身边的人</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en-US" altLang="zh-CN" sz="4400" dirty="0">
                <a:latin typeface="Times New Roman" pitchFamily="18" charset="0"/>
                <a:ea typeface="DFKai-SB" pitchFamily="65" charset="-120"/>
                <a:cs typeface="Times New Roman" pitchFamily="18" charset="0"/>
              </a:rPr>
              <a:t>40%</a:t>
            </a:r>
            <a:r>
              <a:rPr lang="zh-CN" altLang="en-US" sz="4400" dirty="0">
                <a:solidFill>
                  <a:srgbClr val="FFFF00"/>
                </a:solidFill>
                <a:latin typeface="Times New Roman" pitchFamily="18" charset="0"/>
                <a:ea typeface="DFKai-SB" pitchFamily="65" charset="-120"/>
                <a:cs typeface="Times New Roman" pitchFamily="18" charset="0"/>
              </a:rPr>
              <a:t>轻微症状</a:t>
            </a:r>
            <a:r>
              <a:rPr lang="en-US" altLang="zh-CN" sz="4400" dirty="0">
                <a:solidFill>
                  <a:srgbClr val="FFFF00"/>
                </a:solidFill>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感冒症状</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失去嗅觉</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en-US" altLang="zh-CN" sz="4400" dirty="0">
                <a:latin typeface="Times New Roman" pitchFamily="18" charset="0"/>
                <a:ea typeface="DFKai-SB" pitchFamily="65" charset="-120"/>
                <a:cs typeface="Times New Roman" pitchFamily="18" charset="0"/>
              </a:rPr>
              <a:t>20%</a:t>
            </a:r>
            <a:r>
              <a:rPr lang="zh-CN" altLang="en-US" sz="4400" dirty="0">
                <a:solidFill>
                  <a:srgbClr val="FFFF00"/>
                </a:solidFill>
                <a:latin typeface="Times New Roman" pitchFamily="18" charset="0"/>
                <a:ea typeface="DFKai-SB" pitchFamily="65" charset="-120"/>
                <a:cs typeface="Times New Roman" pitchFamily="18" charset="0"/>
              </a:rPr>
              <a:t>严重症状</a:t>
            </a:r>
            <a:r>
              <a:rPr lang="en-US" altLang="zh-CN" sz="4400" dirty="0">
                <a:solidFill>
                  <a:srgbClr val="FFFF00"/>
                </a:solidFill>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需要住院治疗</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en-US" altLang="zh-CN" sz="4400" dirty="0">
                <a:latin typeface="Times New Roman" pitchFamily="18" charset="0"/>
                <a:ea typeface="DFKai-SB" pitchFamily="65" charset="-120"/>
                <a:cs typeface="Times New Roman" pitchFamily="18" charset="0"/>
              </a:rPr>
              <a:t>2%</a:t>
            </a:r>
            <a:r>
              <a:rPr lang="zh-CN" altLang="en-US" sz="4400" dirty="0">
                <a:solidFill>
                  <a:srgbClr val="FFFF00"/>
                </a:solidFill>
                <a:latin typeface="Times New Roman" pitchFamily="18" charset="0"/>
                <a:ea typeface="DFKai-SB" pitchFamily="65" charset="-120"/>
                <a:cs typeface="Times New Roman" pitchFamily="18" charset="0"/>
              </a:rPr>
              <a:t>死亡</a:t>
            </a:r>
            <a:r>
              <a:rPr lang="zh-CN" altLang="en-US" sz="4400" dirty="0">
                <a:latin typeface="Times New Roman" pitchFamily="18" charset="0"/>
                <a:ea typeface="DFKai-SB" pitchFamily="65" charset="-120"/>
                <a:cs typeface="Times New Roman" pitchFamily="18" charset="0"/>
              </a:rPr>
              <a:t>（西方）</a:t>
            </a:r>
            <a:endParaRPr lang="en-US" altLang="zh-CN" sz="4400" dirty="0">
              <a:latin typeface="Times New Roman" pitchFamily="18" charset="0"/>
              <a:ea typeface="DFKai-SB" pitchFamily="65" charset="-120"/>
              <a:cs typeface="Times New Roman" pitchFamily="18" charset="0"/>
            </a:endParaRPr>
          </a:p>
          <a:p>
            <a:pPr>
              <a:lnSpc>
                <a:spcPct val="90000"/>
              </a:lnSpc>
              <a:buBlip>
                <a:blip r:embed="rId3"/>
              </a:buBlip>
              <a:defRPr/>
            </a:pPr>
            <a:r>
              <a:rPr lang="en-US" altLang="zh-CN" sz="4400" dirty="0">
                <a:latin typeface="Times New Roman" pitchFamily="18" charset="0"/>
                <a:ea typeface="DFKai-SB" pitchFamily="65" charset="-120"/>
                <a:cs typeface="Times New Roman" pitchFamily="18" charset="0"/>
              </a:rPr>
              <a:t>30% </a:t>
            </a:r>
            <a:r>
              <a:rPr lang="zh-CN" altLang="en-US" sz="4400" dirty="0">
                <a:solidFill>
                  <a:srgbClr val="FFFF00"/>
                </a:solidFill>
                <a:latin typeface="Times New Roman" pitchFamily="18" charset="0"/>
                <a:ea typeface="DFKai-SB" pitchFamily="65" charset="-120"/>
                <a:cs typeface="Times New Roman" pitchFamily="18" charset="0"/>
              </a:rPr>
              <a:t>新冠病长期症</a:t>
            </a:r>
            <a:r>
              <a:rPr lang="en-US" altLang="zh-CN" sz="4400" dirty="0">
                <a:solidFill>
                  <a:srgbClr val="FFFF00"/>
                </a:solidFill>
                <a:latin typeface="Times New Roman" pitchFamily="18" charset="0"/>
                <a:ea typeface="DFKai-SB" pitchFamily="65" charset="-120"/>
                <a:cs typeface="Times New Roman" pitchFamily="18" charset="0"/>
              </a:rPr>
              <a:t>Long Covid </a:t>
            </a:r>
            <a:r>
              <a:rPr lang="zh-CN" altLang="en-US" sz="4400" dirty="0">
                <a:latin typeface="Times New Roman" pitchFamily="18" charset="0"/>
                <a:ea typeface="DFKai-SB" pitchFamily="65" charset="-120"/>
                <a:cs typeface="Times New Roman" pitchFamily="18" charset="0"/>
              </a:rPr>
              <a:t>需要一年才恢复</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头疼</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气促</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肌肉疼痛</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疲劳</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腹泻</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抑郁焦虑</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失眠</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记忆不好</a:t>
            </a:r>
            <a:r>
              <a:rPr lang="en-US" altLang="zh-CN" sz="4400" dirty="0">
                <a:latin typeface="Times New Roman" pitchFamily="18" charset="0"/>
                <a:ea typeface="DFKai-SB" pitchFamily="65" charset="-120"/>
                <a:cs typeface="Times New Roman" pitchFamily="18" charset="0"/>
              </a:rPr>
              <a:t>; 5%:</a:t>
            </a:r>
            <a:r>
              <a:rPr lang="zh-CN" altLang="en-US" sz="4400" dirty="0">
                <a:latin typeface="Times New Roman" pitchFamily="18" charset="0"/>
                <a:ea typeface="DFKai-SB" pitchFamily="65" charset="-120"/>
                <a:cs typeface="Times New Roman" pitchFamily="18" charset="0"/>
              </a:rPr>
              <a:t>心、肺、肾、脑</a:t>
            </a:r>
            <a:r>
              <a:rPr lang="zh-CN" altLang="en-US" sz="4400" dirty="0">
                <a:solidFill>
                  <a:srgbClr val="FFFF00"/>
                </a:solidFill>
                <a:latin typeface="Times New Roman" pitchFamily="18" charset="0"/>
                <a:ea typeface="DFKai-SB" pitchFamily="65" charset="-120"/>
                <a:cs typeface="Times New Roman" pitchFamily="18" charset="0"/>
              </a:rPr>
              <a:t>长期受损害</a:t>
            </a:r>
            <a:endParaRPr lang="en-US" altLang="zh-CN" sz="4400" dirty="0">
              <a:solidFill>
                <a:srgbClr val="FFFF00"/>
              </a:solidFill>
              <a:latin typeface="Times New Roman" pitchFamily="18" charset="0"/>
              <a:ea typeface="DFKai-SB" pitchFamily="65" charset="-120"/>
              <a:cs typeface="Times New Roman" pitchFamily="18" charset="0"/>
            </a:endParaRPr>
          </a:p>
          <a:p>
            <a:pPr>
              <a:lnSpc>
                <a:spcPct val="90000"/>
              </a:lnSpc>
              <a:buBlip>
                <a:blip r:embed="rId3"/>
              </a:buBlip>
              <a:defRPr/>
            </a:pPr>
            <a:r>
              <a:rPr lang="en-US" altLang="zh-CN" sz="4400" dirty="0">
                <a:latin typeface="Times New Roman" pitchFamily="18" charset="0"/>
                <a:ea typeface="宋体" pitchFamily="2" charset="-122"/>
                <a:cs typeface="Times New Roman" pitchFamily="18" charset="0"/>
              </a:rPr>
              <a:t>30%</a:t>
            </a:r>
            <a:r>
              <a:rPr lang="zh-CN" altLang="en-US" sz="4400" dirty="0">
                <a:latin typeface="KaiTi" panose="02010609060101010101" pitchFamily="49" charset="-122"/>
                <a:ea typeface="KaiTi" panose="02010609060101010101" pitchFamily="49" charset="-122"/>
                <a:cs typeface="Times New Roman" pitchFamily="18" charset="0"/>
              </a:rPr>
              <a:t>得</a:t>
            </a:r>
            <a:r>
              <a:rPr lang="zh-CN" altLang="en-US" sz="4400" dirty="0">
                <a:solidFill>
                  <a:srgbClr val="FFFF00"/>
                </a:solidFill>
                <a:latin typeface="KaiTi" panose="02010609060101010101" pitchFamily="49" charset="-122"/>
                <a:ea typeface="KaiTi" panose="02010609060101010101" pitchFamily="49" charset="-122"/>
                <a:cs typeface="Times New Roman" pitchFamily="18" charset="0"/>
              </a:rPr>
              <a:t>抑郁症</a:t>
            </a:r>
            <a:endParaRPr lang="en-US" altLang="zh-CN" sz="4400" dirty="0">
              <a:solidFill>
                <a:srgbClr val="FFFF00"/>
              </a:solidFill>
              <a:latin typeface="KaiTi" panose="02010609060101010101" pitchFamily="49" charset="-122"/>
              <a:ea typeface="KaiTi" panose="02010609060101010101" pitchFamily="49" charset="-122"/>
              <a:cs typeface="Times New Roman" pitchFamily="18" charset="0"/>
            </a:endParaRPr>
          </a:p>
          <a:p>
            <a:pPr>
              <a:lnSpc>
                <a:spcPct val="90000"/>
              </a:lnSpc>
              <a:buBlip>
                <a:blip r:embed="rId3"/>
              </a:buBlip>
              <a:defRPr/>
            </a:pPr>
            <a:r>
              <a:rPr lang="zh-CN" altLang="en-US" sz="4400" dirty="0">
                <a:latin typeface="Times New Roman" pitchFamily="18" charset="0"/>
                <a:ea typeface="DFKai-SB" pitchFamily="65" charset="-120"/>
                <a:cs typeface="Times New Roman" pitchFamily="18" charset="0"/>
              </a:rPr>
              <a:t>新冠疫情提供社会讨论抑郁症的契机</a:t>
            </a:r>
            <a:endParaRPr lang="en-US" altLang="zh-CN" sz="4400" dirty="0">
              <a:latin typeface="Times New Roman" pitchFamily="18" charset="0"/>
              <a:ea typeface="DFKai-SB" pitchFamily="65" charset="-120"/>
              <a:cs typeface="Times New Roman" pitchFamily="18" charset="0"/>
            </a:endParaRPr>
          </a:p>
        </p:txBody>
      </p:sp>
    </p:spTree>
    <p:extLst>
      <p:ext uri="{BB962C8B-B14F-4D97-AF65-F5344CB8AC3E}">
        <p14:creationId xmlns:p14="http://schemas.microsoft.com/office/powerpoint/2010/main" val="77277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457200"/>
          </a:xfrm>
        </p:spPr>
        <p:txBody>
          <a:bodyPr anchorCtr="0"/>
          <a:lstStyle/>
          <a:p>
            <a:pPr eaLnBrk="1" hangingPunct="1">
              <a:defRPr/>
            </a:pPr>
            <a:r>
              <a:rPr lang="zh-CN" altLang="en-US" dirty="0">
                <a:solidFill>
                  <a:srgbClr val="FFFF00"/>
                </a:solidFill>
                <a:latin typeface="DFKai-SB" pitchFamily="65" charset="-120"/>
                <a:ea typeface="DFKai-SB" pitchFamily="65" charset="-120"/>
              </a:rPr>
              <a:t>抑郁症相当普遍</a:t>
            </a:r>
            <a:endParaRPr lang="en-US" altLang="zh-CN" dirty="0">
              <a:solidFill>
                <a:srgbClr val="FFFF00"/>
              </a:solidFill>
              <a:latin typeface="DFKai-SB" pitchFamily="65" charset="-120"/>
              <a:ea typeface="DFKai-SB" pitchFamily="65" charset="-120"/>
            </a:endParaRPr>
          </a:p>
        </p:txBody>
      </p:sp>
      <p:sp>
        <p:nvSpPr>
          <p:cNvPr id="3" name="Content Placeholder 2"/>
          <p:cNvSpPr>
            <a:spLocks noGrp="1"/>
          </p:cNvSpPr>
          <p:nvPr>
            <p:ph idx="4294967295"/>
          </p:nvPr>
        </p:nvSpPr>
        <p:spPr>
          <a:xfrm>
            <a:off x="-76200" y="609600"/>
            <a:ext cx="9296400" cy="6248400"/>
          </a:xfrm>
        </p:spPr>
        <p:txBody>
          <a:bodyPr>
            <a:normAutofit fontScale="85000" lnSpcReduction="20000"/>
          </a:bodyPr>
          <a:lstStyle/>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世界各地</a:t>
            </a:r>
            <a:r>
              <a:rPr lang="en-US" altLang="zh-CN" sz="4400" dirty="0">
                <a:latin typeface="Times New Roman" pitchFamily="18" charset="0"/>
                <a:ea typeface="DFKai-SB" pitchFamily="65" charset="-120"/>
                <a:cs typeface="Times New Roman" pitchFamily="18" charset="0"/>
              </a:rPr>
              <a:t>7-10%</a:t>
            </a:r>
            <a:r>
              <a:rPr lang="zh-CN" altLang="en-US" sz="4400" dirty="0">
                <a:latin typeface="Times New Roman" pitchFamily="18" charset="0"/>
                <a:ea typeface="DFKai-SB" pitchFamily="65" charset="-120"/>
                <a:cs typeface="Times New Roman" pitchFamily="18" charset="0"/>
              </a:rPr>
              <a:t>的人有抑郁症</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新冠疫情冲击下估计增加到</a:t>
            </a:r>
            <a:r>
              <a:rPr lang="en-US" altLang="zh-CN" sz="4400" dirty="0">
                <a:latin typeface="Times New Roman" pitchFamily="18" charset="0"/>
                <a:ea typeface="DFKai-SB" pitchFamily="65" charset="-120"/>
                <a:cs typeface="Times New Roman" pitchFamily="18" charset="0"/>
              </a:rPr>
              <a:t>30%</a:t>
            </a: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中国</a:t>
            </a:r>
            <a:r>
              <a:rPr lang="en-US" altLang="zh-CN" sz="4400" dirty="0">
                <a:latin typeface="Times New Roman" pitchFamily="18" charset="0"/>
                <a:ea typeface="DFKai-SB" pitchFamily="65" charset="-120"/>
                <a:cs typeface="Times New Roman" pitchFamily="18" charset="0"/>
              </a:rPr>
              <a:t>2019</a:t>
            </a:r>
            <a:r>
              <a:rPr lang="zh-CN" altLang="en-US" sz="4400" dirty="0">
                <a:latin typeface="Times New Roman" pitchFamily="18" charset="0"/>
                <a:ea typeface="DFKai-SB" pitchFamily="65" charset="-120"/>
                <a:cs typeface="Times New Roman" pitchFamily="18" charset="0"/>
              </a:rPr>
              <a:t>人口</a:t>
            </a:r>
            <a:r>
              <a:rPr lang="en-US" altLang="zh-CN" sz="4400" dirty="0">
                <a:latin typeface="Times New Roman" pitchFamily="18" charset="0"/>
                <a:ea typeface="DFKai-SB" pitchFamily="65" charset="-120"/>
                <a:cs typeface="Times New Roman" pitchFamily="18" charset="0"/>
              </a:rPr>
              <a:t>=13.98</a:t>
            </a:r>
            <a:r>
              <a:rPr lang="zh-CN" altLang="en-US" sz="4400" dirty="0">
                <a:latin typeface="Times New Roman" pitchFamily="18" charset="0"/>
                <a:ea typeface="DFKai-SB" pitchFamily="65" charset="-120"/>
                <a:cs typeface="Times New Roman" pitchFamily="18" charset="0"/>
              </a:rPr>
              <a:t>忆</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估计中国有</a:t>
            </a:r>
            <a:r>
              <a:rPr lang="en-US" altLang="zh-CN" sz="4400" dirty="0">
                <a:latin typeface="Times New Roman" pitchFamily="18" charset="0"/>
                <a:ea typeface="DFKai-SB" pitchFamily="65" charset="-120"/>
                <a:cs typeface="Times New Roman" pitchFamily="18" charset="0"/>
              </a:rPr>
              <a:t>1</a:t>
            </a:r>
            <a:r>
              <a:rPr lang="zh-CN" altLang="en-US" sz="4400" dirty="0">
                <a:latin typeface="Times New Roman" pitchFamily="18" charset="0"/>
                <a:ea typeface="DFKai-SB" pitchFamily="65" charset="-120"/>
                <a:cs typeface="Times New Roman" pitchFamily="18" charset="0"/>
              </a:rPr>
              <a:t>忆</a:t>
            </a:r>
            <a:r>
              <a:rPr lang="en-US" altLang="zh-CN" sz="4400" dirty="0">
                <a:latin typeface="Times New Roman" pitchFamily="18" charset="0"/>
                <a:ea typeface="DFKai-SB" pitchFamily="65" charset="-120"/>
                <a:cs typeface="Times New Roman" pitchFamily="18" charset="0"/>
              </a:rPr>
              <a:t>(7%=100M)</a:t>
            </a:r>
            <a:r>
              <a:rPr lang="zh-CN" altLang="en-US" sz="4400" dirty="0">
                <a:latin typeface="Times New Roman" pitchFamily="18" charset="0"/>
                <a:ea typeface="DFKai-SB" pitchFamily="65" charset="-120"/>
                <a:cs typeface="Times New Roman" pitchFamily="18" charset="0"/>
              </a:rPr>
              <a:t>人患抑郁症</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美国人口</a:t>
            </a:r>
            <a:r>
              <a:rPr lang="en-US" altLang="zh-CN" sz="4400" dirty="0">
                <a:latin typeface="Times New Roman" pitchFamily="18" charset="0"/>
                <a:ea typeface="DFKai-SB" pitchFamily="65" charset="-120"/>
                <a:cs typeface="Times New Roman" pitchFamily="18" charset="0"/>
              </a:rPr>
              <a:t>3.3</a:t>
            </a:r>
            <a:r>
              <a:rPr lang="zh-CN" altLang="en-US" sz="4400" dirty="0">
                <a:latin typeface="Times New Roman" pitchFamily="18" charset="0"/>
                <a:ea typeface="DFKai-SB" pitchFamily="65" charset="-120"/>
                <a:cs typeface="Times New Roman" pitchFamily="18" charset="0"/>
              </a:rPr>
              <a:t>忆</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两千四百万</a:t>
            </a:r>
            <a:r>
              <a:rPr lang="en-US" altLang="zh-CN" sz="4400" dirty="0">
                <a:latin typeface="Times New Roman" pitchFamily="18" charset="0"/>
                <a:ea typeface="DFKai-SB" pitchFamily="65" charset="-120"/>
                <a:cs typeface="Times New Roman" pitchFamily="18" charset="0"/>
              </a:rPr>
              <a:t>(7%)</a:t>
            </a:r>
            <a:r>
              <a:rPr lang="zh-CN" altLang="en-US" sz="4400" dirty="0">
                <a:latin typeface="Times New Roman" pitchFamily="18" charset="0"/>
                <a:ea typeface="DFKai-SB" pitchFamily="65" charset="-120"/>
                <a:cs typeface="Times New Roman" pitchFamily="18" charset="0"/>
              </a:rPr>
              <a:t>患抑郁症</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相对一千七百万</a:t>
            </a:r>
            <a:r>
              <a:rPr lang="en-US" altLang="zh-CN" sz="4400" dirty="0">
                <a:latin typeface="Times New Roman" pitchFamily="18" charset="0"/>
                <a:ea typeface="DFKai-SB" pitchFamily="65" charset="-120"/>
                <a:cs typeface="Times New Roman" pitchFamily="18" charset="0"/>
              </a:rPr>
              <a:t>(5%)</a:t>
            </a:r>
            <a:r>
              <a:rPr lang="zh-CN" altLang="en-US" sz="4400" dirty="0">
                <a:latin typeface="Times New Roman" pitchFamily="18" charset="0"/>
                <a:ea typeface="DFKai-SB" pitchFamily="65" charset="-120"/>
                <a:cs typeface="Times New Roman" pitchFamily="18" charset="0"/>
              </a:rPr>
              <a:t>有各种癌症</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抑郁症</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世界严重公共卫生问题</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抑郁症是基因与环境压力互动造成的疾病</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新冠疫情增加世界各地抑郁症发病率最少两倍</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证明疫情造成的环境压力诱动基因</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导致基因功能紊乱</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叫更多人得抑郁症</a:t>
            </a:r>
            <a:r>
              <a:rPr lang="en-US" altLang="zh-CN" sz="4400" dirty="0">
                <a:latin typeface="Times New Roman" pitchFamily="18" charset="0"/>
                <a:ea typeface="DFKai-SB" pitchFamily="65" charset="-120"/>
                <a:cs typeface="Times New Roman" pitchFamily="18" charset="0"/>
              </a:rPr>
              <a:t>;</a:t>
            </a:r>
            <a:r>
              <a:rPr lang="zh-CN" altLang="en-US" sz="4400" dirty="0">
                <a:latin typeface="Times New Roman" pitchFamily="18" charset="0"/>
                <a:ea typeface="DFKai-SB" pitchFamily="65" charset="-120"/>
                <a:cs typeface="Times New Roman" pitchFamily="18" charset="0"/>
              </a:rPr>
              <a:t>说明抑郁症跟灵性信仰没有直接因果关系</a:t>
            </a:r>
            <a:endParaRPr lang="en-US" altLang="zh-CN" sz="4400" dirty="0">
              <a:latin typeface="Times New Roman" pitchFamily="18" charset="0"/>
              <a:ea typeface="DFKai-SB" pitchFamily="65" charset="-120"/>
              <a:cs typeface="Times New Roman" pitchFamily="18" charset="0"/>
            </a:endParaRPr>
          </a:p>
          <a:p>
            <a:pPr eaLnBrk="1" hangingPunct="1">
              <a:lnSpc>
                <a:spcPct val="90000"/>
              </a:lnSpc>
              <a:buBlip>
                <a:blip r:embed="rId3"/>
              </a:buBlip>
              <a:defRPr/>
            </a:pPr>
            <a:r>
              <a:rPr lang="zh-CN" altLang="en-US" sz="4400" dirty="0">
                <a:latin typeface="Times New Roman" pitchFamily="18" charset="0"/>
                <a:ea typeface="DFKai-SB" pitchFamily="65" charset="-120"/>
                <a:cs typeface="Times New Roman" pitchFamily="18" charset="0"/>
              </a:rPr>
              <a:t>可是一般华人教会坚持抑郁症是灵性问题</a:t>
            </a:r>
            <a:endParaRPr lang="en-US" altLang="zh-CN" sz="4400" dirty="0">
              <a:latin typeface="Times New Roman" pitchFamily="18" charset="0"/>
              <a:ea typeface="DFKai-SB" pitchFamily="65" charset="-120"/>
              <a:cs typeface="Times New Roman" pitchFamily="18" charset="0"/>
            </a:endParaRPr>
          </a:p>
        </p:txBody>
      </p:sp>
    </p:spTree>
    <p:extLst>
      <p:ext uri="{BB962C8B-B14F-4D97-AF65-F5344CB8AC3E}">
        <p14:creationId xmlns:p14="http://schemas.microsoft.com/office/powerpoint/2010/main" val="259017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0" name="Title 1"/>
          <p:cNvSpPr>
            <a:spLocks noGrp="1"/>
          </p:cNvSpPr>
          <p:nvPr>
            <p:ph type="title" idx="4294967295"/>
          </p:nvPr>
        </p:nvSpPr>
        <p:spPr>
          <a:xfrm>
            <a:off x="-1" y="0"/>
            <a:ext cx="9143999" cy="627334"/>
          </a:xfrm>
        </p:spPr>
        <p:txBody>
          <a:bodyPr/>
          <a:lstStyle/>
          <a:p>
            <a:pPr algn="l" eaLnBrk="1" hangingPunct="1"/>
            <a:r>
              <a:rPr lang="zh-CN" altLang="en-US" sz="4800" dirty="0">
                <a:solidFill>
                  <a:srgbClr val="FFFF00"/>
                </a:solidFill>
                <a:latin typeface="KaiTi" panose="02010609060101010101" pitchFamily="49" charset="-122"/>
                <a:ea typeface="KaiTi" panose="02010609060101010101" pitchFamily="49" charset="-122"/>
                <a:cs typeface="Times New Roman" pitchFamily="18" charset="0"/>
              </a:rPr>
              <a:t>很有才华的人有精神病</a:t>
            </a:r>
            <a:endParaRPr lang="en-US" altLang="zh-CN" sz="4800" dirty="0">
              <a:solidFill>
                <a:srgbClr val="FFFF00"/>
              </a:solidFill>
              <a:latin typeface="KaiTi" panose="02010609060101010101" pitchFamily="49" charset="-122"/>
              <a:ea typeface="KaiTi" panose="02010609060101010101" pitchFamily="49" charset="-122"/>
              <a:cs typeface="Times New Roman" pitchFamily="18" charset="0"/>
            </a:endParaRPr>
          </a:p>
        </p:txBody>
      </p:sp>
      <p:sp>
        <p:nvSpPr>
          <p:cNvPr id="380931" name="Content Placeholder 2"/>
          <p:cNvSpPr>
            <a:spLocks noGrp="1"/>
          </p:cNvSpPr>
          <p:nvPr>
            <p:ph idx="4294967295"/>
          </p:nvPr>
        </p:nvSpPr>
        <p:spPr>
          <a:xfrm>
            <a:off x="-1" y="627334"/>
            <a:ext cx="9144000" cy="6230666"/>
          </a:xfrm>
        </p:spPr>
        <p:txBody>
          <a:bodyPr/>
          <a:lstStyle/>
          <a:p>
            <a:pPr marL="577850" indent="-577850">
              <a:lnSpc>
                <a:spcPct val="90000"/>
              </a:lnSpc>
              <a:buNone/>
            </a:pPr>
            <a:r>
              <a:rPr lang="en-US" altLang="zh-CN" sz="2400" dirty="0" err="1">
                <a:solidFill>
                  <a:srgbClr val="FFFF00"/>
                </a:solidFill>
                <a:latin typeface="Times New Roman" pitchFamily="18" charset="0"/>
                <a:ea typeface="DFKai-SB" pitchFamily="65" charset="-120"/>
                <a:cs typeface="Times New Roman" pitchFamily="18" charset="0"/>
              </a:rPr>
              <a:t>JohnNash</a:t>
            </a:r>
            <a:r>
              <a:rPr lang="en-US" altLang="zh-CN" sz="2400" dirty="0">
                <a:solidFill>
                  <a:srgbClr val="FFFF00"/>
                </a:solidFill>
                <a:latin typeface="Times New Roman" pitchFamily="18" charset="0"/>
                <a:ea typeface="DFKai-SB" pitchFamily="65" charset="-120"/>
                <a:cs typeface="Times New Roman" pitchFamily="18" charset="0"/>
              </a:rPr>
              <a:t>;</a:t>
            </a:r>
            <a:r>
              <a:rPr lang="zh-CN" altLang="en-US" sz="2400" dirty="0">
                <a:solidFill>
                  <a:srgbClr val="FFFF00"/>
                </a:solidFill>
                <a:latin typeface="Times New Roman" pitchFamily="18" charset="0"/>
                <a:ea typeface="DFKai-SB" pitchFamily="65" charset="-120"/>
                <a:cs typeface="Times New Roman" pitchFamily="18" charset="0"/>
              </a:rPr>
              <a:t>三毛</a:t>
            </a:r>
            <a:r>
              <a:rPr lang="en-US" altLang="zh-CN" sz="2400" dirty="0">
                <a:solidFill>
                  <a:srgbClr val="FFFF00"/>
                </a:solidFill>
                <a:latin typeface="Times New Roman" pitchFamily="18" charset="0"/>
                <a:ea typeface="DFKai-SB" pitchFamily="65" charset="-120"/>
                <a:cs typeface="Times New Roman" pitchFamily="18" charset="0"/>
              </a:rPr>
              <a:t>;</a:t>
            </a:r>
            <a:r>
              <a:rPr lang="zh-CN" altLang="en-US" sz="2400" dirty="0">
                <a:solidFill>
                  <a:srgbClr val="FFFF00"/>
                </a:solidFill>
                <a:latin typeface="Times New Roman" pitchFamily="18" charset="0"/>
                <a:ea typeface="DFKai-SB" pitchFamily="65" charset="-120"/>
                <a:cs typeface="Times New Roman" pitchFamily="18" charset="0"/>
              </a:rPr>
              <a:t>张纯如</a:t>
            </a:r>
            <a:r>
              <a:rPr lang="en-US" altLang="zh-CN" sz="2400" dirty="0">
                <a:solidFill>
                  <a:srgbClr val="FFFF00"/>
                </a:solidFill>
                <a:latin typeface="Times New Roman" pitchFamily="18" charset="0"/>
                <a:ea typeface="DFKai-SB" pitchFamily="65" charset="-120"/>
                <a:cs typeface="Times New Roman" pitchFamily="18" charset="0"/>
              </a:rPr>
              <a:t>;</a:t>
            </a:r>
            <a:r>
              <a:rPr lang="zh-CN" altLang="en-US" sz="2400" dirty="0">
                <a:solidFill>
                  <a:srgbClr val="FFFF00"/>
                </a:solidFill>
                <a:latin typeface="Times New Roman" pitchFamily="18" charset="0"/>
                <a:ea typeface="DFKai-SB" pitchFamily="65" charset="-120"/>
                <a:cs typeface="Times New Roman" pitchFamily="18" charset="0"/>
              </a:rPr>
              <a:t>凡高</a:t>
            </a:r>
            <a:r>
              <a:rPr lang="en-US" altLang="zh-CN" sz="2400" dirty="0">
                <a:solidFill>
                  <a:srgbClr val="FFFF00"/>
                </a:solidFill>
                <a:latin typeface="Times New Roman" pitchFamily="18" charset="0"/>
                <a:ea typeface="DFKai-SB" pitchFamily="65" charset="-120"/>
                <a:cs typeface="Times New Roman" pitchFamily="18" charset="0"/>
              </a:rPr>
              <a:t>;</a:t>
            </a:r>
            <a:r>
              <a:rPr lang="zh-CN" altLang="en-US" sz="2400" dirty="0">
                <a:solidFill>
                  <a:srgbClr val="FFFF00"/>
                </a:solidFill>
                <a:latin typeface="Times New Roman" pitchFamily="18" charset="0"/>
                <a:ea typeface="DFKai-SB" pitchFamily="65" charset="-120"/>
                <a:cs typeface="Times New Roman" pitchFamily="18" charset="0"/>
              </a:rPr>
              <a:t>海明威</a:t>
            </a:r>
            <a:r>
              <a:rPr lang="en-US" altLang="zh-CN" sz="2400" dirty="0">
                <a:solidFill>
                  <a:srgbClr val="FFFF00"/>
                </a:solidFill>
                <a:latin typeface="Times New Roman" pitchFamily="18" charset="0"/>
                <a:ea typeface="DFKai-SB" pitchFamily="65" charset="-120"/>
                <a:cs typeface="Times New Roman" pitchFamily="18" charset="0"/>
              </a:rPr>
              <a:t>;</a:t>
            </a:r>
            <a:r>
              <a:rPr lang="zh-CN" altLang="en-US" sz="2400" dirty="0">
                <a:solidFill>
                  <a:srgbClr val="FFFF00"/>
                </a:solidFill>
                <a:latin typeface="Times New Roman" pitchFamily="18" charset="0"/>
                <a:ea typeface="DFKai-SB" pitchFamily="65" charset="-120"/>
                <a:cs typeface="Times New Roman" pitchFamily="18" charset="0"/>
              </a:rPr>
              <a:t>哥尔德</a:t>
            </a:r>
            <a:r>
              <a:rPr lang="en-US" altLang="zh-CN" sz="2400" dirty="0">
                <a:solidFill>
                  <a:srgbClr val="FFFF00"/>
                </a:solidFill>
                <a:latin typeface="Times New Roman" pitchFamily="18" charset="0"/>
                <a:ea typeface="DFKai-SB" pitchFamily="65" charset="-120"/>
                <a:cs typeface="Times New Roman" pitchFamily="18" charset="0"/>
              </a:rPr>
              <a:t>;</a:t>
            </a:r>
            <a:r>
              <a:rPr lang="zh-CN" altLang="en-US" sz="2400" dirty="0">
                <a:solidFill>
                  <a:srgbClr val="FFFF00"/>
                </a:solidFill>
                <a:latin typeface="Times New Roman" pitchFamily="18" charset="0"/>
                <a:ea typeface="DFKai-SB" pitchFamily="65" charset="-120"/>
                <a:cs typeface="Times New Roman" pitchFamily="18" charset="0"/>
              </a:rPr>
              <a:t>尼采</a:t>
            </a:r>
            <a:r>
              <a:rPr lang="en-US" altLang="zh-CN" sz="2400" dirty="0">
                <a:solidFill>
                  <a:srgbClr val="FFFF00"/>
                </a:solidFill>
                <a:latin typeface="Times New Roman" pitchFamily="18" charset="0"/>
                <a:ea typeface="DFKai-SB" pitchFamily="65" charset="-120"/>
                <a:cs typeface="Times New Roman" pitchFamily="18" charset="0"/>
              </a:rPr>
              <a:t>;</a:t>
            </a:r>
            <a:r>
              <a:rPr lang="zh-CN" altLang="en-US" sz="2400" dirty="0">
                <a:solidFill>
                  <a:srgbClr val="FFFF00"/>
                </a:solidFill>
                <a:latin typeface="Times New Roman" pitchFamily="18" charset="0"/>
                <a:ea typeface="DFKai-SB" pitchFamily="65" charset="-120"/>
                <a:cs typeface="Times New Roman" pitchFamily="18" charset="0"/>
              </a:rPr>
              <a:t>张国荣</a:t>
            </a:r>
            <a:endParaRPr lang="en-US" altLang="zh-CN" sz="2400" dirty="0">
              <a:solidFill>
                <a:srgbClr val="FFFF00"/>
              </a:solidFill>
              <a:latin typeface="Times New Roman" pitchFamily="18" charset="0"/>
              <a:ea typeface="DFKai-SB" pitchFamily="65" charset="-120"/>
              <a:cs typeface="Times New Roman" pitchFamily="18" charset="0"/>
            </a:endParaRPr>
          </a:p>
          <a:p>
            <a:pPr marL="577850" indent="-577850" eaLnBrk="1" hangingPunct="1">
              <a:lnSpc>
                <a:spcPct val="90000"/>
              </a:lnSpc>
              <a:buFontTx/>
              <a:buNone/>
            </a:pPr>
            <a:endParaRPr lang="en-US" altLang="zh-CN" sz="4400" dirty="0">
              <a:latin typeface="Times New Roman" pitchFamily="18" charset="0"/>
              <a:ea typeface="宋体" pitchFamily="2" charset="-122"/>
              <a:cs typeface="Times New Roman" pitchFamily="18" charset="0"/>
            </a:endParaRPr>
          </a:p>
        </p:txBody>
      </p:sp>
      <p:pic>
        <p:nvPicPr>
          <p:cNvPr id="38093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1" y="1066801"/>
            <a:ext cx="2704251" cy="54118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1259" y="3982605"/>
            <a:ext cx="2398986" cy="28661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5376" y="3921499"/>
            <a:ext cx="2330522" cy="29158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36717" y="1066801"/>
            <a:ext cx="3733800" cy="29525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39214" y="3952052"/>
            <a:ext cx="2590800" cy="2925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28" y="3992670"/>
            <a:ext cx="2204808" cy="2829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31954" y="1066802"/>
            <a:ext cx="3756059" cy="2885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422752" y="1097355"/>
            <a:ext cx="2330521" cy="2885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2991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6546" name="Title 1"/>
          <p:cNvSpPr>
            <a:spLocks noGrp="1"/>
          </p:cNvSpPr>
          <p:nvPr>
            <p:ph type="title" idx="4294967295"/>
          </p:nvPr>
        </p:nvSpPr>
        <p:spPr>
          <a:xfrm>
            <a:off x="0" y="0"/>
            <a:ext cx="9144000" cy="403676"/>
          </a:xfrm>
        </p:spPr>
        <p:txBody>
          <a:bodyPr anchorCtr="0"/>
          <a:lstStyle/>
          <a:p>
            <a:pPr eaLnBrk="1" hangingPunct="1">
              <a:defRPr/>
            </a:pPr>
            <a:r>
              <a:rPr lang="zh-CN" altLang="en-US" sz="4800" dirty="0">
                <a:solidFill>
                  <a:srgbClr val="FFFF00"/>
                </a:solidFill>
                <a:latin typeface="KaiTi" panose="02010609060101010101" pitchFamily="49" charset="-122"/>
                <a:ea typeface="KaiTi" panose="02010609060101010101" pitchFamily="49" charset="-122"/>
                <a:cs typeface="Times New Roman" panose="02020603050405020304" pitchFamily="18" charset="0"/>
              </a:rPr>
              <a:t>著名基督徒有严重抑郁症</a:t>
            </a:r>
            <a:endParaRPr lang="en-US" altLang="zh-CN" sz="4800" dirty="0">
              <a:solidFill>
                <a:srgbClr val="FFFF00"/>
              </a:solidFill>
              <a:latin typeface="KaiTi" panose="02010609060101010101" pitchFamily="49" charset="-122"/>
              <a:ea typeface="KaiTi" panose="02010609060101010101" pitchFamily="49" charset="-122"/>
              <a:cs typeface="Times New Roman" panose="02020603050405020304" pitchFamily="18" charset="0"/>
            </a:endParaRPr>
          </a:p>
        </p:txBody>
      </p:sp>
      <p:sp>
        <p:nvSpPr>
          <p:cNvPr id="3" name="Content Placeholder 2"/>
          <p:cNvSpPr>
            <a:spLocks noGrp="1"/>
          </p:cNvSpPr>
          <p:nvPr>
            <p:ph idx="4294967295"/>
          </p:nvPr>
        </p:nvSpPr>
        <p:spPr>
          <a:xfrm>
            <a:off x="2628" y="518009"/>
            <a:ext cx="8586620" cy="6077274"/>
          </a:xfrm>
        </p:spPr>
        <p:txBody>
          <a:bodyPr>
            <a:normAutofit/>
          </a:bodyPr>
          <a:lstStyle/>
          <a:p>
            <a:pPr eaLnBrk="1" hangingPunct="1">
              <a:lnSpc>
                <a:spcPct val="90000"/>
              </a:lnSpc>
              <a:buBlip>
                <a:blip r:embed="rId2"/>
              </a:buBlip>
              <a:defRPr/>
            </a:pPr>
            <a:r>
              <a:rPr lang="en-US" altLang="zh-CN" dirty="0">
                <a:latin typeface="Times New Roman" panose="02020603050405020304" pitchFamily="18" charset="0"/>
                <a:ea typeface="KaiTi" panose="02010609060101010101" pitchFamily="49" charset="-122"/>
                <a:cs typeface="Times New Roman" panose="02020603050405020304" pitchFamily="18" charset="0"/>
              </a:rPr>
              <a:t>Martin</a:t>
            </a:r>
            <a:r>
              <a:rPr lang="zh-CN" altLang="en-US" dirty="0">
                <a:latin typeface="Times New Roman" panose="02020603050405020304" pitchFamily="18" charset="0"/>
                <a:ea typeface="KaiTi" panose="02010609060101010101" pitchFamily="49" charset="-122"/>
                <a:cs typeface="Times New Roman" panose="02020603050405020304" pitchFamily="18" charset="0"/>
              </a:rPr>
              <a:t> </a:t>
            </a:r>
            <a:r>
              <a:rPr lang="en-US" altLang="zh-CN" dirty="0">
                <a:latin typeface="Times New Roman" panose="02020603050405020304" pitchFamily="18" charset="0"/>
                <a:ea typeface="KaiTi" panose="02010609060101010101" pitchFamily="49" charset="-122"/>
                <a:cs typeface="Times New Roman" panose="02020603050405020304" pitchFamily="18" charset="0"/>
              </a:rPr>
              <a:t>Luther</a:t>
            </a:r>
            <a:r>
              <a:rPr lang="zh-CN" altLang="en-US" dirty="0">
                <a:latin typeface="Times New Roman" panose="02020603050405020304" pitchFamily="18" charset="0"/>
                <a:ea typeface="KaiTi" panose="02010609060101010101" pitchFamily="49" charset="-122"/>
                <a:cs typeface="Times New Roman" panose="02020603050405020304" pitchFamily="18" charset="0"/>
              </a:rPr>
              <a:t> </a:t>
            </a:r>
            <a:r>
              <a:rPr lang="zh-CN" altLang="en-US"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马丁路德</a:t>
            </a:r>
            <a:endParaRPr lang="en-US" altLang="zh-CN" dirty="0">
              <a:solidFill>
                <a:srgbClr val="FFFF00"/>
              </a:solidFill>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en-US" altLang="zh-CN" dirty="0">
                <a:latin typeface="Times New Roman" panose="02020603050405020304" pitchFamily="18" charset="0"/>
                <a:ea typeface="KaiTi" panose="02010609060101010101" pitchFamily="49" charset="-122"/>
                <a:cs typeface="Times New Roman" panose="02020603050405020304" pitchFamily="18" charset="0"/>
              </a:rPr>
              <a:t>Horatio</a:t>
            </a:r>
            <a:r>
              <a:rPr lang="zh-CN" altLang="en-US" dirty="0">
                <a:latin typeface="Times New Roman" panose="02020603050405020304" pitchFamily="18" charset="0"/>
                <a:ea typeface="KaiTi" panose="02010609060101010101" pitchFamily="49" charset="-122"/>
                <a:cs typeface="Times New Roman" panose="02020603050405020304" pitchFamily="18" charset="0"/>
              </a:rPr>
              <a:t> </a:t>
            </a:r>
            <a:r>
              <a:rPr lang="en-US" altLang="zh-CN" dirty="0">
                <a:latin typeface="Times New Roman" panose="02020603050405020304" pitchFamily="18" charset="0"/>
                <a:ea typeface="KaiTi" panose="02010609060101010101" pitchFamily="49" charset="-122"/>
                <a:cs typeface="Times New Roman" panose="02020603050405020304" pitchFamily="18" charset="0"/>
              </a:rPr>
              <a:t>Spafford</a:t>
            </a:r>
            <a:r>
              <a:rPr lang="zh-CN" altLang="en-US" dirty="0">
                <a:latin typeface="Times New Roman" panose="02020603050405020304" pitchFamily="18" charset="0"/>
                <a:ea typeface="KaiTi" panose="02010609060101010101" pitchFamily="49" charset="-122"/>
                <a:cs typeface="Times New Roman" panose="02020603050405020304" pitchFamily="18" charset="0"/>
              </a:rPr>
              <a:t> </a:t>
            </a:r>
            <a:r>
              <a:rPr lang="zh-CN" altLang="en-US"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司伯福</a:t>
            </a:r>
            <a:endParaRPr lang="en-US" altLang="zh-CN" dirty="0">
              <a:solidFill>
                <a:srgbClr val="FFFF00"/>
              </a:solidFill>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en-US" altLang="zh-CN" dirty="0">
                <a:latin typeface="Times New Roman" panose="02020603050405020304" pitchFamily="18" charset="0"/>
                <a:ea typeface="KaiTi" panose="02010609060101010101" pitchFamily="49" charset="-122"/>
                <a:cs typeface="Times New Roman" panose="02020603050405020304" pitchFamily="18" charset="0"/>
              </a:rPr>
              <a:t>EJ</a:t>
            </a:r>
            <a:r>
              <a:rPr lang="zh-CN" altLang="en-US" dirty="0">
                <a:latin typeface="Times New Roman" panose="02020603050405020304" pitchFamily="18" charset="0"/>
                <a:ea typeface="KaiTi" panose="02010609060101010101" pitchFamily="49" charset="-122"/>
                <a:cs typeface="Times New Roman" panose="02020603050405020304" pitchFamily="18" charset="0"/>
              </a:rPr>
              <a:t> </a:t>
            </a:r>
            <a:r>
              <a:rPr lang="en-US" altLang="zh-CN" dirty="0">
                <a:latin typeface="Times New Roman" panose="02020603050405020304" pitchFamily="18" charset="0"/>
                <a:ea typeface="KaiTi" panose="02010609060101010101" pitchFamily="49" charset="-122"/>
                <a:cs typeface="Times New Roman" panose="02020603050405020304" pitchFamily="18" charset="0"/>
              </a:rPr>
              <a:t>Carnell</a:t>
            </a:r>
            <a:r>
              <a:rPr lang="zh-CN" altLang="en-US" dirty="0">
                <a:latin typeface="Times New Roman" panose="02020603050405020304" pitchFamily="18" charset="0"/>
                <a:ea typeface="KaiTi" panose="02010609060101010101" pitchFamily="49" charset="-122"/>
                <a:cs typeface="Times New Roman" panose="02020603050405020304" pitchFamily="18" charset="0"/>
              </a:rPr>
              <a:t> </a:t>
            </a:r>
            <a:r>
              <a:rPr lang="zh-CN" altLang="en-US"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贾内尔</a:t>
            </a:r>
            <a:endParaRPr lang="en-US" altLang="zh-CN" dirty="0">
              <a:solidFill>
                <a:srgbClr val="FFFF00"/>
              </a:solidFill>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2"/>
              </a:buBlip>
              <a:defRPr/>
            </a:pPr>
            <a:r>
              <a:rPr lang="en-US" altLang="zh-CN" dirty="0">
                <a:latin typeface="Times New Roman" panose="02020603050405020304" pitchFamily="18" charset="0"/>
                <a:ea typeface="KaiTi" panose="02010609060101010101" pitchFamily="49" charset="-122"/>
                <a:cs typeface="Times New Roman" panose="02020603050405020304" pitchFamily="18" charset="0"/>
              </a:rPr>
              <a:t>Mother</a:t>
            </a:r>
            <a:r>
              <a:rPr lang="zh-CN" altLang="en-US" dirty="0">
                <a:latin typeface="Times New Roman" panose="02020603050405020304" pitchFamily="18" charset="0"/>
                <a:ea typeface="KaiTi" panose="02010609060101010101" pitchFamily="49" charset="-122"/>
                <a:cs typeface="Times New Roman" panose="02020603050405020304" pitchFamily="18" charset="0"/>
              </a:rPr>
              <a:t> </a:t>
            </a:r>
            <a:r>
              <a:rPr lang="en-US" altLang="zh-CN" dirty="0">
                <a:latin typeface="Times New Roman" panose="02020603050405020304" pitchFamily="18" charset="0"/>
                <a:ea typeface="KaiTi" panose="02010609060101010101" pitchFamily="49" charset="-122"/>
                <a:cs typeface="Times New Roman" panose="02020603050405020304" pitchFamily="18" charset="0"/>
              </a:rPr>
              <a:t>Teresa</a:t>
            </a:r>
            <a:r>
              <a:rPr lang="zh-CN" altLang="en-US" dirty="0">
                <a:latin typeface="Times New Roman" panose="02020603050405020304" pitchFamily="18" charset="0"/>
                <a:ea typeface="KaiTi" panose="02010609060101010101" pitchFamily="49" charset="-122"/>
                <a:cs typeface="Times New Roman" panose="02020603050405020304" pitchFamily="18" charset="0"/>
              </a:rPr>
              <a:t> </a:t>
            </a:r>
            <a:r>
              <a:rPr lang="zh-CN" altLang="en-US"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特瑞沙修女</a:t>
            </a:r>
            <a:endParaRPr lang="en-US" altLang="zh-CN" dirty="0">
              <a:solidFill>
                <a:srgbClr val="FFFF00"/>
              </a:solidFill>
              <a:latin typeface="Times New Roman" panose="02020603050405020304" pitchFamily="18" charset="0"/>
              <a:ea typeface="KaiTi" panose="02010609060101010101" pitchFamily="49" charset="-122"/>
              <a:cs typeface="Times New Roman" panose="02020603050405020304" pitchFamily="18" charset="0"/>
            </a:endParaRPr>
          </a:p>
          <a:p>
            <a:pPr>
              <a:lnSpc>
                <a:spcPct val="90000"/>
              </a:lnSpc>
              <a:buBlip>
                <a:blip r:embed="rId2"/>
              </a:buBlip>
              <a:defRPr/>
            </a:pPr>
            <a:r>
              <a:rPr lang="en-US" altLang="zh-CN" dirty="0">
                <a:latin typeface="Times New Roman" panose="02020603050405020304" pitchFamily="18" charset="0"/>
                <a:ea typeface="KaiTi" panose="02010609060101010101" pitchFamily="49" charset="-122"/>
                <a:cs typeface="Times New Roman" panose="02020603050405020304" pitchFamily="18" charset="0"/>
              </a:rPr>
              <a:t>Charles</a:t>
            </a:r>
            <a:r>
              <a:rPr lang="zh-CN" altLang="en-US" dirty="0">
                <a:latin typeface="Times New Roman" panose="02020603050405020304" pitchFamily="18" charset="0"/>
                <a:ea typeface="KaiTi" panose="02010609060101010101" pitchFamily="49" charset="-122"/>
                <a:cs typeface="Times New Roman" panose="02020603050405020304" pitchFamily="18" charset="0"/>
              </a:rPr>
              <a:t> </a:t>
            </a:r>
            <a:r>
              <a:rPr lang="en-US" altLang="zh-CN" dirty="0">
                <a:latin typeface="Times New Roman" panose="02020603050405020304" pitchFamily="18" charset="0"/>
                <a:ea typeface="KaiTi" panose="02010609060101010101" pitchFamily="49" charset="-122"/>
                <a:cs typeface="Times New Roman" panose="02020603050405020304" pitchFamily="18" charset="0"/>
              </a:rPr>
              <a:t>Spurgeon</a:t>
            </a:r>
            <a:r>
              <a:rPr lang="zh-CN" altLang="en-US" dirty="0">
                <a:latin typeface="Times New Roman" panose="02020603050405020304" pitchFamily="18" charset="0"/>
                <a:ea typeface="KaiTi" panose="02010609060101010101" pitchFamily="49" charset="-122"/>
                <a:cs typeface="Times New Roman" panose="02020603050405020304" pitchFamily="18" charset="0"/>
              </a:rPr>
              <a:t> </a:t>
            </a:r>
            <a:r>
              <a:rPr lang="zh-CN" altLang="en-US"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司布真</a:t>
            </a:r>
            <a:endParaRPr lang="en-US" altLang="zh-CN" dirty="0">
              <a:solidFill>
                <a:srgbClr val="FFFF00"/>
              </a:solidFill>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r>
              <a:rPr lang="en-US" altLang="zh-CN" dirty="0">
                <a:latin typeface="Times New Roman" panose="02020603050405020304" pitchFamily="18" charset="0"/>
                <a:ea typeface="KaiTi" panose="02010609060101010101" pitchFamily="49" charset="-122"/>
                <a:cs typeface="Times New Roman" panose="02020603050405020304" pitchFamily="18" charset="0"/>
              </a:rPr>
              <a:t>Matthew Warren</a:t>
            </a:r>
          </a:p>
          <a:p>
            <a:pPr eaLnBrk="1" hangingPunct="1">
              <a:lnSpc>
                <a:spcPct val="90000"/>
              </a:lnSpc>
              <a:buBlip>
                <a:blip r:embed="rId2"/>
              </a:buBlip>
              <a:defRPr/>
            </a:pPr>
            <a:r>
              <a:rPr lang="en-US" altLang="zh-CN" dirty="0">
                <a:latin typeface="Times New Roman" panose="02020603050405020304" pitchFamily="18" charset="0"/>
                <a:ea typeface="KaiTi" panose="02010609060101010101" pitchFamily="49" charset="-122"/>
                <a:cs typeface="Times New Roman" panose="02020603050405020304" pitchFamily="18" charset="0"/>
              </a:rPr>
              <a:t>Jerry </a:t>
            </a:r>
            <a:r>
              <a:rPr lang="en-US" altLang="zh-CN" dirty="0" err="1">
                <a:latin typeface="Times New Roman" panose="02020603050405020304" pitchFamily="18" charset="0"/>
                <a:ea typeface="KaiTi" panose="02010609060101010101" pitchFamily="49" charset="-122"/>
                <a:cs typeface="Times New Roman" panose="02020603050405020304" pitchFamily="18" charset="0"/>
              </a:rPr>
              <a:t>Sittser</a:t>
            </a:r>
            <a:r>
              <a:rPr lang="en-US" altLang="zh-CN" dirty="0">
                <a:latin typeface="Times New Roman" panose="02020603050405020304" pitchFamily="18" charset="0"/>
                <a:ea typeface="KaiTi" panose="02010609060101010101" pitchFamily="49" charset="-122"/>
                <a:cs typeface="Times New Roman" panose="02020603050405020304" pitchFamily="18" charset="0"/>
              </a:rPr>
              <a:t> </a:t>
            </a:r>
            <a:r>
              <a:rPr lang="zh-CN" altLang="en-US" dirty="0">
                <a:solidFill>
                  <a:srgbClr val="FFFF00"/>
                </a:solidFill>
                <a:latin typeface="Times New Roman" panose="02020603050405020304" pitchFamily="18" charset="0"/>
                <a:ea typeface="KaiTi" panose="02010609060101010101" pitchFamily="49" charset="-122"/>
                <a:cs typeface="Times New Roman" panose="02020603050405020304" pitchFamily="18" charset="0"/>
              </a:rPr>
              <a:t>希撒</a:t>
            </a:r>
            <a:endParaRPr lang="en-US" altLang="zh-CN" dirty="0">
              <a:solidFill>
                <a:srgbClr val="FFFF00"/>
              </a:solidFill>
              <a:latin typeface="Times New Roman" panose="02020603050405020304" pitchFamily="18" charset="0"/>
              <a:ea typeface="KaiTi" panose="02010609060101010101" pitchFamily="49" charset="-122"/>
              <a:cs typeface="Times New Roman" panose="02020603050405020304" pitchFamily="18" charset="0"/>
            </a:endParaRPr>
          </a:p>
          <a:p>
            <a:pPr eaLnBrk="1" hangingPunct="1">
              <a:lnSpc>
                <a:spcPct val="90000"/>
              </a:lnSpc>
              <a:buBlip>
                <a:blip r:embed="rId2"/>
              </a:buBlip>
              <a:defRPr/>
            </a:pPr>
            <a:endParaRPr lang="en-US" altLang="zh-CN" dirty="0">
              <a:latin typeface="Times New Roman" panose="02020603050405020304" pitchFamily="18" charset="0"/>
              <a:ea typeface="KaiTi" panose="02010609060101010101" pitchFamily="49" charset="-122"/>
              <a:cs typeface="Times New Roman" panose="020206030504050203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1137" y="3322902"/>
            <a:ext cx="2282124" cy="35350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1600200" y="4343400"/>
            <a:ext cx="2336241" cy="3082224"/>
          </a:xfrm>
          <a:prstGeom prst="rect">
            <a:avLst/>
          </a:prstGeom>
        </p:spPr>
      </p:pic>
      <p:pic>
        <p:nvPicPr>
          <p:cNvPr id="8" name="Picture 3" descr="MLuthe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a:xfrm>
            <a:off x="-313271" y="4343399"/>
            <a:ext cx="2065872" cy="250831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2054" y="3994965"/>
            <a:ext cx="1967767" cy="2895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91400" y="3776718"/>
            <a:ext cx="2362200" cy="3073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603513" y="609601"/>
            <a:ext cx="153475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603514" y="2148804"/>
            <a:ext cx="1624692" cy="1627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Image result for jerry sittser">
            <a:extLst>
              <a:ext uri="{FF2B5EF4-FFF2-40B4-BE49-F238E27FC236}">
                <a16:creationId xmlns:a16="http://schemas.microsoft.com/office/drawing/2014/main" id="{D1CA6646-7E12-44A7-A8A7-129DD229C9EF}"/>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551138" y="647175"/>
            <a:ext cx="2057218" cy="26757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11">
            <p14:nvContentPartPr>
              <p14:cNvPr id="2" name="Ink 1">
                <a:extLst>
                  <a:ext uri="{FF2B5EF4-FFF2-40B4-BE49-F238E27FC236}">
                    <a16:creationId xmlns:a16="http://schemas.microsoft.com/office/drawing/2014/main" id="{A9C77747-A7AA-4541-A3F3-BD269939D534}"/>
                  </a:ext>
                </a:extLst>
              </p14:cNvPr>
              <p14:cNvContentPartPr/>
              <p14:nvPr/>
            </p14:nvContentPartPr>
            <p14:xfrm>
              <a:off x="2952720" y="5346720"/>
              <a:ext cx="360" cy="360"/>
            </p14:xfrm>
          </p:contentPart>
        </mc:Choice>
        <mc:Fallback xmlns="">
          <p:pic>
            <p:nvPicPr>
              <p:cNvPr id="2" name="Ink 1">
                <a:extLst>
                  <a:ext uri="{FF2B5EF4-FFF2-40B4-BE49-F238E27FC236}">
                    <a16:creationId xmlns:a16="http://schemas.microsoft.com/office/drawing/2014/main" id="{A9C77747-A7AA-4541-A3F3-BD269939D534}"/>
                  </a:ext>
                </a:extLst>
              </p:cNvPr>
              <p:cNvPicPr/>
              <p:nvPr/>
            </p:nvPicPr>
            <p:blipFill>
              <a:blip r:embed="rId12"/>
              <a:stretch>
                <a:fillRect/>
              </a:stretch>
            </p:blipFill>
            <p:spPr>
              <a:xfrm>
                <a:off x="2936880" y="5283360"/>
                <a:ext cx="31680" cy="127080"/>
              </a:xfrm>
              <a:prstGeom prst="rect">
                <a:avLst/>
              </a:prstGeom>
            </p:spPr>
          </p:pic>
        </mc:Fallback>
      </mc:AlternateContent>
    </p:spTree>
    <p:extLst>
      <p:ext uri="{BB962C8B-B14F-4D97-AF65-F5344CB8AC3E}">
        <p14:creationId xmlns:p14="http://schemas.microsoft.com/office/powerpoint/2010/main" val="1435139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Hsu Templat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Arial"/>
      </a:majorFont>
      <a:minorFont>
        <a:latin typeface="Verdan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Hsu Template</Template>
  <TotalTime>4286</TotalTime>
  <Words>4587</Words>
  <Application>Microsoft Office PowerPoint</Application>
  <PresentationFormat>On-screen Show (4:3)</PresentationFormat>
  <Paragraphs>253</Paragraphs>
  <Slides>44</Slides>
  <Notes>17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44</vt:i4>
      </vt:variant>
    </vt:vector>
  </HeadingPairs>
  <TitlesOfParts>
    <vt:vector size="52" baseType="lpstr">
      <vt:lpstr>DFKai-SB</vt:lpstr>
      <vt:lpstr>KaiTi</vt:lpstr>
      <vt:lpstr>Arial</vt:lpstr>
      <vt:lpstr>Times New Roman</vt:lpstr>
      <vt:lpstr>Verdana</vt:lpstr>
      <vt:lpstr>Wingdings</vt:lpstr>
      <vt:lpstr>Hsu Template</vt:lpstr>
      <vt:lpstr>Bitmap Image</vt:lpstr>
      <vt:lpstr> 疫情下的精神健康 对抑郁症该懂的三件事: 精神科学40年来三大突破  徐理强教授 北京.05.2022</vt:lpstr>
      <vt:lpstr>2019Covid19带来空前无比的挑战</vt:lpstr>
      <vt:lpstr>新冠病毒从蝙蝠传到穿山甲传到人</vt:lpstr>
      <vt:lpstr>Covid19新冠病2019：人的感染</vt:lpstr>
      <vt:lpstr>Covid-19新冠病毒疫情1</vt:lpstr>
      <vt:lpstr>新冠病感染后症状</vt:lpstr>
      <vt:lpstr>抑郁症相当普遍</vt:lpstr>
      <vt:lpstr>很有才华的人有精神病</vt:lpstr>
      <vt:lpstr>著名基督徒有严重抑郁症</vt:lpstr>
      <vt:lpstr>抑郁症:你该懂的三件事</vt:lpstr>
      <vt:lpstr>1.抑郁症是一种病</vt:lpstr>
      <vt:lpstr>70年代精神科学对抑郁症的看法</vt:lpstr>
      <vt:lpstr>一般基督徒对抑郁症的理解</vt:lpstr>
      <vt:lpstr>今天精神科认为:环境压力与基因互动造成大脑功能紊乱</vt:lpstr>
      <vt:lpstr>新冠疫情为什么增加抑郁症</vt:lpstr>
      <vt:lpstr>精神科对抑郁症理解改变的过程</vt:lpstr>
      <vt:lpstr>MDD 抑郁症诊断主要症状</vt:lpstr>
      <vt:lpstr>抑郁症状2</vt:lpstr>
      <vt:lpstr>有病跟一般情况不一样</vt:lpstr>
      <vt:lpstr>科学对病的定义</vt:lpstr>
      <vt:lpstr>东方人:自主(植物、副)神经功能障碍  = 躯体化症状、神经衰弱</vt:lpstr>
      <vt:lpstr>第一件要懂的事： 抑郁症(优郁症)是一种病</vt:lpstr>
      <vt:lpstr>一般情绪低落(无病)跟抑郁症(有病)不同</vt:lpstr>
      <vt:lpstr>精神科对抑郁症理解的改变</vt:lpstr>
      <vt:lpstr>MDD:Brain Structural Disturbances 抑郁症:大脑器质结构生理紊乱的病</vt:lpstr>
      <vt:lpstr>睡眠脑电波</vt:lpstr>
      <vt:lpstr>晚上睡眠的五个层面</vt:lpstr>
      <vt:lpstr>抑郁症睡眠脑电波变化</vt:lpstr>
      <vt:lpstr>MDD Sleep 抑郁症睡眠</vt:lpstr>
      <vt:lpstr> 大脑功能测试 MRI</vt:lpstr>
      <vt:lpstr>PowerPoint Presentation</vt:lpstr>
      <vt:lpstr>大腦活動 -看 -聼 -想 -講 </vt:lpstr>
      <vt:lpstr>大腦羟色胺受體: 正常和抑郁分別  正常              抑郁</vt:lpstr>
      <vt:lpstr>多巴胺:正常人;抑郁症减少</vt:lpstr>
      <vt:lpstr>前扣带回功能:网络紊乱 Anterior Cingulate Gyrus Dysregulation</vt:lpstr>
      <vt:lpstr>PowerPoint Presentation</vt:lpstr>
      <vt:lpstr>个案1</vt:lpstr>
      <vt:lpstr>个案2</vt:lpstr>
      <vt:lpstr>个案3</vt:lpstr>
      <vt:lpstr>躯体化抑郁症1</vt:lpstr>
      <vt:lpstr>结论:抑郁症是什么?</vt:lpstr>
      <vt:lpstr>精神病的基因变异、版本不同</vt:lpstr>
      <vt:lpstr>华人教会对抑郁症的四个误解</vt:lpstr>
      <vt:lpstr>抑郁症不是灵性信心信仰问题</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lkghsu</dc:creator>
  <cp:lastModifiedBy>George Hsu</cp:lastModifiedBy>
  <cp:revision>65</cp:revision>
  <cp:lastPrinted>2002-03-27T18:41:19Z</cp:lastPrinted>
  <dcterms:created xsi:type="dcterms:W3CDTF">2015-08-19T22:10:50Z</dcterms:created>
  <dcterms:modified xsi:type="dcterms:W3CDTF">2022-05-22T01:26:13Z</dcterms:modified>
</cp:coreProperties>
</file>