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7" r:id="rId2"/>
    <p:sldId id="359" r:id="rId3"/>
    <p:sldId id="361" r:id="rId4"/>
    <p:sldId id="352" r:id="rId5"/>
    <p:sldId id="346" r:id="rId6"/>
    <p:sldId id="363" r:id="rId7"/>
    <p:sldId id="364" r:id="rId8"/>
  </p:sldIdLst>
  <p:sldSz cx="12192000" cy="6858000"/>
  <p:notesSz cx="6858000" cy="9144000"/>
  <p:defaultTextStyle>
    <a:defPPr>
      <a:defRPr lang="en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661"/>
    <p:restoredTop sz="94673"/>
  </p:normalViewPr>
  <p:slideViewPr>
    <p:cSldViewPr snapToGrid="0" snapToObjects="1">
      <p:cViewPr varScale="1">
        <p:scale>
          <a:sx n="53" d="100"/>
          <a:sy n="53" d="100"/>
        </p:scale>
        <p:origin x="184" y="2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19B122-7343-A144-9B70-9F04D9C64A49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TW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1775C4-532B-EB47-A776-30E9871FEB8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64409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775C4-532B-EB47-A776-30E9871FEB86}" type="slidenum">
              <a:rPr lang="en-TW" smtClean="0"/>
              <a:t>5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019349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775C4-532B-EB47-A776-30E9871FEB86}" type="slidenum">
              <a:rPr lang="en-TW" smtClean="0"/>
              <a:t>6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0994899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W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1775C4-532B-EB47-A776-30E9871FEB86}" type="slidenum">
              <a:rPr lang="en-TW" smtClean="0"/>
              <a:t>7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453571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2A599-0FBC-F74B-A026-23DBD75CB5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41D21DE-5B16-B743-8EFC-F838C11600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9E3EF-B812-C14E-8C66-7D24D7FBA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6E2F9-AF1C-9D44-A7B2-88E7B2E94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EFB9F7-4BB4-D041-83A0-A824E7177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79292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83A174-B3FE-1144-BDB8-DFC634F5E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89DEA77-18D1-5C44-A5D2-D064C52277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468FD-19F4-A14F-B2FB-6448FF45D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68BD31-7798-6447-AC7E-AF31C87FD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D9B9BE-1F1F-8D47-81CA-FC2A8F1A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521427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C9F3D86-BD81-494C-A4AE-807A0DAFFEB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540E17-4487-A545-866A-585E9FF550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92EFAA-BBB3-4347-B274-6D2714E75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11A7D-87E4-4E4A-9424-8F65595C1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8045CE-389D-4E46-8825-D12EFB372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3907957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32391" y="2084852"/>
            <a:ext cx="5127221" cy="1440161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>
                <a:ea typeface="맑은 고딕" pitchFamily="50" charset="-127"/>
              </a:rPr>
              <a:t>FREE PPT TEMPLATES</a:t>
            </a:r>
            <a:endParaRPr lang="en-US" altLang="ko-KR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3532194" y="3512309"/>
            <a:ext cx="5127221" cy="1066579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1867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</a:t>
            </a:r>
          </a:p>
          <a:p>
            <a:pPr lvl="0"/>
            <a:r>
              <a:rPr lang="en-US" altLang="ko-KR" dirty="0"/>
              <a:t>PRESENTATION HERE</a:t>
            </a:r>
            <a:endParaRPr lang="ko-KR" altLang="en-US" dirty="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592400" y="0"/>
            <a:ext cx="7007203" cy="6858000"/>
            <a:chOff x="1619672" y="548680"/>
            <a:chExt cx="5904656" cy="5778928"/>
          </a:xfrm>
        </p:grpSpPr>
        <p:sp>
          <p:nvSpPr>
            <p:cNvPr id="5" name="Oval 4"/>
            <p:cNvSpPr/>
            <p:nvPr userDrawn="1"/>
          </p:nvSpPr>
          <p:spPr>
            <a:xfrm>
              <a:off x="2411760" y="1268760"/>
              <a:ext cx="4320480" cy="4320480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400"/>
            </a:p>
          </p:txBody>
        </p:sp>
        <p:sp>
          <p:nvSpPr>
            <p:cNvPr id="6" name="Oval 5"/>
            <p:cNvSpPr/>
            <p:nvPr userDrawn="1"/>
          </p:nvSpPr>
          <p:spPr>
            <a:xfrm>
              <a:off x="2483768" y="1340768"/>
              <a:ext cx="4176464" cy="4176464"/>
            </a:xfrm>
            <a:prstGeom prst="ellipse">
              <a:avLst/>
            </a:prstGeom>
            <a:noFill/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sz="2400"/>
            </a:p>
          </p:txBody>
        </p:sp>
        <p:cxnSp>
          <p:nvCxnSpPr>
            <p:cNvPr id="7" name="Straight Connector 6"/>
            <p:cNvCxnSpPr/>
            <p:nvPr userDrawn="1"/>
          </p:nvCxnSpPr>
          <p:spPr>
            <a:xfrm>
              <a:off x="4572000" y="548680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 userDrawn="1"/>
          </p:nvCxnSpPr>
          <p:spPr>
            <a:xfrm>
              <a:off x="4572000" y="5607528"/>
              <a:ext cx="0" cy="72008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 userDrawn="1"/>
          </p:nvCxnSpPr>
          <p:spPr>
            <a:xfrm>
              <a:off x="6732240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1619672" y="3429000"/>
              <a:ext cx="792088" cy="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 userDrawn="1"/>
          </p:nvCxnSpPr>
          <p:spPr>
            <a:xfrm flipV="1">
              <a:off x="6156176" y="2378312"/>
              <a:ext cx="792088" cy="3306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 userDrawn="1"/>
          </p:nvCxnSpPr>
          <p:spPr>
            <a:xfrm flipV="1">
              <a:off x="5431496" y="1124744"/>
              <a:ext cx="432048" cy="79208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 userDrawn="1"/>
          </p:nvCxnSpPr>
          <p:spPr>
            <a:xfrm>
              <a:off x="3094136" y="1131624"/>
              <a:ext cx="613768" cy="785208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 userDrawn="1"/>
          </p:nvCxnSpPr>
          <p:spPr>
            <a:xfrm>
              <a:off x="2195736" y="2090992"/>
              <a:ext cx="898400" cy="492240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 userDrawn="1"/>
          </p:nvCxnSpPr>
          <p:spPr>
            <a:xfrm flipV="1">
              <a:off x="3180984" y="4941168"/>
              <a:ext cx="526920" cy="576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 flipV="1">
              <a:off x="2456304" y="4329100"/>
              <a:ext cx="637832" cy="39604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 userDrawn="1"/>
          </p:nvCxnSpPr>
          <p:spPr>
            <a:xfrm>
              <a:off x="5979584" y="4142812"/>
              <a:ext cx="968680" cy="51032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 userDrawn="1"/>
          </p:nvCxnSpPr>
          <p:spPr>
            <a:xfrm>
              <a:off x="5431496" y="4875464"/>
              <a:ext cx="490068" cy="732064"/>
            </a:xfrm>
            <a:prstGeom prst="line">
              <a:avLst/>
            </a:prstGeom>
            <a:ln w="19050">
              <a:solidFill>
                <a:schemeClr val="bg1">
                  <a:alpha val="7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176688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601245" y="430000"/>
            <a:ext cx="2110712" cy="184687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601245" y="2531480"/>
            <a:ext cx="2110712" cy="184687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01245" y="4632960"/>
            <a:ext cx="2110712" cy="1846873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10661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115A-E5C7-D547-BBC0-C1F82C20D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011B4-5706-D04C-A472-9F5B4132BD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97364-C72A-A643-B9F0-89932840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35F7E0-2B73-BD44-8D36-C3A045710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36669-0495-934B-A3BA-4DAF120CA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81997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BA43B-CDE8-3D48-AAAA-92DCCF36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36A9D-56A3-784E-82E0-846B054A5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13DB7-E56C-6E4F-9311-05917A7D9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5B6B1-A795-EC4F-9001-4990EB3C1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DA6BC-13A4-DF45-BEF3-918D6CEC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948331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52D05-F923-3B40-A4EA-D3760D6E7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040CB3-E989-6B46-8886-091E8AFED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0E5483-164D-7C45-81CC-DA3687C1C5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3151E0-7797-D147-B0E5-544BB771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45A42-6BEE-CA49-BF58-95A317F8C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415987-C896-0F47-9644-A8D275F1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28899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39B72-C388-BF48-9BE9-E5687A996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BC8277-8225-F342-8BD7-9BAA3993A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1C8BCF-28C6-4948-9FD8-44DBE92238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A59189-8704-2848-85A4-E41A31E2FB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D43762-A23D-894D-AAFE-843773AB0B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0E8FFF-7375-214E-8E66-F62A2B312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E948596-7915-FF4A-9B19-A93960A90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B655B2-6996-A24D-9E28-7B15D39A2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45854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7D1D-5862-1044-B21D-46A686F4E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91DEF4B-C0A3-DE4E-BF9A-FEB56454F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F6BE08-239E-9041-B30D-1F7F5BECD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5B202-8555-9540-AEE1-D70088EAB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7020713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346418-2595-1C42-BB34-EA9F31B1C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81242C-61B5-0E44-BE53-1E491C3928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609432-1F5D-7641-B46E-539118E9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2586089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EF351-D7A6-604A-B4EB-77C37C3E2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6AC76-D471-2A4B-82DF-C585B49E64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F6622D-3D6D-1644-92AF-1F1D0620DF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B81E8-CFE9-8A4A-8B47-63F0B5768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105C01-BD64-6047-9B5A-85FA28E3B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4BE06-A9ED-C544-8D0D-9440B81C9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39470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228AD-FC2F-7D40-97C0-82A0136A3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6E995E-860B-7F4A-86F6-5A100DB95F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TW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00A8C9-8A2E-5F4D-ACB2-E7D5D245B8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CA65BE-84BC-1A4F-AD3B-4A283770F3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0B0299-C0CE-694E-9E9B-79F8409A4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TW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C0A2F8-4FA7-304E-A92E-27A79431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15494984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48E8A72-794C-2C4C-A64C-DCEDE59E0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TW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2ECF7B-1C17-3E44-9C40-8115C32E8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T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B4F9D-69C2-F140-919D-4F8DADA70B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DD1911-6CFA-7449-A0CC-9EFD9D4278F1}" type="datetimeFigureOut">
              <a:rPr lang="en-TW" smtClean="0"/>
              <a:t>2022/11/10</a:t>
            </a:fld>
            <a:endParaRPr lang="en-T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57D6F-580D-3E48-8020-FDCCE37BA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T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E7382-04A7-C640-BB3C-47B1D0FBD9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7A827C-E02D-1642-95B1-10A1D26398C6}" type="slidenum">
              <a:rPr lang="en-TW" smtClean="0"/>
              <a:t>‹#›</a:t>
            </a:fld>
            <a:endParaRPr lang="en-TW"/>
          </a:p>
        </p:txBody>
      </p:sp>
    </p:spTree>
    <p:extLst>
      <p:ext uri="{BB962C8B-B14F-4D97-AF65-F5344CB8AC3E}">
        <p14:creationId xmlns:p14="http://schemas.microsoft.com/office/powerpoint/2010/main" val="301308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8B0C0C28-EF1A-8344-A2F9-B5AF0ADF44D7}"/>
              </a:ext>
            </a:extLst>
          </p:cNvPr>
          <p:cNvSpPr txBox="1">
            <a:spLocks noChangeArrowheads="1"/>
          </p:cNvSpPr>
          <p:nvPr/>
        </p:nvSpPr>
        <p:spPr>
          <a:xfrm>
            <a:off x="1227117" y="427510"/>
            <a:ext cx="9511430" cy="2959865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en-US" sz="49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一個感恩的人</a:t>
            </a:r>
            <a:endParaRPr lang="en-US" altLang="zh-TW" sz="1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algn="ctr">
              <a:defRPr/>
            </a:pPr>
            <a:r>
              <a:rPr lang="en-US" altLang="zh-TW" sz="25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zh-TW" altLang="en-US" sz="25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endParaRPr lang="en-US" altLang="zh-TW" sz="25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algn="ctr">
              <a:defRPr/>
            </a:pPr>
            <a:r>
              <a:rPr lang="en-US" altLang="zh-TW" sz="1200" dirty="0">
                <a:solidFill>
                  <a:srgbClr val="002060"/>
                </a:solidFill>
                <a:latin typeface="DFKai-SB" pitchFamily="65" charset="-120"/>
                <a:ea typeface="DFKai-SB" pitchFamily="65" charset="-120"/>
              </a:rPr>
              <a:t> </a:t>
            </a:r>
            <a:br>
              <a:rPr lang="en-US" altLang="zh-TW" sz="5400" dirty="0">
                <a:solidFill>
                  <a:srgbClr val="002060"/>
                </a:solidFill>
                <a:latin typeface="DFKai-SB" pitchFamily="65" charset="-120"/>
                <a:ea typeface="DFKai-SB" pitchFamily="65" charset="-120"/>
              </a:rPr>
            </a:br>
            <a:r>
              <a:rPr lang="en-US" altLang="zh-TW" sz="3700" dirty="0">
                <a:solidFill>
                  <a:srgbClr val="002060"/>
                </a:solidFill>
                <a:latin typeface="+mn-lt"/>
                <a:ea typeface="DFKai-SB" pitchFamily="65" charset="-120"/>
              </a:rPr>
              <a:t>(11/13/2022)</a:t>
            </a:r>
          </a:p>
        </p:txBody>
      </p:sp>
      <p:pic>
        <p:nvPicPr>
          <p:cNvPr id="2" name="Picture 1" descr="A picture containing person, outdoor, group, people&#10;&#10;Description automatically generated">
            <a:extLst>
              <a:ext uri="{FF2B5EF4-FFF2-40B4-BE49-F238E27FC236}">
                <a16:creationId xmlns:a16="http://schemas.microsoft.com/office/drawing/2014/main" id="{C1312F65-009A-0804-8EC1-E4282D3C5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023" y="2806714"/>
            <a:ext cx="6112478" cy="343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02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6">
            <a:extLst>
              <a:ext uri="{FF2B5EF4-FFF2-40B4-BE49-F238E27FC236}">
                <a16:creationId xmlns:a16="http://schemas.microsoft.com/office/drawing/2014/main" id="{430F7599-9443-1CF3-4ECF-3C9223942565}"/>
              </a:ext>
            </a:extLst>
          </p:cNvPr>
          <p:cNvSpPr txBox="1">
            <a:spLocks noChangeArrowheads="1"/>
          </p:cNvSpPr>
          <p:nvPr/>
        </p:nvSpPr>
        <p:spPr>
          <a:xfrm>
            <a:off x="1575461" y="314059"/>
            <a:ext cx="7506159" cy="811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750" indent="-666750" algn="ctr"/>
            <a:r>
              <a:rPr lang="zh-TW" altLang="en-US" sz="40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感恩節的由來</a:t>
            </a:r>
            <a:endParaRPr lang="en-US" altLang="zh-TW" sz="40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3074" name="Picture 2" descr="What Was Eaten at the First Thanksgiving? - HISTORY">
            <a:extLst>
              <a:ext uri="{FF2B5EF4-FFF2-40B4-BE49-F238E27FC236}">
                <a16:creationId xmlns:a16="http://schemas.microsoft.com/office/drawing/2014/main" id="{DD363CF7-6E60-4945-A38E-A8A687AF3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09" y="2658876"/>
            <a:ext cx="5796791" cy="370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ilgrim fathers: harsh truths amid the Mayflower myths of nationhood |  Colonialism | The Guardian">
            <a:extLst>
              <a:ext uri="{FF2B5EF4-FFF2-40B4-BE49-F238E27FC236}">
                <a16:creationId xmlns:a16="http://schemas.microsoft.com/office/drawing/2014/main" id="{3D145370-3947-4ED4-DF08-6B8B1CE5F4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540" y="2252476"/>
            <a:ext cx="4420530" cy="366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E7A7C7-19E5-D978-77FD-E4E88A52F8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061" y="1469680"/>
            <a:ext cx="3327218" cy="4257305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1C3FEAD7-72F0-0800-DE0F-E48351A045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6162" y="1158012"/>
            <a:ext cx="660008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96938" indent="-881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465138" indent="-457200">
              <a:buFont typeface="Wingdings" pitchFamily="2" charset="2"/>
              <a:buChar char="v"/>
            </a:pPr>
            <a:r>
              <a:rPr lang="en-US" altLang="zh-TW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1620</a:t>
            </a: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年</a:t>
            </a:r>
            <a:r>
              <a:rPr lang="en-US" altLang="zh-TW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/</a:t>
            </a: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清教徒追求敬拜神的自由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465138" indent="-457200">
              <a:buFont typeface="Wingdings" pitchFamily="2" charset="2"/>
              <a:buChar char="v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五月花號</a:t>
            </a:r>
            <a:r>
              <a:rPr lang="en-US" altLang="zh-TW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/</a:t>
            </a:r>
            <a:r>
              <a:rPr lang="ja-JP" altLang="en-US" sz="28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普利茅斯</a:t>
            </a:r>
            <a:r>
              <a:rPr lang="en-US" altLang="ja-JP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/</a:t>
            </a:r>
            <a:r>
              <a:rPr lang="ja-JP" altLang="en-US" sz="28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飢寒疾病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465138" indent="-457200">
              <a:buFont typeface="Wingdings" pitchFamily="2" charset="2"/>
              <a:buChar char="v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原住民相助</a:t>
            </a:r>
            <a:r>
              <a:rPr lang="en-US" altLang="zh-TW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/</a:t>
            </a:r>
            <a:r>
              <a:rPr lang="en-TW" altLang="zh-TW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zh-TW" altLang="en-TW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隔年大豐收</a:t>
            </a:r>
            <a:r>
              <a:rPr lang="en-US" altLang="zh-TW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/</a:t>
            </a:r>
            <a:r>
              <a:rPr lang="en-TW" altLang="zh-TW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 </a:t>
            </a:r>
            <a:r>
              <a:rPr lang="zh-TW" altLang="en-TW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一起感恩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0426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2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E8ECDB90-38EB-3E7E-52BE-96AF690D0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4899" y="1543868"/>
            <a:ext cx="8868833" cy="4755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96938" indent="-881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119188" indent="-1109663">
              <a:spcAft>
                <a:spcPts val="600"/>
              </a:spcAft>
            </a:pPr>
            <a:r>
              <a:rPr lang="en-US" altLang="ja-JP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17:11	</a:t>
            </a:r>
            <a:r>
              <a:rPr lang="ja-JP" altLang="en-US" sz="32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耶 穌 往 耶 路 撒 冷 去 、 經 過 撒 瑪 利 亞 和 加 利 利 。</a:t>
            </a:r>
          </a:p>
          <a:p>
            <a:pPr marL="1119188" indent="-1109663">
              <a:spcAft>
                <a:spcPts val="600"/>
              </a:spcAft>
            </a:pPr>
            <a:r>
              <a:rPr lang="en-US" altLang="ja-JP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17:12	</a:t>
            </a:r>
            <a:r>
              <a:rPr lang="ja-JP" altLang="en-US" sz="32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進 入 一 個 村 子 、 有 十 個 長 大 痲 瘋 的 迎 面 而 來 、 遠 遠 的 站 著 。</a:t>
            </a:r>
          </a:p>
          <a:p>
            <a:pPr marL="1119188" indent="-1109663">
              <a:spcAft>
                <a:spcPts val="600"/>
              </a:spcAft>
            </a:pPr>
            <a:r>
              <a:rPr lang="en-US" altLang="ja-JP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17:13	</a:t>
            </a:r>
            <a:r>
              <a:rPr lang="ja-JP" altLang="en-US" sz="32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高 聲 說 、 耶 穌 、 夫 子 、 可 憐 我 們 罷 。</a:t>
            </a:r>
          </a:p>
          <a:p>
            <a:pPr marL="1119188" indent="-1109663">
              <a:spcAft>
                <a:spcPts val="600"/>
              </a:spcAft>
            </a:pPr>
            <a:r>
              <a:rPr lang="en-US" altLang="ja-JP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17:14	</a:t>
            </a:r>
            <a:r>
              <a:rPr lang="ja-JP" altLang="en-US" sz="32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耶 穌 看 見 、 就 對 他 們 說 、 你 們 去 把 身 體 給 祭 司 察 看 。 他 們 去 的 時 候 就 潔 淨 了 。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BA94CF-5FB0-6E3A-5511-3D73C3072BD6}"/>
              </a:ext>
            </a:extLst>
          </p:cNvPr>
          <p:cNvSpPr txBox="1">
            <a:spLocks noChangeArrowheads="1"/>
          </p:cNvSpPr>
          <p:nvPr/>
        </p:nvSpPr>
        <p:spPr>
          <a:xfrm>
            <a:off x="3009900" y="486149"/>
            <a:ext cx="6172200" cy="658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750" indent="-666750" algn="ctr"/>
            <a:r>
              <a:rPr lang="zh-TW" altLang="en-US" sz="40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路 加 福 音</a:t>
            </a:r>
          </a:p>
        </p:txBody>
      </p:sp>
    </p:spTree>
    <p:extLst>
      <p:ext uri="{BB962C8B-B14F-4D97-AF65-F5344CB8AC3E}">
        <p14:creationId xmlns:p14="http://schemas.microsoft.com/office/powerpoint/2010/main" val="349495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E8ECDB90-38EB-3E7E-52BE-96AF690D00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666" y="1374366"/>
            <a:ext cx="9601201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896938" indent="-8810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119188" indent="-1109663">
              <a:spcAft>
                <a:spcPts val="600"/>
              </a:spcAft>
            </a:pPr>
            <a:r>
              <a:rPr lang="en-US" altLang="ja-JP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17:15	</a:t>
            </a:r>
            <a:r>
              <a:rPr lang="ja-JP" altLang="en-US" sz="32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內 中 有 一 個 見 自 己 已 經 好 了 、 就 回 來 大 聲 歸 榮 耀 與 　 神 ．</a:t>
            </a:r>
          </a:p>
          <a:p>
            <a:pPr marL="1119188" indent="-1109663">
              <a:spcAft>
                <a:spcPts val="600"/>
              </a:spcAft>
            </a:pPr>
            <a:r>
              <a:rPr lang="en-US" altLang="ja-JP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17:16	</a:t>
            </a:r>
            <a:r>
              <a:rPr lang="ja-JP" altLang="en-US" sz="32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又 俯 伏 在 耶 穌 腳 前 感 謝 他 ． 這 人 是 撒 瑪 利 亞 人 。</a:t>
            </a:r>
          </a:p>
          <a:p>
            <a:pPr marL="1119188" indent="-1109663">
              <a:spcAft>
                <a:spcPts val="600"/>
              </a:spcAft>
            </a:pPr>
            <a:r>
              <a:rPr lang="en-US" altLang="ja-JP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17:17	</a:t>
            </a:r>
            <a:r>
              <a:rPr lang="ja-JP" altLang="en-US" sz="32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耶 穌 說 、 潔 淨 了 的 不 是 十 個 人 麼 ． 那 九 個 在 哪 裡 呢 。</a:t>
            </a:r>
          </a:p>
          <a:p>
            <a:pPr marL="1119188" indent="-1109663">
              <a:spcAft>
                <a:spcPts val="600"/>
              </a:spcAft>
            </a:pPr>
            <a:r>
              <a:rPr lang="en-US" altLang="ja-JP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17:18	</a:t>
            </a:r>
            <a:r>
              <a:rPr lang="ja-JP" altLang="en-US" sz="32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除 了 這 外 族 人 、 再 沒 有 別 人 回 來 歸 榮 耀 與 　 神 麼 。</a:t>
            </a:r>
          </a:p>
          <a:p>
            <a:pPr marL="1119188" indent="-1109663">
              <a:spcAft>
                <a:spcPts val="600"/>
              </a:spcAft>
            </a:pPr>
            <a:r>
              <a:rPr lang="en-US" altLang="ja-JP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17:19	</a:t>
            </a:r>
            <a:r>
              <a:rPr lang="ja-JP" altLang="en-US" sz="32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就 對 那 人 說 、 起 來 走 罷 ． 你 的 信 救 了 你 了 。</a:t>
            </a:r>
            <a:endParaRPr lang="zh-TW" altLang="en-US" sz="3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EBA94CF-5FB0-6E3A-5511-3D73C3072BD6}"/>
              </a:ext>
            </a:extLst>
          </p:cNvPr>
          <p:cNvSpPr txBox="1">
            <a:spLocks noChangeArrowheads="1"/>
          </p:cNvSpPr>
          <p:nvPr/>
        </p:nvSpPr>
        <p:spPr>
          <a:xfrm>
            <a:off x="3009900" y="486149"/>
            <a:ext cx="6172200" cy="65881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750" indent="-666750" algn="ctr"/>
            <a:r>
              <a:rPr lang="zh-TW" altLang="en-US" sz="40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路 加 福 音</a:t>
            </a:r>
          </a:p>
        </p:txBody>
      </p:sp>
    </p:spTree>
    <p:extLst>
      <p:ext uri="{BB962C8B-B14F-4D97-AF65-F5344CB8AC3E}">
        <p14:creationId xmlns:p14="http://schemas.microsoft.com/office/powerpoint/2010/main" val="2390356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5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932CC5BD-754D-5204-FB9B-5E52C1CE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358" y="1871340"/>
            <a:ext cx="3795880" cy="4465308"/>
          </a:xfrm>
          <a:prstGeom prst="rect">
            <a:avLst/>
          </a:prstGeom>
        </p:spPr>
      </p:pic>
      <p:pic>
        <p:nvPicPr>
          <p:cNvPr id="8" name="Picture 2" descr="Ten lepers met him. They stood at a distance …&quot; - St John Paul the Great  Parish, Torrington, CT">
            <a:extLst>
              <a:ext uri="{FF2B5EF4-FFF2-40B4-BE49-F238E27FC236}">
                <a16:creationId xmlns:a16="http://schemas.microsoft.com/office/drawing/2014/main" id="{36E70F5E-AAB3-8360-B250-2B8CEC676B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941" y="2482581"/>
            <a:ext cx="4955069" cy="324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6">
            <a:extLst>
              <a:ext uri="{FF2B5EF4-FFF2-40B4-BE49-F238E27FC236}">
                <a16:creationId xmlns:a16="http://schemas.microsoft.com/office/drawing/2014/main" id="{B5BAD17A-A650-6F4B-93F2-E0DFDD427074}"/>
              </a:ext>
            </a:extLst>
          </p:cNvPr>
          <p:cNvSpPr txBox="1">
            <a:spLocks noChangeArrowheads="1"/>
          </p:cNvSpPr>
          <p:nvPr/>
        </p:nvSpPr>
        <p:spPr>
          <a:xfrm>
            <a:off x="1551710" y="171555"/>
            <a:ext cx="7506159" cy="811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66750" indent="-666750" algn="ctr"/>
            <a:r>
              <a:rPr lang="en-US" altLang="zh-TW" sz="40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I.	</a:t>
            </a:r>
            <a:r>
              <a:rPr lang="zh-TW" altLang="en-US" sz="40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耶穌治好十個長大痲瘋的</a:t>
            </a:r>
            <a:endParaRPr lang="en-US" altLang="zh-TW" sz="40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5" name="Picture 4" descr="Life Among the Outcasts&quot; — Heartlight®">
            <a:extLst>
              <a:ext uri="{FF2B5EF4-FFF2-40B4-BE49-F238E27FC236}">
                <a16:creationId xmlns:a16="http://schemas.microsoft.com/office/drawing/2014/main" id="{4682DC4A-67E5-F8F1-E16A-31FACAEFD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8456" y="2373668"/>
            <a:ext cx="4146550" cy="4230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From Empty Hands: Outside In">
            <a:extLst>
              <a:ext uri="{FF2B5EF4-FFF2-40B4-BE49-F238E27FC236}">
                <a16:creationId xmlns:a16="http://schemas.microsoft.com/office/drawing/2014/main" id="{297D83F1-5DB4-FAC6-2D04-AA6DE67B76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663" y="3461746"/>
            <a:ext cx="4093979" cy="230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Naaman is healed - Catholicireland.netCatholicireland.net">
            <a:extLst>
              <a:ext uri="{FF2B5EF4-FFF2-40B4-BE49-F238E27FC236}">
                <a16:creationId xmlns:a16="http://schemas.microsoft.com/office/drawing/2014/main" id="{2750AE35-B048-66EA-B303-255DDDF61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561" y="2870651"/>
            <a:ext cx="4842243" cy="300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7024597B-2FF1-814E-8AF8-8CB7D0834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20" y="1093664"/>
            <a:ext cx="9404347" cy="546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200150" indent="-7429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422400" indent="-508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8088" indent="-7445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spcAft>
                <a:spcPts val="600"/>
              </a:spcAft>
              <a:buFont typeface="+mj-lt"/>
              <a:buAutoNum type="alphaUcPeriod"/>
            </a:pPr>
            <a:r>
              <a:rPr lang="zh-TW" altLang="en-US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耶穌經過撒瑪利亞、遇見十個長大痲瘋的</a:t>
            </a:r>
            <a:endParaRPr lang="en-US" altLang="zh-TW" sz="3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猶太人對撒馬利亞人有種族歧視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主耶穌愛撒馬利亞人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r>
              <a:rPr lang="ja-JP" altLang="en-US" sz="28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大痲瘋不潔淨的病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十個長大痲瘋的來見耶穌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1">
              <a:lnSpc>
                <a:spcPct val="150000"/>
              </a:lnSpc>
              <a:spcAft>
                <a:spcPts val="600"/>
              </a:spcAft>
              <a:buFont typeface="+mj-lt"/>
              <a:buAutoNum type="alphaUcPeriod"/>
            </a:pPr>
            <a:r>
              <a:rPr lang="zh-TW" altLang="en-US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耶穌治好十個長大痲瘋的</a:t>
            </a:r>
            <a:endParaRPr lang="en-US" altLang="zh-TW" sz="3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428750" lvl="2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他們</a:t>
            </a:r>
            <a:r>
              <a:rPr lang="ja-JP" altLang="en-US" sz="28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抓住機會高聲</a:t>
            </a: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呼求主！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428750" lvl="2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耶穌要他們給祭司察看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843088" lvl="3" indent="-457200">
              <a:spcAft>
                <a:spcPts val="600"/>
              </a:spcAft>
              <a:buFont typeface="Wingdings" pitchFamily="2" charset="2"/>
              <a:buChar char="v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信心配合神蹟的行動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873250" lvl="3" indent="-479425">
              <a:spcAft>
                <a:spcPts val="600"/>
              </a:spcAft>
              <a:buFont typeface="Wingdings" pitchFamily="2" charset="2"/>
              <a:buChar char="v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祭司宣告他們得醫治</a:t>
            </a:r>
            <a:endParaRPr lang="en-US" altLang="zh-TW" sz="1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47A88E5-77EF-D374-4195-9450571016E1}"/>
              </a:ext>
            </a:extLst>
          </p:cNvPr>
          <p:cNvSpPr txBox="1"/>
          <p:nvPr/>
        </p:nvSpPr>
        <p:spPr>
          <a:xfrm>
            <a:off x="6287850" y="5833955"/>
            <a:ext cx="5085160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7188" indent="-304800"/>
            <a:r>
              <a:rPr lang="en-US" altLang="ja-JP" sz="24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『</a:t>
            </a:r>
            <a:r>
              <a:rPr lang="ja-JP" altLang="en-US" sz="24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他 們 去 的 時 候 就 潔 淨 了 。</a:t>
            </a:r>
            <a:r>
              <a:rPr lang="en-US" altLang="ja-JP" sz="24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』</a:t>
            </a:r>
            <a:endParaRPr lang="en-US" altLang="zh-TW" sz="24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9" name="Picture 2" descr="Luke 17:11-19: 10 Lessons from the Ten Lepers | Becoming Christians">
            <a:extLst>
              <a:ext uri="{FF2B5EF4-FFF2-40B4-BE49-F238E27FC236}">
                <a16:creationId xmlns:a16="http://schemas.microsoft.com/office/drawing/2014/main" id="{A944289B-BB63-DC72-E7DE-8632F1BE0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048" y="2558450"/>
            <a:ext cx="4444853" cy="316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4076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"/>
                            </p:stCondLst>
                            <p:childTnLst>
                              <p:par>
                                <p:cTn id="8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88" dur="20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000"/>
                            </p:stCondLst>
                            <p:childTnLst>
                              <p:par>
                                <p:cTn id="9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4500"/>
                            </p:stCondLst>
                            <p:childTnLst>
                              <p:par>
                                <p:cTn id="9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5BAD17A-A650-6F4B-93F2-E0DFDD427074}"/>
              </a:ext>
            </a:extLst>
          </p:cNvPr>
          <p:cNvSpPr txBox="1">
            <a:spLocks noChangeArrowheads="1"/>
          </p:cNvSpPr>
          <p:nvPr/>
        </p:nvSpPr>
        <p:spPr>
          <a:xfrm>
            <a:off x="1564910" y="287043"/>
            <a:ext cx="9661889" cy="811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ctr">
              <a:buFont typeface="+mj-lt"/>
              <a:buAutoNum type="romanUcPeriod" startAt="2"/>
            </a:pPr>
            <a:r>
              <a:rPr lang="zh-TW" altLang="en-US" sz="40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只有一個得潔淨的回來向主耶穌感恩</a:t>
            </a:r>
            <a:endParaRPr lang="en-US" altLang="zh-TW" sz="40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sp>
        <p:nvSpPr>
          <p:cNvPr id="3" name="TextBox 8">
            <a:extLst>
              <a:ext uri="{FF2B5EF4-FFF2-40B4-BE49-F238E27FC236}">
                <a16:creationId xmlns:a16="http://schemas.microsoft.com/office/drawing/2014/main" id="{7024597B-2FF1-814E-8AF8-8CB7D0834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20" y="1093664"/>
            <a:ext cx="9404347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200150" indent="-7429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422400" indent="-508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8088" indent="-7445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spcAft>
                <a:spcPts val="600"/>
              </a:spcAft>
              <a:buFont typeface="+mj-lt"/>
              <a:buAutoNum type="alphaUcPeriod"/>
            </a:pPr>
            <a:r>
              <a:rPr lang="zh-TW" altLang="en-US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被醫好的撒瑪利亞人回來感恩</a:t>
            </a:r>
            <a:endParaRPr lang="en-US" altLang="zh-TW" sz="3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十個人蒙恩，只有一人感恩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你有向父母與造物主感恩嗎？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超自然與大自然的醫治神蹟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endParaRPr lang="en-US" altLang="zh-TW" sz="1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1">
              <a:spcAft>
                <a:spcPts val="600"/>
              </a:spcAft>
              <a:buFont typeface="+mj-lt"/>
              <a:buAutoNum type="alphaUcPeriod"/>
            </a:pPr>
            <a:r>
              <a:rPr lang="zh-TW" altLang="en-US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耶穌拯救感恩的撒瑪利亞人</a:t>
            </a:r>
            <a:endParaRPr lang="en-US" altLang="zh-TW" sz="3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428750" lvl="2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外族人歸榮耀給神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428750" lvl="2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到主耶穌的腳前</a:t>
            </a:r>
            <a:r>
              <a:rPr lang="zh-TW" altLang="en-US" sz="2800" b="1" dirty="0">
                <a:solidFill>
                  <a:srgbClr val="C0000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俯伏</a:t>
            </a: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拜祂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843088" lvl="3" indent="-457200">
              <a:spcAft>
                <a:spcPts val="600"/>
              </a:spcAft>
              <a:buFont typeface="Wingdings" pitchFamily="2" charset="2"/>
              <a:buChar char="v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你的信救了你了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873250" lvl="3" indent="-479425">
              <a:spcAft>
                <a:spcPts val="600"/>
              </a:spcAft>
              <a:buFont typeface="Wingdings" pitchFamily="2" charset="2"/>
              <a:buChar char="v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身體得醫治、靈魂得救</a:t>
            </a:r>
            <a:endParaRPr lang="en-US" altLang="zh-TW" sz="1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7" name="Picture 4" descr="Garden of Praise: The Ten Lepers Bible Story">
            <a:extLst>
              <a:ext uri="{FF2B5EF4-FFF2-40B4-BE49-F238E27FC236}">
                <a16:creationId xmlns:a16="http://schemas.microsoft.com/office/drawing/2014/main" id="{D4AC2703-035A-6B2D-FDCE-40745BE5D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694" y="1528720"/>
            <a:ext cx="3213038" cy="3924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The Samaritan Leper's Perspective - Luke 17 - Main Street UMC">
            <a:extLst>
              <a:ext uri="{FF2B5EF4-FFF2-40B4-BE49-F238E27FC236}">
                <a16:creationId xmlns:a16="http://schemas.microsoft.com/office/drawing/2014/main" id="{2585B484-98FD-D531-56F1-1D0C17218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61" y="1634643"/>
            <a:ext cx="3475505" cy="347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A6BBB9-BBB0-1AE8-DD56-AA291DD5B82F}"/>
              </a:ext>
            </a:extLst>
          </p:cNvPr>
          <p:cNvSpPr txBox="1"/>
          <p:nvPr/>
        </p:nvSpPr>
        <p:spPr>
          <a:xfrm>
            <a:off x="2022431" y="5540613"/>
            <a:ext cx="7360108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57188" indent="-349250"/>
            <a:r>
              <a:rPr lang="en-US" altLang="ja-JP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『</a:t>
            </a:r>
            <a:r>
              <a:rPr lang="ja-JP" altLang="en-US" sz="28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認識你－獨一的真神，並且認識你所差來的耶穌基督，這就是永生。</a:t>
            </a:r>
            <a:r>
              <a:rPr lang="en-US" altLang="ja-JP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』(</a:t>
            </a:r>
            <a:r>
              <a:rPr lang="ja-JP" altLang="en-US" sz="28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約 </a:t>
            </a:r>
            <a:r>
              <a:rPr lang="en-US" altLang="ja-JP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17:3) 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444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>
            <a:extLst>
              <a:ext uri="{FF2B5EF4-FFF2-40B4-BE49-F238E27FC236}">
                <a16:creationId xmlns:a16="http://schemas.microsoft.com/office/drawing/2014/main" id="{B5BAD17A-A650-6F4B-93F2-E0DFDD427074}"/>
              </a:ext>
            </a:extLst>
          </p:cNvPr>
          <p:cNvSpPr txBox="1">
            <a:spLocks noChangeArrowheads="1"/>
          </p:cNvSpPr>
          <p:nvPr/>
        </p:nvSpPr>
        <p:spPr>
          <a:xfrm>
            <a:off x="1564910" y="287043"/>
            <a:ext cx="9661889" cy="81121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57250" indent="-857250" algn="ctr">
              <a:buFont typeface="+mj-lt"/>
              <a:buAutoNum type="romanUcPeriod" startAt="3"/>
            </a:pPr>
            <a:r>
              <a:rPr lang="zh-TW" altLang="en-US" sz="40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我們都需要主耶穌的醫治與拯救</a:t>
            </a:r>
            <a:endParaRPr lang="en-US" altLang="zh-TW" sz="40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4098" name="Picture 2" descr="Billboard on California abortion access goes up in south Austin | KXAN  Austin">
            <a:extLst>
              <a:ext uri="{FF2B5EF4-FFF2-40B4-BE49-F238E27FC236}">
                <a16:creationId xmlns:a16="http://schemas.microsoft.com/office/drawing/2014/main" id="{F505D171-BD34-9DA8-9EA2-7B3755A40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5700" y="1301576"/>
            <a:ext cx="3882433" cy="291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D725C5-FD6F-0941-8AA2-26B552247B04}"/>
              </a:ext>
            </a:extLst>
          </p:cNvPr>
          <p:cNvSpPr txBox="1"/>
          <p:nvPr/>
        </p:nvSpPr>
        <p:spPr>
          <a:xfrm>
            <a:off x="2062188" y="4547987"/>
            <a:ext cx="9164611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15875" indent="-7938"/>
            <a:r>
              <a:rPr lang="ja-JP" altLang="en-US" sz="28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主耶穌說：</a:t>
            </a:r>
            <a:r>
              <a:rPr lang="en-US" altLang="ja-JP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『</a:t>
            </a:r>
            <a:r>
              <a:rPr lang="ja-JP" altLang="en-US" sz="28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從人裏面出來的，那才能污穢人；為從裏面，就是從人心裏，發出惡念、苟合、偷盜、凶殺、姦淫、貪婪、邪惡、詭詐、淫蕩、嫉妒、謗讟、驕傲、狂妄。這一切的惡都是從裏面出來，且能污穢人。</a:t>
            </a:r>
            <a:r>
              <a:rPr lang="en-US" altLang="ja-JP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』(</a:t>
            </a:r>
            <a:r>
              <a:rPr lang="ja-JP" altLang="en-US" sz="280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可 </a:t>
            </a:r>
            <a:r>
              <a:rPr lang="en-US" altLang="ja-JP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7:20-23) 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4102" name="Picture 6" descr="Watch: How the Woman Caught in Adultery teaches us about Relying on Our  Rock, Jesus Christ - Called to Share">
            <a:extLst>
              <a:ext uri="{FF2B5EF4-FFF2-40B4-BE49-F238E27FC236}">
                <a16:creationId xmlns:a16="http://schemas.microsoft.com/office/drawing/2014/main" id="{5E4BF4EB-855E-2C22-A784-8CB48FA82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681" y="3325044"/>
            <a:ext cx="4842934" cy="2724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All-American Rejects – Dirty Little Secret Lyrics | Genius Lyrics">
            <a:extLst>
              <a:ext uri="{FF2B5EF4-FFF2-40B4-BE49-F238E27FC236}">
                <a16:creationId xmlns:a16="http://schemas.microsoft.com/office/drawing/2014/main" id="{A6CDE9EA-D8AA-9794-7F2C-484ADD601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18" y="1333925"/>
            <a:ext cx="3383010" cy="338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7024597B-2FF1-814E-8AF8-8CB7D0834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320" y="1093664"/>
            <a:ext cx="9404347" cy="4970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742950" indent="-7429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1200150" indent="-7429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422400" indent="-5080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08088" indent="-74453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lvl="1">
              <a:spcAft>
                <a:spcPts val="600"/>
              </a:spcAft>
              <a:buFont typeface="+mj-lt"/>
              <a:buAutoNum type="alphaUcPeriod"/>
            </a:pPr>
            <a:r>
              <a:rPr lang="zh-TW" altLang="en-US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罪就像大痲瘋的症狀</a:t>
            </a:r>
            <a:endParaRPr lang="en-US" altLang="zh-TW" sz="3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毀容：神榮美的形象被破壞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麻痺：沒罪惡感與道德底線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傳染：罪惡會傳染與危害人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2">
              <a:spcAft>
                <a:spcPts val="600"/>
              </a:spcAft>
              <a:buFont typeface="+mj-lt"/>
              <a:buAutoNum type="arabicPeriod"/>
            </a:pPr>
            <a:endParaRPr lang="en-US" altLang="zh-TW" sz="1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lvl="1">
              <a:spcAft>
                <a:spcPts val="600"/>
              </a:spcAft>
              <a:buFont typeface="+mj-lt"/>
              <a:buAutoNum type="alphaUcPeriod"/>
            </a:pPr>
            <a:r>
              <a:rPr lang="zh-TW" altLang="en-US" sz="32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罪的診斷與醫治</a:t>
            </a:r>
            <a:endParaRPr lang="en-US" altLang="zh-TW" sz="32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428750" lvl="2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從人裏面出來的污穢人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428750" lvl="2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你們中間誰是沒有罪的？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428750" lvl="2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捫心自問、審視自己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  <a:p>
            <a:pPr marL="1428750" lvl="2" indent="-514350">
              <a:spcAft>
                <a:spcPts val="600"/>
              </a:spcAft>
              <a:buFont typeface="+mj-lt"/>
              <a:buAutoNum type="arabicPeriod"/>
            </a:pPr>
            <a:r>
              <a:rPr lang="zh-TW" altLang="en-US" sz="2800" dirty="0">
                <a:solidFill>
                  <a:srgbClr val="002060"/>
                </a:solidFill>
                <a:latin typeface="Songti TC" panose="02010600040101010101" pitchFamily="2" charset="-120"/>
                <a:ea typeface="Songti TC" panose="02010600040101010101" pitchFamily="2" charset="-120"/>
              </a:rPr>
              <a:t>主耶穌能醫治與拯救你脫離罪</a:t>
            </a:r>
            <a:endParaRPr lang="en-US" altLang="zh-TW" sz="2800" dirty="0">
              <a:solidFill>
                <a:srgbClr val="002060"/>
              </a:solidFill>
              <a:latin typeface="Songti TC" panose="02010600040101010101" pitchFamily="2" charset="-120"/>
              <a:ea typeface="Songti TC" panose="02010600040101010101" pitchFamily="2" charset="-12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EFEEE2D-7E5B-747F-8C5D-B72F2740C3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479" y="1855971"/>
            <a:ext cx="3538423" cy="4714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1013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2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animBg="1"/>
      <p:bldP spid="4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9347</TotalTime>
  <Words>583</Words>
  <Application>Microsoft Macintosh PowerPoint</Application>
  <PresentationFormat>Widescreen</PresentationFormat>
  <Paragraphs>57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DFKai-SB</vt:lpstr>
      <vt:lpstr>Songti TC</vt:lpstr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Ming-Chih Ho</dc:creator>
  <cp:lastModifiedBy>Ming-Chih Ho</cp:lastModifiedBy>
  <cp:revision>296</cp:revision>
  <dcterms:created xsi:type="dcterms:W3CDTF">2020-06-20T19:45:40Z</dcterms:created>
  <dcterms:modified xsi:type="dcterms:W3CDTF">2022-11-10T21:29:56Z</dcterms:modified>
</cp:coreProperties>
</file>