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8" r:id="rId3"/>
    <p:sldId id="294" r:id="rId4"/>
    <p:sldId id="298" r:id="rId5"/>
    <p:sldId id="299" r:id="rId6"/>
    <p:sldId id="297" r:id="rId7"/>
    <p:sldId id="300" r:id="rId8"/>
    <p:sldId id="305" r:id="rId9"/>
    <p:sldId id="301" r:id="rId10"/>
    <p:sldId id="306" r:id="rId11"/>
    <p:sldId id="307" r:id="rId12"/>
    <p:sldId id="308" r:id="rId13"/>
    <p:sldId id="302" r:id="rId14"/>
    <p:sldId id="311" r:id="rId15"/>
    <p:sldId id="304" r:id="rId16"/>
    <p:sldId id="309" r:id="rId17"/>
    <p:sldId id="310" r:id="rId18"/>
    <p:sldId id="312" r:id="rId19"/>
    <p:sldId id="31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708"/>
    <p:restoredTop sz="94589"/>
  </p:normalViewPr>
  <p:slideViewPr>
    <p:cSldViewPr snapToGrid="0" snapToObjects="1">
      <p:cViewPr varScale="1">
        <p:scale>
          <a:sx n="78" d="100"/>
          <a:sy n="78" d="100"/>
        </p:scale>
        <p:origin x="18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0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3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766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29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92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71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98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6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1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9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5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13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4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3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9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BD230-D583-604F-81AB-9DB15F0D6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ja-JP" altLang="en-US"/>
              <a:t>登山变像</a:t>
            </a:r>
            <a:r>
              <a:rPr lang="ja-JP" altLang="en-US" sz="3000"/>
              <a:t>（马可</a:t>
            </a:r>
            <a:r>
              <a:rPr lang="en-US" altLang="zh-CN" sz="3000" dirty="0"/>
              <a:t>9</a:t>
            </a:r>
            <a:r>
              <a:rPr lang="en-US" altLang="ja-JP" sz="3000" dirty="0"/>
              <a:t>:</a:t>
            </a:r>
            <a:r>
              <a:rPr lang="en-US" altLang="zh-CN" sz="3000" dirty="0"/>
              <a:t>1</a:t>
            </a:r>
            <a:r>
              <a:rPr lang="en-US" altLang="ja-JP" sz="3000" dirty="0"/>
              <a:t>-</a:t>
            </a:r>
            <a:r>
              <a:rPr lang="en-US" altLang="zh-CN" sz="3000" dirty="0"/>
              <a:t>9</a:t>
            </a:r>
            <a:r>
              <a:rPr lang="ja-JP" altLang="en-US" sz="3000"/>
              <a:t>） </a:t>
            </a:r>
            <a:endParaRPr lang="en-US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C3DBF-0462-1E42-8706-5F3924A646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ja-JP" altLang="en-US" sz="2700"/>
              <a:t>徐志雄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00081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F70A8-A795-3349-B75E-7B39B890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成全先知的预言</a:t>
            </a:r>
            <a:br>
              <a:rPr lang="en-US" altLang="ja-JP" dirty="0"/>
            </a:br>
            <a:r>
              <a:rPr lang="ja-JP" altLang="en-US" sz="2800"/>
              <a:t>弥迦书</a:t>
            </a:r>
            <a:r>
              <a:rPr lang="en-US" altLang="ja-JP" sz="2800" dirty="0"/>
              <a:t>5: 2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38450-AF5C-5E49-A228-901E3296B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/>
              <a:t>伯利恒、以法他啊，你在犹大诸城中为小，将来必有一位从你那里出来，在以色列中为我作掌权的；</a:t>
            </a:r>
            <a:r>
              <a:rPr lang="ja-JP" altLang="en-US" sz="2400" b="1" u="sng"/>
              <a:t>他的根源从亘古，从太初就有</a:t>
            </a:r>
            <a:r>
              <a:rPr lang="ja-JP" altLang="en-US" sz="2400"/>
              <a:t>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504421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F70A8-A795-3349-B75E-7B39B890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成全先知的预言</a:t>
            </a:r>
            <a:br>
              <a:rPr lang="en-US" altLang="ja-JP" dirty="0"/>
            </a:br>
            <a:r>
              <a:rPr lang="ja-JP" altLang="en-US" sz="280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以赛亚书 </a:t>
            </a:r>
            <a:r>
              <a:rPr lang="en-US" altLang="ja-JP" sz="2800" dirty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9: </a:t>
            </a: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6-7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38450-AF5C-5E49-A228-901E3296B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611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/>
              <a:t>因有一婴孩为我们而生；有一子赐给我们。政权必担在他的肩头上；他名称为奇妙策士、</a:t>
            </a:r>
            <a:r>
              <a:rPr lang="ja-JP" altLang="en-US" sz="2400" b="1" u="sng"/>
              <a:t>全能的神</a:t>
            </a:r>
            <a:r>
              <a:rPr lang="ja-JP" altLang="en-US" sz="2400" b="1"/>
              <a:t>、</a:t>
            </a:r>
            <a:r>
              <a:rPr lang="ja-JP" altLang="en-US" sz="2400" b="1" u="sng"/>
              <a:t>永在的父</a:t>
            </a:r>
            <a:r>
              <a:rPr lang="ja-JP" altLang="en-US" sz="2400"/>
              <a:t>、和平的君。他的政权与平安必加增无穷。他必</a:t>
            </a:r>
            <a:r>
              <a:rPr lang="ja-JP" altLang="en-US" sz="2400" b="1" u="sng"/>
              <a:t>在大卫的宝座上</a:t>
            </a:r>
            <a:r>
              <a:rPr lang="ja-JP" altLang="en-US" sz="2400"/>
              <a:t>，治理他的国，以公平公义使国坚定稳固，</a:t>
            </a:r>
            <a:r>
              <a:rPr lang="ja-JP" altLang="en-US" sz="2400" b="1" u="sng"/>
              <a:t>从今直到永远</a:t>
            </a:r>
            <a:r>
              <a:rPr lang="ja-JP" altLang="en-US" sz="2400"/>
              <a:t>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1725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F70A8-A795-3349-B75E-7B39B890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成全先知的预言</a:t>
            </a:r>
            <a:br>
              <a:rPr lang="en-US" altLang="ja-JP" dirty="0"/>
            </a:br>
            <a:r>
              <a:rPr lang="ja-JP" altLang="en-US" sz="2800"/>
              <a:t>以赛亚书 </a:t>
            </a:r>
            <a:r>
              <a:rPr lang="en-US" altLang="ja-JP" sz="2800" dirty="0"/>
              <a:t>53: </a:t>
            </a:r>
            <a:r>
              <a:rPr lang="en-US" altLang="zh-CN" sz="2800" dirty="0"/>
              <a:t>6</a:t>
            </a:r>
            <a:r>
              <a:rPr lang="en-US" altLang="ja-JP" sz="2800" dirty="0"/>
              <a:t>-9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38450-AF5C-5E49-A228-901E3296B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599"/>
            <a:ext cx="6946752" cy="4896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/>
              <a:t>我们都如羊走迷；各人偏行己路；</a:t>
            </a:r>
            <a:r>
              <a:rPr lang="ja-JP" altLang="en-US" sz="2400" b="1" u="sng"/>
              <a:t>耶和华使我们众人的罪孽都归在他身上</a:t>
            </a:r>
            <a:r>
              <a:rPr lang="zh-CN" altLang="en-US" sz="2400" dirty="0"/>
              <a:t>，</a:t>
            </a:r>
            <a:r>
              <a:rPr lang="ja-JP" altLang="en-US" sz="2400"/>
              <a:t>他被欺压，在受苦的时候却不开口；他像羊羔被牵到宰杀之地，又像羊在剪毛的人手下无声，他也是这样不开口。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/>
              <a:t>因受欺压和审判，他被夺去，至於他同世的人，谁想他受鞭打、从活人之地被剪除，是因我百姓的罪过呢？</a:t>
            </a:r>
            <a:r>
              <a:rPr lang="ja-JP" altLang="en-US" sz="2400" b="1" u="sng"/>
              <a:t>他虽然未行强暴，口中也没有诡诈</a:t>
            </a:r>
            <a:r>
              <a:rPr lang="ja-JP" altLang="en-US" sz="2400"/>
              <a:t>，</a:t>
            </a:r>
            <a:r>
              <a:rPr lang="ja-JP" altLang="en-US" sz="2400" b="1" u="sng"/>
              <a:t>人还使他与恶人同埋；谁知死的时候与财主同葬</a:t>
            </a:r>
            <a:r>
              <a:rPr lang="ja-JP" altLang="en-US" sz="240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3159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59EA-CEC2-834C-A085-4E3BB71D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四</a:t>
            </a:r>
            <a:r>
              <a:rPr lang="zh-CN" altLang="en-US" dirty="0"/>
              <a:t>、</a:t>
            </a:r>
            <a:r>
              <a:rPr lang="ja-JP" altLang="en-US"/>
              <a:t>爱子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2874F-F149-B145-8C98-2FD6314D2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9:1 </a:t>
            </a:r>
            <a:r>
              <a:rPr lang="ja-JP" altLang="en-US" sz="2400">
                <a:solidFill>
                  <a:prstClr val="black">
                    <a:lumMod val="75000"/>
                    <a:lumOff val="25000"/>
                  </a:prstClr>
                </a:solidFill>
              </a:rPr>
              <a:t>耶稣又对他们说：「我实在告诉你们，站在这里的，有人在没尝死味以前，</a:t>
            </a:r>
            <a:r>
              <a:rPr lang="ja-JP" altLang="en-US" sz="2400" b="1">
                <a:solidFill>
                  <a:prstClr val="black">
                    <a:lumMod val="75000"/>
                    <a:lumOff val="25000"/>
                  </a:prstClr>
                </a:solidFill>
              </a:rPr>
              <a:t>必要看见神的国大有能力临到</a:t>
            </a:r>
            <a:r>
              <a:rPr lang="ja-JP" altLang="en-US" sz="2400">
                <a:solidFill>
                  <a:prstClr val="black">
                    <a:lumMod val="75000"/>
                    <a:lumOff val="25000"/>
                  </a:prstClr>
                </a:solidFill>
              </a:rPr>
              <a:t>。」</a:t>
            </a:r>
            <a:br>
              <a:rPr lang="ja-JP" altLang="en-US" sz="240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。。。</a:t>
            </a:r>
            <a:endParaRPr lang="en-US" altLang="ja-JP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9:7 </a:t>
            </a:r>
            <a:r>
              <a:rPr lang="ja-JP" altLang="en-US" sz="2400">
                <a:solidFill>
                  <a:prstClr val="black">
                    <a:lumMod val="75000"/>
                    <a:lumOff val="25000"/>
                  </a:prstClr>
                </a:solidFill>
              </a:rPr>
              <a:t>有一朵</a:t>
            </a:r>
            <a:r>
              <a:rPr lang="ja-JP" altLang="en-US" sz="2400" u="sng">
                <a:solidFill>
                  <a:srgbClr val="0070C0"/>
                </a:solidFill>
              </a:rPr>
              <a:t>光明的</a:t>
            </a:r>
            <a:r>
              <a:rPr lang="ja-JP" altLang="en-US" sz="2400">
                <a:solidFill>
                  <a:prstClr val="black">
                    <a:lumMod val="75000"/>
                    <a:lumOff val="25000"/>
                  </a:prstClr>
                </a:solidFill>
              </a:rPr>
              <a:t>云彩来遮盖他们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；</a:t>
            </a:r>
            <a:r>
              <a:rPr lang="ja-JP" altLang="en-US" sz="2400">
                <a:solidFill>
                  <a:prstClr val="black">
                    <a:lumMod val="75000"/>
                    <a:lumOff val="25000"/>
                  </a:prstClr>
                </a:solidFill>
              </a:rPr>
              <a:t>也有声音从云彩里出来，说：「这是我的爱子，</a:t>
            </a:r>
            <a:r>
              <a:rPr lang="zh-CN" altLang="en-US" sz="2400" dirty="0">
                <a:solidFill>
                  <a:srgbClr val="FF0000"/>
                </a:solidFill>
              </a:rPr>
              <a:t>我所拣选的，</a:t>
            </a:r>
            <a:r>
              <a:rPr lang="ja-JP" altLang="en-US" sz="2400">
                <a:solidFill>
                  <a:prstClr val="black">
                    <a:lumMod val="75000"/>
                    <a:lumOff val="25000"/>
                  </a:prstClr>
                </a:solidFill>
              </a:rPr>
              <a:t>你们要听他。」</a:t>
            </a:r>
            <a:endParaRPr lang="en-US" altLang="ja-JP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r>
              <a:rPr lang="en-US" altLang="ja-JP" sz="2400" dirty="0"/>
              <a:t>9:8 </a:t>
            </a:r>
            <a:r>
              <a:rPr lang="ja-JP" altLang="en-US" sz="2400"/>
              <a:t>门徒忽然周围一看，</a:t>
            </a:r>
            <a:r>
              <a:rPr lang="ja-JP" altLang="en-US" sz="2400" b="1"/>
              <a:t>不再见一人，只见耶稣</a:t>
            </a:r>
            <a:r>
              <a:rPr lang="ja-JP" altLang="en-US" sz="2400"/>
              <a:t>同他们在那里。</a:t>
            </a:r>
            <a:br>
              <a:rPr lang="ja-JP" altLang="en-US" sz="240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705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B6C63-B8E4-A744-8AC4-3AF15353C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神的国</a:t>
            </a:r>
            <a:br>
              <a:rPr lang="en-US" altLang="ja-JP" dirty="0"/>
            </a:br>
            <a:r>
              <a:rPr lang="ja-JP" altLang="en-US"/>
              <a:t>以耶稣为中心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7B22C-90F2-2140-9ADB-3AEA3B7E8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ja-JP" altLang="en-US" sz="2400"/>
              <a:t>耶稣的荣光</a:t>
            </a:r>
            <a:r>
              <a:rPr lang="zh-CN" altLang="en-US" sz="2400" dirty="0"/>
              <a:t>：脸面明亮，衣服放光</a:t>
            </a:r>
            <a:endParaRPr lang="ja-JP" altLang="en-US" sz="2400"/>
          </a:p>
          <a:p>
            <a:pPr lvl="1">
              <a:buFont typeface="Wingdings" pitchFamily="2" charset="2"/>
              <a:buChar char="v"/>
            </a:pPr>
            <a:r>
              <a:rPr lang="ja-JP" altLang="en-US" sz="2400"/>
              <a:t>律法的代表</a:t>
            </a:r>
            <a:r>
              <a:rPr lang="zh-CN" altLang="en-US" sz="2400" dirty="0"/>
              <a:t>：</a:t>
            </a:r>
            <a:r>
              <a:rPr lang="ja-JP" altLang="en-US" sz="2400"/>
              <a:t>摩西 </a:t>
            </a:r>
            <a:r>
              <a:rPr lang="en-US" altLang="ja-JP" sz="2400" dirty="0"/>
              <a:t>– </a:t>
            </a:r>
            <a:r>
              <a:rPr lang="ja-JP" altLang="en-US" sz="2400"/>
              <a:t>耶稣成全律法</a:t>
            </a:r>
          </a:p>
          <a:p>
            <a:pPr lvl="1">
              <a:buFont typeface="Wingdings" pitchFamily="2" charset="2"/>
              <a:buChar char="v"/>
            </a:pPr>
            <a:r>
              <a:rPr lang="ja-JP" altLang="en-US" sz="2400"/>
              <a:t>先知的代表</a:t>
            </a:r>
            <a:r>
              <a:rPr lang="zh-CN" altLang="en-US" sz="2400" dirty="0"/>
              <a:t>：以利亚 </a:t>
            </a:r>
            <a:r>
              <a:rPr lang="en-US" altLang="zh-CN" sz="2400" dirty="0"/>
              <a:t>–</a:t>
            </a:r>
            <a:r>
              <a:rPr lang="zh-CN" altLang="en-US" sz="2400" dirty="0"/>
              <a:t> 耶稣成全先知</a:t>
            </a:r>
            <a:endParaRPr lang="ja-JP" altLang="en-US" sz="2400"/>
          </a:p>
          <a:p>
            <a:pPr lvl="1">
              <a:buFont typeface="Wingdings" pitchFamily="2" charset="2"/>
              <a:buChar char="v"/>
            </a:pPr>
            <a:r>
              <a:rPr lang="ja-JP" altLang="en-US" sz="2400"/>
              <a:t>圣父的肯定</a:t>
            </a:r>
            <a:r>
              <a:rPr lang="zh-CN" altLang="en-US" sz="2400" dirty="0"/>
              <a:t>：我的爱子，我所拣选的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578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59EA-CEC2-834C-A085-4E3BB71D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五</a:t>
            </a:r>
            <a:r>
              <a:rPr lang="zh-CN" altLang="en-US" dirty="0"/>
              <a:t>、</a:t>
            </a:r>
            <a:r>
              <a:rPr lang="ja-JP" altLang="en-US"/>
              <a:t>门徒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2874F-F149-B145-8C98-2FD6314D2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425" y="2118609"/>
            <a:ext cx="6591985" cy="4447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9:5 </a:t>
            </a:r>
            <a:r>
              <a:rPr lang="ja-JP" altLang="en-US" sz="2400"/>
              <a:t>彼得对耶稣说：「拉比，我们在这里真好！可以搭三座棚，一座为你，一座为摩西，一座为以利亚。」</a:t>
            </a:r>
            <a:br>
              <a:rPr lang="ja-JP" altLang="en-US" sz="2400"/>
            </a:br>
            <a:r>
              <a:rPr lang="en-US" altLang="ja-JP" sz="2400" dirty="0"/>
              <a:t>9:6 </a:t>
            </a:r>
            <a:r>
              <a:rPr lang="ja-JP" altLang="en-US" sz="2400"/>
              <a:t>彼得不知道说甚么才好，因为他们甚是惧怕。</a:t>
            </a:r>
            <a:br>
              <a:rPr lang="ja-JP" altLang="en-US" sz="2400"/>
            </a:br>
            <a:r>
              <a:rPr lang="en-US" altLang="ja-JP" sz="2400" dirty="0">
                <a:solidFill>
                  <a:schemeClr val="bg1">
                    <a:lumMod val="75000"/>
                  </a:schemeClr>
                </a:solidFill>
              </a:rPr>
              <a:t>9:7 </a:t>
            </a:r>
            <a:r>
              <a:rPr lang="ja-JP" altLang="en-US" sz="2400">
                <a:solidFill>
                  <a:schemeClr val="bg1">
                    <a:lumMod val="75000"/>
                  </a:schemeClr>
                </a:solidFill>
              </a:rPr>
              <a:t>有一朵光明的云彩来遮盖他们；也有声音从云彩里出来，说：「这是我的爱子，我所拣选的，你们要听他。」</a:t>
            </a:r>
            <a:r>
              <a:rPr lang="ja-JP" altLang="en-US" sz="2400" u="sng">
                <a:solidFill>
                  <a:srgbClr val="0070C0"/>
                </a:solidFill>
              </a:rPr>
              <a:t>门徒听见，就俯伏在地，极其害怕。耶稣进前来，摸他们，说：「起来，不要害怕！」</a:t>
            </a:r>
            <a:br>
              <a:rPr lang="ja-JP" altLang="en-US" sz="2400"/>
            </a:br>
            <a:r>
              <a:rPr lang="en-US" altLang="ja-JP" sz="2400" dirty="0">
                <a:solidFill>
                  <a:schemeClr val="tx1"/>
                </a:solidFill>
              </a:rPr>
              <a:t>9:8 </a:t>
            </a:r>
            <a:r>
              <a:rPr lang="ja-JP" altLang="en-US" sz="2400">
                <a:solidFill>
                  <a:schemeClr val="tx1"/>
                </a:solidFill>
              </a:rPr>
              <a:t>门徒忽然周围一看，不再见一人，只见耶稣同他们在那里。</a:t>
            </a:r>
            <a:br>
              <a:rPr lang="ja-JP" altLang="en-US" sz="240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3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334E-EA5F-AC4D-9E10-F2651A20D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对门徒的影响</a:t>
            </a:r>
            <a:br>
              <a:rPr lang="en-US" altLang="ja-JP" dirty="0"/>
            </a:br>
            <a:r>
              <a:rPr lang="ja-JP" altLang="en-US" sz="3200"/>
              <a:t>约翰福音</a:t>
            </a:r>
            <a:r>
              <a:rPr lang="en-US" altLang="zh-CN" sz="3200" dirty="0"/>
              <a:t>1</a:t>
            </a:r>
            <a:r>
              <a:rPr lang="zh-CN" altLang="en-US" sz="3200" dirty="0"/>
              <a:t>：</a:t>
            </a:r>
            <a:r>
              <a:rPr lang="en-US" altLang="zh-CN" sz="3200" dirty="0"/>
              <a:t>1-14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9FF75-560A-A549-BF20-BF4BE6D11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	</a:t>
            </a:r>
            <a:r>
              <a:rPr lang="zh-CN" altLang="en-US" sz="2400" dirty="0"/>
              <a:t>太初有道，道与　神同在，道就是　神。这道太初与神同在。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	</a:t>
            </a:r>
            <a:r>
              <a:rPr lang="zh-CN" altLang="en-US" sz="2400" dirty="0"/>
              <a:t>。。。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	</a:t>
            </a:r>
            <a:r>
              <a:rPr lang="zh-CN" altLang="en-US" sz="2400" dirty="0"/>
              <a:t>道成了肉身，住在我们中间，充充满满地有恩典有真理。我们也见过他的荣光，正是父独生子的荣光。</a:t>
            </a:r>
            <a:endParaRPr lang="en-US" altLang="zh-CN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3231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334E-EA5F-AC4D-9E10-F2651A20D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对门徒的影响</a:t>
            </a:r>
            <a:br>
              <a:rPr lang="en-US" altLang="ja-JP" dirty="0"/>
            </a:br>
            <a:r>
              <a:rPr lang="zh-CN" altLang="en-US" sz="3200" dirty="0">
                <a:solidFill>
                  <a:srgbClr val="252525"/>
                </a:solidFill>
                <a:ea typeface="Microsoft YaHei" panose="020B0503020204020204" pitchFamily="34" charset="-122"/>
                <a:cs typeface="Microsoft YaHei" panose="020B0503020204020204" pitchFamily="34" charset="-122"/>
              </a:rPr>
              <a:t>彼得后书</a:t>
            </a:r>
            <a:r>
              <a:rPr lang="en-US" sz="3200" dirty="0">
                <a:solidFill>
                  <a:srgbClr val="252525"/>
                </a:solidFill>
                <a:latin typeface="Microsoft YaHei" panose="020B0503020204020204" pitchFamily="34" charset="-122"/>
                <a:cs typeface="Times New Roman" panose="02020603050405020304" pitchFamily="18" charset="0"/>
              </a:rPr>
              <a:t>1:16-18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9FF75-560A-A549-BF20-BF4BE6D11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	</a:t>
            </a:r>
            <a:r>
              <a:rPr lang="zh-CN" altLang="en-US" sz="2400" dirty="0"/>
              <a:t>我们从前将我们主耶稣基督的大能，和他降临的事告诉你们，并不是随从乖巧捏造的虚言，乃是亲眼见过他的威荣。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	</a:t>
            </a:r>
            <a:r>
              <a:rPr lang="zh-CN" altLang="en-US" sz="2400" dirty="0"/>
              <a:t>他从父神得尊贵荣耀的时候，从极大荣光之中有声音出来向他说：‘这是我的爱子，我所喜悦的。’我们同他在圣山的时候，亲自听见这声音从天上出来。 </a:t>
            </a:r>
            <a:r>
              <a:rPr lang="en-US" altLang="ja-JP" sz="2400" dirty="0"/>
              <a:t>	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420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A4815-E120-F143-94C0-CBC171A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我们学到的功课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EFB76-9161-7141-BC35-8B5F1589B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zh-CN" altLang="en-US" sz="2400" dirty="0"/>
              <a:t>寻求神的带领，不要轻举妄动</a:t>
            </a:r>
            <a:r>
              <a:rPr lang="en-US" sz="2400" dirty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zh-CN" altLang="en-US" sz="2400" dirty="0"/>
              <a:t>不见一人，只见耶稣</a:t>
            </a:r>
            <a:r>
              <a:rPr lang="en-US" sz="2400" dirty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zh-CN" altLang="en-US" sz="2400" dirty="0"/>
              <a:t>你们要听他，</a:t>
            </a:r>
            <a:r>
              <a:rPr lang="ja-JP" altLang="en-US" sz="2400"/>
              <a:t>效法耶稣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561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B4A384-F6FA-EF44-B3F7-2F1E6361F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28" y="0"/>
            <a:ext cx="7372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4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A4A9-E1A7-6849-A39E-C5A3CC13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00929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/>
              <a:t>马可</a:t>
            </a:r>
            <a:r>
              <a:rPr lang="en-US" altLang="zh-CN" sz="4000" dirty="0"/>
              <a:t>9</a:t>
            </a:r>
            <a:r>
              <a:rPr lang="ja-JP" altLang="en-US" sz="4000"/>
              <a:t>章</a:t>
            </a:r>
            <a:r>
              <a:rPr lang="zh-CN" altLang="en-US" sz="4000" dirty="0"/>
              <a:t>（</a:t>
            </a:r>
            <a:r>
              <a:rPr lang="ja-JP" altLang="en-US" sz="3200" u="sng">
                <a:solidFill>
                  <a:srgbClr val="0070C0"/>
                </a:solidFill>
              </a:rPr>
              <a:t>马太</a:t>
            </a:r>
            <a:r>
              <a:rPr lang="en-US" altLang="zh-CN" sz="3200" u="sng" dirty="0">
                <a:solidFill>
                  <a:srgbClr val="0070C0"/>
                </a:solidFill>
              </a:rPr>
              <a:t>17</a:t>
            </a:r>
            <a:r>
              <a:rPr lang="ja-JP" altLang="en-US" sz="3200" u="sng">
                <a:solidFill>
                  <a:srgbClr val="0070C0"/>
                </a:solidFill>
              </a:rPr>
              <a:t>章</a:t>
            </a:r>
            <a:r>
              <a:rPr lang="zh-CN" altLang="en-US" sz="3200" dirty="0"/>
              <a:t>，</a:t>
            </a:r>
            <a:r>
              <a:rPr lang="ja-JP" altLang="en-US" sz="3200">
                <a:solidFill>
                  <a:srgbClr val="FF0000"/>
                </a:solidFill>
              </a:rPr>
              <a:t>路加</a:t>
            </a:r>
            <a:r>
              <a:rPr lang="en-US" altLang="zh-CN" sz="3200" dirty="0">
                <a:solidFill>
                  <a:srgbClr val="FF0000"/>
                </a:solidFill>
              </a:rPr>
              <a:t>9</a:t>
            </a:r>
            <a:r>
              <a:rPr lang="ja-JP" altLang="en-US" sz="3200">
                <a:solidFill>
                  <a:srgbClr val="FF0000"/>
                </a:solidFill>
              </a:rPr>
              <a:t>章</a:t>
            </a:r>
            <a:r>
              <a:rPr lang="zh-CN" altLang="en-US" sz="4000" dirty="0"/>
              <a:t>）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593FF-9F86-B444-80C2-4F817A761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321" y="1598338"/>
            <a:ext cx="7182957" cy="4647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9:1 </a:t>
            </a:r>
            <a:r>
              <a:rPr lang="ja-JP" altLang="en-US" sz="2400"/>
              <a:t>耶稣又对他们说：「我实在告诉你们，站在这里的，有人在没尝死味以前，必要看见神的国大有能力临到。」</a:t>
            </a:r>
            <a:br>
              <a:rPr lang="ja-JP" altLang="en-US" sz="2400"/>
            </a:br>
            <a:r>
              <a:rPr lang="en-US" altLang="ja-JP" sz="2400" dirty="0"/>
              <a:t>9:2 </a:t>
            </a:r>
            <a:r>
              <a:rPr lang="ja-JP" altLang="en-US" sz="2400"/>
              <a:t>过了六天，耶稣带着彼得、雅各、约翰暗暗地上了高山</a:t>
            </a:r>
            <a:r>
              <a:rPr lang="ja-JP" altLang="en-US" sz="2400">
                <a:solidFill>
                  <a:srgbClr val="FF0000"/>
                </a:solidFill>
              </a:rPr>
              <a:t>去祷告</a:t>
            </a:r>
            <a:r>
              <a:rPr lang="ja-JP" altLang="en-US" sz="2400"/>
              <a:t>，就在他们面前变了形像，</a:t>
            </a:r>
            <a:r>
              <a:rPr lang="zh-CN" altLang="en-US" sz="2400" u="sng" dirty="0">
                <a:solidFill>
                  <a:srgbClr val="0070C0"/>
                </a:solidFill>
              </a:rPr>
              <a:t>脸面明亮如日头，</a:t>
            </a:r>
            <a:br>
              <a:rPr lang="ja-JP" altLang="en-US" sz="2400" u="sng"/>
            </a:br>
            <a:r>
              <a:rPr lang="en-US" altLang="ja-JP" sz="2400" dirty="0"/>
              <a:t>9:3 </a:t>
            </a:r>
            <a:r>
              <a:rPr lang="ja-JP" altLang="en-US" sz="2400"/>
              <a:t>衣服放光，极其洁白，地上漂布的，没有一个能漂得那样白。</a:t>
            </a:r>
            <a:br>
              <a:rPr lang="ja-JP" altLang="en-US" sz="2400"/>
            </a:br>
            <a:r>
              <a:rPr lang="en-US" altLang="ja-JP" sz="2400" dirty="0"/>
              <a:t>9:4 </a:t>
            </a:r>
            <a:r>
              <a:rPr lang="ja-JP" altLang="en-US" sz="2400"/>
              <a:t>忽然，有以利亚同摩西向他们显现，并且和耶稣说话。 </a:t>
            </a:r>
            <a:r>
              <a:rPr lang="ja-JP" altLang="en-US" sz="2400">
                <a:solidFill>
                  <a:srgbClr val="FF0000"/>
                </a:solidFill>
              </a:rPr>
              <a:t>他们在荣光里显现，谈论耶稣去世的事，就是他在耶路撒冷将要成的事。彼得和他的同伴都打盹，既清醒了，就看见耶稣的荣光，并同他站着的那两个人。二人正要和耶稣分离的时候</a:t>
            </a:r>
            <a:r>
              <a:rPr lang="zh-CN" altLang="en-US" sz="2400" dirty="0">
                <a:solidFill>
                  <a:srgbClr val="FF0000"/>
                </a:solidFill>
              </a:rPr>
              <a:t>，</a:t>
            </a:r>
            <a:br>
              <a:rPr lang="ja-JP" altLang="en-US" sz="240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010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A4A9-E1A7-6849-A39E-C5A3CC13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00929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>
                <a:solidFill>
                  <a:prstClr val="black">
                    <a:lumMod val="85000"/>
                    <a:lumOff val="15000"/>
                  </a:prstClr>
                </a:solidFill>
              </a:rPr>
              <a:t>马可</a:t>
            </a:r>
            <a:r>
              <a:rPr lang="en-US" altLang="zh-CN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9</a:t>
            </a:r>
            <a:r>
              <a:rPr lang="ja-JP" altLang="en-US" sz="4000">
                <a:solidFill>
                  <a:prstClr val="black">
                    <a:lumMod val="85000"/>
                    <a:lumOff val="15000"/>
                  </a:prstClr>
                </a:solidFill>
              </a:rPr>
              <a:t>章</a:t>
            </a:r>
            <a:r>
              <a:rPr lang="zh-CN" alt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（</a:t>
            </a:r>
            <a:r>
              <a:rPr lang="ja-JP" altLang="en-US" sz="3200" u="sng">
                <a:solidFill>
                  <a:srgbClr val="0070C0"/>
                </a:solidFill>
              </a:rPr>
              <a:t>马太</a:t>
            </a:r>
            <a:r>
              <a:rPr lang="en-US" altLang="zh-CN" sz="3200" u="sng" dirty="0">
                <a:solidFill>
                  <a:srgbClr val="0070C0"/>
                </a:solidFill>
              </a:rPr>
              <a:t>17</a:t>
            </a:r>
            <a:r>
              <a:rPr lang="ja-JP" altLang="en-US" sz="3200" u="sng">
                <a:solidFill>
                  <a:srgbClr val="0070C0"/>
                </a:solidFill>
              </a:rPr>
              <a:t>章</a:t>
            </a:r>
            <a:r>
              <a:rPr lang="zh-CN" alt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，</a:t>
            </a:r>
            <a:r>
              <a:rPr lang="ja-JP" altLang="en-US" sz="3200">
                <a:solidFill>
                  <a:srgbClr val="FF0000"/>
                </a:solidFill>
              </a:rPr>
              <a:t>路加</a:t>
            </a:r>
            <a:r>
              <a:rPr lang="en-US" altLang="zh-CN" sz="3200" dirty="0">
                <a:solidFill>
                  <a:srgbClr val="FF0000"/>
                </a:solidFill>
              </a:rPr>
              <a:t>9</a:t>
            </a:r>
            <a:r>
              <a:rPr lang="ja-JP" altLang="en-US" sz="3200">
                <a:solidFill>
                  <a:srgbClr val="FF0000"/>
                </a:solidFill>
              </a:rPr>
              <a:t>章</a:t>
            </a:r>
            <a:r>
              <a:rPr lang="zh-CN" alt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）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593FF-9F86-B444-80C2-4F817A761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321" y="1598338"/>
            <a:ext cx="7182957" cy="4647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9:5 </a:t>
            </a:r>
            <a:r>
              <a:rPr lang="ja-JP" altLang="en-US" sz="2400"/>
              <a:t>彼得对耶稣说：「拉比，我们在这里真好！可以搭三座棚，一座为你，一座为摩西，一座为以利亚。」</a:t>
            </a:r>
            <a:br>
              <a:rPr lang="ja-JP" altLang="en-US" sz="2400"/>
            </a:br>
            <a:r>
              <a:rPr lang="en-US" altLang="ja-JP" sz="2400" dirty="0"/>
              <a:t>9:6 </a:t>
            </a:r>
            <a:r>
              <a:rPr lang="ja-JP" altLang="en-US" sz="2400"/>
              <a:t>彼得不知道说甚么才好，因为他们甚是惧怕。</a:t>
            </a:r>
            <a:br>
              <a:rPr lang="ja-JP" altLang="en-US" sz="2400"/>
            </a:br>
            <a:r>
              <a:rPr lang="en-US" altLang="ja-JP" sz="2400" dirty="0"/>
              <a:t>9:7 </a:t>
            </a:r>
            <a:r>
              <a:rPr lang="ja-JP" altLang="en-US" sz="2400"/>
              <a:t>有一朵</a:t>
            </a:r>
            <a:r>
              <a:rPr lang="ja-JP" altLang="en-US" sz="2400" u="sng">
                <a:solidFill>
                  <a:srgbClr val="0070C0"/>
                </a:solidFill>
              </a:rPr>
              <a:t>光明的</a:t>
            </a:r>
            <a:r>
              <a:rPr lang="ja-JP" altLang="en-US" sz="2400"/>
              <a:t>云彩来遮盖他们</a:t>
            </a:r>
            <a:r>
              <a:rPr lang="zh-CN" altLang="en-US" sz="2400" dirty="0"/>
              <a:t>；</a:t>
            </a:r>
            <a:r>
              <a:rPr lang="ja-JP" altLang="en-US" sz="2400"/>
              <a:t>也有声音从云彩里出来，说：「这是我的爱子，</a:t>
            </a:r>
            <a:r>
              <a:rPr lang="zh-CN" altLang="en-US" sz="2400" dirty="0">
                <a:solidFill>
                  <a:srgbClr val="FF0000"/>
                </a:solidFill>
              </a:rPr>
              <a:t>我所拣选的，</a:t>
            </a:r>
            <a:r>
              <a:rPr lang="ja-JP" altLang="en-US" sz="2400"/>
              <a:t>你们要听他。」</a:t>
            </a:r>
            <a:r>
              <a:rPr lang="zh-CN" altLang="en-US" sz="2400" u="sng" dirty="0">
                <a:solidFill>
                  <a:srgbClr val="0070C0"/>
                </a:solidFill>
              </a:rPr>
              <a:t>门徒听见，就俯伏在地，极其害怕。耶稣进前来，摸他们，说：「起来，不要害怕！」</a:t>
            </a:r>
            <a:br>
              <a:rPr lang="ja-JP" altLang="en-US" sz="2400"/>
            </a:br>
            <a:r>
              <a:rPr lang="en-US" altLang="ja-JP" sz="2400" dirty="0"/>
              <a:t>9:8 </a:t>
            </a:r>
            <a:r>
              <a:rPr lang="ja-JP" altLang="en-US" sz="2400"/>
              <a:t>门徒忽然周围一看，不再见一人，只见耶稣同他们在那里。</a:t>
            </a:r>
            <a:br>
              <a:rPr lang="ja-JP" altLang="en-US" sz="2400"/>
            </a:br>
            <a:r>
              <a:rPr lang="en-US" altLang="ja-JP" sz="2400" dirty="0"/>
              <a:t>9:9 </a:t>
            </a:r>
            <a:r>
              <a:rPr lang="ja-JP" altLang="en-US" sz="2400"/>
              <a:t>下山的时候，耶稣嘱咐他们说：「人子还没有从死里复活，你们不要将所看见的告诉人。」</a:t>
            </a:r>
          </a:p>
        </p:txBody>
      </p:sp>
    </p:spTree>
    <p:extLst>
      <p:ext uri="{BB962C8B-B14F-4D97-AF65-F5344CB8AC3E}">
        <p14:creationId xmlns:p14="http://schemas.microsoft.com/office/powerpoint/2010/main" val="398491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9B179-180D-4042-ACE0-33E78330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耶稣人生七大标志性事件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70342-2CC5-F046-AD22-208E22851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389120"/>
          </a:xfrm>
        </p:spPr>
        <p:txBody>
          <a:bodyPr>
            <a:normAutofit/>
          </a:bodyPr>
          <a:lstStyle/>
          <a:p>
            <a:pPr lvl="0">
              <a:buClr>
                <a:srgbClr val="A53010"/>
              </a:buClr>
              <a:buFont typeface="Wingdings" pitchFamily="2" charset="2"/>
              <a:buChar char="v"/>
            </a:pPr>
            <a:r>
              <a:rPr lang="zh-CN" altLang="en-US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降生</a:t>
            </a:r>
            <a:endParaRPr lang="en-US" altLang="zh-CN" sz="33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  <a:buFont typeface="Wingdings" pitchFamily="2" charset="2"/>
              <a:buChar char="v"/>
            </a:pPr>
            <a:r>
              <a:rPr lang="zh-CN" altLang="en-US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受洗</a:t>
            </a:r>
            <a:endParaRPr lang="en-US" altLang="zh-CN" sz="33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  <a:buFont typeface="Wingdings" pitchFamily="2" charset="2"/>
              <a:buChar char="v"/>
            </a:pPr>
            <a:r>
              <a:rPr lang="zh-CN" altLang="en-US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试探</a:t>
            </a:r>
            <a:endParaRPr lang="en-US" altLang="zh-CN" sz="33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  <a:buFont typeface="Wingdings" pitchFamily="2" charset="2"/>
              <a:buChar char="v"/>
            </a:pPr>
            <a:r>
              <a:rPr lang="zh-CN" altLang="en-US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变像</a:t>
            </a:r>
            <a:endParaRPr lang="en-US" altLang="zh-CN" sz="33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  <a:buFont typeface="Wingdings" pitchFamily="2" charset="2"/>
              <a:buChar char="v"/>
            </a:pPr>
            <a:r>
              <a:rPr lang="zh-CN" altLang="en-US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受难</a:t>
            </a:r>
            <a:endParaRPr lang="en-US" altLang="zh-CN" sz="33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  <a:buFont typeface="Wingdings" pitchFamily="2" charset="2"/>
              <a:buChar char="v"/>
            </a:pPr>
            <a:r>
              <a:rPr lang="zh-CN" altLang="en-US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复活</a:t>
            </a:r>
            <a:endParaRPr lang="en-US" altLang="zh-CN" sz="33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  <a:buFont typeface="Wingdings" pitchFamily="2" charset="2"/>
              <a:buChar char="v"/>
            </a:pPr>
            <a:r>
              <a:rPr lang="zh-CN" altLang="en-US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升天</a:t>
            </a:r>
            <a:r>
              <a:rPr lang="en-US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763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9B179-180D-4042-ACE0-33E78330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耶稣人生七大标志性事件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70342-2CC5-F046-AD22-208E22851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38912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A53010"/>
              </a:buClr>
              <a:buFont typeface="Wingdings" pitchFamily="2" charset="2"/>
              <a:buChar char="v"/>
            </a:pPr>
            <a:r>
              <a:rPr lang="zh-CN" altLang="en-US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降生</a:t>
            </a:r>
            <a:endParaRPr lang="en-US" altLang="zh-CN" sz="33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  <a:buFont typeface="Wingdings" pitchFamily="2" charset="2"/>
              <a:buChar char="v"/>
            </a:pPr>
            <a:r>
              <a:rPr lang="zh-CN" altLang="en-US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受洗</a:t>
            </a:r>
            <a:endParaRPr lang="en-US" altLang="zh-CN" sz="33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  <a:buFont typeface="Wingdings" pitchFamily="2" charset="2"/>
              <a:buChar char="v"/>
            </a:pPr>
            <a:r>
              <a:rPr lang="zh-CN" altLang="en-US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试探</a:t>
            </a:r>
            <a:endParaRPr lang="en-US" altLang="zh-CN" sz="33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  <a:buFont typeface="Wingdings" pitchFamily="2" charset="2"/>
              <a:buChar char="v"/>
            </a:pPr>
            <a:r>
              <a:rPr lang="zh-CN" altLang="en-US" sz="4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变像</a:t>
            </a:r>
            <a:endParaRPr lang="en-US" altLang="zh-CN" sz="4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  <a:buFont typeface="Wingdings" pitchFamily="2" charset="2"/>
              <a:buChar char="v"/>
            </a:pPr>
            <a:r>
              <a:rPr lang="zh-CN" altLang="en-US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受难</a:t>
            </a:r>
            <a:endParaRPr lang="en-US" altLang="zh-CN" sz="33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  <a:buFont typeface="Wingdings" pitchFamily="2" charset="2"/>
              <a:buChar char="v"/>
            </a:pPr>
            <a:r>
              <a:rPr lang="zh-CN" altLang="en-US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复活</a:t>
            </a:r>
            <a:endParaRPr lang="en-US" altLang="zh-CN" sz="33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  <a:buFont typeface="Wingdings" pitchFamily="2" charset="2"/>
              <a:buChar char="v"/>
            </a:pPr>
            <a:r>
              <a:rPr lang="zh-CN" altLang="en-US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升天</a:t>
            </a:r>
            <a:r>
              <a:rPr lang="en-US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868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59EA-CEC2-834C-A085-4E3BB71D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一</a:t>
            </a:r>
            <a:r>
              <a:rPr lang="zh-CN" altLang="en-US" dirty="0"/>
              <a:t>、</a:t>
            </a:r>
            <a:r>
              <a:rPr lang="ja-JP" altLang="en-US"/>
              <a:t>荣光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2874F-F149-B145-8C98-2FD6314D2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9:2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……</a:t>
            </a:r>
            <a:r>
              <a:rPr lang="ja-JP" altLang="en-US" sz="2400">
                <a:solidFill>
                  <a:prstClr val="black">
                    <a:lumMod val="75000"/>
                    <a:lumOff val="25000"/>
                  </a:prstClr>
                </a:solidFill>
              </a:rPr>
              <a:t>在他们面前变了形像，</a:t>
            </a:r>
            <a:r>
              <a:rPr lang="zh-CN" altLang="en-US" sz="2400" u="sng" dirty="0">
                <a:solidFill>
                  <a:srgbClr val="0070C0"/>
                </a:solidFill>
              </a:rPr>
              <a:t>脸面明亮如日头，</a:t>
            </a:r>
            <a:br>
              <a:rPr lang="ja-JP" altLang="en-US" sz="2400" u="sng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altLang="ja-JP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9:3 </a:t>
            </a:r>
            <a:r>
              <a:rPr lang="ja-JP" altLang="en-US" sz="2400">
                <a:solidFill>
                  <a:prstClr val="black">
                    <a:lumMod val="75000"/>
                    <a:lumOff val="25000"/>
                  </a:prstClr>
                </a:solidFill>
              </a:rPr>
              <a:t>衣服放光，极其洁白，地上漂布的，没有一个能漂得那样白。</a:t>
            </a:r>
            <a:br>
              <a:rPr lang="ja-JP" altLang="en-US" sz="240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59EA-CEC2-834C-A085-4E3BB71D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二</a:t>
            </a:r>
            <a:r>
              <a:rPr lang="zh-CN" altLang="en-US" dirty="0"/>
              <a:t>、</a:t>
            </a:r>
            <a:r>
              <a:rPr lang="ja-JP" altLang="en-US"/>
              <a:t>律法</a:t>
            </a:r>
            <a:r>
              <a:rPr lang="zh-CN" altLang="en-US" dirty="0"/>
              <a:t>（</a:t>
            </a:r>
            <a:r>
              <a:rPr lang="ja-JP" altLang="en-US"/>
              <a:t>摩西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2874F-F149-B145-8C98-2FD6314D2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9:4 </a:t>
            </a:r>
            <a:r>
              <a:rPr lang="ja-JP" altLang="en-US" sz="2400">
                <a:solidFill>
                  <a:prstClr val="black">
                    <a:lumMod val="75000"/>
                    <a:lumOff val="25000"/>
                  </a:prstClr>
                </a:solidFill>
              </a:rPr>
              <a:t>忽然，有以利亚同摩西向他们显现，并且和耶稣说话。 </a:t>
            </a:r>
            <a:r>
              <a:rPr lang="ja-JP" altLang="en-US" sz="2400">
                <a:solidFill>
                  <a:srgbClr val="FF0000"/>
                </a:solidFill>
              </a:rPr>
              <a:t>他们在荣光里显现，谈论耶稣去世的事，就是他在耶路撒冷将要成的事。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4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E3263-42EE-BF41-9F70-208C7678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成全律法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AC631-53ED-374A-86AB-6B161E7C5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600"/>
            <a:ext cx="6826831" cy="461197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ja-JP" altLang="en-US" sz="2400"/>
              <a:t>礼仪律</a:t>
            </a:r>
            <a:r>
              <a:rPr lang="zh-CN" altLang="en-US" sz="2400" dirty="0"/>
              <a:t> </a:t>
            </a:r>
            <a:r>
              <a:rPr lang="en-US" altLang="zh-CN" sz="2400" dirty="0"/>
              <a:t>Ceremonial</a:t>
            </a:r>
            <a:r>
              <a:rPr lang="zh-CN" altLang="en-US" sz="2400" dirty="0"/>
              <a:t> </a:t>
            </a:r>
            <a:r>
              <a:rPr lang="en-US" altLang="zh-CN" sz="2400" dirty="0"/>
              <a:t>Law</a:t>
            </a:r>
            <a:endParaRPr lang="en-US" altLang="ja-JP" sz="2400" dirty="0"/>
          </a:p>
          <a:p>
            <a:pPr lvl="1">
              <a:buFont typeface="Wingdings" pitchFamily="2" charset="2"/>
              <a:buChar char="Ø"/>
            </a:pPr>
            <a:r>
              <a:rPr lang="ja-JP" altLang="en-US" sz="2200"/>
              <a:t>洁净的礼仪</a:t>
            </a:r>
            <a:endParaRPr lang="en-US" altLang="ja-JP" sz="2200" dirty="0"/>
          </a:p>
          <a:p>
            <a:pPr lvl="1">
              <a:buFont typeface="Wingdings" pitchFamily="2" charset="2"/>
              <a:buChar char="Ø"/>
            </a:pPr>
            <a:r>
              <a:rPr lang="ja-JP" altLang="en-US" sz="2200"/>
              <a:t>赎罪祭</a:t>
            </a:r>
            <a:endParaRPr lang="en-US" altLang="ja-JP" sz="2200" dirty="0"/>
          </a:p>
          <a:p>
            <a:pPr>
              <a:buFont typeface="Wingdings" pitchFamily="2" charset="2"/>
              <a:buChar char="v"/>
            </a:pPr>
            <a:r>
              <a:rPr lang="ja-JP" altLang="en-US" sz="2400"/>
              <a:t>民事律</a:t>
            </a:r>
            <a:r>
              <a:rPr lang="zh-CN" altLang="en-US" sz="2400" dirty="0"/>
              <a:t> </a:t>
            </a:r>
            <a:r>
              <a:rPr lang="en-US" altLang="zh-CN" sz="2400" dirty="0"/>
              <a:t>Civil</a:t>
            </a:r>
            <a:r>
              <a:rPr lang="zh-CN" altLang="en-US" sz="2400" dirty="0"/>
              <a:t> </a:t>
            </a:r>
            <a:r>
              <a:rPr lang="en-US" altLang="zh-CN" sz="2400" dirty="0"/>
              <a:t>Law</a:t>
            </a:r>
          </a:p>
          <a:p>
            <a:pPr lvl="1">
              <a:buFont typeface="Wingdings" pitchFamily="2" charset="2"/>
              <a:buChar char="Ø"/>
            </a:pPr>
            <a:r>
              <a:rPr lang="ja-JP" altLang="en-US" sz="2200"/>
              <a:t>赔偿</a:t>
            </a:r>
            <a:endParaRPr lang="en-US" altLang="ja-JP" sz="2200" dirty="0"/>
          </a:p>
          <a:p>
            <a:pPr lvl="1">
              <a:buFont typeface="Wingdings" pitchFamily="2" charset="2"/>
              <a:buChar char="Ø"/>
            </a:pPr>
            <a:r>
              <a:rPr lang="ja-JP" altLang="en-US" sz="2200"/>
              <a:t>收割庄稼</a:t>
            </a:r>
            <a:endParaRPr lang="en-US" altLang="ja-JP" sz="2200" dirty="0"/>
          </a:p>
          <a:p>
            <a:pPr>
              <a:buFont typeface="Wingdings" pitchFamily="2" charset="2"/>
              <a:buChar char="v"/>
            </a:pPr>
            <a:r>
              <a:rPr lang="ja-JP" altLang="en-US" sz="2400"/>
              <a:t>道德律</a:t>
            </a:r>
            <a:r>
              <a:rPr lang="zh-CN" altLang="en-US" sz="2400" dirty="0"/>
              <a:t> </a:t>
            </a:r>
            <a:r>
              <a:rPr lang="en-US" altLang="zh-CN" sz="2400" dirty="0"/>
              <a:t>Moral</a:t>
            </a:r>
            <a:r>
              <a:rPr lang="zh-CN" altLang="en-US" sz="2400" dirty="0"/>
              <a:t> </a:t>
            </a:r>
            <a:r>
              <a:rPr lang="en-US" altLang="zh-CN" sz="2400" dirty="0"/>
              <a:t>Law</a:t>
            </a:r>
            <a:endParaRPr lang="en-US" altLang="ja-JP" sz="2400" dirty="0"/>
          </a:p>
          <a:p>
            <a:pPr lvl="1">
              <a:buFont typeface="Wingdings" pitchFamily="2" charset="2"/>
              <a:buChar char="Ø"/>
            </a:pPr>
            <a:r>
              <a:rPr lang="ja-JP" altLang="en-US" sz="2200"/>
              <a:t>十诫</a:t>
            </a:r>
            <a:endParaRPr lang="en-US" altLang="ja-JP" sz="2200" dirty="0"/>
          </a:p>
          <a:p>
            <a:pPr lvl="1">
              <a:buFont typeface="Wingdings" pitchFamily="2" charset="2"/>
              <a:buChar char="Ø"/>
            </a:pPr>
            <a:r>
              <a:rPr lang="zh-CN" altLang="en-US" sz="2200" dirty="0"/>
              <a:t>“</a:t>
            </a:r>
            <a:r>
              <a:rPr lang="ja-JP" altLang="en-US" sz="2200"/>
              <a:t>爱神</a:t>
            </a:r>
            <a:r>
              <a:rPr lang="zh-CN" altLang="en-US" sz="2200" dirty="0"/>
              <a:t>”，“</a:t>
            </a:r>
            <a:r>
              <a:rPr lang="ja-JP" altLang="en-US" sz="2200"/>
              <a:t>爱人如己</a:t>
            </a:r>
            <a:r>
              <a:rPr lang="zh-CN" altLang="en-US" sz="2200" dirty="0"/>
              <a:t>”</a:t>
            </a:r>
            <a:endParaRPr lang="en-US" altLang="ja-JP" sz="2200" dirty="0"/>
          </a:p>
        </p:txBody>
      </p:sp>
    </p:spTree>
    <p:extLst>
      <p:ext uri="{BB962C8B-B14F-4D97-AF65-F5344CB8AC3E}">
        <p14:creationId xmlns:p14="http://schemas.microsoft.com/office/powerpoint/2010/main" val="48249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59EA-CEC2-834C-A085-4E3BB71D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三</a:t>
            </a:r>
            <a:r>
              <a:rPr lang="zh-CN" altLang="en-US" dirty="0"/>
              <a:t>、</a:t>
            </a:r>
            <a:r>
              <a:rPr lang="ja-JP" altLang="en-US"/>
              <a:t>先知</a:t>
            </a:r>
            <a:r>
              <a:rPr lang="zh-CN" altLang="en-US" dirty="0"/>
              <a:t>（</a:t>
            </a:r>
            <a:r>
              <a:rPr lang="ja-JP" altLang="en-US"/>
              <a:t>以利亚</a:t>
            </a:r>
            <a:r>
              <a:rPr lang="zh-CN" altLang="en-US"/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2874F-F149-B145-8C98-2FD6314D2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9:4 </a:t>
            </a:r>
            <a:r>
              <a:rPr lang="ja-JP" altLang="en-US" sz="2400">
                <a:solidFill>
                  <a:prstClr val="black">
                    <a:lumMod val="75000"/>
                    <a:lumOff val="25000"/>
                  </a:prstClr>
                </a:solidFill>
              </a:rPr>
              <a:t>忽然，有以利亚同摩西向他们显现，并且和耶稣说话。 </a:t>
            </a:r>
            <a:r>
              <a:rPr lang="ja-JP" altLang="en-US" sz="2400">
                <a:solidFill>
                  <a:srgbClr val="FF0000"/>
                </a:solidFill>
              </a:rPr>
              <a:t>他们在荣光里显现，谈论耶稣去世的事，就是他在耶路撒冷将要成的事。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5815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2750</TotalTime>
  <Words>227</Words>
  <Application>Microsoft Macintosh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メイリオ</vt:lpstr>
      <vt:lpstr>Microsoft YaHei</vt:lpstr>
      <vt:lpstr>幼圆</vt:lpstr>
      <vt:lpstr>Arial</vt:lpstr>
      <vt:lpstr>Century Gothic</vt:lpstr>
      <vt:lpstr>Times New Roman</vt:lpstr>
      <vt:lpstr>Wingdings</vt:lpstr>
      <vt:lpstr>Wingdings 3</vt:lpstr>
      <vt:lpstr>Wisp</vt:lpstr>
      <vt:lpstr>登山变像（马可9:1-9） </vt:lpstr>
      <vt:lpstr>马可9章（马太17章，路加9章）</vt:lpstr>
      <vt:lpstr>马可9章（马太17章，路加9章）</vt:lpstr>
      <vt:lpstr>耶稣人生七大标志性事件</vt:lpstr>
      <vt:lpstr>耶稣人生七大标志性事件</vt:lpstr>
      <vt:lpstr>一、荣光</vt:lpstr>
      <vt:lpstr>二、律法（摩西）</vt:lpstr>
      <vt:lpstr>成全律法</vt:lpstr>
      <vt:lpstr>三、先知（以利亚）</vt:lpstr>
      <vt:lpstr>成全先知的预言 弥迦书5: 2</vt:lpstr>
      <vt:lpstr>成全先知的预言 以赛亚书 9: 6-7</vt:lpstr>
      <vt:lpstr>成全先知的预言 以赛亚书 53: 6-9</vt:lpstr>
      <vt:lpstr>四、爱子</vt:lpstr>
      <vt:lpstr>神的国 以耶稣为中心 </vt:lpstr>
      <vt:lpstr>五、门徒</vt:lpstr>
      <vt:lpstr>对门徒的影响 约翰福音1：1-14</vt:lpstr>
      <vt:lpstr>对门徒的影响 彼得后书1:16-18</vt:lpstr>
      <vt:lpstr>我们学到的功课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主和十架（马可8:22-38） </dc:title>
  <dc:creator>Joe Xu</dc:creator>
  <cp:lastModifiedBy>Joe Xu</cp:lastModifiedBy>
  <cp:revision>64</cp:revision>
  <dcterms:created xsi:type="dcterms:W3CDTF">2018-12-05T03:01:42Z</dcterms:created>
  <dcterms:modified xsi:type="dcterms:W3CDTF">2019-02-09T19:55:58Z</dcterms:modified>
</cp:coreProperties>
</file>