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8" r:id="rId3"/>
    <p:sldId id="260" r:id="rId4"/>
    <p:sldId id="261" r:id="rId5"/>
    <p:sldId id="257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2" r:id="rId18"/>
    <p:sldId id="279" r:id="rId19"/>
    <p:sldId id="278" r:id="rId20"/>
    <p:sldId id="276" r:id="rId21"/>
    <p:sldId id="277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1"/>
    <p:restoredTop sz="94589"/>
  </p:normalViewPr>
  <p:slideViewPr>
    <p:cSldViewPr snapToGrid="0" snapToObjects="1">
      <p:cViewPr varScale="1">
        <p:scale>
          <a:sx n="85" d="100"/>
          <a:sy n="85" d="100"/>
        </p:scale>
        <p:origin x="13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3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0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97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5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9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6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7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9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6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1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6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9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04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Sj2sXdC1-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D6CA-8917-0348-89D8-49B640E97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你们还是不明白吗？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383E5-D7F8-6E4A-8FE9-FFB1B621D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ja-JP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ja-JP" altLang="en-US" sz="240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徐志雄</a:t>
            </a:r>
            <a:r>
              <a:rPr lang="en-US" sz="240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352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8EAB-D482-B94A-A559-8B335477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没有神迹给这世代看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D138-981C-3640-85EB-13E1C4975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8:11</a:t>
            </a:r>
            <a:r>
              <a:rPr lang="zh-CN" altLang="en-US" sz="2800" dirty="0"/>
              <a:t> </a:t>
            </a:r>
            <a:r>
              <a:rPr lang="ja-JP" altLang="en-US" sz="2800"/>
              <a:t>法利赛人出来盘问耶稣，求他从天上显个</a:t>
            </a:r>
            <a:r>
              <a:rPr lang="ja-JP" altLang="en-US" sz="2800" b="1">
                <a:solidFill>
                  <a:srgbClr val="FF0000"/>
                </a:solidFill>
              </a:rPr>
              <a:t>神迹</a:t>
            </a:r>
            <a:r>
              <a:rPr lang="ja-JP" altLang="en-US" sz="2800"/>
              <a:t>给他们看，想要试探他。</a:t>
            </a:r>
            <a:br>
              <a:rPr lang="ja-JP" altLang="en-US" sz="2800"/>
            </a:br>
            <a:r>
              <a:rPr lang="en-US" altLang="zh-CN" sz="2800" dirty="0"/>
              <a:t>8:12</a:t>
            </a:r>
            <a:r>
              <a:rPr lang="zh-CN" altLang="en-US" sz="2800" dirty="0"/>
              <a:t> </a:t>
            </a:r>
            <a:r>
              <a:rPr lang="ja-JP" altLang="en-US" sz="2800"/>
              <a:t>耶稣心里深深地叹息，说：「这世代为甚么求神迹呢？我实在告诉你们，没有神迹给这世代看。」</a:t>
            </a:r>
            <a:br>
              <a:rPr lang="ja-JP" altLang="en-US" sz="280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763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8EAB-D482-B94A-A559-8B335477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没有神迹给这世代看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D138-981C-3640-85EB-13E1C4975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8:11</a:t>
            </a:r>
            <a:r>
              <a:rPr lang="zh-CN" altLang="en-US" sz="2800" dirty="0"/>
              <a:t> </a:t>
            </a:r>
            <a:r>
              <a:rPr lang="ja-JP" altLang="en-US" sz="2800"/>
              <a:t>法利赛人出来盘问耶稣，求他从天上显个神迹给他们看，</a:t>
            </a:r>
            <a:r>
              <a:rPr lang="ja-JP" altLang="en-US" sz="2800" b="1">
                <a:solidFill>
                  <a:srgbClr val="FF0000"/>
                </a:solidFill>
              </a:rPr>
              <a:t>想要试探他</a:t>
            </a:r>
            <a:r>
              <a:rPr lang="ja-JP" altLang="en-US" sz="2800"/>
              <a:t>。</a:t>
            </a:r>
            <a:br>
              <a:rPr lang="ja-JP" altLang="en-US" sz="2800"/>
            </a:br>
            <a:r>
              <a:rPr lang="en-US" altLang="zh-CN" sz="2800" dirty="0"/>
              <a:t>8:12</a:t>
            </a:r>
            <a:r>
              <a:rPr lang="zh-CN" altLang="en-US" sz="2800" dirty="0"/>
              <a:t> </a:t>
            </a:r>
            <a:r>
              <a:rPr lang="ja-JP" altLang="en-US" sz="2800"/>
              <a:t>耶稣心里深深地叹息，说：「这世代为甚么求神迹呢？我实在告诉你们，没有神迹给这世代看。」</a:t>
            </a:r>
            <a:br>
              <a:rPr lang="ja-JP" altLang="en-US" sz="280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173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8EAB-D482-B94A-A559-8B335477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没有神迹给这世代看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D138-981C-3640-85EB-13E1C4975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8:11</a:t>
            </a:r>
            <a:r>
              <a:rPr lang="zh-CN" altLang="en-US" sz="2800" dirty="0"/>
              <a:t> </a:t>
            </a:r>
            <a:r>
              <a:rPr lang="ja-JP" altLang="en-US" sz="2800"/>
              <a:t>法利赛人出来盘问耶稣，求他从天上显个神迹给他们看，想要试探他。</a:t>
            </a:r>
            <a:br>
              <a:rPr lang="ja-JP" altLang="en-US" sz="2800"/>
            </a:br>
            <a:r>
              <a:rPr lang="en-US" altLang="zh-CN" sz="2800" dirty="0"/>
              <a:t>8:12</a:t>
            </a:r>
            <a:r>
              <a:rPr lang="zh-CN" altLang="en-US" sz="2800" dirty="0"/>
              <a:t> </a:t>
            </a:r>
            <a:r>
              <a:rPr lang="ja-JP" altLang="en-US" sz="2800"/>
              <a:t>耶稣心里深深地叹息，说：「这世代为甚么求神迹呢？我实在告诉你们，</a:t>
            </a:r>
            <a:r>
              <a:rPr lang="ja-JP" altLang="en-US" sz="2800" b="1">
                <a:solidFill>
                  <a:srgbClr val="FF0000"/>
                </a:solidFill>
              </a:rPr>
              <a:t>没有神迹给这世代看</a:t>
            </a:r>
            <a:r>
              <a:rPr lang="ja-JP" altLang="en-US" sz="2800"/>
              <a:t>。」</a:t>
            </a:r>
            <a:br>
              <a:rPr lang="ja-JP" altLang="en-US" sz="280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663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7E4F-AA9B-4443-A661-A839506E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你们还是不明白吗？ </a:t>
            </a:r>
            <a:br>
              <a:rPr lang="en-US" altLang="ja-JP" sz="4400" dirty="0"/>
            </a:br>
            <a:r>
              <a:rPr lang="ja-JP" altLang="en-US"/>
              <a:t>（可</a:t>
            </a:r>
            <a:r>
              <a:rPr lang="en-US" altLang="ja-JP" dirty="0"/>
              <a:t>8:13-21</a:t>
            </a:r>
            <a:r>
              <a:rPr lang="ja-JP" altLang="en-US"/>
              <a:t>）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F8AAF-6920-C544-A94B-166C4DE6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8" y="2075090"/>
            <a:ext cx="8551296" cy="4782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他就离开他们，又上船往海那边去了。门徒忘了带饼；在船上除了一个饼，没有别的食物。耶稣嘱咐他们说：「你们要谨慎，防备法利赛人的酵和希律的酵。」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他们彼此议论说：「这是因为我们没有饼吧。」</a:t>
            </a:r>
            <a:endParaRPr lang="en-US" altLang="ja-JP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耶稣看出来，就说：「你们为甚么因为没有饼就议论呢？你们还不省悟，还不明白吗？你们的心还是愚顽吗？</a:t>
            </a:r>
            <a:r>
              <a:rPr lang="zh-CN" altLang="en-US" dirty="0"/>
              <a:t> </a:t>
            </a:r>
            <a:r>
              <a:rPr lang="ja-JP" altLang="en-US"/>
              <a:t>你们有眼睛，看不见吗？有耳朵，听不见吗？也不记得吗？我擘开那五个饼分给五千人，你们收拾的零碎装满了多少篮子呢？」</a:t>
            </a:r>
            <a:r>
              <a:rPr lang="zh-CN" altLang="en-US" dirty="0"/>
              <a:t> </a:t>
            </a:r>
            <a:r>
              <a:rPr lang="ja-JP" altLang="en-US"/>
              <a:t>他们说：「十二个。」</a:t>
            </a:r>
            <a:r>
              <a:rPr lang="zh-CN" altLang="en-US" dirty="0"/>
              <a:t> </a:t>
            </a:r>
            <a:r>
              <a:rPr lang="ja-JP" altLang="en-US"/>
              <a:t>「又擘开那七个饼分给四千人，你们收拾的零碎装满了多少筐子呢？」他们说：「七个。」</a:t>
            </a:r>
            <a:r>
              <a:rPr lang="zh-CN" altLang="en-US" dirty="0"/>
              <a:t> </a:t>
            </a:r>
            <a:r>
              <a:rPr lang="ja-JP" altLang="en-US"/>
              <a:t>耶稣说：「你们还是不明白吗？」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6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7E4F-AA9B-4443-A661-A839506E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你们还是不明白吗？ </a:t>
            </a:r>
            <a:br>
              <a:rPr lang="en-US" altLang="ja-JP" sz="4400" dirty="0"/>
            </a:br>
            <a:r>
              <a:rPr lang="ja-JP" altLang="en-US"/>
              <a:t>（可</a:t>
            </a:r>
            <a:r>
              <a:rPr lang="en-US" altLang="ja-JP" dirty="0"/>
              <a:t>8:13-21</a:t>
            </a:r>
            <a:r>
              <a:rPr lang="ja-JP" altLang="en-US"/>
              <a:t>）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F8AAF-6920-C544-A94B-166C4DE6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8" y="2075090"/>
            <a:ext cx="8551296" cy="4782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他就离开他们，又上船往海那边去了。门徒忘了带饼；在船上除了一个饼，没有别的食物。耶稣嘱咐他们说：「你们要谨慎，防备</a:t>
            </a:r>
            <a:r>
              <a:rPr lang="ja-JP" altLang="en-US" b="1">
                <a:solidFill>
                  <a:srgbClr val="FF0000"/>
                </a:solidFill>
              </a:rPr>
              <a:t>法利赛人的酵</a:t>
            </a:r>
            <a:r>
              <a:rPr lang="ja-JP" altLang="en-US"/>
              <a:t>和希律的酵。」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他们彼此议论说：「这是因为我们没有饼吧。」</a:t>
            </a:r>
            <a:endParaRPr lang="en-US" altLang="ja-JP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耶稣看出来，就说：「你们为甚么因为没有饼就议论呢？你们还不省悟，还不明白吗？你们的心还是愚顽吗？</a:t>
            </a:r>
            <a:r>
              <a:rPr lang="zh-CN" altLang="en-US" dirty="0"/>
              <a:t> </a:t>
            </a:r>
            <a:r>
              <a:rPr lang="ja-JP" altLang="en-US"/>
              <a:t>你们有眼睛，看不见吗？有耳朵，听不见吗？也不记得吗？我擘开那五个饼分给五千人，你们收拾的零碎装满了多少篮子呢？」</a:t>
            </a:r>
            <a:r>
              <a:rPr lang="zh-CN" altLang="en-US" dirty="0"/>
              <a:t> </a:t>
            </a:r>
            <a:r>
              <a:rPr lang="ja-JP" altLang="en-US"/>
              <a:t>他们说：「十二个。」</a:t>
            </a:r>
            <a:r>
              <a:rPr lang="zh-CN" altLang="en-US" dirty="0"/>
              <a:t> </a:t>
            </a:r>
            <a:r>
              <a:rPr lang="ja-JP" altLang="en-US"/>
              <a:t>「又擘开那七个饼分给四千人，你们收拾的零碎装满了多少筐子呢？」他们说：「七个。」</a:t>
            </a:r>
            <a:r>
              <a:rPr lang="zh-CN" altLang="en-US" dirty="0"/>
              <a:t> </a:t>
            </a:r>
            <a:r>
              <a:rPr lang="ja-JP" altLang="en-US"/>
              <a:t>耶稣说：「你们还是不明白吗？」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5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7E4F-AA9B-4443-A661-A839506E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你们还是不明白吗？ </a:t>
            </a:r>
            <a:br>
              <a:rPr lang="en-US" altLang="ja-JP" sz="4400" dirty="0"/>
            </a:br>
            <a:r>
              <a:rPr lang="ja-JP" altLang="en-US"/>
              <a:t>（可</a:t>
            </a:r>
            <a:r>
              <a:rPr lang="en-US" altLang="ja-JP" dirty="0"/>
              <a:t>8:13-21</a:t>
            </a:r>
            <a:r>
              <a:rPr lang="ja-JP" altLang="en-US"/>
              <a:t>）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F8AAF-6920-C544-A94B-166C4DE6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8" y="2075090"/>
            <a:ext cx="8551296" cy="4782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他就离开他们，又上船往海那边去了。门徒忘了带饼；在船上除了一个饼，没有别的食物。耶稣嘱咐他们说：「你们要谨慎，防备法利赛人的酵和</a:t>
            </a:r>
            <a:r>
              <a:rPr lang="ja-JP" altLang="en-US" b="1">
                <a:solidFill>
                  <a:srgbClr val="FF0000"/>
                </a:solidFill>
              </a:rPr>
              <a:t>希律的酵</a:t>
            </a:r>
            <a:r>
              <a:rPr lang="ja-JP" altLang="en-US"/>
              <a:t>。」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他们彼此议论说：「这是因为我们没有饼吧。」</a:t>
            </a:r>
            <a:endParaRPr lang="en-US" altLang="ja-JP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耶稣看出来，就说：「你们为甚么因为没有饼就议论呢？你们还不省悟，还不明白吗？你们的心还是愚顽吗？</a:t>
            </a:r>
            <a:r>
              <a:rPr lang="zh-CN" altLang="en-US" dirty="0"/>
              <a:t> </a:t>
            </a:r>
            <a:r>
              <a:rPr lang="ja-JP" altLang="en-US"/>
              <a:t>你们有眼睛，看不见吗？有耳朵，听不见吗？也不记得吗？我擘开那五个饼分给五千人，你们收拾的零碎装满了多少篮子呢？」</a:t>
            </a:r>
            <a:r>
              <a:rPr lang="zh-CN" altLang="en-US" dirty="0"/>
              <a:t> </a:t>
            </a:r>
            <a:r>
              <a:rPr lang="ja-JP" altLang="en-US"/>
              <a:t>他们说：「十二个。」</a:t>
            </a:r>
            <a:r>
              <a:rPr lang="zh-CN" altLang="en-US" dirty="0"/>
              <a:t> </a:t>
            </a:r>
            <a:r>
              <a:rPr lang="ja-JP" altLang="en-US"/>
              <a:t>「又擘开那七个饼分给四千人，你们收拾的零碎装满了多少筐子呢？」他们说：「七个。」</a:t>
            </a:r>
            <a:r>
              <a:rPr lang="zh-CN" altLang="en-US" dirty="0"/>
              <a:t> </a:t>
            </a:r>
            <a:r>
              <a:rPr lang="ja-JP" altLang="en-US"/>
              <a:t>耶稣说：「你们还是不明白吗？」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0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7E4F-AA9B-4443-A661-A839506E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你们还是不明白吗？ </a:t>
            </a:r>
            <a:br>
              <a:rPr lang="en-US" altLang="ja-JP" sz="4400" dirty="0"/>
            </a:br>
            <a:r>
              <a:rPr lang="ja-JP" altLang="en-US"/>
              <a:t>（可</a:t>
            </a:r>
            <a:r>
              <a:rPr lang="en-US" altLang="ja-JP" dirty="0"/>
              <a:t>8:13-21</a:t>
            </a:r>
            <a:r>
              <a:rPr lang="ja-JP" altLang="en-US"/>
              <a:t>）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F8AAF-6920-C544-A94B-166C4DE6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8" y="2075090"/>
            <a:ext cx="8551296" cy="4782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他就离开他们，又上船往海那边去了。门徒忘了带饼；在船上除了一个饼，没有别的食物。耶稣嘱咐他们说：「你们要谨慎，防备法利赛人的酵和希律的酵。」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他们彼此议论说：「这是因为我们没有饼吧。」</a:t>
            </a:r>
            <a:endParaRPr lang="en-US" altLang="ja-JP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ja-JP" altLang="en-US"/>
              <a:t>耶稣看出来，就说：「你们为甚么因为没有饼就议论呢？你们还不省悟，还不明白吗？你们的心还是愚顽吗？</a:t>
            </a:r>
            <a:r>
              <a:rPr lang="zh-CN" altLang="en-US" dirty="0"/>
              <a:t> </a:t>
            </a:r>
            <a:r>
              <a:rPr lang="ja-JP" altLang="en-US"/>
              <a:t>你们有眼睛，看不见吗？有耳朵，听不见吗？也不记得吗？我擘开那五个饼分给五千人，你们收拾的零碎装满了多少篮子呢？」</a:t>
            </a:r>
            <a:r>
              <a:rPr lang="zh-CN" altLang="en-US" dirty="0"/>
              <a:t> </a:t>
            </a:r>
            <a:r>
              <a:rPr lang="ja-JP" altLang="en-US"/>
              <a:t>他们说：「十二个。」</a:t>
            </a:r>
            <a:r>
              <a:rPr lang="zh-CN" altLang="en-US" dirty="0"/>
              <a:t> </a:t>
            </a:r>
            <a:r>
              <a:rPr lang="ja-JP" altLang="en-US"/>
              <a:t>「又擘开那七个饼分给四千人，你们收拾的零碎装满了多少筐子呢？」他们说：「七个。」</a:t>
            </a:r>
            <a:r>
              <a:rPr lang="zh-CN" altLang="en-US" dirty="0"/>
              <a:t> </a:t>
            </a:r>
            <a:r>
              <a:rPr lang="ja-JP" altLang="en-US"/>
              <a:t>耶稣说：「</a:t>
            </a:r>
            <a:r>
              <a:rPr lang="ja-JP" altLang="en-US">
                <a:solidFill>
                  <a:srgbClr val="FF0000"/>
                </a:solidFill>
              </a:rPr>
              <a:t>你们还是不明白吗</a:t>
            </a:r>
            <a:r>
              <a:rPr lang="ja-JP" altLang="en-US"/>
              <a:t>？」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6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E24A-0ECB-5A43-9581-803D1A0E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为什么不明白</a:t>
            </a:r>
            <a:r>
              <a:rPr lang="zh-CN" altLang="en-US" sz="4400" dirty="0"/>
              <a:t>？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70DD-0ACA-CB48-B5FD-9C422B9B5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/>
              <a:t>眼光专注在世俗的需要</a:t>
            </a:r>
            <a:endParaRPr lang="en-US" altLang="ja-JP" sz="2800" dirty="0"/>
          </a:p>
          <a:p>
            <a:r>
              <a:rPr lang="ja-JP" altLang="en-US" sz="2800"/>
              <a:t>过往的烙印对我们的影响</a:t>
            </a:r>
            <a:endParaRPr lang="en-US" altLang="ja-JP" sz="2800" dirty="0"/>
          </a:p>
          <a:p>
            <a:pPr marL="0" indent="0">
              <a:buNone/>
            </a:pPr>
            <a:endParaRPr lang="ja-JP" altLang="en-US" sz="2800"/>
          </a:p>
          <a:p>
            <a:endParaRPr lang="en-US" altLang="ja-JP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55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8B42-5DAD-E74D-82FB-C2768E90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列王记上</a:t>
            </a:r>
            <a:r>
              <a:rPr lang="en-US" sz="4400" dirty="0"/>
              <a:t>19:11-13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EEA5-E498-5E43-B948-A13ACDD6C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/>
              <a:t>那时耶和华从那里经过，在他面前有烈风大作，崩山碎石，耶和华却不在风中；风后地震，耶和华却不在其中；地震后有火，耶和华也不在火中；火后有微小的声音。以利亚听见，就用外衣蒙上脸，出来站在洞口。有声音向他说：「以利亚啊，你在这里做甚么？」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658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E24A-0ECB-5A43-9581-803D1A0E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为什么不明白</a:t>
            </a:r>
            <a:r>
              <a:rPr lang="zh-CN" altLang="en-US" sz="4400" dirty="0"/>
              <a:t>？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70DD-0ACA-CB48-B5FD-9C422B9B5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/>
              <a:t>眼光专注在世俗的需要</a:t>
            </a:r>
            <a:endParaRPr lang="en-US" altLang="ja-JP" sz="2800" dirty="0"/>
          </a:p>
          <a:p>
            <a:r>
              <a:rPr lang="ja-JP" altLang="en-US" sz="2800"/>
              <a:t>过往的烙印对我们的影响</a:t>
            </a:r>
            <a:endParaRPr lang="en-US" altLang="ja-JP" sz="2800" dirty="0"/>
          </a:p>
          <a:p>
            <a:r>
              <a:rPr lang="ja-JP" altLang="en-US" sz="2800"/>
              <a:t>人的天性让我们容易遗忘</a:t>
            </a:r>
            <a:endParaRPr lang="en-US" altLang="ja-JP" sz="2800" dirty="0"/>
          </a:p>
          <a:p>
            <a:endParaRPr lang="ja-JP" altLang="en-US" sz="2800"/>
          </a:p>
          <a:p>
            <a:endParaRPr lang="en-US" altLang="ja-JP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704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98BE7-5D59-7146-A704-142AEC5F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喂饱四千人</a:t>
            </a:r>
            <a:r>
              <a:rPr lang="zh-CN" altLang="en-US" dirty="0"/>
              <a:t>（</a:t>
            </a:r>
            <a:r>
              <a:rPr lang="ja-JP" altLang="en-US"/>
              <a:t>可</a:t>
            </a:r>
            <a:r>
              <a:rPr lang="en-US" altLang="zh-CN" dirty="0"/>
              <a:t>8:1-9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E30C9-F840-3643-AD01-D2A642CD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49" y="1937263"/>
            <a:ext cx="8493119" cy="4553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/>
              <a:t>那时，又有许多人聚集，并没有甚么吃的。耶稣叫门徒来，说：「我怜悯这众人；因为他们同我在这里已经三天，也没有吃的了。我若打发他们饿着回家，就必在路上困乏，因为其中有从远处来的。」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/>
              <a:t>门徒回答说：「在这野地，从哪里能得饼，叫这些人吃饱呢？」耶稣问他们说：「你们有多少饼？」他们说：「七个。」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/>
              <a:t>他吩咐众人坐在地上，就拿着这七个饼祝谢了，擘开，递给门徒，叫他们摆开，门徒就摆在众人面前。又有几条小鱼；耶稣祝了福，就吩咐也摆在众人面前。众人都吃，并且吃饱了，收拾剩下的零碎，有七筐子。人数约有四千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6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4A94-6D80-1548-B9B0-B3E74F7C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系在手上，戴在额上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BF0428-3F74-AF4B-9FA4-B7AF52090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972" y="2097088"/>
            <a:ext cx="2879673" cy="4321910"/>
          </a:xfrm>
        </p:spPr>
      </p:pic>
    </p:spTree>
    <p:extLst>
      <p:ext uri="{BB962C8B-B14F-4D97-AF65-F5344CB8AC3E}">
        <p14:creationId xmlns:p14="http://schemas.microsoft.com/office/powerpoint/2010/main" val="128016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8F2E-C071-0948-ADDE-225738E0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圣餐</a:t>
            </a:r>
            <a:endParaRPr lang="en-US" sz="4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B87E0-EAFD-8B41-9BCA-7D9889619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283" y="2097088"/>
            <a:ext cx="6795052" cy="4296455"/>
          </a:xfrm>
        </p:spPr>
      </p:pic>
    </p:spTree>
    <p:extLst>
      <p:ext uri="{BB962C8B-B14F-4D97-AF65-F5344CB8AC3E}">
        <p14:creationId xmlns:p14="http://schemas.microsoft.com/office/powerpoint/2010/main" val="1533492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C51C-17A5-0746-AA23-BE57FE75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我的心你要稱頌耶和華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73DF5-55D2-D246-906F-C8CC3C68A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/>
              <a:t>我的心你要稱頌耶和華，不可忘記祂的恩惠， 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/>
              <a:t>祂赦免你一切過犯罪孽，醫治你疾病復原。 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/>
              <a:t>我的心你要稱頌耶和華，不可忘記祂的恩惠， 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/>
              <a:t>祂以仁愛慈悲為你冠冕，為受屈的人伸冤。 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9607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C51C-17A5-0746-AA23-BE57FE75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我的心你要稱頌耶和華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73DF5-55D2-D246-906F-C8CC3C68A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/>
              <a:t>天離地有何等的高，祂的慈愛也何等的深， 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/>
              <a:t>東離西有多麼的遠，祂使我的過犯也離我多遠， 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/>
              <a:t>耶和華有憐憫的愛，且有豐盛無盡的恩典， 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/>
              <a:t>從亙古直到永遠，耶和華祂是我的神。</a:t>
            </a:r>
            <a:endParaRPr lang="en-US" altLang="ja-JP" sz="2800" dirty="0"/>
          </a:p>
          <a:p>
            <a:pPr marL="0" indent="0" algn="ctr">
              <a:buNone/>
            </a:pPr>
            <a:r>
              <a:rPr lang="en-US" altLang="ja-JP" sz="2800" dirty="0">
                <a:hlinkClick r:id="rId2"/>
              </a:rPr>
              <a:t>https://youtu.be/iSj2sXdC1-c</a:t>
            </a:r>
            <a:endParaRPr lang="en-US" altLang="ja-JP" sz="2800" dirty="0"/>
          </a:p>
          <a:p>
            <a:pPr marL="0" indent="0">
              <a:buNone/>
            </a:pPr>
            <a:endParaRPr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289026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98BE7-5D59-7146-A704-142AEC5F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喂饱四千人</a:t>
            </a:r>
            <a:r>
              <a:rPr lang="zh-CN" altLang="en-US" dirty="0"/>
              <a:t>（</a:t>
            </a:r>
            <a:r>
              <a:rPr lang="ja-JP" altLang="en-US"/>
              <a:t>可</a:t>
            </a:r>
            <a:r>
              <a:rPr lang="en-US" altLang="zh-CN" dirty="0"/>
              <a:t>8:1-9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E30C9-F840-3643-AD01-D2A642CD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49" y="1937263"/>
            <a:ext cx="8493119" cy="4553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/>
              <a:t>那时，又有许多人聚集，并没有甚么吃的。耶稣叫门徒来，说：「</a:t>
            </a:r>
            <a:r>
              <a:rPr lang="ja-JP" altLang="en-US" b="1">
                <a:solidFill>
                  <a:srgbClr val="FF0000"/>
                </a:solidFill>
              </a:rPr>
              <a:t>我怜悯这众人</a:t>
            </a:r>
            <a:r>
              <a:rPr lang="ja-JP" altLang="en-US"/>
              <a:t>；因为他们同我在这里已经三天，也没有吃的了。我若打发他们饿着回家，就必在路上困乏，因为其中有从远处来的。」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/>
              <a:t>门徒回答说：「在这野地，从哪里能得饼，叫这些人吃饱呢？」耶稣问他们说：「你们有多少饼？」他们说：「七个。」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/>
              <a:t>他吩咐众人坐在地上，就拿着这七个饼祝谢了，擘开，递给门徒，叫他们摆开，门徒就摆在众人面前。又有几条小鱼；耶稣祝了福，就吩咐也摆在众人面前。众人都吃，并且吃饱了，收拾剩下的零碎，有七筐子。人数约有四千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7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1859B-3EDB-6744-A7B1-77E79224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怜悯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3DC9-4046-9740-B14F-C312DDCAD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/>
              <a:t>耶和华在他（摩西）面前宣告说：「耶和华，耶和华，是有怜悯有恩典的　神，不轻易发怒，并有丰盛的慈爱和诚实，为千万人存留慈爱，赦免罪孽、过犯，和罪恶，万不以有罪的为无罪，必追讨他的罪，自父及子，直到三、四代。 </a:t>
            </a:r>
          </a:p>
          <a:p>
            <a:pPr marL="0" indent="0">
              <a:buNone/>
            </a:pPr>
            <a:r>
              <a:rPr lang="ja-JP" altLang="en-US" sz="2800"/>
              <a:t>					出埃及记 </a:t>
            </a:r>
            <a:r>
              <a:rPr lang="en-US" altLang="ja-JP" sz="2800" dirty="0"/>
              <a:t>34:6-7 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66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30DE-C406-244A-A35A-06293801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怜悯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61022-B39D-EB4E-9165-132359DFA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959749"/>
            <a:ext cx="7429499" cy="4126258"/>
          </a:xfrm>
        </p:spPr>
        <p:txBody>
          <a:bodyPr>
            <a:normAutofit/>
          </a:bodyPr>
          <a:lstStyle/>
          <a:p>
            <a:r>
              <a:rPr lang="ja-JP" altLang="en-US" sz="2800"/>
              <a:t>你回家去，到你的亲属那里，将主为你所做的是何等大的事，是怎样</a:t>
            </a:r>
            <a:r>
              <a:rPr lang="ja-JP" altLang="en-US" sz="2800" b="1">
                <a:solidFill>
                  <a:srgbClr val="FF0000"/>
                </a:solidFill>
              </a:rPr>
              <a:t>怜悯</a:t>
            </a:r>
            <a:r>
              <a:rPr lang="ja-JP" altLang="en-US" sz="2800"/>
              <a:t>你，都告诉他们。</a:t>
            </a:r>
            <a:r>
              <a:rPr lang="zh-CN" altLang="en-US" sz="2800" dirty="0"/>
              <a:t>（</a:t>
            </a:r>
            <a:r>
              <a:rPr lang="ja-JP" altLang="en-US" sz="2800"/>
              <a:t>可</a:t>
            </a:r>
            <a:r>
              <a:rPr lang="en-US" altLang="zh-CN" sz="2800" dirty="0"/>
              <a:t>5:19</a:t>
            </a:r>
            <a:r>
              <a:rPr lang="zh-CN" altLang="en-US" sz="2800" dirty="0"/>
              <a:t>）</a:t>
            </a:r>
            <a:endParaRPr lang="en-US" altLang="ja-JP" sz="2800" dirty="0"/>
          </a:p>
          <a:p>
            <a:r>
              <a:rPr lang="ja-JP" altLang="en-US" sz="2800"/>
              <a:t>耶稣出来，见有许多的人，就</a:t>
            </a:r>
            <a:r>
              <a:rPr lang="ja-JP" altLang="en-US" sz="2800" b="1">
                <a:solidFill>
                  <a:srgbClr val="FF0000"/>
                </a:solidFill>
              </a:rPr>
              <a:t>怜悯</a:t>
            </a:r>
            <a:r>
              <a:rPr lang="ja-JP" altLang="en-US" sz="2800"/>
              <a:t>他们，因为他们如同羊没有牧人一般</a:t>
            </a:r>
            <a:r>
              <a:rPr lang="zh-CN" altLang="en-US" sz="2800" dirty="0"/>
              <a:t>（</a:t>
            </a:r>
            <a:r>
              <a:rPr lang="ja-JP" altLang="en-US" sz="2800"/>
              <a:t>可</a:t>
            </a:r>
            <a:r>
              <a:rPr lang="en-US" altLang="zh-CN" sz="2800" dirty="0"/>
              <a:t>6:34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r>
              <a:rPr lang="ja-JP" altLang="en-US" sz="2800"/>
              <a:t>我</a:t>
            </a:r>
            <a:r>
              <a:rPr lang="ja-JP" altLang="en-US" sz="2800" b="1">
                <a:solidFill>
                  <a:srgbClr val="FF0000"/>
                </a:solidFill>
              </a:rPr>
              <a:t>怜悯</a:t>
            </a:r>
            <a:r>
              <a:rPr lang="ja-JP" altLang="en-US" sz="2800"/>
              <a:t>这众人；因为他们同我在这里已经三天，也没有吃的了。</a:t>
            </a:r>
            <a:r>
              <a:rPr lang="zh-CN" altLang="en-US" sz="2800" dirty="0"/>
              <a:t>（</a:t>
            </a:r>
            <a:r>
              <a:rPr lang="ja-JP" altLang="en-US" sz="2800"/>
              <a:t>可</a:t>
            </a:r>
            <a:r>
              <a:rPr lang="en-US" altLang="zh-CN" sz="2800" dirty="0"/>
              <a:t>8:2</a:t>
            </a:r>
            <a:r>
              <a:rPr lang="zh-CN" altLang="en-US" sz="2800" dirty="0"/>
              <a:t>）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080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4F28-D45F-F34E-A276-168CA5F8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戴德生</a:t>
            </a:r>
            <a:r>
              <a:rPr lang="zh-CN" altLang="en-US" sz="4400" dirty="0"/>
              <a:t>（</a:t>
            </a:r>
            <a:r>
              <a:rPr lang="en-US" altLang="zh-CN" sz="4400" dirty="0"/>
              <a:t>Hudson</a:t>
            </a:r>
            <a:r>
              <a:rPr lang="zh-CN" altLang="en-US" sz="4400" dirty="0"/>
              <a:t> </a:t>
            </a:r>
            <a:r>
              <a:rPr lang="en-US" altLang="zh-CN" sz="4400" dirty="0"/>
              <a:t>Taylor</a:t>
            </a:r>
            <a:r>
              <a:rPr lang="zh-CN" altLang="en-US" sz="4400" dirty="0"/>
              <a:t>）</a:t>
            </a:r>
            <a:endParaRPr lang="en-US" sz="4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267326-DC95-0143-9688-7E1038EE3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286" y="2249488"/>
            <a:ext cx="3636254" cy="3541712"/>
          </a:xfrm>
        </p:spPr>
      </p:pic>
    </p:spTree>
    <p:extLst>
      <p:ext uri="{BB962C8B-B14F-4D97-AF65-F5344CB8AC3E}">
        <p14:creationId xmlns:p14="http://schemas.microsoft.com/office/powerpoint/2010/main" val="113809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98BE7-5D59-7146-A704-142AEC5F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喂饱四千人</a:t>
            </a:r>
            <a:r>
              <a:rPr lang="zh-CN" altLang="en-US" dirty="0"/>
              <a:t>（</a:t>
            </a:r>
            <a:r>
              <a:rPr lang="ja-JP" altLang="en-US"/>
              <a:t>可</a:t>
            </a:r>
            <a:r>
              <a:rPr lang="en-US" altLang="zh-CN" dirty="0"/>
              <a:t>8:1-9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E30C9-F840-3643-AD01-D2A642CD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49" y="1937263"/>
            <a:ext cx="8493119" cy="4553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/>
              <a:t>那时，又有许多人聚集，并没有甚么吃的。耶稣叫门徒来，说：「我怜悯这众人；因为他们同我在这里已经三天，也没有吃的了。我若打发他们饿着回家，就必在路上困乏，因为其中有从远处来的。」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/>
              <a:t>门徒回答说：「在这野地，</a:t>
            </a:r>
            <a:r>
              <a:rPr lang="ja-JP" altLang="en-US" b="1">
                <a:solidFill>
                  <a:srgbClr val="FF0000"/>
                </a:solidFill>
              </a:rPr>
              <a:t>从哪里能得饼</a:t>
            </a:r>
            <a:r>
              <a:rPr lang="ja-JP" altLang="en-US"/>
              <a:t>，叫这些人吃饱呢？」耶稣问他们说：「你们有多少饼？」他们说：「七个。」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/>
              <a:t>他吩咐众人坐在地上，就拿着这七个饼祝谢了，擘开，递给门徒，叫他们摆开，门徒就摆在众人面前。又有几条小鱼；耶稣祝了福，就吩咐也摆在众人面前。众人都吃，并且吃饱了，收拾剩下的零碎，有七筐子。人数约有四千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7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8EAB-D482-B94A-A559-8B335477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没有神迹给这世代看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D138-981C-3640-85EB-13E1C4975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8:11</a:t>
            </a:r>
            <a:r>
              <a:rPr lang="zh-CN" altLang="en-US" sz="2800" dirty="0"/>
              <a:t> </a:t>
            </a:r>
            <a:r>
              <a:rPr lang="ja-JP" altLang="en-US" sz="2800"/>
              <a:t>法利赛人出来盘问耶稣，求他从天上显个神迹给他们看，想要试探他。</a:t>
            </a:r>
            <a:br>
              <a:rPr lang="ja-JP" altLang="en-US" sz="2800"/>
            </a:br>
            <a:r>
              <a:rPr lang="en-US" altLang="zh-CN" sz="2800" dirty="0"/>
              <a:t>8:12</a:t>
            </a:r>
            <a:r>
              <a:rPr lang="zh-CN" altLang="en-US" sz="2800" dirty="0"/>
              <a:t> </a:t>
            </a:r>
            <a:r>
              <a:rPr lang="ja-JP" altLang="en-US" sz="2800"/>
              <a:t>耶稣心里深深地叹息，说：「这世代为甚么求神迹呢？我实在告诉你们，没有神迹给这世代看。」</a:t>
            </a:r>
            <a:br>
              <a:rPr lang="ja-JP" altLang="en-US" sz="280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66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8EAB-D482-B94A-A559-8B335477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400"/>
              <a:t>没有神迹给这世代看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D138-981C-3640-85EB-13E1C4975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8:11</a:t>
            </a:r>
            <a:r>
              <a:rPr lang="zh-CN" altLang="en-US" sz="2800" dirty="0"/>
              <a:t> </a:t>
            </a:r>
            <a:r>
              <a:rPr lang="ja-JP" altLang="en-US" sz="2800"/>
              <a:t>法利赛人出来</a:t>
            </a:r>
            <a:r>
              <a:rPr lang="ja-JP" altLang="en-US" sz="2800" b="1">
                <a:solidFill>
                  <a:srgbClr val="FF0000"/>
                </a:solidFill>
              </a:rPr>
              <a:t>盘问</a:t>
            </a:r>
            <a:r>
              <a:rPr lang="ja-JP" altLang="en-US" sz="2800"/>
              <a:t>耶稣，求他从天上显个神迹给他们看，想要试探他。</a:t>
            </a:r>
            <a:br>
              <a:rPr lang="ja-JP" altLang="en-US" sz="2800"/>
            </a:br>
            <a:r>
              <a:rPr lang="en-US" altLang="zh-CN" sz="2800" dirty="0"/>
              <a:t>8:12</a:t>
            </a:r>
            <a:r>
              <a:rPr lang="zh-CN" altLang="en-US" sz="2800" dirty="0"/>
              <a:t> </a:t>
            </a:r>
            <a:r>
              <a:rPr lang="ja-JP" altLang="en-US" sz="2800"/>
              <a:t>耶稣心里深深地叹息，说：「这世代为甚么求神迹呢？我实在告诉你们，没有神迹给这世代看。」</a:t>
            </a:r>
            <a:br>
              <a:rPr lang="ja-JP" altLang="en-US" sz="280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087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{285839BA-E13A-DF4F-825F-12821AB6D2C9}tf10001122</Template>
  <TotalTime>2994</TotalTime>
  <Words>1397</Words>
  <Application>Microsoft Macintosh PowerPoint</Application>
  <PresentationFormat>On-screen Show (4:3)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DengXian</vt:lpstr>
      <vt:lpstr>ＭＳ Ｐゴシック</vt:lpstr>
      <vt:lpstr>宋体</vt:lpstr>
      <vt:lpstr>Arial</vt:lpstr>
      <vt:lpstr>Calibri</vt:lpstr>
      <vt:lpstr>Times New Roman</vt:lpstr>
      <vt:lpstr>Trebuchet MS</vt:lpstr>
      <vt:lpstr>Tw Cen MT</vt:lpstr>
      <vt:lpstr>Circuit</vt:lpstr>
      <vt:lpstr>你们还是不明白吗？ </vt:lpstr>
      <vt:lpstr>喂饱四千人（可8:1-9）</vt:lpstr>
      <vt:lpstr>喂饱四千人（可8:1-9）</vt:lpstr>
      <vt:lpstr>怜悯</vt:lpstr>
      <vt:lpstr>怜悯</vt:lpstr>
      <vt:lpstr>戴德生（Hudson Taylor）</vt:lpstr>
      <vt:lpstr>喂饱四千人（可8:1-9）</vt:lpstr>
      <vt:lpstr>没有神迹给这世代看</vt:lpstr>
      <vt:lpstr>没有神迹给这世代看</vt:lpstr>
      <vt:lpstr>没有神迹给这世代看</vt:lpstr>
      <vt:lpstr>没有神迹给这世代看</vt:lpstr>
      <vt:lpstr>没有神迹给这世代看</vt:lpstr>
      <vt:lpstr>你们还是不明白吗？  （可8:13-21） </vt:lpstr>
      <vt:lpstr>你们还是不明白吗？  （可8:13-21） </vt:lpstr>
      <vt:lpstr>你们还是不明白吗？  （可8:13-21） </vt:lpstr>
      <vt:lpstr>你们还是不明白吗？  （可8:13-21） </vt:lpstr>
      <vt:lpstr>为什么不明白？</vt:lpstr>
      <vt:lpstr>列王记上19:11-13</vt:lpstr>
      <vt:lpstr>为什么不明白？</vt:lpstr>
      <vt:lpstr>系在手上，戴在额上 </vt:lpstr>
      <vt:lpstr>圣餐</vt:lpstr>
      <vt:lpstr>我的心你要稱頌耶和華</vt:lpstr>
      <vt:lpstr>我的心你要稱頌耶和華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你们还是不明白吗？ </dc:title>
  <dc:creator>Microsoft Office User</dc:creator>
  <cp:lastModifiedBy>Joe Xu</cp:lastModifiedBy>
  <cp:revision>22</cp:revision>
  <dcterms:created xsi:type="dcterms:W3CDTF">2018-10-07T02:17:13Z</dcterms:created>
  <dcterms:modified xsi:type="dcterms:W3CDTF">2018-11-18T03:50:23Z</dcterms:modified>
</cp:coreProperties>
</file>