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  <p:sldId id="274" r:id="rId9"/>
    <p:sldId id="265" r:id="rId10"/>
    <p:sldId id="266" r:id="rId11"/>
    <p:sldId id="267" r:id="rId12"/>
    <p:sldId id="269" r:id="rId13"/>
    <p:sldId id="268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3"/>
    <p:restoredTop sz="94561"/>
  </p:normalViewPr>
  <p:slideViewPr>
    <p:cSldViewPr snapToGrid="0" snapToObjects="1">
      <p:cViewPr varScale="1">
        <p:scale>
          <a:sx n="80" d="100"/>
          <a:sy n="80" d="100"/>
        </p:scale>
        <p:origin x="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B4805-32C4-394D-8530-250611DC67CD}" type="datetimeFigureOut">
              <a:rPr lang="en-US" smtClean="0"/>
              <a:t>9/8/18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BA60D-BBCF-5943-8F99-3DB628F35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BA60D-BBCF-5943-8F99-3DB628F358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9/8/18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181" y="1746926"/>
            <a:ext cx="6480048" cy="230124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000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学习事奉</a:t>
            </a:r>
            <a:r>
              <a:rPr lang="zh-TW" altLang="en-US" sz="6000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952" y="3439774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i="1" dirty="0"/>
              <a:t>徐志雄</a:t>
            </a:r>
            <a:endParaRPr lang="en-US" altLang="zh-CN" sz="2400" i="1" dirty="0"/>
          </a:p>
        </p:txBody>
      </p:sp>
    </p:spTree>
    <p:extLst>
      <p:ext uri="{BB962C8B-B14F-4D97-AF65-F5344CB8AC3E}">
        <p14:creationId xmlns:p14="http://schemas.microsoft.com/office/powerpoint/2010/main" val="221659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3" y="733927"/>
            <a:ext cx="8253816" cy="49162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耶稣吩咐他们，叫众人一帮一帮地坐在青草地上。众人就一排一排地坐下，有一百一排的，有五十一排的。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耶稣拿着这五个饼，两条鱼，望着天祝福，擘开饼，递给门徒，摆在众人面前，也把那两条鱼分给众人。他们都吃，并且吃饱了。门徒就把碎饼碎鱼收拾起来，装满了十二个篮子。吃饼的男人共有五千。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耶稣随即催门徒上船，先渡到那边伯赛大去，等他叫众人散开。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6568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三、五饼二鱼（可</a:t>
            </a:r>
            <a:r>
              <a:rPr lang="en-US" altLang="zh-CN" dirty="0"/>
              <a:t>6:</a:t>
            </a:r>
            <a:r>
              <a:rPr lang="zh-CN" altLang="zh-CN" dirty="0"/>
              <a:t>34</a:t>
            </a:r>
            <a:r>
              <a:rPr lang="en-US" altLang="zh-CN" dirty="0"/>
              <a:t>-45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53816" cy="537806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耶稣出来，见有许多的人，</a:t>
            </a:r>
            <a:r>
              <a:rPr lang="zh-TW" altLang="en-US" sz="2800" dirty="0">
                <a:solidFill>
                  <a:srgbClr val="FFFF00"/>
                </a:solidFill>
              </a:rPr>
              <a:t>就怜悯他们</a:t>
            </a:r>
            <a:r>
              <a:rPr lang="zh-TW" altLang="en-US" sz="2800" dirty="0"/>
              <a:t>，因为他们如同羊没有牧人一般，于是开口教训他们许多道理。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天已经晚了，门徒进前来，说：「这是野地，天已经晚了，请叫众人散开，他们好往四面乡村里去，自己买甚么吃。」 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耶稣回答说：「你们给他们吃吧。」门徒说：「我们可以去买</a:t>
            </a:r>
            <a:r>
              <a:rPr lang="zh-TW" altLang="en-US" sz="2800" dirty="0">
                <a:solidFill>
                  <a:srgbClr val="FFFF00"/>
                </a:solidFill>
              </a:rPr>
              <a:t>二十两银子</a:t>
            </a:r>
            <a:r>
              <a:rPr lang="zh-TW" altLang="en-US" sz="2800" dirty="0"/>
              <a:t>的饼给他们吃吗？」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耶稣说：「</a:t>
            </a:r>
            <a:r>
              <a:rPr lang="zh-TW" altLang="en-US" sz="2800" dirty="0">
                <a:solidFill>
                  <a:srgbClr val="FFFF00"/>
                </a:solidFill>
              </a:rPr>
              <a:t>你们有多少饼</a:t>
            </a:r>
            <a:r>
              <a:rPr lang="zh-TW" altLang="en-US" sz="2800" dirty="0"/>
              <a:t>，可以去看看。」他们知道了，就说：「五个饼，两条鱼。」 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4366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21792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zh-CN" alt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诗篇</a:t>
            </a:r>
            <a:r>
              <a:rPr kumimoji="0" lang="en-US" altLang="zh-CN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黑体"/>
                <a:cs typeface="+mn-cs"/>
              </a:rPr>
              <a:t>113:5-8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99865" cy="4525963"/>
          </a:xfrm>
        </p:spPr>
        <p:txBody>
          <a:bodyPr>
            <a:normAutofit lnSpcReduction="10000"/>
          </a:bodyPr>
          <a:lstStyle/>
          <a:p>
            <a:pPr marL="621792" lvl="2" indent="0">
              <a:buNone/>
            </a:pPr>
            <a:r>
              <a:rPr lang="zh-CN" altLang="en-US" sz="2800" i="1" dirty="0"/>
              <a:t>谁像耶和华</a:t>
            </a:r>
            <a:r>
              <a:rPr lang="en-US" altLang="zh-CN" sz="2800" i="1" dirty="0"/>
              <a:t>―</a:t>
            </a:r>
            <a:r>
              <a:rPr lang="zh-CN" altLang="en-US" sz="2800" i="1" dirty="0"/>
              <a:t>我们的　神呢？</a:t>
            </a:r>
            <a:endParaRPr lang="en-US" altLang="zh-CN" sz="2800" i="1" dirty="0"/>
          </a:p>
          <a:p>
            <a:pPr marL="621792" lvl="2" indent="0">
              <a:buNone/>
            </a:pPr>
            <a:r>
              <a:rPr lang="zh-CN" altLang="en-US" sz="2800" i="1" dirty="0"/>
              <a:t>他坐在至高之处，</a:t>
            </a:r>
            <a:endParaRPr lang="en-US" sz="2800" dirty="0"/>
          </a:p>
          <a:p>
            <a:pPr marL="621792" lvl="2" indent="0">
              <a:buNone/>
            </a:pPr>
            <a:r>
              <a:rPr lang="zh-CN" altLang="en-US" sz="2800" i="1" dirty="0"/>
              <a:t>自己谦卑（</a:t>
            </a:r>
            <a:r>
              <a:rPr lang="en-US" altLang="zh-CN" sz="2800" i="1" dirty="0">
                <a:solidFill>
                  <a:srgbClr val="FFFF00"/>
                </a:solidFill>
              </a:rPr>
              <a:t>s</a:t>
            </a:r>
            <a:r>
              <a:rPr lang="en-US" sz="2800" i="1" dirty="0">
                <a:solidFill>
                  <a:srgbClr val="FFFF00"/>
                </a:solidFill>
              </a:rPr>
              <a:t>toop</a:t>
            </a:r>
            <a:r>
              <a:rPr lang="en-US" altLang="zh-CN" sz="2800" i="1" dirty="0">
                <a:solidFill>
                  <a:srgbClr val="FFFF00"/>
                </a:solidFill>
              </a:rPr>
              <a:t>s</a:t>
            </a:r>
            <a:r>
              <a:rPr lang="en-US" sz="2800" i="1" dirty="0">
                <a:solidFill>
                  <a:srgbClr val="FFFF00"/>
                </a:solidFill>
              </a:rPr>
              <a:t> down</a:t>
            </a:r>
            <a:r>
              <a:rPr lang="zh-CN" altLang="en-US" sz="2800" i="1" dirty="0"/>
              <a:t>），</a:t>
            </a:r>
            <a:endParaRPr lang="en-US" altLang="zh-CN" sz="2800" i="1" dirty="0"/>
          </a:p>
          <a:p>
            <a:pPr marL="621792" lvl="2" indent="0">
              <a:buNone/>
            </a:pPr>
            <a:r>
              <a:rPr lang="zh-CN" altLang="en-US" sz="2800" i="1" dirty="0"/>
              <a:t>观看天上地下的事。</a:t>
            </a:r>
            <a:endParaRPr lang="en-US" sz="2800" dirty="0"/>
          </a:p>
          <a:p>
            <a:pPr marL="621792" lvl="2" indent="0">
              <a:buNone/>
            </a:pPr>
            <a:r>
              <a:rPr lang="zh-CN" altLang="en-US" sz="2800" i="1" dirty="0"/>
              <a:t>他从灰尘里抬举（</a:t>
            </a:r>
            <a:r>
              <a:rPr lang="en-US" altLang="zh-CN" sz="2800" i="1" dirty="0">
                <a:solidFill>
                  <a:srgbClr val="FFFF00"/>
                </a:solidFill>
              </a:rPr>
              <a:t>raises</a:t>
            </a:r>
            <a:r>
              <a:rPr lang="zh-CN" altLang="en-US" sz="2800" i="1" dirty="0"/>
              <a:t>）贫寒人，</a:t>
            </a:r>
            <a:endParaRPr lang="en-US" altLang="zh-CN" sz="2800" i="1" dirty="0"/>
          </a:p>
          <a:p>
            <a:pPr marL="621792" lvl="2" indent="0">
              <a:buNone/>
            </a:pPr>
            <a:r>
              <a:rPr lang="zh-CN" altLang="en-US" sz="2800" i="1" dirty="0"/>
              <a:t>从粪堆中提拔（</a:t>
            </a:r>
            <a:r>
              <a:rPr lang="en-US" altLang="zh-CN" sz="2800" i="1" dirty="0">
                <a:solidFill>
                  <a:srgbClr val="FFFF00"/>
                </a:solidFill>
              </a:rPr>
              <a:t>lifts</a:t>
            </a:r>
            <a:r>
              <a:rPr lang="zh-CN" altLang="en-US" sz="2800" i="1" dirty="0"/>
              <a:t>）穷乏人，</a:t>
            </a:r>
            <a:endParaRPr lang="en-US" sz="2800" dirty="0"/>
          </a:p>
          <a:p>
            <a:pPr marL="621792" lvl="2" indent="0">
              <a:buNone/>
            </a:pPr>
            <a:r>
              <a:rPr lang="zh-CN" altLang="en-US" sz="2800" i="1" dirty="0"/>
              <a:t>使他们与王子同坐，</a:t>
            </a:r>
            <a:endParaRPr lang="en-US" altLang="zh-CN" sz="2800" i="1" dirty="0"/>
          </a:p>
          <a:p>
            <a:pPr marL="621792" lvl="2" indent="0">
              <a:buNone/>
            </a:pPr>
            <a:r>
              <a:rPr lang="zh-CN" altLang="en-US" sz="2800" i="1" dirty="0"/>
              <a:t>就是与本国的王子同坐。</a:t>
            </a:r>
            <a:endParaRPr lang="en-US" altLang="zh-CN" sz="2800" i="1" dirty="0"/>
          </a:p>
          <a:p>
            <a:pPr marL="621792" lvl="2" indent="0">
              <a:buNone/>
            </a:pPr>
            <a:r>
              <a:rPr lang="en-US" altLang="zh-CN" sz="2800" i="1" dirty="0"/>
              <a:t>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4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三、五饼二鱼（可</a:t>
            </a:r>
            <a:r>
              <a:rPr lang="en-US" altLang="zh-CN" dirty="0"/>
              <a:t>6:</a:t>
            </a:r>
            <a:r>
              <a:rPr lang="zh-CN" altLang="zh-CN" dirty="0"/>
              <a:t>34</a:t>
            </a:r>
            <a:r>
              <a:rPr lang="en-US" altLang="zh-CN" dirty="0"/>
              <a:t>-45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53816" cy="49162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耶稣吩咐他们，叫众人一帮一帮地坐在青草地上。众人就一排一排地坐下，有一百一排的，有五十一排的。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耶稣拿着这五个饼，两条鱼，望着天祝福，擘开饼，递给门徒，摆在众人面前，也把那两条鱼分给众人。他们都吃，并且吃饱了。门徒就把碎饼碎鱼收拾起来，装满了十二个篮子。吃饼的男人共有五千。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>
                <a:solidFill>
                  <a:srgbClr val="FFFF00"/>
                </a:solidFill>
              </a:rPr>
              <a:t>耶稣随即催门徒上船</a:t>
            </a:r>
            <a:r>
              <a:rPr lang="zh-TW" altLang="en-US" sz="2800" dirty="0"/>
              <a:t>，先渡到那边伯赛大去，等他叫众人散开。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3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/>
              <a:t>事奉的</a:t>
            </a:r>
            <a:r>
              <a:rPr lang="zh-CN" altLang="en-US" dirty="0"/>
              <a:t>团队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58744" cy="4525963"/>
          </a:xfrm>
        </p:spPr>
        <p:txBody>
          <a:bodyPr/>
          <a:lstStyle/>
          <a:p>
            <a:r>
              <a:rPr lang="zh-CN" altLang="en-US" dirty="0"/>
              <a:t>激动人心的崇高目标（</a:t>
            </a:r>
            <a:r>
              <a:rPr lang="en-US" dirty="0"/>
              <a:t>Transcendent) </a:t>
            </a:r>
          </a:p>
          <a:p>
            <a:r>
              <a:rPr lang="zh-CN" altLang="en-US" dirty="0"/>
              <a:t>随机应变的自主权利（</a:t>
            </a:r>
            <a:r>
              <a:rPr lang="en-US" dirty="0"/>
              <a:t>Autonomous</a:t>
            </a:r>
            <a:r>
              <a:rPr lang="zh-CN" altLang="en-US" dirty="0"/>
              <a:t>）</a:t>
            </a:r>
            <a:r>
              <a:rPr lang="en-US" dirty="0"/>
              <a:t> </a:t>
            </a:r>
          </a:p>
          <a:p>
            <a:r>
              <a:rPr lang="zh-CN" altLang="en-US" dirty="0"/>
              <a:t>彼此扶持的合作团队（</a:t>
            </a:r>
            <a:r>
              <a:rPr lang="en-US" dirty="0"/>
              <a:t>Cross-Functional</a:t>
            </a:r>
            <a:r>
              <a:rPr lang="zh-CN" altLang="en-US" dirty="0"/>
              <a:t>）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9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st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189" y="0"/>
            <a:ext cx="10526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4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6514" cy="4525963"/>
          </a:xfrm>
        </p:spPr>
        <p:txBody>
          <a:bodyPr/>
          <a:lstStyle/>
          <a:p>
            <a:pPr lvl="0"/>
            <a:r>
              <a:rPr lang="zh-CN" altLang="en-US" dirty="0"/>
              <a:t>参与服事是神对基督徒的呼召</a:t>
            </a:r>
            <a:endParaRPr lang="en-US" altLang="zh-CN" dirty="0"/>
          </a:p>
          <a:p>
            <a:pPr lvl="0"/>
            <a:r>
              <a:rPr lang="zh-CN" altLang="en-US" dirty="0"/>
              <a:t>服事中会有难处，甚至逼迫，但上帝永远掌权</a:t>
            </a:r>
            <a:r>
              <a:rPr lang="en-US" dirty="0"/>
              <a:t> </a:t>
            </a:r>
          </a:p>
          <a:p>
            <a:pPr lvl="0"/>
            <a:r>
              <a:rPr lang="zh-CN" altLang="en-US" dirty="0"/>
              <a:t>神看重人，愿意人和他一起同工，在事奉中，经历上帝那奇妙的作为</a:t>
            </a:r>
            <a:endParaRPr lang="en-US" dirty="0"/>
          </a:p>
          <a:p>
            <a:r>
              <a:rPr lang="zh-CN" altLang="en-US" dirty="0"/>
              <a:t>上帝邀请我们进入教会，加入到一个事奉的团队中来服事，</a:t>
            </a:r>
            <a:r>
              <a:rPr lang="ja-JP" altLang="en-US"/>
              <a:t>让我们</a:t>
            </a:r>
            <a:r>
              <a:rPr lang="zh-CN" altLang="en-US" dirty="0"/>
              <a:t>一起来打造一个属于神的超级团队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6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Love Jesus but not </a:t>
            </a:r>
            <a:r>
              <a:rPr lang="en-US" altLang="zh-CN" dirty="0"/>
              <a:t>the </a:t>
            </a:r>
            <a:r>
              <a:rPr lang="en-US" dirty="0"/>
              <a:t>church</a:t>
            </a:r>
          </a:p>
        </p:txBody>
      </p:sp>
      <p:pic>
        <p:nvPicPr>
          <p:cNvPr id="4" name="Content Placeholder 3" descr="763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>
          <a:xfrm>
            <a:off x="462690" y="1558888"/>
            <a:ext cx="7467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1008564" y="5715519"/>
            <a:ext cx="1556425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只有一位神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4332" y="5715519"/>
            <a:ext cx="2166544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神是全能的创造者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674" y="5715519"/>
            <a:ext cx="1357203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神无所不在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9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Love Jesus but not </a:t>
            </a:r>
            <a:r>
              <a:rPr lang="en-US" altLang="zh-CN" dirty="0"/>
              <a:t>the </a:t>
            </a:r>
            <a:r>
              <a:rPr lang="en-US" dirty="0"/>
              <a:t>church</a:t>
            </a:r>
          </a:p>
        </p:txBody>
      </p:sp>
      <p:pic>
        <p:nvPicPr>
          <p:cNvPr id="5" name="Content Placeholder 4" descr="7638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0" t="10489" b="5476"/>
          <a:stretch/>
        </p:blipFill>
        <p:spPr>
          <a:xfrm>
            <a:off x="0" y="1417638"/>
            <a:ext cx="7467600" cy="4525962"/>
          </a:xfrm>
        </p:spPr>
      </p:pic>
      <p:sp>
        <p:nvSpPr>
          <p:cNvPr id="3" name="TextBox 2"/>
          <p:cNvSpPr txBox="1"/>
          <p:nvPr/>
        </p:nvSpPr>
        <p:spPr>
          <a:xfrm>
            <a:off x="738136" y="1892722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祷告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136" y="2742904"/>
            <a:ext cx="684827" cy="36761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读经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6" y="3110516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默想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136" y="5466478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聚会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136" y="3479848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独处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36" y="2262054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反思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136" y="3849180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日记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136" y="4308432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瑜伽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136" y="4673534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读书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136" y="5097146"/>
            <a:ext cx="684827" cy="369332"/>
          </a:xfrm>
          <a:prstGeom prst="rect">
            <a:avLst/>
          </a:prstGeom>
          <a:solidFill>
            <a:srgbClr val="CCAF0A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皆无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8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一、差遣门徒（可</a:t>
            </a:r>
            <a:r>
              <a:rPr lang="en-US" altLang="zh-CN" dirty="0"/>
              <a:t>6:7-13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11488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耶稣叫了十二个门徒来，差遣他们两个两个地出去，也赐给他们权柄，制伏污鬼；并且嘱咐他们：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「行路的时候不要带食物和口袋，腰袋里也不要带钱，除了拐杖以外，甚么都不要带；只要穿鞋，也不要穿两件褂子」；又对他们说：「你们无论到何处，进了人的家，就住在那里，直到离开那地方。何处的人不接待你们，不听你们，你们离开那里的时候，就把脚上的尘土跺下去，对他们作见证。」</a:t>
            </a:r>
            <a:r>
              <a:rPr lang="en-US" altLang="zh-TW" dirty="0"/>
              <a:t> </a:t>
            </a:r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门徒就出去传道，叫人悔改，又赶出许多的鬼，用油抹了许多病人，治好他们。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7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一、差遣门徒（可</a:t>
            </a:r>
            <a:r>
              <a:rPr lang="en-US" altLang="zh-CN" dirty="0"/>
              <a:t>6:7-13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由易到难，学习服事</a:t>
            </a:r>
            <a:endParaRPr lang="en-US" altLang="zh-CN" dirty="0"/>
          </a:p>
          <a:p>
            <a:r>
              <a:rPr lang="zh-CN" altLang="en-US" dirty="0"/>
              <a:t>坚持服事是灵命成长的关键</a:t>
            </a:r>
            <a:endParaRPr lang="en-US" altLang="zh-CN" dirty="0"/>
          </a:p>
          <a:p>
            <a:r>
              <a:rPr lang="zh-CN" altLang="en-US" dirty="0"/>
              <a:t>上帝从来不亏待事奉他的人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2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二、约翰之死（可</a:t>
            </a:r>
            <a:r>
              <a:rPr lang="en-US" altLang="zh-CN" dirty="0"/>
              <a:t>6:</a:t>
            </a:r>
            <a:r>
              <a:rPr lang="zh-CN" altLang="zh-CN" dirty="0"/>
              <a:t>1</a:t>
            </a:r>
            <a:r>
              <a:rPr lang="en-US" altLang="zh-CN" dirty="0"/>
              <a:t>4-29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74131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耶稣的名声传扬出来。。。希律听见却说：「是我所斩的约翰，他复活了。」 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先是希律为他兄弟腓力的妻子希罗底的缘故，差人去拿住约翰，锁在监里，因为希律已经娶了那妇人。 </a:t>
            </a:r>
            <a:r>
              <a:rPr lang="en-US" altLang="zh-TW" dirty="0"/>
              <a:t> </a:t>
            </a:r>
            <a:r>
              <a:rPr lang="zh-TW" altLang="en-US" dirty="0"/>
              <a:t>约翰曾对希律说：「你娶你兄弟的妻子是不合理的。」 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于是希罗底怀恨他，想要杀他，只是不能；因为希律知道约翰是义人，是圣人，所以敬畏他，保护他，听他讲论，就多照着行（有古卷：游移不定），并且乐意听他。 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有一天，恰巧是希律的生日，希律摆设筵席，请了大臣和千夫长，并加利利作首领的。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259"/>
            <a:ext cx="7467600" cy="6437741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希罗底的女儿进来跳舞，使希律和同席的人都欢喜。王就对女子说：「你随意向我求甚么，我必给你。」又对她起誓说：「随你向我求甚么，就是我国的一半，我也必给你。」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她就出去对她母亲说：「我可以求甚么呢？」她母亲说：「施洗约翰的头。」 她就急忙进去见王，求他说：「我愿王立时把施洗约翰的头放在盘子里给我。」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王就甚忧愁；但因他所起的誓，又因同席的人，就不肯推辞，随即差一个护卫兵，吩咐拿约翰的头来。</a:t>
            </a:r>
            <a:endParaRPr lang="en-US" altLang="zh-TW" dirty="0"/>
          </a:p>
          <a:p>
            <a:pPr marL="36576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护卫兵就去，在监里斩了约翰，把头放在盘子里，拿来给女子，女子就给她母亲。约翰的门徒听见了，就来把他的尸首领去，葬在坟墓里。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二、约翰之死（可</a:t>
            </a:r>
            <a:r>
              <a:rPr lang="en-US" altLang="zh-CN" dirty="0"/>
              <a:t>6:</a:t>
            </a:r>
            <a:r>
              <a:rPr lang="zh-CN" altLang="zh-CN" dirty="0"/>
              <a:t>1</a:t>
            </a:r>
            <a:r>
              <a:rPr lang="en-US" altLang="zh-CN" dirty="0"/>
              <a:t>4-29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17961" cy="507413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dirty="0">
                <a:solidFill>
                  <a:srgbClr val="FFFF00"/>
                </a:solidFill>
              </a:rPr>
              <a:t>于是希罗底怀恨他，想要杀他，只是不能；</a:t>
            </a:r>
            <a:endParaRPr lang="en-US" altLang="zh-TW" dirty="0">
              <a:solidFill>
                <a:srgbClr val="FFFF00"/>
              </a:solidFill>
            </a:endParaRPr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r>
              <a:rPr lang="zh-TW" altLang="en-US" dirty="0"/>
              <a:t>她母亲说：「施洗约翰的头。」 她就急忙进去见王，求他说：「我愿王</a:t>
            </a:r>
            <a:r>
              <a:rPr lang="zh-TW" altLang="en-US" dirty="0">
                <a:solidFill>
                  <a:srgbClr val="FFFF00"/>
                </a:solidFill>
              </a:rPr>
              <a:t>立时</a:t>
            </a:r>
            <a:r>
              <a:rPr lang="zh-TW" altLang="en-US" dirty="0"/>
              <a:t>把施洗约翰的头</a:t>
            </a:r>
            <a:r>
              <a:rPr lang="zh-TW" altLang="en-US" dirty="0">
                <a:solidFill>
                  <a:srgbClr val="FFFF00"/>
                </a:solidFill>
              </a:rPr>
              <a:t>放在盘子里</a:t>
            </a:r>
            <a:r>
              <a:rPr lang="zh-TW" altLang="en-US" dirty="0"/>
              <a:t>给我。」</a:t>
            </a:r>
            <a:endParaRPr lang="en-US" altLang="zh-TW" dirty="0"/>
          </a:p>
          <a:p>
            <a:pPr marL="36576" indent="0">
              <a:buNone/>
            </a:pPr>
            <a:endParaRPr lang="en-US" altLang="zh-TW" dirty="0">
              <a:solidFill>
                <a:srgbClr val="FFFF00"/>
              </a:solidFill>
            </a:endParaRPr>
          </a:p>
          <a:p>
            <a:pPr marL="36576" indent="0">
              <a:buNone/>
            </a:pPr>
            <a:r>
              <a:rPr lang="zh-TW" altLang="en-US" dirty="0"/>
              <a:t>王就</a:t>
            </a:r>
            <a:r>
              <a:rPr lang="zh-TW" altLang="en-US" dirty="0">
                <a:solidFill>
                  <a:srgbClr val="FFFF00"/>
                </a:solidFill>
              </a:rPr>
              <a:t>甚忧愁</a:t>
            </a:r>
            <a:r>
              <a:rPr lang="zh-TW" altLang="en-US" dirty="0"/>
              <a:t>；但因他所起的誓，又因同席的人，就不肯推辞，随即差一个护卫兵，吩咐拿约翰的头来。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83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三、五饼二鱼（可</a:t>
            </a:r>
            <a:r>
              <a:rPr lang="en-US" altLang="zh-CN" dirty="0"/>
              <a:t>6:</a:t>
            </a:r>
            <a:r>
              <a:rPr lang="zh-CN" altLang="zh-CN" dirty="0"/>
              <a:t>34</a:t>
            </a:r>
            <a:r>
              <a:rPr lang="en-US" altLang="zh-CN" dirty="0"/>
              <a:t>-45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53816" cy="537806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耶稣出来，见有许多的人，就怜悯他们，因为他们如同羊没有牧人一般，于是开口教训他们许多道理。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天已经晚了，门徒进前来，说：「这是野地，天已经晚了，请叫众人散开，他们好往四面乡村里去，自己买甚么吃。」 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耶稣回答说：「你们给他们吃吧。」门徒说：「我们可以去买二十两银子的饼给他们吃吗？」</a:t>
            </a:r>
            <a:endParaRPr lang="en-US" altLang="zh-TW" sz="2800" dirty="0"/>
          </a:p>
          <a:p>
            <a:pPr marL="36576" indent="0">
              <a:buNone/>
            </a:pPr>
            <a:r>
              <a:rPr lang="en-US" altLang="zh-TW" sz="2800" dirty="0"/>
              <a:t>	</a:t>
            </a:r>
            <a:r>
              <a:rPr lang="zh-TW" altLang="en-US" sz="2800" dirty="0"/>
              <a:t>耶稣说：「你们有多少饼，可以去看看。」他们知道了，就说：「五个饼，两条鱼。」 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81177508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1969</TotalTime>
  <Words>347</Words>
  <Application>Microsoft Macintosh PowerPoint</Application>
  <PresentationFormat>On-screen Show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微軟正黑體</vt:lpstr>
      <vt:lpstr>ＭＳ ゴシック</vt:lpstr>
      <vt:lpstr>ＭＳ Ｐゴシック</vt:lpstr>
      <vt:lpstr>黑体</vt:lpstr>
      <vt:lpstr>宋体</vt:lpstr>
      <vt:lpstr>Arial</vt:lpstr>
      <vt:lpstr>Calibri</vt:lpstr>
      <vt:lpstr>Franklin Gothic Book</vt:lpstr>
      <vt:lpstr>Wingdings 2</vt:lpstr>
      <vt:lpstr>Technic</vt:lpstr>
      <vt:lpstr>学习事奉 </vt:lpstr>
      <vt:lpstr>Love Jesus but not the church</vt:lpstr>
      <vt:lpstr>Love Jesus but not the church</vt:lpstr>
      <vt:lpstr>一、差遣门徒（可6:7-13）</vt:lpstr>
      <vt:lpstr>一、差遣门徒（可6:7-13）</vt:lpstr>
      <vt:lpstr>二、约翰之死（可6:14-29）</vt:lpstr>
      <vt:lpstr>PowerPoint Presentation</vt:lpstr>
      <vt:lpstr>二、约翰之死（可6:14-29）</vt:lpstr>
      <vt:lpstr>三、五饼二鱼（可6:34-45）</vt:lpstr>
      <vt:lpstr>PowerPoint Presentation</vt:lpstr>
      <vt:lpstr>三、五饼二鱼（可6:34-45）</vt:lpstr>
      <vt:lpstr>诗篇113:5-8</vt:lpstr>
      <vt:lpstr>三、五饼二鱼（可6:34-45）</vt:lpstr>
      <vt:lpstr>事奉的团队</vt:lpstr>
      <vt:lpstr>PowerPoint Presentation</vt:lpstr>
      <vt:lpstr>总结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不爱教会，只爱耶稣？ </dc:title>
  <dc:creator>Joe  Xu</dc:creator>
  <cp:lastModifiedBy>Microsoft Office User</cp:lastModifiedBy>
  <cp:revision>42</cp:revision>
  <dcterms:created xsi:type="dcterms:W3CDTF">2017-12-04T03:53:19Z</dcterms:created>
  <dcterms:modified xsi:type="dcterms:W3CDTF">2018-09-09T00:18:57Z</dcterms:modified>
</cp:coreProperties>
</file>