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310" r:id="rId4"/>
    <p:sldId id="311" r:id="rId5"/>
    <p:sldId id="313" r:id="rId6"/>
    <p:sldId id="327" r:id="rId7"/>
    <p:sldId id="329" r:id="rId8"/>
    <p:sldId id="330" r:id="rId9"/>
    <p:sldId id="333" r:id="rId10"/>
    <p:sldId id="314" r:id="rId11"/>
    <p:sldId id="334" r:id="rId12"/>
    <p:sldId id="315" r:id="rId13"/>
    <p:sldId id="336" r:id="rId14"/>
    <p:sldId id="338" r:id="rId15"/>
    <p:sldId id="30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32" autoAdjust="0"/>
  </p:normalViewPr>
  <p:slideViewPr>
    <p:cSldViewPr snapToGrid="0" snapToObjects="1">
      <p:cViewPr varScale="1">
        <p:scale>
          <a:sx n="95" d="100"/>
          <a:sy n="95" d="100"/>
        </p:scale>
        <p:origin x="-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BFF8-48F3-F346-9F6B-E773997F0553}" type="datetimeFigureOut">
              <a:rPr lang="en-US" smtClean="0"/>
              <a:t>11/6/17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5835F-97F7-6A48-AD20-0A475E02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1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C021282-BA81-CF45-AA66-DD372B94CC11}" type="datetimeFigureOut">
              <a:rPr lang="en-US" smtClean="0"/>
              <a:t>11/6/17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037E67F-BFA1-4945-AB44-1B42667802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889075"/>
            <a:ext cx="6498158" cy="1724867"/>
          </a:xfrm>
        </p:spPr>
        <p:txBody>
          <a:bodyPr/>
          <a:lstStyle/>
          <a:p>
            <a:r>
              <a:rPr lang="zh-CN" altLang="en-US" dirty="0"/>
              <a:t>万主之</a:t>
            </a:r>
            <a:r>
              <a:rPr lang="zh-CN" altLang="en-US" dirty="0" smtClean="0"/>
              <a:t>主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851565"/>
            <a:ext cx="6400800" cy="203835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11/12/17</a:t>
            </a:r>
            <a:endParaRPr lang="en-US" altLang="zh-CN" sz="2800" dirty="0" smtClean="0"/>
          </a:p>
          <a:p>
            <a:r>
              <a:rPr lang="zh-CN" altLang="en-US" sz="2800" dirty="0" smtClean="0"/>
              <a:t>徐志雄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803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三、胜过疾病（</a:t>
            </a:r>
            <a:r>
              <a:rPr lang="en-US" altLang="zh-CN" sz="4000" dirty="0" smtClean="0"/>
              <a:t>5:25-34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67" y="1558457"/>
            <a:ext cx="8042276" cy="5116279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有一个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女人，患了十二年的血漏，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在好些医生手里受了许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多的苦，又花尽了她所有的，一点也不见好，病势反倒更重了。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她听见耶稣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的事，就从后头来，杂在众人中间，摸耶稣的衣裳，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意思说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：「我只摸他的衣裳，就必痊愈。」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于是她血漏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的源头立刻干了；她便觉得身上的灾病好了。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17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耶稣顿时心里觉得有能力从自己身上出去，就在众人中间转过来，说：「谁摸我的衣裳？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门徒对他说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：「你看众人拥挤你，还说</a:t>
            </a: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『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谁摸我</a:t>
            </a: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』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吗？」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耶稣周围观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看，要见做这事的女人。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那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女人知道在自己身上所成的事，就恐惧战兢，来俯伏在耶稣跟前，将实情全告诉他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耶稣对她说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：「女儿，你的信救了你，平平安安地回去吧！你的灾病痊愈了。」</a:t>
            </a:r>
            <a:endParaRPr lang="en-US" altLang="zh-TW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070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四、胜过死亡（</a:t>
            </a:r>
            <a:r>
              <a:rPr lang="en-US" altLang="zh-CN" sz="4000" dirty="0" smtClean="0"/>
              <a:t>5:22-43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67" y="1558457"/>
            <a:ext cx="8042276" cy="5116279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有一个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管会堂的人，名叫睚鲁，来见耶稣，就俯伏在他脚前，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再三地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求他，说：「我的小女儿快要死了，求你去按手在她身上，使她痊愈，得以活了。」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耶稣就和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他同去。有许多人跟随拥挤他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（</a:t>
            </a:r>
            <a:r>
              <a:rPr lang="zh-CN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医治血漏女人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）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还说话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的时候，有人从管会堂的家里来，说：「你的女儿死了，何必还劳动先生呢？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」耶稣听见所说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的话，就对管会堂的说：「不要怕，只要信！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」于是带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着彼得、雅各、和雅各的兄弟约翰同去，不许别人跟随他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230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83810"/>
            <a:ext cx="8042276" cy="5987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他们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来到管会堂的家里；耶稣看见那里乱嚷，并有人大大地哭泣哀号，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进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到里面，就对他们说：「为甚么乱嚷哭泣呢？孩子不是死了，是睡着了。」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他们就嗤笑耶稣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。耶稣把他们都撵出去，就带着孩子的父母和跟随的人进了孩子所在的地方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，就拉着孩子的手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，对她说：「大利大，古米！」（翻出来就是说：「闺女，我吩咐你起来！」）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那闺女立时起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来走。他们就大大地惊奇；闺女已经十二岁了。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耶稣切切地嘱咐他们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，不要叫人知道这事，又吩咐给她东西吃。</a:t>
            </a:r>
          </a:p>
          <a:p>
            <a:pPr marL="0" indent="0">
              <a:buNone/>
            </a:pP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44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387047"/>
            <a:ext cx="8611810" cy="791389"/>
          </a:xfrm>
        </p:spPr>
        <p:txBody>
          <a:bodyPr/>
          <a:lstStyle/>
          <a:p>
            <a:r>
              <a:rPr lang="en-US" sz="4400" dirty="0" smtClean="0"/>
              <a:t>Robert </a:t>
            </a:r>
            <a:r>
              <a:rPr lang="en-US" sz="4400" dirty="0" err="1" smtClean="0"/>
              <a:t>Noyce</a:t>
            </a:r>
            <a:r>
              <a:rPr lang="en-US" sz="4400" dirty="0"/>
              <a:t> </a:t>
            </a:r>
            <a:r>
              <a:rPr lang="en-US" sz="4400" dirty="0" smtClean="0"/>
              <a:t>&amp; Gordon Moore</a:t>
            </a:r>
            <a:endParaRPr lang="en-US" sz="4400" dirty="0"/>
          </a:p>
        </p:txBody>
      </p:sp>
      <p:pic>
        <p:nvPicPr>
          <p:cNvPr id="5" name="Content Placeholder 4" descr="Gordon_Moore_with_Robert_Noyce_at_Intel_in_197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435" r="-19435"/>
          <a:stretch>
            <a:fillRect/>
          </a:stretch>
        </p:blipFill>
        <p:spPr>
          <a:xfrm>
            <a:off x="0" y="1600199"/>
            <a:ext cx="9287472" cy="5015895"/>
          </a:xfrm>
        </p:spPr>
      </p:pic>
    </p:spTree>
    <p:extLst>
      <p:ext uri="{BB962C8B-B14F-4D97-AF65-F5344CB8AC3E}">
        <p14:creationId xmlns:p14="http://schemas.microsoft.com/office/powerpoint/2010/main" val="2229246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	</a:t>
            </a:r>
            <a:r>
              <a:rPr lang="zh-CN" altLang="en-US" sz="3200" dirty="0" smtClean="0"/>
              <a:t>他们与羔羊争战</a:t>
            </a:r>
            <a:r>
              <a:rPr lang="zh-CN" altLang="en-US" sz="3200" dirty="0"/>
              <a:t>，羔羊必胜过他们，因为羔羊是万主之主、万王之王。同着羔羊的，就是蒙召、被选、有忠心的，也必得胜。（启示录</a:t>
            </a:r>
            <a:r>
              <a:rPr lang="en-US" sz="3200" dirty="0"/>
              <a:t>17:14</a:t>
            </a:r>
            <a:r>
              <a:rPr lang="zh-CN" altLang="en-US" sz="3200" dirty="0"/>
              <a:t>）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2353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</a:t>
            </a:r>
            <a:r>
              <a:rPr lang="zh-CN" altLang="en-US" dirty="0"/>
              <a:t>胜过自然</a:t>
            </a:r>
            <a:r>
              <a:rPr lang="en-US" dirty="0"/>
              <a:t> </a:t>
            </a:r>
            <a:r>
              <a:rPr lang="zh-CN" altLang="en-US" dirty="0" smtClean="0"/>
              <a:t>（可</a:t>
            </a:r>
            <a:r>
              <a:rPr lang="en-US" altLang="zh-CN" sz="4000" dirty="0" smtClean="0"/>
              <a:t>4:35-41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182" y="1653702"/>
            <a:ext cx="8636000" cy="4811754"/>
          </a:xfrm>
        </p:spPr>
        <p:txBody>
          <a:bodyPr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当那天晚上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，耶稣对门徒说：「我们渡到那边去吧。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</a:t>
            </a: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门徒离开众人，耶稣仍在船上，他们就把他一同带去；也有别的船和他同行。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忽然起了暴风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，波浪打入船内，甚至船要满了水。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耶稣在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船尾上，枕着枕头睡觉。门徒叫醒了他，说：「夫子！我们丧命，你不顾吗？」 </a:t>
            </a:r>
            <a:endParaRPr lang="en-US" altLang="zh-TW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耶稣醒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了，斥责风，向海说：「住了吧！静了吧！」风就止住，大大地平静了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。耶稣对他们说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：「为甚么胆怯？你们还没有信心吗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？」他们就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大大地惧怕，彼此说：「这到底是谁，连风和海也听从他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了」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48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5dac85eb35db63e91d4529bc286f8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212" y="0"/>
            <a:ext cx="5481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4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诗篇</a:t>
            </a:r>
            <a:r>
              <a:rPr lang="en-US" altLang="zh-CN" dirty="0" smtClean="0"/>
              <a:t>107:23-30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26" y="1600200"/>
            <a:ext cx="8612909" cy="4911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	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在海上坐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船，在大水中经理事务的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，他们看见耶和华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的作为，并他在深水中的奇事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</a:t>
            </a:r>
            <a:endParaRPr lang="en-US" altLang="zh-CN" sz="2800" b="1" i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en-US" altLang="zh-CN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因他一吩咐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，狂风就起来，海中的波浪也扬起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。他们上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到天空，下到海底；他们的心因患难便消化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。他们摇摇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晃晃，东倒西歪，好像醉酒的人；他们的智慧无法可施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</a:t>
            </a:r>
            <a:endParaRPr lang="en-US" altLang="zh-CN" sz="2800" b="1" i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en-US" altLang="zh-CN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于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是，他们在苦难中哀求耶和华，他从他们的祸患中领出他们来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。他使狂风止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息，波浪就平静</a:t>
            </a:r>
            <a:r>
              <a:rPr lang="zh-CN" altLang="en-US" sz="2800" b="1" i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。风息浪</a:t>
            </a:r>
            <a:r>
              <a:rPr lang="zh-CN" altLang="en-US" sz="2800" b="1" i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静，他们便欢喜；他就引他们到所愿去的海口。</a:t>
            </a:r>
            <a:endParaRPr lang="en-US" sz="2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65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</a:t>
            </a:r>
            <a:r>
              <a:rPr lang="zh-CN" altLang="en-US" dirty="0"/>
              <a:t>胜过鬼魔（</a:t>
            </a:r>
            <a:r>
              <a:rPr lang="en-US" dirty="0"/>
              <a:t>5:1-20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032" y="1558457"/>
            <a:ext cx="8594726" cy="511627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他们来到海那边格拉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森人的地方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。耶稣一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下船，就有一个被污鬼附着的人从坟茔里出来迎着他。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那人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常住在坟茔里，没有人能捆住他，就是用铁链也不能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；因为人屡次用脚镣和铁链捆锁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他，铁链竟被他挣断了，脚镣也被他弄碎了；总没有人能制伏他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。他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昼夜常在坟茔里和山中喊叫，又用石头砍自己。 </a:t>
            </a:r>
            <a:endParaRPr lang="en-US" altLang="zh-TW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他远远地看见耶稣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，就跑过去拜他，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大声呼叫说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：「至高 神的儿子耶稣，我与你有甚么相干？我指着 神恳求你，不要叫我受苦！」 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是因耶稣曾吩咐他说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：「污鬼啊，从这人身上出来吧！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6784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28637"/>
            <a:ext cx="8042276" cy="601183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2800" dirty="0"/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耶稣问他说：「你名叫甚么？」回答说：「我名叫</a:t>
            </a: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『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群</a:t>
            </a: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』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，因为我们多的缘故」； 就再三地求耶稣，不要叫他们离开那地方。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在那里山坡上，有一大群猪吃食； 鬼就央求耶稣说：「求你打发我们往猪群里，附着猪去。」 耶稣准了他们，污鬼就出来，进入猪里去。于是那群猪闯下山崖，投在海里，淹死了。猪的数目约有二千。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放猪的就逃跑了，去告诉城里和乡下的人。众人就来，要看是甚么事。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6497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57900"/>
            <a:ext cx="8042276" cy="6125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他们来到耶稣那里，看见那被鬼附着的人，就是从前被群鬼所附的，坐着，穿上衣服，心里明白过来，他们就害怕。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看见这事的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，便将鬼附之人所遇见的和那群猪的事都告诉了众人； 众人就央求耶稣离开他们的境界。 </a:t>
            </a:r>
            <a:endParaRPr lang="en-US" altLang="zh-TW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耶稣上船的时候，那从前被鬼附着的人恳求和耶稣同在。 耶稣不许，却对他说：「你回家去，到你的亲属那里，将主为你所做的是何等大的事，是怎样怜悯你，都告诉他们。」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TW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那人就走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了，在低加坡里传扬耶稣为他做了何等大的事，众人就都希奇。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1519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记载的出入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032" y="1558457"/>
            <a:ext cx="8594726" cy="511627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zh-CN" altLang="en-US" sz="28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马可福音：</a:t>
            </a:r>
            <a:r>
              <a:rPr lang="zh-TW" altLang="en-US" sz="28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他们来到海那边</a:t>
            </a:r>
            <a:r>
              <a:rPr lang="zh-TW" alt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格拉</a:t>
            </a:r>
            <a:r>
              <a:rPr lang="zh-TW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森人的</a:t>
            </a:r>
            <a:r>
              <a:rPr lang="zh-TW" alt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地方</a:t>
            </a:r>
            <a:endParaRPr lang="en-US" altLang="zh-TW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zh-CN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马太福音：耶稣既渡到那边去，来到</a:t>
            </a:r>
            <a:r>
              <a:rPr lang="zh-CN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加大拉人的</a:t>
            </a:r>
            <a:r>
              <a:rPr lang="zh-CN" altLang="en-U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地方</a:t>
            </a:r>
            <a:endParaRPr lang="en-US" altLang="zh-CN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endParaRPr lang="en-US" sz="2800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zh-CN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马可福音</a:t>
            </a:r>
            <a:r>
              <a:rPr lang="zh-CN" altLang="en-US" sz="28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：</a:t>
            </a:r>
            <a:r>
              <a:rPr lang="zh-TW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耶稣一下船，</a:t>
            </a:r>
            <a:r>
              <a:rPr lang="zh-TW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就有一个被污鬼附着的人</a:t>
            </a:r>
            <a:r>
              <a:rPr lang="zh-TW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从坟茔里出来迎着他</a:t>
            </a:r>
            <a:r>
              <a:rPr lang="zh-TW" altLang="en-US" sz="28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</a:t>
            </a:r>
            <a:endParaRPr lang="en-US" altLang="zh-TW" sz="2800" b="1" dirty="0" smtClean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zh-CN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马太福音：</a:t>
            </a:r>
            <a:r>
              <a:rPr lang="zh-CN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就有两个被鬼附的人</a:t>
            </a:r>
            <a:r>
              <a:rPr lang="zh-CN" altLang="en-US" sz="2800" b="1" dirty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从坟茔里出来迎着他，极其凶猛，甚至没有人能从那条</a:t>
            </a:r>
            <a:r>
              <a:rPr lang="zh-CN" altLang="en-US" sz="2800" b="1" dirty="0" smtClean="0">
                <a:ln w="1905"/>
                <a:solidFill>
                  <a:srgbClr val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路上经过。</a:t>
            </a:r>
            <a:endParaRPr lang="en-US" sz="2800" b="1" dirty="0">
              <a:ln w="1905"/>
              <a:solidFill>
                <a:srgbClr val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lnSpc>
                <a:spcPct val="110000"/>
              </a:lnSpc>
              <a:spcBef>
                <a:spcPts val="1000"/>
              </a:spcBef>
              <a:buNone/>
            </a:pP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933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不同的反应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众人的反应</a:t>
            </a:r>
            <a:endParaRPr lang="en-US" altLang="zh-CN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看见这事的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，便将鬼附之人所遇见的和那群猪的事都告诉了众人； 众人就央求耶稣离开他们的境界。 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zh-CN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鬼附之人的反应</a:t>
            </a:r>
            <a:endParaRPr lang="en-US" altLang="zh-CN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耶稣上船的时候，那从前被鬼附着的人恳求和耶稣同在。 耶稣不许，却对他说：「你回家去，到你的亲属那里，将主为你所做的是何等大的事，是怎样怜悯你，都告诉他们。</a:t>
            </a:r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」那人就走</a:t>
            </a: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了，在低加坡里传扬耶稣为他做了何等大的事，众人就都希奇。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2961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12566</TotalTime>
  <Words>276</Words>
  <Application>Microsoft Macintosh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万主之主</vt:lpstr>
      <vt:lpstr>一、胜过自然 （可4:35-41）</vt:lpstr>
      <vt:lpstr>PowerPoint Presentation</vt:lpstr>
      <vt:lpstr>诗篇107:23-30</vt:lpstr>
      <vt:lpstr>二、胜过鬼魔（5:1-20）</vt:lpstr>
      <vt:lpstr>PowerPoint Presentation</vt:lpstr>
      <vt:lpstr>PowerPoint Presentation</vt:lpstr>
      <vt:lpstr>记载的出入</vt:lpstr>
      <vt:lpstr>不同的反应 </vt:lpstr>
      <vt:lpstr>三、胜过疾病（5:25-34）</vt:lpstr>
      <vt:lpstr>PowerPoint Presentation</vt:lpstr>
      <vt:lpstr>四、胜过死亡（5:22-43）</vt:lpstr>
      <vt:lpstr>PowerPoint Presentation</vt:lpstr>
      <vt:lpstr>Robert Noyce &amp; Gordon Moore</vt:lpstr>
      <vt:lpstr>总结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浪子回头</dc:title>
  <dc:creator>Joe  Xu</dc:creator>
  <cp:lastModifiedBy>Joe  Xu</cp:lastModifiedBy>
  <cp:revision>213</cp:revision>
  <dcterms:created xsi:type="dcterms:W3CDTF">2015-09-08T16:46:31Z</dcterms:created>
  <dcterms:modified xsi:type="dcterms:W3CDTF">2017-11-06T23:07:02Z</dcterms:modified>
</cp:coreProperties>
</file>