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60" r:id="rId5"/>
    <p:sldId id="277" r:id="rId6"/>
    <p:sldId id="278" r:id="rId7"/>
    <p:sldId id="279" r:id="rId8"/>
    <p:sldId id="284" r:id="rId9"/>
    <p:sldId id="283" r:id="rId10"/>
    <p:sldId id="280" r:id="rId11"/>
    <p:sldId id="285" r:id="rId12"/>
    <p:sldId id="281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1282-BA81-CF45-AA66-DD372B94CC11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67F-BFA1-4945-AB44-1B426678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1282-BA81-CF45-AA66-DD372B94CC11}" type="datetimeFigureOut">
              <a:rPr lang="en-US" smtClean="0"/>
              <a:t>5/24/17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67F-BFA1-4945-AB44-1B42667802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1282-BA81-CF45-AA66-DD372B94CC11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67F-BFA1-4945-AB44-1B426678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1282-BA81-CF45-AA66-DD372B94CC11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67F-BFA1-4945-AB44-1B426678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1282-BA81-CF45-AA66-DD372B94CC11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67F-BFA1-4945-AB44-1B426678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1282-BA81-CF45-AA66-DD372B94CC11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67F-BFA1-4945-AB44-1B42667802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1282-BA81-CF45-AA66-DD372B94CC11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67F-BFA1-4945-AB44-1B426678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1282-BA81-CF45-AA66-DD372B94CC11}" type="datetimeFigureOut">
              <a:rPr lang="en-US" smtClean="0"/>
              <a:t>5/24/17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67F-BFA1-4945-AB44-1B426678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1282-BA81-CF45-AA66-DD372B94CC11}" type="datetimeFigureOut">
              <a:rPr lang="en-US" smtClean="0"/>
              <a:t>5/24/17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67F-BFA1-4945-AB44-1B426678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1282-BA81-CF45-AA66-DD372B94CC11}" type="datetimeFigureOut">
              <a:rPr lang="en-US" smtClean="0"/>
              <a:t>5/24/17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67F-BFA1-4945-AB44-1B426678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1282-BA81-CF45-AA66-DD372B94CC11}" type="datetimeFigureOut">
              <a:rPr lang="en-US" smtClean="0"/>
              <a:t>5/24/17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67F-BFA1-4945-AB44-1B426678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1282-BA81-CF45-AA66-DD372B94CC11}" type="datetimeFigureOut">
              <a:rPr lang="en-US" smtClean="0"/>
              <a:t>5/24/17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67F-BFA1-4945-AB44-1B426678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C021282-BA81-CF45-AA66-DD372B94CC11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037E67F-BFA1-4945-AB44-1B42667802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889075"/>
            <a:ext cx="6498158" cy="1724867"/>
          </a:xfrm>
        </p:spPr>
        <p:txBody>
          <a:bodyPr/>
          <a:lstStyle/>
          <a:p>
            <a:r>
              <a:rPr lang="zh-CN" altLang="en-US" dirty="0"/>
              <a:t>赦罪的权柄</a:t>
            </a: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2851565"/>
            <a:ext cx="6400800" cy="2038350"/>
          </a:xfrm>
        </p:spPr>
        <p:txBody>
          <a:bodyPr>
            <a:noAutofit/>
          </a:bodyPr>
          <a:lstStyle/>
          <a:p>
            <a:endParaRPr lang="en-US" altLang="zh-CN" sz="2800" dirty="0" smtClean="0"/>
          </a:p>
          <a:p>
            <a:r>
              <a:rPr lang="en-US" altLang="zh-CN" sz="2800" dirty="0" smtClean="0"/>
              <a:t>2017-05-28</a:t>
            </a:r>
            <a:endParaRPr lang="en-US" sz="2800" dirty="0"/>
          </a:p>
          <a:p>
            <a:r>
              <a:rPr lang="zh-CN" altLang="en-US" sz="2800" dirty="0" smtClean="0"/>
              <a:t>徐志雄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8037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二、</a:t>
            </a:r>
            <a:r>
              <a:rPr lang="zh-CN" altLang="en-US" dirty="0"/>
              <a:t>小子，你的罪赦</a:t>
            </a:r>
            <a:r>
              <a:rPr lang="zh-CN" altLang="en-US" dirty="0" smtClean="0"/>
              <a:t>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3600" dirty="0"/>
              <a:t>2:5 </a:t>
            </a:r>
            <a:r>
              <a:rPr lang="zh-TW" altLang="en-US" sz="3600" dirty="0"/>
              <a:t>耶稣见他们的信心，就对瘫子说：「</a:t>
            </a:r>
            <a:r>
              <a:rPr lang="zh-TW" altLang="en-US" sz="3600" b="1" dirty="0">
                <a:solidFill>
                  <a:srgbClr val="FF0000"/>
                </a:solidFill>
              </a:rPr>
              <a:t>小子，你的罪赦了。</a:t>
            </a:r>
            <a:r>
              <a:rPr lang="zh-TW" altLang="en-US" sz="3600" dirty="0"/>
              <a:t>」</a:t>
            </a:r>
            <a:endParaRPr lang="en-US" altLang="zh-TW" sz="3600" dirty="0"/>
          </a:p>
          <a:p>
            <a:r>
              <a:rPr lang="zh-CN" altLang="en-US" sz="3600" dirty="0"/>
              <a:t>罪可能带来</a:t>
            </a:r>
            <a:r>
              <a:rPr lang="zh-CN" altLang="en-US" sz="3600" dirty="0" smtClean="0"/>
              <a:t>疾病</a:t>
            </a:r>
            <a:endParaRPr lang="en-US" altLang="zh-CN" sz="3600" dirty="0" smtClean="0"/>
          </a:p>
          <a:p>
            <a:r>
              <a:rPr lang="zh-CN" altLang="en-US" sz="3600" dirty="0" smtClean="0"/>
              <a:t>但疾病并不都是罪引起</a:t>
            </a:r>
            <a:endParaRPr lang="en-US" altLang="zh-CN" sz="3600" dirty="0" smtClean="0"/>
          </a:p>
          <a:p>
            <a:r>
              <a:rPr lang="zh-CN" altLang="en-US" sz="3600" dirty="0" smtClean="0"/>
              <a:t>治标与治本</a:t>
            </a:r>
            <a:endParaRPr lang="en-US" altLang="zh-CN" sz="3600" dirty="0" smtClean="0"/>
          </a:p>
        </p:txBody>
      </p:sp>
    </p:spTree>
    <p:extLst>
      <p:ext uri="{BB962C8B-B14F-4D97-AF65-F5344CB8AC3E}">
        <p14:creationId xmlns:p14="http://schemas.microsoft.com/office/powerpoint/2010/main" val="4186045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emorial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615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三、</a:t>
            </a:r>
            <a:r>
              <a:rPr lang="zh-CN" altLang="en-US" dirty="0"/>
              <a:t>人子在地上有赦罪的权柄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dirty="0" smtClean="0"/>
              <a:t>2:</a:t>
            </a:r>
            <a:r>
              <a:rPr lang="en-US" altLang="zh-CN" sz="3600" dirty="0" smtClean="0"/>
              <a:t>9</a:t>
            </a:r>
            <a:r>
              <a:rPr lang="en-US" altLang="zh-TW" sz="3600" dirty="0" smtClean="0"/>
              <a:t> </a:t>
            </a:r>
            <a:r>
              <a:rPr lang="zh-TW" altLang="en-US" sz="3600" dirty="0"/>
              <a:t>或对瘫子说</a:t>
            </a:r>
            <a:r>
              <a:rPr lang="en-US" altLang="zh-TW" sz="3600" dirty="0"/>
              <a:t>『</a:t>
            </a:r>
            <a:r>
              <a:rPr lang="zh-TW" altLang="en-US" sz="3600" dirty="0"/>
              <a:t>你的罪赦了</a:t>
            </a:r>
            <a:r>
              <a:rPr lang="en-US" altLang="zh-TW" sz="3600" dirty="0"/>
              <a:t>』</a:t>
            </a:r>
            <a:r>
              <a:rPr lang="zh-TW" altLang="en-US" sz="3600" dirty="0"/>
              <a:t>，或说</a:t>
            </a:r>
            <a:r>
              <a:rPr lang="en-US" altLang="zh-TW" sz="3600" dirty="0"/>
              <a:t>『</a:t>
            </a:r>
            <a:r>
              <a:rPr lang="zh-TW" altLang="en-US" sz="3600" dirty="0"/>
              <a:t>起来！拿你的褥子行走</a:t>
            </a:r>
            <a:r>
              <a:rPr lang="en-US" altLang="zh-TW" sz="3600" dirty="0"/>
              <a:t>』</a:t>
            </a:r>
            <a:r>
              <a:rPr lang="zh-TW" altLang="en-US" sz="3600" dirty="0"/>
              <a:t>；哪一样容易呢</a:t>
            </a:r>
            <a:r>
              <a:rPr lang="zh-TW" altLang="en-US" sz="3600" dirty="0" smtClean="0"/>
              <a:t>？</a:t>
            </a:r>
            <a:r>
              <a:rPr lang="zh-TW" altLang="en-US" sz="3600" dirty="0"/>
              <a:t>但要叫你们知道，人子在地上有赦罪的权柄</a:t>
            </a:r>
            <a:r>
              <a:rPr lang="zh-TW" altLang="en-US" sz="3600" dirty="0" smtClean="0"/>
              <a:t>。</a:t>
            </a:r>
            <a:endParaRPr lang="en-US" altLang="zh-TW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65608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小结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89173" cy="4586244"/>
          </a:xfrm>
        </p:spPr>
        <p:txBody>
          <a:bodyPr>
            <a:normAutofit/>
          </a:bodyPr>
          <a:lstStyle/>
          <a:p>
            <a:r>
              <a:rPr lang="zh-CN" altLang="en-US" sz="3200" dirty="0"/>
              <a:t>耶稣死在十字架上，担当我们的罪，使我们可以与神和好，</a:t>
            </a:r>
            <a:r>
              <a:rPr lang="zh-CN" altLang="en-US" sz="3200" dirty="0" smtClean="0"/>
              <a:t>解决我们人生最根本的问题－－罪和死亡。</a:t>
            </a:r>
            <a:endParaRPr lang="en-US" altLang="zh-CN" sz="3200" dirty="0" smtClean="0"/>
          </a:p>
          <a:p>
            <a:pPr lvl="0"/>
            <a:r>
              <a:rPr lang="zh-CN" altLang="en-US" sz="3200" dirty="0" smtClean="0"/>
              <a:t>当我们转</a:t>
            </a:r>
            <a:r>
              <a:rPr lang="zh-CN" altLang="en-US" sz="3200" dirty="0"/>
              <a:t>向神的时候，</a:t>
            </a:r>
            <a:r>
              <a:rPr lang="zh-CN" altLang="en-US" sz="3200" dirty="0" smtClean="0"/>
              <a:t>圣灵就进入我们心里</a:t>
            </a:r>
            <a:r>
              <a:rPr lang="zh-CN" altLang="en-US" sz="3200" dirty="0"/>
              <a:t>，成为我们的满足，填满我们</a:t>
            </a:r>
            <a:r>
              <a:rPr lang="zh-CN" altLang="en-US" sz="3200" dirty="0" smtClean="0"/>
              <a:t>心中的空缺。</a:t>
            </a:r>
            <a:endParaRPr lang="en-US" altLang="zh-CN" sz="3200" dirty="0" smtClean="0"/>
          </a:p>
          <a:p>
            <a:r>
              <a:rPr lang="zh-CN" altLang="en-US" sz="3200" dirty="0" smtClean="0"/>
              <a:t>真正的信心是建立在对神的信靠上。</a:t>
            </a:r>
            <a:r>
              <a:rPr lang="zh-CN" altLang="en-US" sz="3200" dirty="0"/>
              <a:t>我们所求的若和他的品德，他的工作，他的计划一致，靠着他的能力</a:t>
            </a:r>
            <a:r>
              <a:rPr lang="zh-CN" altLang="en-US" sz="3200" dirty="0" smtClean="0"/>
              <a:t>，就</a:t>
            </a:r>
            <a:r>
              <a:rPr lang="zh-CN" altLang="en-US" sz="3200" dirty="0"/>
              <a:t>必定</a:t>
            </a:r>
            <a:r>
              <a:rPr lang="zh-CN" altLang="en-US" sz="3200" dirty="0" smtClean="0"/>
              <a:t>成就</a:t>
            </a:r>
            <a:r>
              <a:rPr lang="zh-CN" altLang="en-US" sz="3200" dirty="0"/>
              <a:t>。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201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马可福音</a:t>
            </a:r>
            <a:r>
              <a:rPr lang="en-US" altLang="zh-CN" dirty="0" smtClean="0"/>
              <a:t>2:1-12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2703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dirty="0"/>
              <a:t>2:1 </a:t>
            </a:r>
            <a:r>
              <a:rPr lang="zh-TW" altLang="en-US" sz="3600" dirty="0"/>
              <a:t>过了些日子，耶稣又进了迦百农。人听见他在房子里， </a:t>
            </a:r>
            <a:endParaRPr lang="en-US" altLang="zh-TW" sz="3600" dirty="0" smtClean="0"/>
          </a:p>
          <a:p>
            <a:pPr marL="0" indent="0">
              <a:buNone/>
            </a:pPr>
            <a:r>
              <a:rPr lang="en-US" altLang="zh-TW" sz="3600" dirty="0" smtClean="0"/>
              <a:t>2</a:t>
            </a:r>
            <a:r>
              <a:rPr lang="en-US" altLang="zh-TW" sz="3600" dirty="0"/>
              <a:t>:2 </a:t>
            </a:r>
            <a:r>
              <a:rPr lang="zh-TW" altLang="en-US" sz="3600" dirty="0"/>
              <a:t>就有许多人聚集，甚至连门前都没有空地；耶稣就对他们讲道。 </a:t>
            </a:r>
            <a:endParaRPr lang="en-US" altLang="zh-TW" sz="3600" dirty="0" smtClean="0"/>
          </a:p>
          <a:p>
            <a:pPr marL="0" indent="0">
              <a:buNone/>
            </a:pPr>
            <a:r>
              <a:rPr lang="en-US" altLang="zh-TW" sz="3600" dirty="0" smtClean="0"/>
              <a:t>2</a:t>
            </a:r>
            <a:r>
              <a:rPr lang="en-US" altLang="zh-TW" sz="3600" dirty="0"/>
              <a:t>:3 </a:t>
            </a:r>
            <a:r>
              <a:rPr lang="zh-TW" altLang="en-US" sz="3600" dirty="0"/>
              <a:t>有人带着一个瘫子来见耶稣，是用四个人抬来的； </a:t>
            </a:r>
            <a:endParaRPr lang="en-US" altLang="zh-TW" sz="3600" dirty="0" smtClean="0"/>
          </a:p>
        </p:txBody>
      </p:sp>
    </p:spTree>
    <p:extLst>
      <p:ext uri="{BB962C8B-B14F-4D97-AF65-F5344CB8AC3E}">
        <p14:creationId xmlns:p14="http://schemas.microsoft.com/office/powerpoint/2010/main" val="1476075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723" y="340770"/>
            <a:ext cx="8549630" cy="6288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dirty="0" smtClean="0"/>
              <a:t>2</a:t>
            </a:r>
            <a:r>
              <a:rPr lang="en-US" altLang="zh-TW" sz="3600" dirty="0"/>
              <a:t>:4 </a:t>
            </a:r>
            <a:r>
              <a:rPr lang="zh-TW" altLang="en-US" sz="3600" dirty="0"/>
              <a:t>因为人多，不得近前，就把耶稣所在的房子，拆了房顶，既拆通了，就把瘫子连所躺卧的褥子都缒下来。 </a:t>
            </a:r>
            <a:endParaRPr lang="en-US" altLang="zh-TW" sz="3600" dirty="0" smtClean="0"/>
          </a:p>
          <a:p>
            <a:pPr marL="0" indent="0">
              <a:buNone/>
            </a:pPr>
            <a:r>
              <a:rPr lang="en-US" altLang="zh-TW" sz="3600" dirty="0" smtClean="0"/>
              <a:t>2</a:t>
            </a:r>
            <a:r>
              <a:rPr lang="en-US" altLang="zh-TW" sz="3600" dirty="0"/>
              <a:t>:5 </a:t>
            </a:r>
            <a:r>
              <a:rPr lang="zh-TW" altLang="en-US" sz="3600" dirty="0"/>
              <a:t>耶稣见他们的信心，就对瘫子说：「小子，你的罪赦了。</a:t>
            </a:r>
            <a:r>
              <a:rPr lang="zh-TW" altLang="en-US" sz="3600" dirty="0" smtClean="0"/>
              <a:t>」</a:t>
            </a:r>
            <a:endParaRPr lang="en-US" altLang="zh-TW" sz="3600" dirty="0" smtClean="0"/>
          </a:p>
          <a:p>
            <a:pPr marL="0" indent="0">
              <a:buNone/>
            </a:pPr>
            <a:r>
              <a:rPr lang="zh-TW" altLang="en-US" sz="3600" dirty="0" smtClean="0"/>
              <a:t> </a:t>
            </a:r>
            <a:r>
              <a:rPr lang="en-US" altLang="zh-TW" sz="3600" dirty="0"/>
              <a:t>2:6 </a:t>
            </a:r>
            <a:r>
              <a:rPr lang="zh-TW" altLang="en-US" sz="3600" dirty="0"/>
              <a:t>有几个文士坐在那里，</a:t>
            </a:r>
            <a:r>
              <a:rPr lang="zh-TW" altLang="en-US" sz="3600" dirty="0" smtClean="0"/>
              <a:t>心里议论说：</a:t>
            </a:r>
            <a:endParaRPr lang="en-US" altLang="zh-TW" sz="3600" dirty="0" smtClean="0"/>
          </a:p>
          <a:p>
            <a:pPr marL="0" indent="0">
              <a:buNone/>
            </a:pPr>
            <a:r>
              <a:rPr lang="en-US" altLang="zh-TW" sz="3600" dirty="0" smtClean="0"/>
              <a:t>2</a:t>
            </a:r>
            <a:r>
              <a:rPr lang="en-US" altLang="zh-TW" sz="3600" dirty="0"/>
              <a:t>:7 </a:t>
            </a:r>
            <a:r>
              <a:rPr lang="zh-TW" altLang="en-US" sz="3600" dirty="0"/>
              <a:t>「这个人为甚么这样说呢？他说僭妄的话了。除了 神以外，谁能赦罪呢？</a:t>
            </a:r>
            <a:r>
              <a:rPr lang="zh-TW" altLang="en-US" sz="3600" dirty="0" smtClean="0"/>
              <a:t>」</a:t>
            </a:r>
          </a:p>
        </p:txBody>
      </p:sp>
    </p:spTree>
    <p:extLst>
      <p:ext uri="{BB962C8B-B14F-4D97-AF65-F5344CB8AC3E}">
        <p14:creationId xmlns:p14="http://schemas.microsoft.com/office/powerpoint/2010/main" val="3748398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619582"/>
            <a:ext cx="8042276" cy="53240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dirty="0"/>
              <a:t>2:8 </a:t>
            </a:r>
            <a:r>
              <a:rPr lang="zh-TW" altLang="en-US" sz="3600" dirty="0"/>
              <a:t>耶稣心中知道他们心里这样议论，就说：「你们心里为甚么这样议论呢？</a:t>
            </a:r>
            <a:endParaRPr lang="en-US" sz="3600" dirty="0"/>
          </a:p>
          <a:p>
            <a:pPr marL="0" indent="0">
              <a:buNone/>
            </a:pPr>
            <a:r>
              <a:rPr lang="en-US" altLang="zh-TW" sz="3600" dirty="0" smtClean="0"/>
              <a:t>2</a:t>
            </a:r>
            <a:r>
              <a:rPr lang="en-US" altLang="zh-TW" sz="3600" dirty="0"/>
              <a:t>:9 </a:t>
            </a:r>
            <a:r>
              <a:rPr lang="zh-TW" altLang="en-US" sz="3600" dirty="0"/>
              <a:t>或对瘫子说</a:t>
            </a:r>
            <a:r>
              <a:rPr lang="en-US" altLang="zh-TW" sz="3600" dirty="0"/>
              <a:t>『</a:t>
            </a:r>
            <a:r>
              <a:rPr lang="zh-TW" altLang="en-US" sz="3600" dirty="0"/>
              <a:t>你的罪赦了</a:t>
            </a:r>
            <a:r>
              <a:rPr lang="en-US" altLang="zh-TW" sz="3600" dirty="0"/>
              <a:t>』</a:t>
            </a:r>
            <a:r>
              <a:rPr lang="zh-TW" altLang="en-US" sz="3600" dirty="0"/>
              <a:t>，或说</a:t>
            </a:r>
            <a:r>
              <a:rPr lang="en-US" altLang="zh-TW" sz="3600" dirty="0"/>
              <a:t>『</a:t>
            </a:r>
            <a:r>
              <a:rPr lang="zh-TW" altLang="en-US" sz="3600" dirty="0"/>
              <a:t>起来！拿你的褥子行走</a:t>
            </a:r>
            <a:r>
              <a:rPr lang="en-US" altLang="zh-TW" sz="3600" dirty="0"/>
              <a:t>』</a:t>
            </a:r>
            <a:r>
              <a:rPr lang="zh-TW" altLang="en-US" sz="3600" dirty="0"/>
              <a:t>；哪一样容易呢？ </a:t>
            </a:r>
            <a:endParaRPr lang="en-US" altLang="zh-TW" sz="3600" dirty="0" smtClean="0"/>
          </a:p>
          <a:p>
            <a:pPr marL="0" indent="0">
              <a:buNone/>
            </a:pPr>
            <a:r>
              <a:rPr lang="en-US" altLang="zh-TW" sz="3600" dirty="0" smtClean="0"/>
              <a:t>2</a:t>
            </a:r>
            <a:r>
              <a:rPr lang="en-US" altLang="zh-TW" sz="3600" dirty="0"/>
              <a:t>:10 </a:t>
            </a:r>
            <a:r>
              <a:rPr lang="zh-TW" altLang="en-US" sz="3600" dirty="0"/>
              <a:t>但要叫你们知道，人子在地上有赦罪的权柄。」就对瘫子说： </a:t>
            </a:r>
            <a:endParaRPr lang="en-US" altLang="zh-TW" sz="3600" dirty="0" smtClean="0"/>
          </a:p>
        </p:txBody>
      </p:sp>
    </p:spTree>
    <p:extLst>
      <p:ext uri="{BB962C8B-B14F-4D97-AF65-F5344CB8AC3E}">
        <p14:creationId xmlns:p14="http://schemas.microsoft.com/office/powerpoint/2010/main" val="874791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619582"/>
            <a:ext cx="8042276" cy="53240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dirty="0"/>
              <a:t>2:11 </a:t>
            </a:r>
            <a:r>
              <a:rPr lang="zh-TW" altLang="en-US" sz="3600" dirty="0"/>
              <a:t>「我吩咐你，起来！拿你的褥子回家去吧。」 </a:t>
            </a:r>
            <a:endParaRPr lang="en-US" altLang="zh-TW" sz="3600" dirty="0"/>
          </a:p>
          <a:p>
            <a:pPr marL="0" indent="0">
              <a:buNone/>
            </a:pPr>
            <a:r>
              <a:rPr lang="en-US" altLang="zh-TW" sz="3600" dirty="0"/>
              <a:t>2:12 </a:t>
            </a:r>
            <a:r>
              <a:rPr lang="zh-TW" altLang="en-US" sz="3600" dirty="0"/>
              <a:t>那人就起来，立刻拿着褥子，当众人面前出去了，以致众人都惊奇，归荣耀与 神，说：「我们从来没有见过这样的事！」</a:t>
            </a:r>
            <a:endParaRPr lang="en-US" sz="3600" dirty="0"/>
          </a:p>
          <a:p>
            <a:pPr marL="0" indent="0">
              <a:buNone/>
            </a:pPr>
            <a:endParaRPr lang="en-US" altLang="zh-CN" sz="3600" dirty="0"/>
          </a:p>
        </p:txBody>
      </p:sp>
    </p:spTree>
    <p:extLst>
      <p:ext uri="{BB962C8B-B14F-4D97-AF65-F5344CB8AC3E}">
        <p14:creationId xmlns:p14="http://schemas.microsoft.com/office/powerpoint/2010/main" val="1229239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mk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6" b="2836"/>
          <a:stretch>
            <a:fillRect/>
          </a:stretch>
        </p:blipFill>
        <p:spPr>
          <a:xfrm>
            <a:off x="549275" y="626533"/>
            <a:ext cx="8042275" cy="5689600"/>
          </a:xfrm>
        </p:spPr>
      </p:pic>
    </p:spTree>
    <p:extLst>
      <p:ext uri="{BB962C8B-B14F-4D97-AF65-F5344CB8AC3E}">
        <p14:creationId xmlns:p14="http://schemas.microsoft.com/office/powerpoint/2010/main" val="2183904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一、</a:t>
            </a:r>
            <a:r>
              <a:rPr lang="zh-CN" altLang="en-US" dirty="0"/>
              <a:t>耶稣见他们的</a:t>
            </a:r>
            <a:r>
              <a:rPr lang="zh-CN" altLang="en-US" dirty="0" smtClean="0"/>
              <a:t>信心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dirty="0"/>
              <a:t>2:5 </a:t>
            </a:r>
            <a:r>
              <a:rPr lang="zh-TW" altLang="en-US" sz="3600" b="1" dirty="0">
                <a:solidFill>
                  <a:srgbClr val="FF0000"/>
                </a:solidFill>
              </a:rPr>
              <a:t>耶稣见他们的信心</a:t>
            </a:r>
            <a:r>
              <a:rPr lang="zh-TW" altLang="en-US" sz="3600" dirty="0"/>
              <a:t>，就对瘫子说：「小子，你的罪赦了。</a:t>
            </a:r>
            <a:r>
              <a:rPr lang="zh-TW" altLang="en-US" sz="3600" dirty="0" smtClean="0"/>
              <a:t>」</a:t>
            </a:r>
          </a:p>
          <a:p>
            <a:r>
              <a:rPr lang="zh-CN" altLang="en-US" sz="3600" dirty="0" smtClean="0"/>
              <a:t>小信的人</a:t>
            </a:r>
            <a:r>
              <a:rPr lang="en-US" sz="3600" dirty="0" smtClean="0"/>
              <a:t> </a:t>
            </a:r>
            <a:endParaRPr lang="en-US" sz="3600" dirty="0" smtClean="0"/>
          </a:p>
          <a:p>
            <a:r>
              <a:rPr lang="zh-CN" altLang="en-US" sz="3600" dirty="0" smtClean="0"/>
              <a:t>真正的信心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784722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0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0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戴德生</a:t>
            </a:r>
            <a:r>
              <a:rPr lang="en-US" altLang="zh-CN" dirty="0" smtClean="0"/>
              <a:t>Hudson Taylor</a:t>
            </a:r>
            <a:endParaRPr lang="en-US" dirty="0"/>
          </a:p>
        </p:txBody>
      </p:sp>
      <p:pic>
        <p:nvPicPr>
          <p:cNvPr id="8" name="Picture 7" descr="Hudson_Taylo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314" y="1444532"/>
            <a:ext cx="3740803" cy="5287354"/>
          </a:xfrm>
          <a:prstGeom prst="rect">
            <a:avLst/>
          </a:prstGeom>
        </p:spPr>
      </p:pic>
      <p:pic>
        <p:nvPicPr>
          <p:cNvPr id="9" name="Picture 8" descr="Hudson_Taylor_age_2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618" y="1444532"/>
            <a:ext cx="3616697" cy="5413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623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一、</a:t>
            </a:r>
            <a:r>
              <a:rPr lang="zh-CN" altLang="en-US" dirty="0"/>
              <a:t>耶稣见他们的</a:t>
            </a:r>
            <a:r>
              <a:rPr lang="zh-CN" altLang="en-US" dirty="0" smtClean="0"/>
              <a:t>信心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从</a:t>
            </a:r>
            <a:r>
              <a:rPr lang="zh-CN" altLang="en-US" sz="3600" dirty="0"/>
              <a:t>小信到真正的信心</a:t>
            </a:r>
            <a:r>
              <a:rPr lang="en-US" sz="3600" dirty="0"/>
              <a:t> </a:t>
            </a:r>
            <a:endParaRPr lang="en-US" sz="3600" dirty="0" smtClean="0"/>
          </a:p>
          <a:p>
            <a:pPr marL="1374775" lvl="2" indent="-742950">
              <a:buFont typeface="+mj-lt"/>
              <a:buAutoNum type="arabicPeriod"/>
            </a:pPr>
            <a:r>
              <a:rPr lang="zh-CN" altLang="en-US" sz="3200" dirty="0"/>
              <a:t>知道靠的不是我们自己的能力</a:t>
            </a:r>
            <a:endParaRPr lang="en-US" sz="3200" dirty="0"/>
          </a:p>
          <a:p>
            <a:pPr marL="1374775" lvl="2" indent="-742950">
              <a:buFont typeface="+mj-lt"/>
              <a:buAutoNum type="arabicPeriod"/>
            </a:pPr>
            <a:r>
              <a:rPr lang="zh-CN" altLang="en-US" sz="3200" dirty="0"/>
              <a:t>知道求的不是我们</a:t>
            </a:r>
            <a:r>
              <a:rPr lang="zh-CN" altLang="en-US" sz="3200" dirty="0" smtClean="0"/>
              <a:t>自己的利益</a:t>
            </a:r>
            <a:endParaRPr lang="en-US" altLang="zh-CN" sz="3200" dirty="0"/>
          </a:p>
          <a:p>
            <a:pPr marL="1374775" lvl="2" indent="-742950">
              <a:buFont typeface="+mj-lt"/>
              <a:buAutoNum type="arabicPeriod"/>
            </a:pPr>
            <a:r>
              <a:rPr lang="zh-CN" altLang="en-US" sz="3200" dirty="0" smtClean="0"/>
              <a:t>越经历</a:t>
            </a:r>
            <a:r>
              <a:rPr lang="zh-CN" altLang="en-US" sz="3200" dirty="0"/>
              <a:t>神，信心越大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62653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3635</TotalTime>
  <Words>388</Words>
  <Application>Microsoft Macintosh PowerPoint</Application>
  <PresentationFormat>On-screen Show (4:3)</PresentationFormat>
  <Paragraphs>38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Breeze</vt:lpstr>
      <vt:lpstr>赦罪的权柄  </vt:lpstr>
      <vt:lpstr>马可福音2:1-12</vt:lpstr>
      <vt:lpstr>PowerPoint Presentation</vt:lpstr>
      <vt:lpstr>PowerPoint Presentation</vt:lpstr>
      <vt:lpstr>PowerPoint Presentation</vt:lpstr>
      <vt:lpstr>PowerPoint Presentation</vt:lpstr>
      <vt:lpstr>一、耶稣见他们的信心</vt:lpstr>
      <vt:lpstr>戴德生Hudson Taylor</vt:lpstr>
      <vt:lpstr>一、耶稣见他们的信心</vt:lpstr>
      <vt:lpstr>二、小子，你的罪赦了</vt:lpstr>
      <vt:lpstr>PowerPoint Presentation</vt:lpstr>
      <vt:lpstr>三、人子在地上有赦罪的权柄 </vt:lpstr>
      <vt:lpstr>小结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浪子回头</dc:title>
  <dc:creator>Joe  Xu</dc:creator>
  <cp:lastModifiedBy>Joe  Xu</cp:lastModifiedBy>
  <cp:revision>62</cp:revision>
  <dcterms:created xsi:type="dcterms:W3CDTF">2015-09-08T16:46:31Z</dcterms:created>
  <dcterms:modified xsi:type="dcterms:W3CDTF">2017-05-25T01:24:50Z</dcterms:modified>
</cp:coreProperties>
</file>