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258" r:id="rId4"/>
    <p:sldId id="263" r:id="rId5"/>
    <p:sldId id="259" r:id="rId6"/>
    <p:sldId id="260" r:id="rId7"/>
    <p:sldId id="261" r:id="rId8"/>
    <p:sldId id="264" r:id="rId9"/>
    <p:sldId id="266" r:id="rId10"/>
    <p:sldId id="265" r:id="rId11"/>
    <p:sldId id="262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640"/>
    <p:restoredTop sz="86486"/>
  </p:normalViewPr>
  <p:slideViewPr>
    <p:cSldViewPr>
      <p:cViewPr varScale="1">
        <p:scale>
          <a:sx n="78" d="100"/>
          <a:sy n="78" d="100"/>
        </p:scale>
        <p:origin x="176" y="8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2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0E460-181C-234A-8D63-27E8E3C4E053}" type="datetimeFigureOut">
              <a:rPr lang="en-US" smtClean="0"/>
              <a:t>5/25/22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02EC9-319F-6B42-84DD-527C47DC0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09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02EC9-319F-6B42-84DD-527C47DC0D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18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02EC9-319F-6B42-84DD-527C47DC0D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10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02EC9-319F-6B42-84DD-527C47DC0D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65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02EC9-319F-6B42-84DD-527C47DC0D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12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02EC9-319F-6B42-84DD-527C47DC0D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52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02EC9-319F-6B42-84DD-527C47DC0D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19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02EC9-319F-6B42-84DD-527C47DC0D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57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02EC9-319F-6B42-84DD-527C47DC0D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47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02EC9-319F-6B42-84DD-527C47DC0D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40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02EC9-319F-6B42-84DD-527C47DC0D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10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02EC9-319F-6B42-84DD-527C47DC0D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09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02EC9-319F-6B42-84DD-527C47DC0D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27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02EC9-319F-6B42-84DD-527C47DC0D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21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02EC9-319F-6B42-84DD-527C47DC0D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47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5/25/22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39953"/>
            <a:ext cx="8604448" cy="6604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2931051"/>
            <a:ext cx="42484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徐志雄</a:t>
            </a:r>
            <a:endParaRPr kumimoji="0"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2039953"/>
            <a:ext cx="84249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4000" b="1">
                <a:solidFill>
                  <a:srgbClr val="FFFF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以罗伊！以罗伊！拉马撒巴各大尼 </a:t>
            </a:r>
            <a:endParaRPr lang="en-US" altLang="ko-KR" sz="4000" b="1" dirty="0">
              <a:solidFill>
                <a:srgbClr val="FFFF0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61548-E6EC-B74B-B4FD-C0199AED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		</a:t>
            </a:r>
            <a:r>
              <a:rPr lang="ja-JP" altLang="en-US"/>
              <a:t>十架之下的四种人 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491D2-EB5B-6B46-A7A8-3C9D7459A4F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544" y="1086292"/>
            <a:ext cx="8208912" cy="5151020"/>
          </a:xfrm>
        </p:spPr>
        <p:txBody>
          <a:bodyPr/>
          <a:lstStyle/>
          <a:p>
            <a:r>
              <a:rPr lang="en-US" altLang="zh-CN" sz="3200" dirty="0">
                <a:latin typeface="ZCOOL KuaiLe" pitchFamily="2" charset="0"/>
                <a:ea typeface="ZCOOL KuaiLe" pitchFamily="2" charset="0"/>
              </a:rPr>
              <a:t>1</a:t>
            </a:r>
            <a:r>
              <a:rPr lang="zh-CN" altLang="en-US" sz="3200" dirty="0">
                <a:latin typeface="ZCOOL KuaiLe" pitchFamily="2" charset="0"/>
                <a:ea typeface="ZCOOL KuaiLe" pitchFamily="2" charset="0"/>
              </a:rPr>
              <a:t> </a:t>
            </a:r>
            <a:r>
              <a:rPr lang="ja-JP" altLang="en-US" sz="3200">
                <a:latin typeface="ZCOOL KuaiLe" pitchFamily="2" charset="0"/>
                <a:ea typeface="ZCOOL KuaiLe" pitchFamily="2" charset="0"/>
              </a:rPr>
              <a:t>受害者：哀痛欲绝的母亲</a:t>
            </a:r>
          </a:p>
          <a:p>
            <a:r>
              <a:rPr lang="en-US" altLang="zh-CN" sz="3200" dirty="0">
                <a:latin typeface="ZCOOL KuaiLe" pitchFamily="2" charset="0"/>
                <a:ea typeface="ZCOOL KuaiLe" pitchFamily="2" charset="0"/>
              </a:rPr>
              <a:t>2</a:t>
            </a:r>
            <a:r>
              <a:rPr lang="zh-CN" altLang="en-US" sz="3200" dirty="0">
                <a:latin typeface="ZCOOL KuaiLe" pitchFamily="2" charset="0"/>
                <a:ea typeface="ZCOOL KuaiLe" pitchFamily="2" charset="0"/>
              </a:rPr>
              <a:t> </a:t>
            </a:r>
            <a:r>
              <a:rPr lang="ja-JP" altLang="en-US" sz="3200">
                <a:latin typeface="ZCOOL KuaiLe" pitchFamily="2" charset="0"/>
                <a:ea typeface="ZCOOL KuaiLe" pitchFamily="2" charset="0"/>
              </a:rPr>
              <a:t>沉默者：那些曾经欢呼“和散那”的支持者</a:t>
            </a:r>
          </a:p>
          <a:p>
            <a:r>
              <a:rPr lang="en-US" altLang="zh-CN" sz="3200" dirty="0">
                <a:latin typeface="ZCOOL KuaiLe" pitchFamily="2" charset="0"/>
                <a:ea typeface="ZCOOL KuaiLe" pitchFamily="2" charset="0"/>
              </a:rPr>
              <a:t>3</a:t>
            </a:r>
            <a:r>
              <a:rPr lang="zh-CN" altLang="en-US" sz="3200" dirty="0">
                <a:latin typeface="ZCOOL KuaiLe" pitchFamily="2" charset="0"/>
                <a:ea typeface="ZCOOL KuaiLe" pitchFamily="2" charset="0"/>
              </a:rPr>
              <a:t> </a:t>
            </a:r>
            <a:r>
              <a:rPr lang="ja-JP" altLang="en-US" sz="3200">
                <a:latin typeface="ZCOOL KuaiLe" pitchFamily="2" charset="0"/>
                <a:ea typeface="ZCOOL KuaiLe" pitchFamily="2" charset="0"/>
              </a:rPr>
              <a:t>盲从者：那些喊着“把他钉十字架“的人群</a:t>
            </a:r>
          </a:p>
          <a:p>
            <a:r>
              <a:rPr lang="en-US" altLang="zh-CN" sz="3200" dirty="0">
                <a:latin typeface="ZCOOL KuaiLe" pitchFamily="2" charset="0"/>
                <a:ea typeface="ZCOOL KuaiLe" pitchFamily="2" charset="0"/>
              </a:rPr>
              <a:t>4</a:t>
            </a:r>
            <a:r>
              <a:rPr lang="zh-CN" altLang="en-US" sz="3200" dirty="0">
                <a:latin typeface="ZCOOL KuaiLe" pitchFamily="2" charset="0"/>
                <a:ea typeface="ZCOOL KuaiLe" pitchFamily="2" charset="0"/>
              </a:rPr>
              <a:t> </a:t>
            </a:r>
            <a:r>
              <a:rPr lang="ja-JP" altLang="en-US" sz="3200">
                <a:latin typeface="ZCOOL KuaiLe" pitchFamily="2" charset="0"/>
                <a:ea typeface="ZCOOL KuaiLe" pitchFamily="2" charset="0"/>
              </a:rPr>
              <a:t>作恶者：祭司长，犹太公会，彼拉多，鞭打戏弄他的罗马兵丁，钉他上十字架的刽子手，嘲讽他的围观者</a:t>
            </a:r>
            <a:endParaRPr lang="en-US" altLang="ja-JP" sz="3200" dirty="0">
              <a:latin typeface="ZCOOL KuaiLe" pitchFamily="2" charset="0"/>
              <a:ea typeface="ZCOOL KuaiLe" pitchFamily="2" charset="0"/>
            </a:endParaRPr>
          </a:p>
          <a:p>
            <a:endParaRPr lang="ja-JP" altLang="en-US" sz="3200">
              <a:latin typeface="ZCOOL KuaiLe" pitchFamily="2" charset="0"/>
              <a:ea typeface="ZCOOL KuaiLe" pitchFamily="2" charset="0"/>
            </a:endParaRPr>
          </a:p>
          <a:p>
            <a:endParaRPr lang="en-US" sz="3200" dirty="0">
              <a:latin typeface="ZCOOL KuaiLe" pitchFamily="2" charset="0"/>
              <a:ea typeface="ZCOOL Kuai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67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61548-E6EC-B74B-B4FD-C0199AED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/>
              <a:t>二</a:t>
            </a:r>
            <a:r>
              <a:rPr lang="zh-CN" altLang="en-US" dirty="0"/>
              <a:t>、</a:t>
            </a:r>
            <a:r>
              <a:rPr lang="ja-JP" altLang="en-US"/>
              <a:t>十架之上 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491D2-EB5B-6B46-A7A8-3C9D7459A4F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544" y="1086292"/>
            <a:ext cx="8208912" cy="5151020"/>
          </a:xfrm>
        </p:spPr>
        <p:txBody>
          <a:bodyPr/>
          <a:lstStyle/>
          <a:p>
            <a:r>
              <a:rPr lang="en-US" altLang="ja-JP" sz="3200" dirty="0">
                <a:latin typeface="ZCOOL KuaiLe" pitchFamily="2" charset="0"/>
                <a:ea typeface="ZCOOL KuaiLe" pitchFamily="2" charset="0"/>
              </a:rPr>
              <a:t>15:33 </a:t>
            </a:r>
            <a:r>
              <a:rPr lang="ja-JP" altLang="en-US" sz="3200">
                <a:latin typeface="ZCOOL KuaiLe" pitchFamily="2" charset="0"/>
                <a:ea typeface="ZCOOL KuaiLe" pitchFamily="2" charset="0"/>
              </a:rPr>
              <a:t>从午正到申初，遍地都黑暗了。</a:t>
            </a:r>
            <a:br>
              <a:rPr lang="ja-JP" altLang="en-US" sz="3200">
                <a:latin typeface="ZCOOL KuaiLe" pitchFamily="2" charset="0"/>
                <a:ea typeface="ZCOOL KuaiLe" pitchFamily="2" charset="0"/>
              </a:rPr>
            </a:br>
            <a:r>
              <a:rPr lang="en-US" altLang="ja-JP" sz="3200" dirty="0">
                <a:latin typeface="ZCOOL KuaiLe" pitchFamily="2" charset="0"/>
                <a:ea typeface="ZCOOL KuaiLe" pitchFamily="2" charset="0"/>
              </a:rPr>
              <a:t>15:34 </a:t>
            </a:r>
            <a:r>
              <a:rPr lang="ja-JP" altLang="en-US" sz="3200">
                <a:latin typeface="ZCOOL KuaiLe" pitchFamily="2" charset="0"/>
                <a:ea typeface="ZCOOL KuaiLe" pitchFamily="2" charset="0"/>
              </a:rPr>
              <a:t>申初的时候，耶稣大声喊着说：「以罗伊！以罗伊！拉马撒巴各大尼？」（我的　神！我的　神！为甚么离弃我？）</a:t>
            </a:r>
            <a:br>
              <a:rPr lang="ja-JP" altLang="en-US" sz="3200">
                <a:latin typeface="ZCOOL KuaiLe" pitchFamily="2" charset="0"/>
                <a:ea typeface="ZCOOL KuaiLe" pitchFamily="2" charset="0"/>
              </a:rPr>
            </a:br>
            <a:r>
              <a:rPr lang="en-US" altLang="ja-JP" sz="3200" dirty="0">
                <a:latin typeface="ZCOOL KuaiLe" pitchFamily="2" charset="0"/>
                <a:ea typeface="ZCOOL KuaiLe" pitchFamily="2" charset="0"/>
              </a:rPr>
              <a:t>15:35 </a:t>
            </a:r>
            <a:r>
              <a:rPr lang="ja-JP" altLang="en-US" sz="3200">
                <a:latin typeface="ZCOOL KuaiLe" pitchFamily="2" charset="0"/>
                <a:ea typeface="ZCOOL KuaiLe" pitchFamily="2" charset="0"/>
              </a:rPr>
              <a:t>旁边站着的人，有的听见就说：「看哪，他叫以利亚呢！」</a:t>
            </a:r>
            <a:br>
              <a:rPr lang="ja-JP" altLang="en-US" sz="3200">
                <a:latin typeface="ZCOOL KuaiLe" pitchFamily="2" charset="0"/>
                <a:ea typeface="ZCOOL KuaiLe" pitchFamily="2" charset="0"/>
              </a:rPr>
            </a:br>
            <a:r>
              <a:rPr lang="en-US" altLang="ja-JP" sz="3200" dirty="0">
                <a:latin typeface="ZCOOL KuaiLe" pitchFamily="2" charset="0"/>
                <a:ea typeface="ZCOOL KuaiLe" pitchFamily="2" charset="0"/>
              </a:rPr>
              <a:t>15:36 </a:t>
            </a:r>
            <a:r>
              <a:rPr lang="ja-JP" altLang="en-US" sz="3200">
                <a:latin typeface="ZCOOL KuaiLe" pitchFamily="2" charset="0"/>
                <a:ea typeface="ZCOOL KuaiLe" pitchFamily="2" charset="0"/>
              </a:rPr>
              <a:t>有一个人跑去，把海绒蘸满了醋，绑在苇子上，送给他喝，说：「且等着，看以利亚来不来把他取下。」</a:t>
            </a:r>
            <a:br>
              <a:rPr lang="ja-JP" altLang="en-US" sz="3200">
                <a:latin typeface="ZCOOL KuaiLe" pitchFamily="2" charset="0"/>
                <a:ea typeface="ZCOOL KuaiLe" pitchFamily="2" charset="0"/>
              </a:rPr>
            </a:br>
            <a:r>
              <a:rPr lang="en-US" altLang="ja-JP" sz="3200" dirty="0">
                <a:latin typeface="ZCOOL KuaiLe" pitchFamily="2" charset="0"/>
                <a:ea typeface="ZCOOL KuaiLe" pitchFamily="2" charset="0"/>
              </a:rPr>
              <a:t>15:37 </a:t>
            </a:r>
            <a:r>
              <a:rPr lang="ja-JP" altLang="en-US" sz="3200">
                <a:latin typeface="ZCOOL KuaiLe" pitchFamily="2" charset="0"/>
                <a:ea typeface="ZCOOL KuaiLe" pitchFamily="2" charset="0"/>
              </a:rPr>
              <a:t>耶稣大声喊叫，气就断了。</a:t>
            </a:r>
          </a:p>
          <a:p>
            <a:endParaRPr lang="en-US" sz="3200" dirty="0">
              <a:latin typeface="ZCOOL KuaiLe" pitchFamily="2" charset="0"/>
              <a:ea typeface="ZCOOL Kuai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183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61548-E6EC-B74B-B4FD-C0199AED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/>
              <a:t>三</a:t>
            </a:r>
            <a:r>
              <a:rPr lang="zh-CN" altLang="en-US" dirty="0"/>
              <a:t>、</a:t>
            </a:r>
            <a:r>
              <a:rPr lang="ja-JP" altLang="en-US"/>
              <a:t>十架之痛</a:t>
            </a:r>
            <a:r>
              <a:rPr lang="en-US" altLang="zh-CN" dirty="0"/>
              <a:t>——</a:t>
            </a:r>
            <a:r>
              <a:rPr lang="ja-JP" altLang="en-US">
                <a:latin typeface="ZCOOL KuaiLe" pitchFamily="2" charset="0"/>
                <a:ea typeface="ZCOOL KuaiLe" pitchFamily="2" charset="0"/>
              </a:rPr>
              <a:t>诗篇</a:t>
            </a:r>
            <a:r>
              <a:rPr lang="en-US" altLang="ja-JP" dirty="0">
                <a:latin typeface="ZCOOL KuaiLe" pitchFamily="2" charset="0"/>
                <a:ea typeface="ZCOOL KuaiLe" pitchFamily="2" charset="0"/>
              </a:rPr>
              <a:t>22</a:t>
            </a:r>
            <a:r>
              <a:rPr lang="ja-JP" altLang="en-US">
                <a:latin typeface="ZCOOL KuaiLe" pitchFamily="2" charset="0"/>
                <a:ea typeface="ZCOOL KuaiLe" pitchFamily="2" charset="0"/>
              </a:rPr>
              <a:t>章</a:t>
            </a:r>
            <a:r>
              <a:rPr lang="ja-JP" altLang="en-US"/>
              <a:t>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491D2-EB5B-6B46-A7A8-3C9D7459A4F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544" y="1086292"/>
            <a:ext cx="8208912" cy="5151020"/>
          </a:xfrm>
        </p:spPr>
        <p:txBody>
          <a:bodyPr/>
          <a:lstStyle/>
          <a:p>
            <a:r>
              <a:rPr lang="en-US" altLang="ja-JP" sz="3200" dirty="0">
                <a:latin typeface="ZCOOL KuaiLe" pitchFamily="2" charset="0"/>
                <a:ea typeface="ZCOOL KuaiLe" pitchFamily="2" charset="0"/>
              </a:rPr>
              <a:t>	</a:t>
            </a:r>
            <a:r>
              <a:rPr lang="ja-JP" altLang="en-US" sz="2800">
                <a:latin typeface="ZCOOL KuaiLe" pitchFamily="2" charset="0"/>
                <a:ea typeface="ZCOOL KuaiLe" pitchFamily="2" charset="0"/>
              </a:rPr>
              <a:t>我的神，我的神！为甚么离弃我？为甚么远离不救我？不听我唉哼的言语？</a:t>
            </a:r>
          </a:p>
          <a:p>
            <a:r>
              <a:rPr lang="en-US" altLang="ja-JP" sz="2800" dirty="0">
                <a:latin typeface="ZCOOL KuaiLe" pitchFamily="2" charset="0"/>
                <a:ea typeface="ZCOOL KuaiLe" pitchFamily="2" charset="0"/>
              </a:rPr>
              <a:t>	</a:t>
            </a:r>
            <a:r>
              <a:rPr lang="ja-JP" altLang="en-US" sz="2800">
                <a:latin typeface="ZCOOL KuaiLe" pitchFamily="2" charset="0"/>
                <a:ea typeface="ZCOOL KuaiLe" pitchFamily="2" charset="0"/>
              </a:rPr>
              <a:t>凡看见我的都嗤笑我；他们撇嘴摇头，说：他把自己交托耶和华，耶和华可以救他吧！耶和华既喜悦他，可以搭救他吧</a:t>
            </a:r>
            <a:r>
              <a:rPr lang="zh-CN" altLang="en-US" sz="2800" dirty="0">
                <a:latin typeface="ZCOOL KuaiLe" pitchFamily="2" charset="0"/>
                <a:ea typeface="ZCOOL KuaiLe" pitchFamily="2" charset="0"/>
              </a:rPr>
              <a:t>！</a:t>
            </a:r>
            <a:endParaRPr lang="ja-JP" altLang="en-US" sz="2800">
              <a:latin typeface="ZCOOL KuaiLe" pitchFamily="2" charset="0"/>
              <a:ea typeface="ZCOOL KuaiLe" pitchFamily="2" charset="0"/>
            </a:endParaRPr>
          </a:p>
          <a:p>
            <a:r>
              <a:rPr lang="en-US" altLang="ja-JP" sz="2800" dirty="0">
                <a:latin typeface="ZCOOL KuaiLe" pitchFamily="2" charset="0"/>
                <a:ea typeface="ZCOOL KuaiLe" pitchFamily="2" charset="0"/>
              </a:rPr>
              <a:t>	</a:t>
            </a:r>
            <a:r>
              <a:rPr lang="ja-JP" altLang="en-US" sz="2800">
                <a:latin typeface="ZCOOL KuaiLe" pitchFamily="2" charset="0"/>
                <a:ea typeface="ZCOOL KuaiLe" pitchFamily="2" charset="0"/>
              </a:rPr>
              <a:t>我如水被倒出来；我的骨头都脱了节；我心在我里面如蜡熔化。我的精力枯干，如同瓦片；我的舌头贴在我牙床上。你将我安置在死地的尘土中。犬类围着我，恶党环绕我；他们扎了我的手，我的脚。我的骨头，我都能数过；他们瞪着眼看我。他们分我的外衣，为我的里衣拈阄。</a:t>
            </a:r>
            <a:r>
              <a:rPr lang="en-US" altLang="ja-JP" sz="2800" dirty="0">
                <a:latin typeface="ZCOOL KuaiLe" pitchFamily="2" charset="0"/>
                <a:ea typeface="ZCOOL KuaiLe" pitchFamily="2" charset="0"/>
              </a:rPr>
              <a:t>	</a:t>
            </a:r>
            <a:r>
              <a:rPr lang="zh-CN" altLang="en-US" sz="2800" dirty="0">
                <a:latin typeface="ZCOOL KuaiLe" pitchFamily="2" charset="0"/>
                <a:ea typeface="ZCOOL KuaiLe" pitchFamily="2" charset="0"/>
              </a:rPr>
              <a:t>（</a:t>
            </a:r>
            <a:r>
              <a:rPr lang="en-US" altLang="zh-CN" sz="2800" dirty="0">
                <a:latin typeface="ZCOOL KuaiLe" pitchFamily="2" charset="0"/>
                <a:ea typeface="ZCOOL KuaiLe" pitchFamily="2" charset="0"/>
              </a:rPr>
              <a:t>22:1</a:t>
            </a:r>
            <a:r>
              <a:rPr lang="zh-CN" altLang="en-US" sz="2800" dirty="0">
                <a:latin typeface="ZCOOL KuaiLe" pitchFamily="2" charset="0"/>
                <a:ea typeface="ZCOOL KuaiLe" pitchFamily="2" charset="0"/>
              </a:rPr>
              <a:t>，</a:t>
            </a:r>
            <a:r>
              <a:rPr lang="en-US" altLang="zh-CN" sz="2800" dirty="0">
                <a:latin typeface="ZCOOL KuaiLe" pitchFamily="2" charset="0"/>
                <a:ea typeface="ZCOOL KuaiLe" pitchFamily="2" charset="0"/>
              </a:rPr>
              <a:t>7-8</a:t>
            </a:r>
            <a:r>
              <a:rPr lang="zh-CN" altLang="en-US" sz="2800" dirty="0">
                <a:latin typeface="ZCOOL KuaiLe" pitchFamily="2" charset="0"/>
                <a:ea typeface="ZCOOL KuaiLe" pitchFamily="2" charset="0"/>
              </a:rPr>
              <a:t>，</a:t>
            </a:r>
            <a:r>
              <a:rPr lang="en-US" altLang="zh-CN" sz="2800" dirty="0">
                <a:latin typeface="ZCOOL KuaiLe" pitchFamily="2" charset="0"/>
                <a:ea typeface="ZCOOL KuaiLe" pitchFamily="2" charset="0"/>
              </a:rPr>
              <a:t>14-18</a:t>
            </a:r>
            <a:r>
              <a:rPr lang="zh-CN" altLang="en-US" sz="2800" dirty="0">
                <a:latin typeface="ZCOOL KuaiLe" pitchFamily="2" charset="0"/>
                <a:ea typeface="ZCOOL KuaiLe" pitchFamily="2" charset="0"/>
              </a:rPr>
              <a:t>）</a:t>
            </a:r>
            <a:endParaRPr lang="en-US" altLang="ja-JP" sz="2800" dirty="0">
              <a:latin typeface="ZCOOL KuaiLe" pitchFamily="2" charset="0"/>
              <a:ea typeface="ZCOOL KuaiLe" pitchFamily="2" charset="0"/>
            </a:endParaRPr>
          </a:p>
          <a:p>
            <a:endParaRPr lang="ja-JP" altLang="en-US" sz="3200">
              <a:latin typeface="ZCOOL KuaiLe" pitchFamily="2" charset="0"/>
              <a:ea typeface="ZCOOL KuaiLe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6F97CB-F04D-1A44-8BBA-EE66BCAA978B}"/>
              </a:ext>
            </a:extLst>
          </p:cNvPr>
          <p:cNvSpPr txBox="1"/>
          <p:nvPr/>
        </p:nvSpPr>
        <p:spPr>
          <a:xfrm>
            <a:off x="4184374" y="17095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58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61548-E6EC-B74B-B4FD-C0199AED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/>
              <a:t>四</a:t>
            </a:r>
            <a:r>
              <a:rPr lang="zh-CN" altLang="en-US" dirty="0"/>
              <a:t>、</a:t>
            </a:r>
            <a:r>
              <a:rPr lang="ja-JP" altLang="en-US"/>
              <a:t>十架之爱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491D2-EB5B-6B46-A7A8-3C9D7459A4F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544" y="1086292"/>
            <a:ext cx="8208912" cy="5151020"/>
          </a:xfrm>
        </p:spPr>
        <p:txBody>
          <a:bodyPr/>
          <a:lstStyle/>
          <a:p>
            <a:r>
              <a:rPr lang="en-US" altLang="ja-JP" sz="3200" dirty="0">
                <a:latin typeface="ZCOOL KuaiLe" pitchFamily="2" charset="0"/>
                <a:ea typeface="ZCOOL KuaiLe" pitchFamily="2" charset="0"/>
              </a:rPr>
              <a:t>	</a:t>
            </a:r>
            <a:r>
              <a:rPr lang="ja-JP" altLang="en-US" sz="3200">
                <a:latin typeface="ZCOOL KuaiLe" pitchFamily="2" charset="0"/>
                <a:ea typeface="ZCOOL KuaiLe" pitchFamily="2" charset="0"/>
              </a:rPr>
              <a:t>但在那蒙召的，无论是犹太人、希腊人，基督总为　神的能力，　神的智慧</a:t>
            </a:r>
            <a:r>
              <a:rPr lang="zh-CN" altLang="en-US" sz="3200" dirty="0">
                <a:latin typeface="ZCOOL KuaiLe" pitchFamily="2" charset="0"/>
                <a:ea typeface="ZCOOL KuaiLe" pitchFamily="2" charset="0"/>
              </a:rPr>
              <a:t>。</a:t>
            </a:r>
            <a:r>
              <a:rPr lang="ja-JP" altLang="en-US" sz="3200">
                <a:latin typeface="ZCOOL KuaiLe" pitchFamily="2" charset="0"/>
                <a:ea typeface="ZCOOL KuaiLe" pitchFamily="2" charset="0"/>
              </a:rPr>
              <a:t>因　神的愚拙总比人智慧，　神的软弱总比人强壮。</a:t>
            </a:r>
            <a:endParaRPr lang="en-US" altLang="ja-JP" sz="3200" dirty="0">
              <a:latin typeface="ZCOOL KuaiLe" pitchFamily="2" charset="0"/>
              <a:ea typeface="ZCOOL KuaiLe" pitchFamily="2" charset="0"/>
            </a:endParaRPr>
          </a:p>
          <a:p>
            <a:r>
              <a:rPr lang="en-US" altLang="ja-JP" sz="3200" dirty="0">
                <a:latin typeface="ZCOOL KuaiLe" pitchFamily="2" charset="0"/>
                <a:ea typeface="ZCOOL KuaiLe" pitchFamily="2" charset="0"/>
              </a:rPr>
              <a:t>			</a:t>
            </a:r>
            <a:r>
              <a:rPr lang="en-US" altLang="zh-CN" sz="3200" dirty="0">
                <a:latin typeface="ZCOOL KuaiLe" pitchFamily="2" charset="0"/>
                <a:ea typeface="ZCOOL KuaiLe" pitchFamily="2" charset="0"/>
              </a:rPr>
              <a:t>--</a:t>
            </a:r>
            <a:r>
              <a:rPr lang="zh-CN" altLang="en-US" sz="3200" dirty="0">
                <a:latin typeface="ZCOOL KuaiLe" pitchFamily="2" charset="0"/>
                <a:ea typeface="ZCOOL KuaiLe" pitchFamily="2" charset="0"/>
              </a:rPr>
              <a:t>哥林多前书 </a:t>
            </a:r>
            <a:r>
              <a:rPr lang="en-US" altLang="zh-CN" sz="3200" dirty="0">
                <a:latin typeface="ZCOOL KuaiLe" pitchFamily="2" charset="0"/>
                <a:ea typeface="ZCOOL KuaiLe" pitchFamily="2" charset="0"/>
              </a:rPr>
              <a:t>1</a:t>
            </a:r>
            <a:r>
              <a:rPr lang="zh-CN" altLang="en-US" sz="3200" dirty="0">
                <a:latin typeface="ZCOOL KuaiLe" pitchFamily="2" charset="0"/>
                <a:ea typeface="ZCOOL KuaiLe" pitchFamily="2" charset="0"/>
              </a:rPr>
              <a:t>：</a:t>
            </a:r>
            <a:r>
              <a:rPr lang="en-US" altLang="zh-CN" sz="3200" dirty="0">
                <a:latin typeface="ZCOOL KuaiLe" pitchFamily="2" charset="0"/>
                <a:ea typeface="ZCOOL KuaiLe" pitchFamily="2" charset="0"/>
              </a:rPr>
              <a:t>24-25</a:t>
            </a:r>
            <a:endParaRPr lang="en-US" altLang="ja-JP" sz="3200" dirty="0">
              <a:latin typeface="ZCOOL KuaiLe" pitchFamily="2" charset="0"/>
              <a:ea typeface="ZCOOL KuaiLe" pitchFamily="2" charset="0"/>
            </a:endParaRPr>
          </a:p>
          <a:p>
            <a:r>
              <a:rPr lang="en-US" altLang="ja-JP" sz="3200" dirty="0">
                <a:latin typeface="ZCOOL KuaiLe" pitchFamily="2" charset="0"/>
                <a:ea typeface="ZCOOL KuaiLe" pitchFamily="2" charset="0"/>
              </a:rPr>
              <a:t>	</a:t>
            </a:r>
          </a:p>
          <a:p>
            <a:r>
              <a:rPr lang="en-US" altLang="ja-JP" sz="3200" dirty="0">
                <a:latin typeface="ZCOOL KuaiLe" pitchFamily="2" charset="0"/>
                <a:ea typeface="ZCOOL KuaiLe" pitchFamily="2" charset="0"/>
              </a:rPr>
              <a:t>	</a:t>
            </a:r>
            <a:r>
              <a:rPr lang="ja-JP" altLang="en-US" sz="3200">
                <a:latin typeface="ZCOOL KuaiLe" pitchFamily="2" charset="0"/>
                <a:ea typeface="ZCOOL KuaiLe" pitchFamily="2" charset="0"/>
              </a:rPr>
              <a:t>为义人死，是少有的；为仁人死，或者有敢做的。惟有基督在我们还作罪人的时候为我们死，　神的爱就在此向我们显明了。</a:t>
            </a:r>
            <a:endParaRPr lang="en-US" altLang="ja-JP" sz="3200" dirty="0">
              <a:latin typeface="ZCOOL KuaiLe" pitchFamily="2" charset="0"/>
              <a:ea typeface="ZCOOL KuaiLe" pitchFamily="2" charset="0"/>
            </a:endParaRPr>
          </a:p>
          <a:p>
            <a:r>
              <a:rPr lang="en-US" altLang="ja-JP" sz="3200" dirty="0">
                <a:latin typeface="ZCOOL KuaiLe" pitchFamily="2" charset="0"/>
                <a:ea typeface="ZCOOL KuaiLe" pitchFamily="2" charset="0"/>
              </a:rPr>
              <a:t>				</a:t>
            </a:r>
            <a:r>
              <a:rPr lang="en-US" altLang="zh-CN" sz="3200" dirty="0">
                <a:latin typeface="ZCOOL KuaiLe" pitchFamily="2" charset="0"/>
                <a:ea typeface="ZCOOL KuaiLe" pitchFamily="2" charset="0"/>
              </a:rPr>
              <a:t>--</a:t>
            </a:r>
            <a:r>
              <a:rPr lang="zh-CN" altLang="en-US" sz="3200" dirty="0">
                <a:latin typeface="ZCOOL KuaiLe" pitchFamily="2" charset="0"/>
                <a:ea typeface="ZCOOL KuaiLe" pitchFamily="2" charset="0"/>
              </a:rPr>
              <a:t>罗马书 </a:t>
            </a:r>
            <a:r>
              <a:rPr lang="en-US" altLang="zh-CN" sz="3200" dirty="0">
                <a:latin typeface="ZCOOL KuaiLe" pitchFamily="2" charset="0"/>
                <a:ea typeface="ZCOOL KuaiLe" pitchFamily="2" charset="0"/>
              </a:rPr>
              <a:t>5:7-8</a:t>
            </a:r>
            <a:endParaRPr lang="en-US" altLang="ja-JP" sz="3200" dirty="0">
              <a:latin typeface="ZCOOL KuaiLe" pitchFamily="2" charset="0"/>
              <a:ea typeface="ZCOOL KuaiLe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6F97CB-F04D-1A44-8BBA-EE66BCAA978B}"/>
              </a:ext>
            </a:extLst>
          </p:cNvPr>
          <p:cNvSpPr txBox="1"/>
          <p:nvPr/>
        </p:nvSpPr>
        <p:spPr>
          <a:xfrm>
            <a:off x="4184374" y="17095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3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61548-E6EC-B74B-B4FD-C0199AED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/>
              <a:t>结语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491D2-EB5B-6B46-A7A8-3C9D7459A4F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544" y="1086292"/>
            <a:ext cx="8208912" cy="5151020"/>
          </a:xfrm>
        </p:spPr>
        <p:txBody>
          <a:bodyPr/>
          <a:lstStyle/>
          <a:p>
            <a:r>
              <a:rPr lang="en-US" altLang="ja-JP" sz="3200" dirty="0">
                <a:latin typeface="ZCOOL KuaiLe" pitchFamily="2" charset="0"/>
                <a:ea typeface="ZCOOL KuaiLe" pitchFamily="2" charset="0"/>
              </a:rPr>
              <a:t>	</a:t>
            </a:r>
          </a:p>
          <a:p>
            <a:r>
              <a:rPr lang="ja-JP" altLang="en-US" sz="4000">
                <a:latin typeface="ZCOOL KuaiLe" pitchFamily="2" charset="0"/>
                <a:ea typeface="ZCOOL KuaiLe" pitchFamily="2" charset="0"/>
              </a:rPr>
              <a:t>不是我们爱神，乃是神爱我们</a:t>
            </a:r>
            <a:r>
              <a:rPr lang="zh-CN" altLang="en-US" sz="4000" dirty="0">
                <a:latin typeface="ZCOOL KuaiLe" pitchFamily="2" charset="0"/>
                <a:ea typeface="ZCOOL KuaiLe" pitchFamily="2" charset="0"/>
              </a:rPr>
              <a:t>。</a:t>
            </a:r>
            <a:endParaRPr lang="en-US" altLang="zh-CN" sz="4000" dirty="0">
              <a:latin typeface="ZCOOL KuaiLe" pitchFamily="2" charset="0"/>
              <a:ea typeface="ZCOOL KuaiLe" pitchFamily="2" charset="0"/>
            </a:endParaRPr>
          </a:p>
          <a:p>
            <a:endParaRPr lang="en-US" altLang="ja-JP" sz="4000" dirty="0">
              <a:latin typeface="ZCOOL KuaiLe" pitchFamily="2" charset="0"/>
              <a:ea typeface="ZCOOL KuaiLe" pitchFamily="2" charset="0"/>
            </a:endParaRPr>
          </a:p>
          <a:p>
            <a:r>
              <a:rPr lang="ja-JP" altLang="en-US" sz="4000">
                <a:latin typeface="ZCOOL KuaiLe" pitchFamily="2" charset="0"/>
                <a:ea typeface="ZCOOL KuaiLe" pitchFamily="2" charset="0"/>
              </a:rPr>
              <a:t>我们爱</a:t>
            </a:r>
            <a:r>
              <a:rPr lang="zh-CN" altLang="en-US" sz="4000" dirty="0">
                <a:latin typeface="ZCOOL KuaiLe" pitchFamily="2" charset="0"/>
                <a:ea typeface="ZCOOL KuaiLe" pitchFamily="2" charset="0"/>
              </a:rPr>
              <a:t>，</a:t>
            </a:r>
            <a:r>
              <a:rPr lang="ja-JP" altLang="en-US" sz="4000">
                <a:latin typeface="ZCOOL KuaiLe" pitchFamily="2" charset="0"/>
                <a:ea typeface="ZCOOL KuaiLe" pitchFamily="2" charset="0"/>
              </a:rPr>
              <a:t>因为神先爱了我们</a:t>
            </a:r>
            <a:r>
              <a:rPr lang="zh-CN" altLang="en-US" sz="4000" dirty="0">
                <a:latin typeface="ZCOOL KuaiLe" pitchFamily="2" charset="0"/>
                <a:ea typeface="ZCOOL KuaiLe" pitchFamily="2" charset="0"/>
              </a:rPr>
              <a:t>！</a:t>
            </a:r>
            <a:endParaRPr lang="en-US" altLang="zh-CN" sz="4000" dirty="0">
              <a:latin typeface="ZCOOL KuaiLe" pitchFamily="2" charset="0"/>
              <a:ea typeface="ZCOOL KuaiLe" pitchFamily="2" charset="0"/>
            </a:endParaRPr>
          </a:p>
          <a:p>
            <a:r>
              <a:rPr lang="en-US" altLang="ja-JP" sz="4000" dirty="0">
                <a:latin typeface="ZCOOL KuaiLe" pitchFamily="2" charset="0"/>
                <a:ea typeface="ZCOOL KuaiLe" pitchFamily="2" charset="0"/>
              </a:rPr>
              <a:t>		</a:t>
            </a:r>
          </a:p>
          <a:p>
            <a:r>
              <a:rPr lang="en-US" altLang="zh-CN" sz="4000" dirty="0">
                <a:latin typeface="ZCOOL KuaiLe" pitchFamily="2" charset="0"/>
                <a:ea typeface="ZCOOL KuaiLe" pitchFamily="2" charset="0"/>
              </a:rPr>
              <a:t>				</a:t>
            </a:r>
            <a:r>
              <a:rPr lang="en-US" altLang="zh-CN" sz="3200" dirty="0">
                <a:latin typeface="ZCOOL KuaiLe" pitchFamily="2" charset="0"/>
                <a:ea typeface="ZCOOL KuaiLe" pitchFamily="2" charset="0"/>
              </a:rPr>
              <a:t>--</a:t>
            </a:r>
            <a:r>
              <a:rPr lang="zh-CN" altLang="en-US" sz="3200" dirty="0">
                <a:latin typeface="ZCOOL KuaiLe" pitchFamily="2" charset="0"/>
                <a:ea typeface="ZCOOL KuaiLe" pitchFamily="2" charset="0"/>
              </a:rPr>
              <a:t>约翰一书 </a:t>
            </a:r>
            <a:r>
              <a:rPr lang="en-US" altLang="zh-CN" sz="3200" dirty="0">
                <a:latin typeface="ZCOOL KuaiLe" pitchFamily="2" charset="0"/>
                <a:ea typeface="ZCOOL KuaiLe" pitchFamily="2" charset="0"/>
              </a:rPr>
              <a:t>4:10</a:t>
            </a:r>
            <a:r>
              <a:rPr lang="zh-CN" altLang="en-US" sz="3200" dirty="0">
                <a:latin typeface="ZCOOL KuaiLe" pitchFamily="2" charset="0"/>
                <a:ea typeface="ZCOOL KuaiLe" pitchFamily="2" charset="0"/>
              </a:rPr>
              <a:t>，</a:t>
            </a:r>
            <a:r>
              <a:rPr lang="en-US" altLang="zh-CN" sz="3200" dirty="0">
                <a:latin typeface="ZCOOL KuaiLe" pitchFamily="2" charset="0"/>
                <a:ea typeface="ZCOOL KuaiLe" pitchFamily="2" charset="0"/>
              </a:rPr>
              <a:t>19</a:t>
            </a:r>
            <a:endParaRPr lang="en-US" altLang="ja-JP" sz="3200" dirty="0">
              <a:latin typeface="ZCOOL KuaiLe" pitchFamily="2" charset="0"/>
              <a:ea typeface="ZCOOL KuaiLe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6F97CB-F04D-1A44-8BBA-EE66BCAA978B}"/>
              </a:ext>
            </a:extLst>
          </p:cNvPr>
          <p:cNvSpPr txBox="1"/>
          <p:nvPr/>
        </p:nvSpPr>
        <p:spPr>
          <a:xfrm>
            <a:off x="4184374" y="17095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10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61548-E6EC-B74B-B4FD-C0199AED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	</a:t>
            </a:r>
            <a:r>
              <a:rPr lang="ja-JP" altLang="en-US"/>
              <a:t>一</a:t>
            </a:r>
            <a:r>
              <a:rPr lang="zh-CN" altLang="en-US" dirty="0"/>
              <a:t>、</a:t>
            </a:r>
            <a:r>
              <a:rPr lang="ja-JP" altLang="en-US"/>
              <a:t>十架之下</a:t>
            </a:r>
            <a:r>
              <a:rPr lang="en-US" altLang="zh-CN" dirty="0"/>
              <a:t>——</a:t>
            </a:r>
            <a:r>
              <a:rPr lang="ja-JP" altLang="en-US"/>
              <a:t>平庸之恶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491D2-EB5B-6B46-A7A8-3C9D7459A4F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544" y="1086292"/>
            <a:ext cx="8229600" cy="4790980"/>
          </a:xfrm>
        </p:spPr>
        <p:txBody>
          <a:bodyPr/>
          <a:lstStyle/>
          <a:p>
            <a:r>
              <a:rPr lang="ja-JP" altLang="en-US" sz="3200">
                <a:latin typeface="ZCOOL KuaiLe" pitchFamily="2" charset="0"/>
              </a:rPr>
              <a:t>马可</a:t>
            </a:r>
            <a:r>
              <a:rPr lang="en-US" altLang="ja-JP" sz="3200" dirty="0">
                <a:latin typeface="ZCOOL KuaiLe" pitchFamily="2" charset="0"/>
              </a:rPr>
              <a:t>15:12 </a:t>
            </a:r>
            <a:r>
              <a:rPr lang="ja-JP" altLang="en-US" sz="3200">
                <a:latin typeface="ZCOOL KuaiLe" pitchFamily="2" charset="0"/>
              </a:rPr>
              <a:t>彼拉多又说：「那么样，你们所称为犹太人的王，我怎么办他呢？」</a:t>
            </a:r>
            <a:br>
              <a:rPr lang="ja-JP" altLang="en-US" sz="3200">
                <a:latin typeface="ZCOOL KuaiLe" pitchFamily="2" charset="0"/>
              </a:rPr>
            </a:br>
            <a:r>
              <a:rPr lang="en-US" altLang="ja-JP" sz="3200" dirty="0">
                <a:latin typeface="ZCOOL KuaiLe" pitchFamily="2" charset="0"/>
              </a:rPr>
              <a:t>15:13 </a:t>
            </a:r>
            <a:r>
              <a:rPr lang="ja-JP" altLang="en-US" sz="3200">
                <a:latin typeface="ZCOOL KuaiLe" pitchFamily="2" charset="0"/>
              </a:rPr>
              <a:t>他们又喊着说：「把他钉十字架！」</a:t>
            </a:r>
            <a:br>
              <a:rPr lang="ja-JP" altLang="en-US" sz="3200">
                <a:latin typeface="ZCOOL KuaiLe" pitchFamily="2" charset="0"/>
              </a:rPr>
            </a:br>
            <a:r>
              <a:rPr lang="en-US" altLang="ja-JP" sz="3200" dirty="0">
                <a:latin typeface="ZCOOL KuaiLe" pitchFamily="2" charset="0"/>
              </a:rPr>
              <a:t>15:14 </a:t>
            </a:r>
            <a:r>
              <a:rPr lang="ja-JP" altLang="en-US" sz="3200">
                <a:latin typeface="ZCOOL KuaiLe" pitchFamily="2" charset="0"/>
              </a:rPr>
              <a:t>彼拉多说：「为甚么呢？他做了甚么恶事呢？」他们便极力地喊着说：「把他钉十字架！」</a:t>
            </a:r>
            <a:br>
              <a:rPr lang="ja-JP" altLang="en-US" sz="3200">
                <a:latin typeface="ZCOOL KuaiLe" pitchFamily="2" charset="0"/>
              </a:rPr>
            </a:br>
            <a:r>
              <a:rPr lang="en-US" altLang="ja-JP" sz="3200" dirty="0">
                <a:latin typeface="ZCOOL KuaiLe" pitchFamily="2" charset="0"/>
              </a:rPr>
              <a:t>15:15 </a:t>
            </a:r>
            <a:r>
              <a:rPr lang="ja-JP" altLang="en-US" sz="3200">
                <a:latin typeface="ZCOOL KuaiLe" pitchFamily="2" charset="0"/>
              </a:rPr>
              <a:t>彼拉多要叫众人喜悦，就释放巴拉巴给他们，将耶稣鞭打了，交给人钉十字架。</a:t>
            </a:r>
            <a:endParaRPr lang="en-US" sz="3200" dirty="0">
              <a:latin typeface="ZCOOL KuaiLe" pitchFamily="2" charset="0"/>
              <a:ea typeface="ZCOOL Kuai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468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653EE8-C50F-8747-B4C7-033BD27DF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541" y="0"/>
            <a:ext cx="4636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06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61548-E6EC-B74B-B4FD-C0199AED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	</a:t>
            </a:r>
            <a:r>
              <a:rPr lang="ja-JP" altLang="en-US"/>
              <a:t>一</a:t>
            </a:r>
            <a:r>
              <a:rPr lang="zh-CN" altLang="en-US" dirty="0"/>
              <a:t>、</a:t>
            </a:r>
            <a:r>
              <a:rPr lang="ja-JP" altLang="en-US"/>
              <a:t>十架之下</a:t>
            </a:r>
            <a:r>
              <a:rPr lang="en-US" altLang="zh-CN" dirty="0"/>
              <a:t>——</a:t>
            </a:r>
            <a:r>
              <a:rPr lang="ja-JP" altLang="en-US"/>
              <a:t>戏弄殴打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491D2-EB5B-6B46-A7A8-3C9D7459A4F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544" y="1086292"/>
            <a:ext cx="8229600" cy="4790980"/>
          </a:xfrm>
        </p:spPr>
        <p:txBody>
          <a:bodyPr/>
          <a:lstStyle/>
          <a:p>
            <a:r>
              <a:rPr lang="en-US" altLang="ja-JP" sz="3200" dirty="0">
                <a:latin typeface="ZCOOL KuaiLe" pitchFamily="2" charset="0"/>
              </a:rPr>
              <a:t>15:16 </a:t>
            </a:r>
            <a:r>
              <a:rPr lang="ja-JP" altLang="en-US" sz="3200">
                <a:latin typeface="ZCOOL KuaiLe" pitchFamily="2" charset="0"/>
              </a:rPr>
              <a:t>兵丁把耶稣带进衙门院里，叫齐了全营的兵。</a:t>
            </a:r>
            <a:br>
              <a:rPr lang="ja-JP" altLang="en-US" sz="3200">
                <a:latin typeface="ZCOOL KuaiLe" pitchFamily="2" charset="0"/>
              </a:rPr>
            </a:br>
            <a:r>
              <a:rPr lang="en-US" altLang="ja-JP" sz="3200" dirty="0">
                <a:latin typeface="ZCOOL KuaiLe" pitchFamily="2" charset="0"/>
              </a:rPr>
              <a:t>15:17 </a:t>
            </a:r>
            <a:r>
              <a:rPr lang="ja-JP" altLang="en-US" sz="3200">
                <a:latin typeface="ZCOOL KuaiLe" pitchFamily="2" charset="0"/>
              </a:rPr>
              <a:t>他们给他穿上紫袍，又用荆棘编做冠冕给他戴上，</a:t>
            </a:r>
            <a:br>
              <a:rPr lang="ja-JP" altLang="en-US" sz="3200">
                <a:latin typeface="ZCOOL KuaiLe" pitchFamily="2" charset="0"/>
              </a:rPr>
            </a:br>
            <a:r>
              <a:rPr lang="en-US" altLang="ja-JP" sz="3200" dirty="0">
                <a:latin typeface="ZCOOL KuaiLe" pitchFamily="2" charset="0"/>
              </a:rPr>
              <a:t>15:18 </a:t>
            </a:r>
            <a:r>
              <a:rPr lang="ja-JP" altLang="en-US" sz="3200">
                <a:latin typeface="ZCOOL KuaiLe" pitchFamily="2" charset="0"/>
              </a:rPr>
              <a:t>就庆贺他说：「恭喜，犹太人的王啊！」</a:t>
            </a:r>
            <a:br>
              <a:rPr lang="ja-JP" altLang="en-US" sz="3200">
                <a:latin typeface="ZCOOL KuaiLe" pitchFamily="2" charset="0"/>
              </a:rPr>
            </a:br>
            <a:r>
              <a:rPr lang="en-US" altLang="ja-JP" sz="3200" dirty="0">
                <a:latin typeface="ZCOOL KuaiLe" pitchFamily="2" charset="0"/>
              </a:rPr>
              <a:t>15:19 </a:t>
            </a:r>
            <a:r>
              <a:rPr lang="ja-JP" altLang="en-US" sz="3200">
                <a:latin typeface="ZCOOL KuaiLe" pitchFamily="2" charset="0"/>
              </a:rPr>
              <a:t>又拿一根苇子打他的头，吐唾沫在他脸上，屈膝拜他。</a:t>
            </a:r>
            <a:br>
              <a:rPr lang="ja-JP" altLang="en-US" sz="3200">
                <a:latin typeface="ZCOOL KuaiLe" pitchFamily="2" charset="0"/>
              </a:rPr>
            </a:br>
            <a:r>
              <a:rPr lang="en-US" altLang="ja-JP" sz="3200" dirty="0">
                <a:latin typeface="ZCOOL KuaiLe" pitchFamily="2" charset="0"/>
              </a:rPr>
              <a:t>15:20 </a:t>
            </a:r>
            <a:r>
              <a:rPr lang="ja-JP" altLang="en-US" sz="3200">
                <a:latin typeface="ZCOOL KuaiLe" pitchFamily="2" charset="0"/>
              </a:rPr>
              <a:t>戏弄完了，就给他脱了紫袍，仍穿上他自己的衣服，带他出去，要钉十字架。</a:t>
            </a:r>
            <a:endParaRPr lang="en-US" sz="3200" dirty="0">
              <a:latin typeface="ZCOOL KuaiLe" pitchFamily="2" charset="0"/>
              <a:ea typeface="ZCOOL Kuai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198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61548-E6EC-B74B-B4FD-C0199AED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	</a:t>
            </a:r>
            <a:r>
              <a:rPr lang="ja-JP" altLang="en-US"/>
              <a:t>一</a:t>
            </a:r>
            <a:r>
              <a:rPr lang="zh-CN" altLang="en-US" dirty="0"/>
              <a:t>、</a:t>
            </a:r>
            <a:r>
              <a:rPr lang="ja-JP" altLang="en-US"/>
              <a:t>十架之下</a:t>
            </a:r>
            <a:r>
              <a:rPr lang="en-US" altLang="zh-CN" dirty="0"/>
              <a:t>——</a:t>
            </a:r>
            <a:r>
              <a:rPr lang="ja-JP" altLang="en-US"/>
              <a:t>拈阄分衣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491D2-EB5B-6B46-A7A8-3C9D7459A4F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544" y="1086292"/>
            <a:ext cx="8208912" cy="5151020"/>
          </a:xfrm>
        </p:spPr>
        <p:txBody>
          <a:bodyPr/>
          <a:lstStyle/>
          <a:p>
            <a:r>
              <a:rPr lang="en-US" altLang="ja-JP" sz="3200" dirty="0">
                <a:latin typeface="ZCOOL KuaiLe" pitchFamily="2" charset="0"/>
              </a:rPr>
              <a:t>15:22 </a:t>
            </a:r>
            <a:r>
              <a:rPr lang="ja-JP" altLang="en-US" sz="3200">
                <a:latin typeface="ZCOOL KuaiLe" pitchFamily="2" charset="0"/>
              </a:rPr>
              <a:t>他们带耶到了各各他地方（各各他翻出来就是髑髅地），</a:t>
            </a:r>
            <a:br>
              <a:rPr lang="ja-JP" altLang="en-US" sz="3200">
                <a:latin typeface="ZCOOL KuaiLe" pitchFamily="2" charset="0"/>
              </a:rPr>
            </a:br>
            <a:r>
              <a:rPr lang="en-US" altLang="ja-JP" sz="3200" dirty="0">
                <a:latin typeface="ZCOOL KuaiLe" pitchFamily="2" charset="0"/>
              </a:rPr>
              <a:t>15:23 </a:t>
            </a:r>
            <a:r>
              <a:rPr lang="ja-JP" altLang="en-US" sz="3200">
                <a:latin typeface="ZCOOL KuaiLe" pitchFamily="2" charset="0"/>
              </a:rPr>
              <a:t>拿没药调和的酒给耶稣，他却不受。</a:t>
            </a:r>
            <a:br>
              <a:rPr lang="ja-JP" altLang="en-US" sz="3200">
                <a:latin typeface="ZCOOL KuaiLe" pitchFamily="2" charset="0"/>
              </a:rPr>
            </a:br>
            <a:r>
              <a:rPr lang="en-US" altLang="ja-JP" sz="3200" dirty="0">
                <a:latin typeface="ZCOOL KuaiLe" pitchFamily="2" charset="0"/>
              </a:rPr>
              <a:t>15:24 </a:t>
            </a:r>
            <a:r>
              <a:rPr lang="ja-JP" altLang="en-US" sz="3200">
                <a:latin typeface="ZCOOL KuaiLe" pitchFamily="2" charset="0"/>
              </a:rPr>
              <a:t>于是将他钉在十字架上，拈阄分他的衣服，看是谁得甚么。</a:t>
            </a:r>
            <a:br>
              <a:rPr lang="ja-JP" altLang="en-US" sz="3200">
                <a:latin typeface="ZCOOL KuaiLe" pitchFamily="2" charset="0"/>
              </a:rPr>
            </a:br>
            <a:r>
              <a:rPr lang="en-US" altLang="ja-JP" sz="3200" dirty="0">
                <a:latin typeface="ZCOOL KuaiLe" pitchFamily="2" charset="0"/>
              </a:rPr>
              <a:t>15:25 </a:t>
            </a:r>
            <a:r>
              <a:rPr lang="ja-JP" altLang="en-US" sz="3200">
                <a:latin typeface="ZCOOL KuaiLe" pitchFamily="2" charset="0"/>
              </a:rPr>
              <a:t>钉他在十字架上是巳初的时候。</a:t>
            </a:r>
            <a:br>
              <a:rPr lang="ja-JP" altLang="en-US" sz="3200">
                <a:latin typeface="ZCOOL KuaiLe" pitchFamily="2" charset="0"/>
              </a:rPr>
            </a:br>
            <a:r>
              <a:rPr lang="en-US" altLang="ja-JP" sz="3200" dirty="0">
                <a:latin typeface="ZCOOL KuaiLe" pitchFamily="2" charset="0"/>
              </a:rPr>
              <a:t>15:26 </a:t>
            </a:r>
            <a:r>
              <a:rPr lang="ja-JP" altLang="en-US" sz="3200">
                <a:latin typeface="ZCOOL KuaiLe" pitchFamily="2" charset="0"/>
              </a:rPr>
              <a:t>在上面有他的罪状，写的是：「犹太人的王。」</a:t>
            </a:r>
            <a:br>
              <a:rPr lang="ja-JP" altLang="en-US" sz="3200">
                <a:latin typeface="ZCOOL KuaiLe" pitchFamily="2" charset="0"/>
              </a:rPr>
            </a:br>
            <a:r>
              <a:rPr lang="en-US" altLang="ja-JP" sz="3200" dirty="0">
                <a:latin typeface="ZCOOL KuaiLe" pitchFamily="2" charset="0"/>
              </a:rPr>
              <a:t>15:27 </a:t>
            </a:r>
            <a:r>
              <a:rPr lang="ja-JP" altLang="en-US" sz="3200">
                <a:latin typeface="ZCOOL KuaiLe" pitchFamily="2" charset="0"/>
              </a:rPr>
              <a:t>他们又把两个强盗和他同钉十字架，一个在右边，一个在左边。</a:t>
            </a:r>
            <a:br>
              <a:rPr lang="ja-JP" altLang="en-US" sz="3200">
                <a:latin typeface="ZCOOL KuaiLe" pitchFamily="2" charset="0"/>
              </a:rPr>
            </a:br>
            <a:endParaRPr lang="en-US" sz="3200" dirty="0">
              <a:latin typeface="ZCOOL KuaiLe" pitchFamily="2" charset="0"/>
              <a:ea typeface="ZCOOL Kuai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446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61548-E6EC-B74B-B4FD-C0199AED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	</a:t>
            </a:r>
            <a:r>
              <a:rPr lang="ja-JP" altLang="en-US"/>
              <a:t>一</a:t>
            </a:r>
            <a:r>
              <a:rPr lang="zh-CN" altLang="en-US" dirty="0"/>
              <a:t>、</a:t>
            </a:r>
            <a:r>
              <a:rPr lang="ja-JP" altLang="en-US"/>
              <a:t>十架之下</a:t>
            </a:r>
            <a:r>
              <a:rPr lang="en-US" altLang="zh-CN" dirty="0"/>
              <a:t>——</a:t>
            </a:r>
            <a:r>
              <a:rPr lang="ja-JP" altLang="en-US"/>
              <a:t>嘲讽辱骂 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491D2-EB5B-6B46-A7A8-3C9D7459A4F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544" y="1086292"/>
            <a:ext cx="8208912" cy="5151020"/>
          </a:xfrm>
        </p:spPr>
        <p:txBody>
          <a:bodyPr/>
          <a:lstStyle/>
          <a:p>
            <a:r>
              <a:rPr lang="en-US" altLang="ja-JP" sz="3200" dirty="0">
                <a:latin typeface="ZCOOL KuaiLe" pitchFamily="2" charset="0"/>
              </a:rPr>
              <a:t>15:29 </a:t>
            </a:r>
            <a:r>
              <a:rPr lang="ja-JP" altLang="en-US" sz="3200">
                <a:latin typeface="ZCOOL KuaiLe" pitchFamily="2" charset="0"/>
              </a:rPr>
              <a:t>从那里经过的人辱骂他，摇着头说：「咳！你这拆毁圣殿、三日又建造起来的，</a:t>
            </a:r>
            <a:br>
              <a:rPr lang="ja-JP" altLang="en-US" sz="3200">
                <a:latin typeface="ZCOOL KuaiLe" pitchFamily="2" charset="0"/>
              </a:rPr>
            </a:br>
            <a:r>
              <a:rPr lang="en-US" altLang="ja-JP" sz="3200" dirty="0">
                <a:latin typeface="ZCOOL KuaiLe" pitchFamily="2" charset="0"/>
              </a:rPr>
              <a:t>15:30 </a:t>
            </a:r>
            <a:r>
              <a:rPr lang="ja-JP" altLang="en-US" sz="3200">
                <a:latin typeface="ZCOOL KuaiLe" pitchFamily="2" charset="0"/>
              </a:rPr>
              <a:t>可以救自己，从十字架上下来吧！」</a:t>
            </a:r>
            <a:br>
              <a:rPr lang="ja-JP" altLang="en-US" sz="3200">
                <a:latin typeface="ZCOOL KuaiLe" pitchFamily="2" charset="0"/>
              </a:rPr>
            </a:br>
            <a:r>
              <a:rPr lang="en-US" altLang="ja-JP" sz="3200" dirty="0">
                <a:latin typeface="ZCOOL KuaiLe" pitchFamily="2" charset="0"/>
              </a:rPr>
              <a:t>15:31 </a:t>
            </a:r>
            <a:r>
              <a:rPr lang="ja-JP" altLang="en-US" sz="3200">
                <a:latin typeface="ZCOOL KuaiLe" pitchFamily="2" charset="0"/>
              </a:rPr>
              <a:t>祭司长和文士也是这样戏弄他，彼此说：「他救了别人，不能救自己。</a:t>
            </a:r>
            <a:br>
              <a:rPr lang="ja-JP" altLang="en-US" sz="3200">
                <a:latin typeface="ZCOOL KuaiLe" pitchFamily="2" charset="0"/>
              </a:rPr>
            </a:br>
            <a:r>
              <a:rPr lang="en-US" altLang="ja-JP" sz="3200" dirty="0">
                <a:latin typeface="ZCOOL KuaiLe" pitchFamily="2" charset="0"/>
              </a:rPr>
              <a:t>15:32 </a:t>
            </a:r>
            <a:r>
              <a:rPr lang="ja-JP" altLang="en-US" sz="3200">
                <a:latin typeface="ZCOOL KuaiLe" pitchFamily="2" charset="0"/>
              </a:rPr>
              <a:t>以色列的王基督，现在可以从十字架上下来，叫我们看见，就信了。」那和他同钉的人也是讥诮他。</a:t>
            </a:r>
            <a:endParaRPr lang="en-US" sz="3200" dirty="0">
              <a:latin typeface="ZCOOL KuaiLe" pitchFamily="2" charset="0"/>
              <a:ea typeface="ZCOOL Kuai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710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5C80CD-74E8-9A4B-9903-58FF2E921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498600"/>
            <a:ext cx="3810000" cy="4864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7B4442-E15F-884C-AF8B-E72F99ED62A4}"/>
              </a:ext>
            </a:extLst>
          </p:cNvPr>
          <p:cNvSpPr txBox="1"/>
          <p:nvPr/>
        </p:nvSpPr>
        <p:spPr>
          <a:xfrm>
            <a:off x="3563888" y="50098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陈梦家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85733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07B4442-E15F-884C-AF8B-E72F99ED62A4}"/>
              </a:ext>
            </a:extLst>
          </p:cNvPr>
          <p:cNvSpPr txBox="1"/>
          <p:nvPr/>
        </p:nvSpPr>
        <p:spPr>
          <a:xfrm>
            <a:off x="3059832" y="62068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傅雷</a:t>
            </a:r>
            <a:r>
              <a:rPr lang="zh-CN" altLang="en-US" sz="3600" dirty="0"/>
              <a:t>朱梅馥夫妇</a:t>
            </a:r>
            <a:endParaRPr lang="en-US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A0D6D4-3E2B-7F40-86DA-76B202145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498600"/>
            <a:ext cx="60960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10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61548-E6EC-B74B-B4FD-C0199AED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z="3600"/>
              <a:t>斯坦福监狱实验</a:t>
            </a:r>
            <a:r>
              <a:rPr lang="en-US" altLang="zh-CN" sz="3600" dirty="0"/>
              <a:t>—</a:t>
            </a:r>
            <a:r>
              <a:rPr lang="ja-JP" altLang="en-US" sz="3600"/>
              <a:t>路西法效应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E659F4-C7CE-B541-A535-C4CBCAE60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28" y="1340768"/>
            <a:ext cx="7668344" cy="513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32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5954</TotalTime>
  <Words>1069</Words>
  <Application>Microsoft Macintosh PowerPoint</Application>
  <PresentationFormat>On-screen Show (4:3)</PresentationFormat>
  <Paragraphs>52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맑은 고딕</vt:lpstr>
      <vt:lpstr>ZCOOL KuaiLe</vt:lpstr>
      <vt:lpstr>Arial</vt:lpstr>
      <vt:lpstr>Calibri</vt:lpstr>
      <vt:lpstr>Office Theme</vt:lpstr>
      <vt:lpstr>Custom Design</vt:lpstr>
      <vt:lpstr>PowerPoint Presentation</vt:lpstr>
      <vt:lpstr> 一、十架之下——平庸之恶 </vt:lpstr>
      <vt:lpstr>PowerPoint Presentation</vt:lpstr>
      <vt:lpstr> 一、十架之下——戏弄殴打 </vt:lpstr>
      <vt:lpstr> 一、十架之下——拈阄分衣</vt:lpstr>
      <vt:lpstr> 一、十架之下——嘲讽辱骂  </vt:lpstr>
      <vt:lpstr>PowerPoint Presentation</vt:lpstr>
      <vt:lpstr>PowerPoint Presentation</vt:lpstr>
      <vt:lpstr>斯坦福监狱实验—路西法效应</vt:lpstr>
      <vt:lpstr>  十架之下的四种人  </vt:lpstr>
      <vt:lpstr>二、十架之上  </vt:lpstr>
      <vt:lpstr>三、十架之痛——诗篇22章 </vt:lpstr>
      <vt:lpstr>四、十架之爱</vt:lpstr>
      <vt:lpstr>结语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Joe Xu</cp:lastModifiedBy>
  <cp:revision>105</cp:revision>
  <dcterms:created xsi:type="dcterms:W3CDTF">2014-04-01T16:35:38Z</dcterms:created>
  <dcterms:modified xsi:type="dcterms:W3CDTF">2022-05-26T02:20:33Z</dcterms:modified>
</cp:coreProperties>
</file>