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7" r:id="rId4"/>
    <p:sldId id="282" r:id="rId5"/>
    <p:sldId id="283" r:id="rId6"/>
    <p:sldId id="270" r:id="rId7"/>
    <p:sldId id="271" r:id="rId8"/>
    <p:sldId id="286" r:id="rId9"/>
    <p:sldId id="287" r:id="rId10"/>
    <p:sldId id="292" r:id="rId11"/>
    <p:sldId id="293" r:id="rId12"/>
    <p:sldId id="288" r:id="rId13"/>
    <p:sldId id="289" r:id="rId14"/>
    <p:sldId id="290" r:id="rId15"/>
    <p:sldId id="291" r:id="rId16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8929"/>
    <p:restoredTop sz="94621"/>
  </p:normalViewPr>
  <p:slideViewPr>
    <p:cSldViewPr>
      <p:cViewPr>
        <p:scale>
          <a:sx n="146" d="100"/>
          <a:sy n="146" d="100"/>
        </p:scale>
        <p:origin x="-8" y="-2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5/30/20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1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5/30/20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8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5/30/20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35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7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5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681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86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86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33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5/30/20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90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5/30/20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1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5/30/20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19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t>5/30/20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039953"/>
            <a:ext cx="4572000" cy="66044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6773" y="2751311"/>
            <a:ext cx="424847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28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ja-JP" altLang="en-US" sz="2800" b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徐志雄</a:t>
            </a:r>
            <a:endParaRPr kumimoji="0" lang="en-US" altLang="ko-KR" sz="28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323528" y="2039953"/>
            <a:ext cx="425171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ja-JP" altLang="en-US" sz="4000" b="1">
                <a:solidFill>
                  <a:srgbClr val="FFFF00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跌倒的彼得</a:t>
            </a:r>
            <a:endParaRPr lang="en-US" altLang="ko-KR" sz="4000" b="1" dirty="0">
              <a:solidFill>
                <a:srgbClr val="FFFF00"/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44" y="1332247"/>
            <a:ext cx="2768556" cy="66044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dirty="0"/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326773" y="1332247"/>
            <a:ext cx="244502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4000" b="1">
                <a:solidFill>
                  <a:srgbClr val="FFC000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马可</a:t>
            </a:r>
            <a:r>
              <a:rPr lang="en-US" altLang="ja-JP" sz="4000" b="1" dirty="0">
                <a:solidFill>
                  <a:srgbClr val="FFC000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14</a:t>
            </a:r>
            <a:r>
              <a:rPr lang="ja-JP" altLang="en-US" sz="4000" b="1">
                <a:solidFill>
                  <a:srgbClr val="FFC000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章</a:t>
            </a:r>
            <a:endParaRPr lang="en-US" altLang="ko-KR" sz="4000" b="1" dirty="0">
              <a:solidFill>
                <a:srgbClr val="FFC000"/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0E9082F-53DF-A54F-8E86-5026659F8B71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44" y="0"/>
            <a:ext cx="9183871" cy="5864261"/>
          </a:xfrm>
        </p:spPr>
      </p:pic>
    </p:spTree>
    <p:extLst>
      <p:ext uri="{BB962C8B-B14F-4D97-AF65-F5344CB8AC3E}">
        <p14:creationId xmlns:p14="http://schemas.microsoft.com/office/powerpoint/2010/main" val="37904936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       四、我不认得你们说的这个人</a:t>
            </a:r>
            <a:r>
              <a:rPr lang="en-US" dirty="0"/>
              <a:t> </a:t>
            </a:r>
            <a:endParaRPr lang="ko-KR" alt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>
          <a:xfrm>
            <a:off x="467544" y="1086292"/>
            <a:ext cx="8229600" cy="5511060"/>
          </a:xfrm>
        </p:spPr>
        <p:txBody>
          <a:bodyPr/>
          <a:lstStyle/>
          <a:p>
            <a:r>
              <a:rPr lang="en-US" altLang="ja-JP" sz="3000" dirty="0">
                <a:cs typeface="Arial" pitchFamily="34" charset="0"/>
              </a:rPr>
              <a:t>14:53 </a:t>
            </a:r>
            <a:r>
              <a:rPr lang="ja-JP" altLang="en-US" sz="3000">
                <a:cs typeface="Arial" pitchFamily="34" charset="0"/>
              </a:rPr>
              <a:t>他们把耶稣带到大祭司那里，又有众祭司长和长老并文士都来和大祭司一同聚集。</a:t>
            </a:r>
            <a:br>
              <a:rPr lang="ja-JP" altLang="en-US" sz="3000">
                <a:cs typeface="Arial" pitchFamily="34" charset="0"/>
              </a:rPr>
            </a:br>
            <a:r>
              <a:rPr lang="en-US" altLang="ja-JP" sz="3000" dirty="0">
                <a:cs typeface="Arial" pitchFamily="34" charset="0"/>
              </a:rPr>
              <a:t>14:54 </a:t>
            </a:r>
            <a:r>
              <a:rPr lang="ja-JP" altLang="en-US" sz="3000">
                <a:cs typeface="Arial" pitchFamily="34" charset="0"/>
              </a:rPr>
              <a:t>彼得</a:t>
            </a:r>
            <a:r>
              <a:rPr lang="ja-JP" altLang="en-US" sz="3000">
                <a:solidFill>
                  <a:srgbClr val="FF0000"/>
                </a:solidFill>
                <a:cs typeface="Arial" pitchFamily="34" charset="0"/>
              </a:rPr>
              <a:t>远远地跟着耶稣</a:t>
            </a:r>
            <a:r>
              <a:rPr lang="ja-JP" altLang="en-US" sz="3000">
                <a:cs typeface="Arial" pitchFamily="34" charset="0"/>
              </a:rPr>
              <a:t>，一直进入大祭司的院里，和差役一同坐在火光里烤火。</a:t>
            </a:r>
            <a:br>
              <a:rPr lang="ja-JP" altLang="en-US" sz="3000">
                <a:cs typeface="Arial" pitchFamily="34" charset="0"/>
              </a:rPr>
            </a:br>
            <a:r>
              <a:rPr lang="zh-CN" altLang="en-US" sz="3000" dirty="0">
                <a:cs typeface="Arial" pitchFamily="34" charset="0"/>
              </a:rPr>
              <a:t>。。。</a:t>
            </a:r>
            <a:endParaRPr lang="en-US" altLang="zh-CN" sz="3000" dirty="0">
              <a:cs typeface="Arial" pitchFamily="34" charset="0"/>
            </a:endParaRPr>
          </a:p>
          <a:p>
            <a:r>
              <a:rPr lang="en-US" altLang="ja-JP" sz="3000" dirty="0">
                <a:cs typeface="Arial" pitchFamily="34" charset="0"/>
              </a:rPr>
              <a:t>14:66 </a:t>
            </a:r>
            <a:r>
              <a:rPr lang="ja-JP" altLang="en-US" sz="3000">
                <a:cs typeface="Arial" pitchFamily="34" charset="0"/>
              </a:rPr>
              <a:t>彼得在下边院子里；来了大祭司的一个使女，</a:t>
            </a:r>
            <a:br>
              <a:rPr lang="ja-JP" altLang="en-US" sz="3000">
                <a:cs typeface="Arial" pitchFamily="34" charset="0"/>
              </a:rPr>
            </a:br>
            <a:r>
              <a:rPr lang="en-US" altLang="ja-JP" sz="3000" dirty="0">
                <a:cs typeface="Arial" pitchFamily="34" charset="0"/>
              </a:rPr>
              <a:t>14:67 </a:t>
            </a:r>
            <a:r>
              <a:rPr lang="ja-JP" altLang="en-US" sz="3000">
                <a:cs typeface="Arial" pitchFamily="34" charset="0"/>
              </a:rPr>
              <a:t>见彼得烤火，就看着他，说：「你素来也是同拿撒勒人耶稣一伙的。」</a:t>
            </a:r>
            <a:br>
              <a:rPr lang="ja-JP" altLang="en-US" sz="3000">
                <a:cs typeface="Arial" pitchFamily="34" charset="0"/>
              </a:rPr>
            </a:br>
            <a:r>
              <a:rPr lang="en-US" altLang="ja-JP" sz="3000" dirty="0">
                <a:cs typeface="Arial" pitchFamily="34" charset="0"/>
              </a:rPr>
              <a:t>14:68 </a:t>
            </a:r>
            <a:r>
              <a:rPr lang="ja-JP" altLang="en-US" sz="3000">
                <a:cs typeface="Arial" pitchFamily="34" charset="0"/>
              </a:rPr>
              <a:t>彼得却不承认，说：「我不知道，也不明白你说的是甚么。」于是出来，到了前院，</a:t>
            </a:r>
            <a:r>
              <a:rPr lang="ja-JP" altLang="en-US" sz="3000">
                <a:solidFill>
                  <a:srgbClr val="FF0000"/>
                </a:solidFill>
                <a:cs typeface="Arial" pitchFamily="34" charset="0"/>
              </a:rPr>
              <a:t>鸡就叫了。</a:t>
            </a:r>
            <a:br>
              <a:rPr lang="ja-JP" altLang="en-US" sz="3000">
                <a:solidFill>
                  <a:srgbClr val="FF0000"/>
                </a:solidFill>
                <a:cs typeface="Arial" pitchFamily="34" charset="0"/>
              </a:rPr>
            </a:br>
            <a:endParaRPr lang="ja-JP" altLang="en-US" sz="3000">
              <a:solidFill>
                <a:srgbClr val="FF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8155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       四、我不认得你们说的这个人</a:t>
            </a:r>
            <a:r>
              <a:rPr lang="en-US" dirty="0"/>
              <a:t> </a:t>
            </a:r>
            <a:endParaRPr lang="ko-KR" alt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>
          <a:xfrm>
            <a:off x="467544" y="1086292"/>
            <a:ext cx="8229600" cy="5511060"/>
          </a:xfrm>
        </p:spPr>
        <p:txBody>
          <a:bodyPr/>
          <a:lstStyle/>
          <a:p>
            <a:r>
              <a:rPr lang="en-US" altLang="ja-JP" sz="3200" dirty="0">
                <a:cs typeface="Arial" pitchFamily="34" charset="0"/>
              </a:rPr>
              <a:t>14:69 </a:t>
            </a:r>
            <a:r>
              <a:rPr lang="ja-JP" altLang="en-US" sz="3200">
                <a:cs typeface="Arial" pitchFamily="34" charset="0"/>
              </a:rPr>
              <a:t>那使女看见他，又对旁边站着的人说：「这也是他们一党的。」</a:t>
            </a:r>
            <a:br>
              <a:rPr lang="ja-JP" altLang="en-US" sz="3200">
                <a:cs typeface="Arial" pitchFamily="34" charset="0"/>
              </a:rPr>
            </a:br>
            <a:r>
              <a:rPr lang="en-US" altLang="ja-JP" sz="3200" dirty="0">
                <a:cs typeface="Arial" pitchFamily="34" charset="0"/>
              </a:rPr>
              <a:t>14:70 </a:t>
            </a:r>
            <a:r>
              <a:rPr lang="ja-JP" altLang="en-US" sz="3200">
                <a:cs typeface="Arial" pitchFamily="34" charset="0"/>
              </a:rPr>
              <a:t>彼得又不承认。过了不多的时候，旁边站着的人又对彼得说：「你真是他们一党的！因为你是加利利人。」</a:t>
            </a:r>
            <a:br>
              <a:rPr lang="ja-JP" altLang="en-US" sz="3200">
                <a:cs typeface="Arial" pitchFamily="34" charset="0"/>
              </a:rPr>
            </a:br>
            <a:r>
              <a:rPr lang="en-US" altLang="ja-JP" sz="3200" dirty="0">
                <a:cs typeface="Arial" pitchFamily="34" charset="0"/>
              </a:rPr>
              <a:t>14:71 </a:t>
            </a:r>
            <a:r>
              <a:rPr lang="ja-JP" altLang="en-US" sz="3200">
                <a:cs typeface="Arial" pitchFamily="34" charset="0"/>
              </a:rPr>
              <a:t>彼得就发咒起誓地说：「</a:t>
            </a:r>
            <a:r>
              <a:rPr lang="ja-JP" altLang="en-US" sz="3200">
                <a:solidFill>
                  <a:srgbClr val="FF0000"/>
                </a:solidFill>
                <a:cs typeface="Arial" pitchFamily="34" charset="0"/>
              </a:rPr>
              <a:t>我不认得你们说的这个人</a:t>
            </a:r>
            <a:r>
              <a:rPr lang="ja-JP" altLang="en-US" sz="3200">
                <a:cs typeface="Arial" pitchFamily="34" charset="0"/>
              </a:rPr>
              <a:t>。」</a:t>
            </a:r>
            <a:br>
              <a:rPr lang="ja-JP" altLang="en-US" sz="3200">
                <a:cs typeface="Arial" pitchFamily="34" charset="0"/>
              </a:rPr>
            </a:br>
            <a:r>
              <a:rPr lang="en-US" altLang="ja-JP" sz="3200" dirty="0">
                <a:cs typeface="Arial" pitchFamily="34" charset="0"/>
              </a:rPr>
              <a:t>14:72 </a:t>
            </a:r>
            <a:r>
              <a:rPr lang="ja-JP" altLang="en-US" sz="3200">
                <a:solidFill>
                  <a:srgbClr val="FF0000"/>
                </a:solidFill>
                <a:cs typeface="Arial" pitchFamily="34" charset="0"/>
              </a:rPr>
              <a:t>立时鸡叫了第二遍</a:t>
            </a:r>
            <a:r>
              <a:rPr lang="ja-JP" altLang="en-US" sz="3200">
                <a:cs typeface="Arial" pitchFamily="34" charset="0"/>
              </a:rPr>
              <a:t>。彼得想起耶稣对他所说的话：「鸡叫两遍以先，你要三次不认我。」</a:t>
            </a:r>
            <a:r>
              <a:rPr lang="ja-JP" altLang="en-US" sz="3200">
                <a:solidFill>
                  <a:srgbClr val="FF0000"/>
                </a:solidFill>
                <a:cs typeface="Arial" pitchFamily="34" charset="0"/>
              </a:rPr>
              <a:t>思想起来，就哭了</a:t>
            </a:r>
            <a:r>
              <a:rPr lang="ja-JP" altLang="en-US" sz="3200">
                <a:cs typeface="Arial" pitchFamily="34" charset="0"/>
              </a:rPr>
              <a:t>。</a:t>
            </a:r>
            <a:br>
              <a:rPr lang="ja-JP" altLang="en-US" sz="3200">
                <a:cs typeface="Arial" pitchFamily="34" charset="0"/>
              </a:rPr>
            </a:br>
            <a:endParaRPr lang="ja-JP" altLang="en-US" sz="3200">
              <a:solidFill>
                <a:srgbClr val="FF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2328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6778"/>
            <a:ext cx="7740352" cy="1069514"/>
          </a:xfrm>
        </p:spPr>
        <p:txBody>
          <a:bodyPr/>
          <a:lstStyle/>
          <a:p>
            <a:pPr algn="ctr"/>
            <a:r>
              <a:rPr lang="zh-CN" altLang="en-US" dirty="0"/>
              <a:t>       </a:t>
            </a:r>
            <a:r>
              <a:rPr lang="ja-JP" altLang="en-US"/>
              <a:t>彼得不认主</a:t>
            </a:r>
            <a:endParaRPr lang="ko-KR" altLang="en-US" dirty="0"/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80C0D238-BF1D-5446-9336-98560329080F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135" y="1085850"/>
            <a:ext cx="7651956" cy="5511800"/>
          </a:xfrm>
        </p:spPr>
      </p:pic>
    </p:spTree>
    <p:extLst>
      <p:ext uri="{BB962C8B-B14F-4D97-AF65-F5344CB8AC3E}">
        <p14:creationId xmlns:p14="http://schemas.microsoft.com/office/powerpoint/2010/main" val="5596114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       四、我不认得你们说的这个人</a:t>
            </a:r>
            <a:r>
              <a:rPr lang="en-US" dirty="0"/>
              <a:t> </a:t>
            </a:r>
            <a:endParaRPr lang="ko-KR" alt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>
          <a:xfrm>
            <a:off x="467544" y="1086292"/>
            <a:ext cx="8229600" cy="5511060"/>
          </a:xfrm>
        </p:spPr>
        <p:txBody>
          <a:bodyPr/>
          <a:lstStyle/>
          <a:p>
            <a:endParaRPr lang="en-US" altLang="ja-JP" sz="3200" dirty="0">
              <a:cs typeface="Arial" pitchFamily="34" charset="0"/>
            </a:endParaRPr>
          </a:p>
          <a:p>
            <a:r>
              <a:rPr lang="ja-JP" altLang="en-US" sz="3200">
                <a:cs typeface="Arial" pitchFamily="34" charset="0"/>
              </a:rPr>
              <a:t>彼得说：「你这个人！我不晓得你说的是甚么！」</a:t>
            </a:r>
            <a:r>
              <a:rPr lang="en-US" altLang="ja-JP" sz="3200" dirty="0">
                <a:cs typeface="Arial" pitchFamily="34" charset="0"/>
              </a:rPr>
              <a:t> </a:t>
            </a:r>
            <a:r>
              <a:rPr lang="ja-JP" altLang="en-US" sz="3200">
                <a:cs typeface="Arial" pitchFamily="34" charset="0"/>
              </a:rPr>
              <a:t>正说话之间，鸡就叫了。</a:t>
            </a:r>
            <a:endParaRPr lang="en-US" altLang="ja-JP" sz="3200" dirty="0">
              <a:cs typeface="Arial" pitchFamily="34" charset="0"/>
            </a:endParaRPr>
          </a:p>
          <a:p>
            <a:r>
              <a:rPr lang="ja-JP" altLang="en-US" sz="3200">
                <a:solidFill>
                  <a:srgbClr val="FF0000"/>
                </a:solidFill>
                <a:cs typeface="Arial" pitchFamily="34" charset="0"/>
              </a:rPr>
              <a:t>主转过身来看彼得</a:t>
            </a:r>
            <a:r>
              <a:rPr lang="ja-JP" altLang="en-US" sz="3200">
                <a:cs typeface="Arial" pitchFamily="34" charset="0"/>
              </a:rPr>
              <a:t>，彼得便想起主对他所说的话：「今日鸡叫以先，你要三次不认我。」</a:t>
            </a:r>
            <a:endParaRPr lang="en-US" altLang="ja-JP" sz="3200" dirty="0">
              <a:cs typeface="Arial" pitchFamily="34" charset="0"/>
            </a:endParaRPr>
          </a:p>
          <a:p>
            <a:r>
              <a:rPr lang="ja-JP" altLang="en-US" sz="3200">
                <a:solidFill>
                  <a:srgbClr val="FF0000"/>
                </a:solidFill>
                <a:cs typeface="Arial" pitchFamily="34" charset="0"/>
              </a:rPr>
              <a:t>他就出去痛哭。</a:t>
            </a:r>
            <a:endParaRPr lang="en-US" altLang="ja-JP" sz="3200" dirty="0">
              <a:solidFill>
                <a:srgbClr val="FF0000"/>
              </a:solidFill>
              <a:cs typeface="Arial" pitchFamily="34" charset="0"/>
            </a:endParaRPr>
          </a:p>
          <a:p>
            <a:endParaRPr lang="en-US" altLang="ja-JP" sz="3200" dirty="0">
              <a:solidFill>
                <a:srgbClr val="FF0000"/>
              </a:solidFill>
              <a:cs typeface="Arial" pitchFamily="34" charset="0"/>
            </a:endParaRPr>
          </a:p>
          <a:p>
            <a:r>
              <a:rPr lang="en-US" altLang="zh-CN" sz="3200" dirty="0">
                <a:cs typeface="Arial" pitchFamily="34" charset="0"/>
              </a:rPr>
              <a:t>				——</a:t>
            </a:r>
            <a:r>
              <a:rPr lang="ja-JP" altLang="en-US" sz="3200">
                <a:cs typeface="Arial" pitchFamily="34" charset="0"/>
              </a:rPr>
              <a:t>路加</a:t>
            </a:r>
            <a:r>
              <a:rPr lang="en-US" altLang="ja-JP" sz="3200" dirty="0">
                <a:cs typeface="Arial" pitchFamily="34" charset="0"/>
              </a:rPr>
              <a:t>22:60-62</a:t>
            </a:r>
            <a:endParaRPr lang="ja-JP" altLang="en-US" sz="3200">
              <a:solidFill>
                <a:srgbClr val="FF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820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ja-JP" altLang="en-US"/>
              <a:t>最后的晚餐</a:t>
            </a:r>
            <a:endParaRPr lang="ko-KR" alt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CCDA4E5-5377-F745-9242-8C9727EC0B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9144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763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ja-JP" altLang="en-US"/>
              <a:t>最后的晚餐</a:t>
            </a:r>
            <a:endParaRPr lang="ko-KR" alt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84F710-CD3D-744A-A65C-65F22FF724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87286"/>
            <a:ext cx="9108504" cy="3469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531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ja-JP" altLang="en-US"/>
              <a:t>最后的晚餐</a:t>
            </a:r>
            <a:endParaRPr lang="ko-KR" alt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2769DD3-401E-AE46-BE94-E1A23F053D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604" y="1374314"/>
            <a:ext cx="7128792" cy="5483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3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dirty="0"/>
              <a:t>一、不是我吧？</a:t>
            </a:r>
            <a:r>
              <a:rPr lang="en-US" dirty="0"/>
              <a:t> </a:t>
            </a:r>
            <a:endParaRPr lang="ko-KR" altLang="en-US" b="0" dirty="0">
              <a:latin typeface="SimSun" panose="02010600030101010101" pitchFamily="2" charset="-122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>
          <a:xfrm>
            <a:off x="467544" y="1086292"/>
            <a:ext cx="8229600" cy="5583068"/>
          </a:xfrm>
        </p:spPr>
        <p:txBody>
          <a:bodyPr/>
          <a:lstStyle/>
          <a:p>
            <a:r>
              <a:rPr lang="en-US" altLang="ko-KR" sz="3200" dirty="0">
                <a:cs typeface="Arial" pitchFamily="34" charset="0"/>
              </a:rPr>
              <a:t>14:17 </a:t>
            </a:r>
            <a:r>
              <a:rPr lang="ko-KR" altLang="en-US" sz="3200" dirty="0">
                <a:cs typeface="Arial" pitchFamily="34" charset="0"/>
              </a:rPr>
              <a:t>到了晚上，耶稣和十二个门徒都来了。</a:t>
            </a:r>
            <a:br>
              <a:rPr lang="ko-KR" altLang="en-US" sz="3200" dirty="0">
                <a:cs typeface="Arial" pitchFamily="34" charset="0"/>
              </a:rPr>
            </a:br>
            <a:r>
              <a:rPr lang="en-US" altLang="ko-KR" sz="3200" dirty="0">
                <a:cs typeface="Arial" pitchFamily="34" charset="0"/>
              </a:rPr>
              <a:t>14:18 </a:t>
            </a:r>
            <a:r>
              <a:rPr lang="ko-KR" altLang="en-US" sz="3200" dirty="0">
                <a:cs typeface="Arial" pitchFamily="34" charset="0"/>
              </a:rPr>
              <a:t>他们坐席正吃的时候，耶稣说：「我实在告诉你们，你们中间有一个与我同吃的人要卖我了。」</a:t>
            </a:r>
            <a:br>
              <a:rPr lang="ko-KR" altLang="en-US" sz="3200" dirty="0">
                <a:cs typeface="Arial" pitchFamily="34" charset="0"/>
              </a:rPr>
            </a:br>
            <a:r>
              <a:rPr lang="en-US" altLang="ko-KR" sz="3200" dirty="0">
                <a:cs typeface="Arial" pitchFamily="34" charset="0"/>
              </a:rPr>
              <a:t>14:19 </a:t>
            </a:r>
            <a:r>
              <a:rPr lang="ko-KR" altLang="en-US" sz="3200" dirty="0">
                <a:cs typeface="Arial" pitchFamily="34" charset="0"/>
              </a:rPr>
              <a:t>他们就忧愁起来，一个一个地问他说：「</a:t>
            </a:r>
            <a:r>
              <a:rPr lang="ko-KR" altLang="en-US" sz="3200" dirty="0">
                <a:solidFill>
                  <a:srgbClr val="FF0000"/>
                </a:solidFill>
                <a:cs typeface="Arial" pitchFamily="34" charset="0"/>
              </a:rPr>
              <a:t>是我吗？</a:t>
            </a:r>
            <a:r>
              <a:rPr lang="ko-KR" altLang="en-US" sz="3200" dirty="0">
                <a:cs typeface="Arial" pitchFamily="34" charset="0"/>
              </a:rPr>
              <a:t>」</a:t>
            </a:r>
            <a:br>
              <a:rPr lang="ko-KR" altLang="en-US" sz="3200" dirty="0">
                <a:cs typeface="Arial" pitchFamily="34" charset="0"/>
              </a:rPr>
            </a:br>
            <a:r>
              <a:rPr lang="en-US" altLang="ko-KR" sz="3200" dirty="0">
                <a:cs typeface="Arial" pitchFamily="34" charset="0"/>
              </a:rPr>
              <a:t>14:20 </a:t>
            </a:r>
            <a:r>
              <a:rPr lang="ko-KR" altLang="en-US" sz="3200" dirty="0">
                <a:cs typeface="Arial" pitchFamily="34" charset="0"/>
              </a:rPr>
              <a:t>耶稣对他们说：「是十二个门徒中同我蘸手在盘子里的那个人。</a:t>
            </a:r>
            <a:br>
              <a:rPr lang="ko-KR" altLang="en-US" sz="3200" dirty="0">
                <a:cs typeface="Arial" pitchFamily="34" charset="0"/>
              </a:rPr>
            </a:br>
            <a:r>
              <a:rPr lang="en-US" altLang="ko-KR" sz="3200" dirty="0">
                <a:cs typeface="Arial" pitchFamily="34" charset="0"/>
              </a:rPr>
              <a:t>14:21 </a:t>
            </a:r>
            <a:r>
              <a:rPr lang="ko-KR" altLang="en-US" sz="3200" dirty="0">
                <a:cs typeface="Arial" pitchFamily="34" charset="0"/>
              </a:rPr>
              <a:t>人子必要去世，正如经上指着他所写的；但卖人子的人有祸了！那人不生在世上倒好。」</a:t>
            </a:r>
          </a:p>
        </p:txBody>
      </p:sp>
    </p:spTree>
    <p:extLst>
      <p:ext uri="{BB962C8B-B14F-4D97-AF65-F5344CB8AC3E}">
        <p14:creationId xmlns:p14="http://schemas.microsoft.com/office/powerpoint/2010/main" val="33374200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       二、众人虽然跌倒，我总不能</a:t>
            </a:r>
            <a:endParaRPr lang="ko-KR" alt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>
          <a:xfrm>
            <a:off x="467544" y="1086292"/>
            <a:ext cx="8229600" cy="5511060"/>
          </a:xfrm>
        </p:spPr>
        <p:txBody>
          <a:bodyPr/>
          <a:lstStyle/>
          <a:p>
            <a:r>
              <a:rPr lang="en-US" altLang="ko-KR" sz="3000" dirty="0">
                <a:cs typeface="Arial" pitchFamily="34" charset="0"/>
              </a:rPr>
              <a:t>14:26 </a:t>
            </a:r>
            <a:r>
              <a:rPr lang="ko-KR" altLang="en-US" sz="3000" dirty="0">
                <a:cs typeface="Arial" pitchFamily="34" charset="0"/>
              </a:rPr>
              <a:t>他们唱了诗，就出来，往橄榄山去。</a:t>
            </a:r>
            <a:br>
              <a:rPr lang="ko-KR" altLang="en-US" sz="3000" dirty="0">
                <a:cs typeface="Arial" pitchFamily="34" charset="0"/>
              </a:rPr>
            </a:br>
            <a:r>
              <a:rPr lang="en-US" altLang="ko-KR" sz="3000" dirty="0">
                <a:cs typeface="Arial" pitchFamily="34" charset="0"/>
              </a:rPr>
              <a:t>14:27 </a:t>
            </a:r>
            <a:r>
              <a:rPr lang="ko-KR" altLang="en-US" sz="3000" dirty="0">
                <a:cs typeface="Arial" pitchFamily="34" charset="0"/>
              </a:rPr>
              <a:t>耶稣对他们说：「</a:t>
            </a:r>
            <a:r>
              <a:rPr lang="ko-KR" altLang="en-US" sz="3000" dirty="0">
                <a:solidFill>
                  <a:srgbClr val="FF0000"/>
                </a:solidFill>
                <a:cs typeface="Arial" pitchFamily="34" charset="0"/>
              </a:rPr>
              <a:t>你们都要跌倒了</a:t>
            </a:r>
            <a:r>
              <a:rPr lang="ko-KR" altLang="en-US" sz="3000" dirty="0">
                <a:cs typeface="Arial" pitchFamily="34" charset="0"/>
              </a:rPr>
              <a:t>，因为经上记着说：我要击打牧人，羊就分散了。</a:t>
            </a:r>
            <a:br>
              <a:rPr lang="ko-KR" altLang="en-US" sz="3000" dirty="0">
                <a:cs typeface="Arial" pitchFamily="34" charset="0"/>
              </a:rPr>
            </a:br>
            <a:r>
              <a:rPr lang="en-US" altLang="ko-KR" sz="3000" dirty="0">
                <a:cs typeface="Arial" pitchFamily="34" charset="0"/>
              </a:rPr>
              <a:t>14:28 </a:t>
            </a:r>
            <a:r>
              <a:rPr lang="ko-KR" altLang="en-US" sz="3000" dirty="0">
                <a:cs typeface="Arial" pitchFamily="34" charset="0"/>
              </a:rPr>
              <a:t>但我复活以后，要在你们以先往加利利去。」</a:t>
            </a:r>
            <a:br>
              <a:rPr lang="ko-KR" altLang="en-US" sz="3000" dirty="0">
                <a:cs typeface="Arial" pitchFamily="34" charset="0"/>
              </a:rPr>
            </a:br>
            <a:r>
              <a:rPr lang="en-US" altLang="ko-KR" sz="3000" dirty="0">
                <a:cs typeface="Arial" pitchFamily="34" charset="0"/>
              </a:rPr>
              <a:t>14:29 </a:t>
            </a:r>
            <a:r>
              <a:rPr lang="ko-KR" altLang="en-US" sz="3000" dirty="0">
                <a:cs typeface="Arial" pitchFamily="34" charset="0"/>
              </a:rPr>
              <a:t>彼得说：「</a:t>
            </a:r>
            <a:r>
              <a:rPr lang="ko-KR" altLang="en-US" sz="3000" dirty="0">
                <a:solidFill>
                  <a:srgbClr val="FF0000"/>
                </a:solidFill>
                <a:cs typeface="Arial" pitchFamily="34" charset="0"/>
              </a:rPr>
              <a:t>众人虽然跌倒，我总不能</a:t>
            </a:r>
            <a:r>
              <a:rPr lang="ko-KR" altLang="en-US" sz="3000" dirty="0">
                <a:cs typeface="Arial" pitchFamily="34" charset="0"/>
              </a:rPr>
              <a:t>。」</a:t>
            </a:r>
            <a:br>
              <a:rPr lang="ko-KR" altLang="en-US" sz="3000" dirty="0">
                <a:cs typeface="Arial" pitchFamily="34" charset="0"/>
              </a:rPr>
            </a:br>
            <a:r>
              <a:rPr lang="en-US" altLang="ko-KR" sz="3000" dirty="0">
                <a:cs typeface="Arial" pitchFamily="34" charset="0"/>
              </a:rPr>
              <a:t>14:30 </a:t>
            </a:r>
            <a:r>
              <a:rPr lang="ko-KR" altLang="en-US" sz="3000" dirty="0">
                <a:cs typeface="Arial" pitchFamily="34" charset="0"/>
              </a:rPr>
              <a:t>耶稣对他说：「我实在告诉你，就在今天夜里，</a:t>
            </a:r>
            <a:r>
              <a:rPr lang="ko-KR" altLang="en-US" sz="3000" dirty="0">
                <a:solidFill>
                  <a:srgbClr val="FF0000"/>
                </a:solidFill>
                <a:cs typeface="Arial" pitchFamily="34" charset="0"/>
              </a:rPr>
              <a:t>鸡叫两遍以先，你要三次不认我</a:t>
            </a:r>
            <a:r>
              <a:rPr lang="ko-KR" altLang="en-US" sz="3000" dirty="0">
                <a:cs typeface="Arial" pitchFamily="34" charset="0"/>
              </a:rPr>
              <a:t>。」</a:t>
            </a:r>
            <a:br>
              <a:rPr lang="ko-KR" altLang="en-US" sz="3000" dirty="0">
                <a:cs typeface="Arial" pitchFamily="34" charset="0"/>
              </a:rPr>
            </a:br>
            <a:r>
              <a:rPr lang="en-US" altLang="ko-KR" sz="3000" dirty="0">
                <a:cs typeface="Arial" pitchFamily="34" charset="0"/>
              </a:rPr>
              <a:t>14:31 </a:t>
            </a:r>
            <a:r>
              <a:rPr lang="ko-KR" altLang="en-US" sz="3000" dirty="0">
                <a:cs typeface="Arial" pitchFamily="34" charset="0"/>
              </a:rPr>
              <a:t>彼得却极力地说：「我就是必须和你同死，也总不能不认你。」</a:t>
            </a:r>
            <a:r>
              <a:rPr lang="ko-KR" altLang="en-US" sz="3000" dirty="0">
                <a:solidFill>
                  <a:srgbClr val="FF0000"/>
                </a:solidFill>
                <a:cs typeface="Arial" pitchFamily="34" charset="0"/>
              </a:rPr>
              <a:t>众门徒都是这样说</a:t>
            </a:r>
            <a:r>
              <a:rPr lang="ko-KR" altLang="en-US" sz="3000" dirty="0">
                <a:cs typeface="Arial" pitchFamily="34" charset="0"/>
              </a:rPr>
              <a:t>。</a:t>
            </a:r>
            <a:br>
              <a:rPr lang="ko-KR" altLang="en-US" sz="3000" dirty="0">
                <a:cs typeface="Arial" pitchFamily="34" charset="0"/>
              </a:rPr>
            </a:br>
            <a:endParaRPr lang="ko-KR" altLang="en-US" sz="30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70246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三、总要警醒祷告，免得入了迷惑</a:t>
            </a:r>
            <a:r>
              <a:rPr lang="en-US" dirty="0"/>
              <a:t> </a:t>
            </a:r>
            <a:endParaRPr lang="ko-KR" alt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>
          <a:xfrm>
            <a:off x="467544" y="1086292"/>
            <a:ext cx="8229600" cy="5511060"/>
          </a:xfrm>
        </p:spPr>
        <p:txBody>
          <a:bodyPr/>
          <a:lstStyle/>
          <a:p>
            <a:r>
              <a:rPr lang="en-US" altLang="ja-JP" sz="3200" dirty="0">
                <a:cs typeface="Arial" pitchFamily="34" charset="0"/>
              </a:rPr>
              <a:t>14:32 </a:t>
            </a:r>
            <a:r>
              <a:rPr lang="ja-JP" altLang="en-US" sz="3200">
                <a:cs typeface="Arial" pitchFamily="34" charset="0"/>
              </a:rPr>
              <a:t>他们来到一个地方，名叫客西马尼。耶稣对门徒说：「你们坐在这里，等我祷告。」</a:t>
            </a:r>
            <a:br>
              <a:rPr lang="ja-JP" altLang="en-US" sz="3200">
                <a:cs typeface="Arial" pitchFamily="34" charset="0"/>
              </a:rPr>
            </a:br>
            <a:r>
              <a:rPr lang="en-US" altLang="ja-JP" sz="3200" dirty="0">
                <a:cs typeface="Arial" pitchFamily="34" charset="0"/>
              </a:rPr>
              <a:t>14:33 </a:t>
            </a:r>
            <a:r>
              <a:rPr lang="ja-JP" altLang="en-US" sz="3200">
                <a:cs typeface="Arial" pitchFamily="34" charset="0"/>
              </a:rPr>
              <a:t>于是带着彼得、雅各、约翰同去，就惊恐起来，极其难过，</a:t>
            </a:r>
            <a:br>
              <a:rPr lang="ja-JP" altLang="en-US" sz="3200">
                <a:cs typeface="Arial" pitchFamily="34" charset="0"/>
              </a:rPr>
            </a:br>
            <a:r>
              <a:rPr lang="en-US" altLang="ja-JP" sz="3200" dirty="0">
                <a:cs typeface="Arial" pitchFamily="34" charset="0"/>
              </a:rPr>
              <a:t>14:34 </a:t>
            </a:r>
            <a:r>
              <a:rPr lang="ja-JP" altLang="en-US" sz="3200">
                <a:cs typeface="Arial" pitchFamily="34" charset="0"/>
              </a:rPr>
              <a:t>对他们说：「我心里甚是忧伤，几乎要死；</a:t>
            </a:r>
            <a:r>
              <a:rPr lang="ja-JP" altLang="en-US" sz="3200">
                <a:solidFill>
                  <a:srgbClr val="FF0000"/>
                </a:solidFill>
                <a:cs typeface="Arial" pitchFamily="34" charset="0"/>
              </a:rPr>
              <a:t>你们在这里等候，警醒</a:t>
            </a:r>
            <a:r>
              <a:rPr lang="ja-JP" altLang="en-US" sz="3200">
                <a:cs typeface="Arial" pitchFamily="34" charset="0"/>
              </a:rPr>
              <a:t>。」</a:t>
            </a:r>
            <a:br>
              <a:rPr lang="ja-JP" altLang="en-US" sz="3200">
                <a:cs typeface="Arial" pitchFamily="34" charset="0"/>
              </a:rPr>
            </a:br>
            <a:r>
              <a:rPr lang="en-US" altLang="ja-JP" sz="3200" dirty="0">
                <a:cs typeface="Arial" pitchFamily="34" charset="0"/>
              </a:rPr>
              <a:t>14:35 </a:t>
            </a:r>
            <a:r>
              <a:rPr lang="ja-JP" altLang="en-US" sz="3200">
                <a:cs typeface="Arial" pitchFamily="34" charset="0"/>
              </a:rPr>
              <a:t>他就稍往前走，俯伏在地，祷告说：「倘若可行，便叫那时候过去。」</a:t>
            </a:r>
            <a:br>
              <a:rPr lang="ja-JP" altLang="en-US" sz="3200">
                <a:cs typeface="Arial" pitchFamily="34" charset="0"/>
              </a:rPr>
            </a:br>
            <a:r>
              <a:rPr lang="en-US" altLang="ja-JP" sz="3200" dirty="0">
                <a:cs typeface="Arial" pitchFamily="34" charset="0"/>
              </a:rPr>
              <a:t>14:36 </a:t>
            </a:r>
            <a:r>
              <a:rPr lang="ja-JP" altLang="en-US" sz="3200">
                <a:cs typeface="Arial" pitchFamily="34" charset="0"/>
              </a:rPr>
              <a:t>他说：「阿爸！父啊！在你凡事都能；求你将这杯撤去。然而，</a:t>
            </a:r>
            <a:r>
              <a:rPr lang="ja-JP" altLang="en-US" sz="3200">
                <a:solidFill>
                  <a:srgbClr val="FF0000"/>
                </a:solidFill>
                <a:cs typeface="Arial" pitchFamily="34" charset="0"/>
              </a:rPr>
              <a:t>不要从我的意思，只要从你的意思。</a:t>
            </a:r>
            <a:r>
              <a:rPr lang="ja-JP" altLang="en-US" sz="3200">
                <a:cs typeface="Arial" pitchFamily="34" charset="0"/>
              </a:rPr>
              <a:t>」</a:t>
            </a:r>
            <a:br>
              <a:rPr lang="ja-JP" altLang="en-US" sz="3200">
                <a:cs typeface="Arial" pitchFamily="34" charset="0"/>
              </a:rPr>
            </a:br>
            <a:endParaRPr lang="ja-JP" altLang="en-US" sz="320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0348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三、总要警醒祷告，免得入了迷惑</a:t>
            </a:r>
            <a:r>
              <a:rPr lang="en-US" dirty="0"/>
              <a:t> </a:t>
            </a:r>
            <a:endParaRPr lang="ko-KR" alt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>
          <a:xfrm>
            <a:off x="467544" y="1086292"/>
            <a:ext cx="8229600" cy="5511060"/>
          </a:xfrm>
        </p:spPr>
        <p:txBody>
          <a:bodyPr/>
          <a:lstStyle/>
          <a:p>
            <a:r>
              <a:rPr lang="en-US" altLang="ja-JP" sz="3000" dirty="0">
                <a:cs typeface="Arial" pitchFamily="34" charset="0"/>
              </a:rPr>
              <a:t>14:37 </a:t>
            </a:r>
            <a:r>
              <a:rPr lang="ja-JP" altLang="en-US" sz="3000">
                <a:cs typeface="Arial" pitchFamily="34" charset="0"/>
              </a:rPr>
              <a:t>耶稣回来，见他们睡着了，就对彼得说：「</a:t>
            </a:r>
            <a:r>
              <a:rPr lang="ja-JP" altLang="en-US" sz="3000">
                <a:solidFill>
                  <a:schemeClr val="tx1"/>
                </a:solidFill>
                <a:cs typeface="Arial" pitchFamily="34" charset="0"/>
              </a:rPr>
              <a:t>西门，你睡觉吗？不能警醒片时吗？</a:t>
            </a:r>
            <a:br>
              <a:rPr lang="ja-JP" altLang="en-US" sz="3000">
                <a:solidFill>
                  <a:schemeClr val="tx1"/>
                </a:solidFill>
                <a:cs typeface="Arial" pitchFamily="34" charset="0"/>
              </a:rPr>
            </a:br>
            <a:r>
              <a:rPr lang="en-US" altLang="ja-JP" sz="3000" dirty="0">
                <a:cs typeface="Arial" pitchFamily="34" charset="0"/>
              </a:rPr>
              <a:t>14:38 </a:t>
            </a:r>
            <a:r>
              <a:rPr lang="ja-JP" altLang="en-US" sz="3000">
                <a:solidFill>
                  <a:srgbClr val="FF0000"/>
                </a:solidFill>
                <a:cs typeface="Arial" pitchFamily="34" charset="0"/>
              </a:rPr>
              <a:t>总要警醒祷告，免得入了迷惑</a:t>
            </a:r>
            <a:r>
              <a:rPr lang="ja-JP" altLang="en-US" sz="3000">
                <a:cs typeface="Arial" pitchFamily="34" charset="0"/>
              </a:rPr>
              <a:t>。</a:t>
            </a:r>
            <a:r>
              <a:rPr lang="ja-JP" altLang="en-US" sz="3000">
                <a:solidFill>
                  <a:srgbClr val="FF0000"/>
                </a:solidFill>
                <a:cs typeface="Arial" pitchFamily="34" charset="0"/>
              </a:rPr>
              <a:t>你们心灵固然愿意，肉体却软弱了。</a:t>
            </a:r>
            <a:r>
              <a:rPr lang="ja-JP" altLang="en-US" sz="3000">
                <a:cs typeface="Arial" pitchFamily="34" charset="0"/>
              </a:rPr>
              <a:t>」</a:t>
            </a:r>
            <a:br>
              <a:rPr lang="ja-JP" altLang="en-US" sz="3000">
                <a:cs typeface="Arial" pitchFamily="34" charset="0"/>
              </a:rPr>
            </a:br>
            <a:r>
              <a:rPr lang="en-US" altLang="ja-JP" sz="3000" dirty="0">
                <a:cs typeface="Arial" pitchFamily="34" charset="0"/>
              </a:rPr>
              <a:t>14:39 </a:t>
            </a:r>
            <a:r>
              <a:rPr lang="ja-JP" altLang="en-US" sz="3000">
                <a:cs typeface="Arial" pitchFamily="34" charset="0"/>
              </a:rPr>
              <a:t>耶稣又去祷告，说的话还是与先前一样，</a:t>
            </a:r>
            <a:br>
              <a:rPr lang="ja-JP" altLang="en-US" sz="3000">
                <a:cs typeface="Arial" pitchFamily="34" charset="0"/>
              </a:rPr>
            </a:br>
            <a:r>
              <a:rPr lang="en-US" altLang="ja-JP" sz="3000" dirty="0">
                <a:cs typeface="Arial" pitchFamily="34" charset="0"/>
              </a:rPr>
              <a:t>14:40 </a:t>
            </a:r>
            <a:r>
              <a:rPr lang="ja-JP" altLang="en-US" sz="3000">
                <a:cs typeface="Arial" pitchFamily="34" charset="0"/>
              </a:rPr>
              <a:t>又来见他们睡着了，因为他们的眼睛甚是困倦；他们也不知道怎么回答。</a:t>
            </a:r>
            <a:br>
              <a:rPr lang="ja-JP" altLang="en-US" sz="3000">
                <a:cs typeface="Arial" pitchFamily="34" charset="0"/>
              </a:rPr>
            </a:br>
            <a:r>
              <a:rPr lang="en-US" altLang="ja-JP" sz="3000" dirty="0">
                <a:cs typeface="Arial" pitchFamily="34" charset="0"/>
              </a:rPr>
              <a:t>14:41 </a:t>
            </a:r>
            <a:r>
              <a:rPr lang="ja-JP" altLang="en-US" sz="3000">
                <a:cs typeface="Arial" pitchFamily="34" charset="0"/>
              </a:rPr>
              <a:t>第三次来，对他们说：「现在你们仍然睡觉安歇吧！够了，时候到了。看哪，人子被卖在罪人手里了。</a:t>
            </a:r>
            <a:br>
              <a:rPr lang="ja-JP" altLang="en-US" sz="3000">
                <a:cs typeface="Arial" pitchFamily="34" charset="0"/>
              </a:rPr>
            </a:br>
            <a:r>
              <a:rPr lang="en-US" altLang="ja-JP" sz="3000" dirty="0">
                <a:cs typeface="Arial" pitchFamily="34" charset="0"/>
              </a:rPr>
              <a:t>14:42 </a:t>
            </a:r>
            <a:r>
              <a:rPr lang="ja-JP" altLang="en-US" sz="3000">
                <a:solidFill>
                  <a:srgbClr val="FF0000"/>
                </a:solidFill>
                <a:cs typeface="Arial" pitchFamily="34" charset="0"/>
              </a:rPr>
              <a:t>起来！我们走吧</a:t>
            </a:r>
            <a:r>
              <a:rPr lang="ja-JP" altLang="en-US" sz="3000">
                <a:cs typeface="Arial" pitchFamily="34" charset="0"/>
              </a:rPr>
              <a:t>。看哪，那卖我的人近了！」</a:t>
            </a:r>
          </a:p>
        </p:txBody>
      </p:sp>
    </p:spTree>
    <p:extLst>
      <p:ext uri="{BB962C8B-B14F-4D97-AF65-F5344CB8AC3E}">
        <p14:creationId xmlns:p14="http://schemas.microsoft.com/office/powerpoint/2010/main" val="21900674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91911C1-EC43-504E-9FBF-7DB391C71A85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93"/>
            <a:ext cx="9193010" cy="6159549"/>
          </a:xfrm>
        </p:spPr>
      </p:pic>
    </p:spTree>
    <p:extLst>
      <p:ext uri="{BB962C8B-B14F-4D97-AF65-F5344CB8AC3E}">
        <p14:creationId xmlns:p14="http://schemas.microsoft.com/office/powerpoint/2010/main" val="30186665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3366</TotalTime>
  <Words>844</Words>
  <Application>Microsoft Macintosh PowerPoint</Application>
  <PresentationFormat>On-screen Show (4:3)</PresentationFormat>
  <Paragraphs>28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맑은 고딕</vt:lpstr>
      <vt:lpstr>ＭＳ Ｐゴシック</vt:lpstr>
      <vt:lpstr>宋体</vt:lpstr>
      <vt:lpstr>宋体</vt:lpstr>
      <vt:lpstr>Arial</vt:lpstr>
      <vt:lpstr>Calibri</vt:lpstr>
      <vt:lpstr>Office Theme</vt:lpstr>
      <vt:lpstr>Custom Design</vt:lpstr>
      <vt:lpstr>PowerPoint Presentation</vt:lpstr>
      <vt:lpstr>最后的晚餐</vt:lpstr>
      <vt:lpstr>最后的晚餐</vt:lpstr>
      <vt:lpstr>最后的晚餐</vt:lpstr>
      <vt:lpstr>一、不是我吧？ </vt:lpstr>
      <vt:lpstr>       二、众人虽然跌倒，我总不能</vt:lpstr>
      <vt:lpstr>三、总要警醒祷告，免得入了迷惑 </vt:lpstr>
      <vt:lpstr>三、总要警醒祷告，免得入了迷惑 </vt:lpstr>
      <vt:lpstr>PowerPoint Presentation</vt:lpstr>
      <vt:lpstr>PowerPoint Presentation</vt:lpstr>
      <vt:lpstr>       四、我不认得你们说的这个人 </vt:lpstr>
      <vt:lpstr>       四、我不认得你们说的这个人 </vt:lpstr>
      <vt:lpstr>       彼得不认主</vt:lpstr>
      <vt:lpstr>       四、我不认得你们说的这个人 </vt:lpstr>
    </vt:vector>
  </TitlesOfParts>
  <Company>Microsoft Corporation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Joe Xu</cp:lastModifiedBy>
  <cp:revision>87</cp:revision>
  <dcterms:created xsi:type="dcterms:W3CDTF">2014-04-01T16:35:38Z</dcterms:created>
  <dcterms:modified xsi:type="dcterms:W3CDTF">2020-05-31T02:48:00Z</dcterms:modified>
</cp:coreProperties>
</file>