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6" r:id="rId9"/>
    <p:sldId id="280" r:id="rId10"/>
    <p:sldId id="270" r:id="rId11"/>
    <p:sldId id="269" r:id="rId12"/>
    <p:sldId id="271" r:id="rId13"/>
    <p:sldId id="272" r:id="rId14"/>
    <p:sldId id="273" r:id="rId15"/>
    <p:sldId id="274" r:id="rId16"/>
    <p:sldId id="276" r:id="rId17"/>
    <p:sldId id="279" r:id="rId18"/>
    <p:sldId id="277" r:id="rId19"/>
    <p:sldId id="278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87"/>
    <p:restoredTop sz="94685"/>
  </p:normalViewPr>
  <p:slideViewPr>
    <p:cSldViewPr>
      <p:cViewPr varScale="1">
        <p:scale>
          <a:sx n="120" d="100"/>
          <a:sy n="120" d="100"/>
        </p:scale>
        <p:origin x="176" y="4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39953"/>
            <a:ext cx="4572000" cy="6604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773" y="2751311"/>
            <a:ext cx="42484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02/16/2020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徐志雄</a:t>
            </a:r>
            <a:endParaRPr kumimoji="0"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528" y="2039953"/>
            <a:ext cx="42517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rgbClr val="FFFF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灾难的起头</a:t>
            </a:r>
            <a:endParaRPr lang="en-US" altLang="ko-KR" sz="4000" b="1" dirty="0">
              <a:solidFill>
                <a:srgbClr val="FFFF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4" y="1332247"/>
            <a:ext cx="2768556" cy="6604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6773" y="1332247"/>
            <a:ext cx="2445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b="1">
                <a:solidFill>
                  <a:srgbClr val="FFC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马可</a:t>
            </a:r>
            <a:r>
              <a:rPr lang="en-US" altLang="zh-CN" sz="4000" b="1" dirty="0">
                <a:solidFill>
                  <a:srgbClr val="FFC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13</a:t>
            </a:r>
            <a:r>
              <a:rPr lang="ja-JP" altLang="en-US" sz="4000" b="1">
                <a:solidFill>
                  <a:srgbClr val="FFC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章</a:t>
            </a:r>
            <a:endParaRPr lang="en-US" altLang="ko-KR" sz="4000" b="1" dirty="0">
              <a:solidFill>
                <a:srgbClr val="FFC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    </a:t>
            </a:r>
            <a:r>
              <a:rPr lang="ja-JP" altLang="en-US"/>
              <a:t>新冠病毒</a:t>
            </a:r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B2057-B2A4-114A-AFA6-1F5AB337E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8" y="1182350"/>
            <a:ext cx="7094562" cy="567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3B237-EDAF-CC46-AAFE-59115AEB0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" y="1194951"/>
            <a:ext cx="4195898" cy="24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二、灾难的起头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086292"/>
            <a:ext cx="8229600" cy="551106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13:9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但你们要谨慎；因为人要把你们交给公会，并且你们在会堂里要受鞭打，又为我的缘故站在诸侯与君王面前，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对他们作见证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13:10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然而，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福音必须先传给万民。</a:t>
            </a:r>
            <a:b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13:11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人把你们拉去交官的时候，不要预先思虑说甚么；到那时候，赐给你们甚么话，你们就说甚么；因为说话的不是你们乃是圣灵。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13:12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弟兄要把弟兄，父亲要把儿子，送到死地；儿女要起来与父母为敌，害死他们；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13:13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并且你们要为我的名被众人恨恶。惟有忍耐到底的，必然得救。」</a:t>
            </a: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24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0">
                <a:latin typeface="SimSun" panose="02010600030101010101" pitchFamily="2" charset="-122"/>
                <a:ea typeface="SimSun" panose="02010600030101010101" pitchFamily="2" charset="-122"/>
              </a:rPr>
              <a:t>陈维恩牧师</a:t>
            </a:r>
            <a:br>
              <a:rPr lang="en-US" altLang="ja-JP" b="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3200" b="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ja-JP" altLang="en-US" sz="3200" b="0">
                <a:latin typeface="SimSun" panose="02010600030101010101" pitchFamily="2" charset="-122"/>
                <a:ea typeface="SimSun" panose="02010600030101010101" pitchFamily="2" charset="-122"/>
              </a:rPr>
              <a:t>走到比钱更远的地方</a:t>
            </a:r>
            <a:r>
              <a:rPr lang="en-US" altLang="zh-CN" sz="3200" b="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ko-KR" altLang="en-US" sz="3200" b="0" dirty="0">
              <a:latin typeface="SimSun" panose="02010600030101010101" pitchFamily="2" charset="-122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63C4993-2781-DC4F-B866-3B76B1518BF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79" y="1346200"/>
            <a:ext cx="5882441" cy="5511800"/>
          </a:xfrm>
        </p:spPr>
      </p:pic>
    </p:spTree>
    <p:extLst>
      <p:ext uri="{BB962C8B-B14F-4D97-AF65-F5344CB8AC3E}">
        <p14:creationId xmlns:p14="http://schemas.microsoft.com/office/powerpoint/2010/main" val="101544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二、灾难的起头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086292"/>
            <a:ext cx="8229600" cy="551106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13:9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但你们要谨慎；因为人要把你们交给公会，并且你们在会堂里要受鞭打，又为我的缘故站在诸侯与君王面前，对他们作见证。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13:10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然而，福音必须先传给万民。</a:t>
            </a:r>
            <a:b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13:11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人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把你们拉去交官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的时候，不要预先思虑说甚么；到那时候，赐给你们甚么话，你们就说甚么；因为说话的不是你们乃是圣灵。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13:12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弟兄要把弟兄，父亲要把儿子，送到死地；儿女要起来与父母为敌，害死他们；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13:13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并且你们要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为我的名被众人恨恶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。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惟有忍耐到底的，必然得救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。」</a:t>
            </a: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1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二、灾难的起头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086292"/>
            <a:ext cx="8229600" cy="551106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13:9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但你们要谨慎；因为人要把你们交给公会，并且你们在会堂里要受鞭打，又为我的缘故站在诸侯与君王面前，对他们作见证。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13:10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然而，福音必须先传给万民。</a:t>
            </a:r>
            <a:b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13:11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人把你们拉去交官的时候，不要预先思虑说甚么；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到那时候，赐给你们甚么话，你们就说甚么；因为说话的不是你们乃是圣灵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13:12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弟兄要把弟兄，父亲要把儿子，送到死地；儿女要起来与父母为敌，害死他们；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13:13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并且你们要为我的名被众人恨恶。惟有忍耐到底的，必然得救。」</a:t>
            </a: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58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/>
              <a:t>三</a:t>
            </a:r>
            <a:r>
              <a:rPr lang="zh-CN" altLang="en-US" dirty="0"/>
              <a:t>、主再来的日子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395536" y="980728"/>
            <a:ext cx="8291264" cy="5877272"/>
          </a:xfrm>
        </p:spPr>
        <p:txBody>
          <a:bodyPr/>
          <a:lstStyle/>
          <a:p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13:21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那时若有人对你们说：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『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看哪，基督在这里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』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，或说：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『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基督在那里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』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，你们不要信！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13:22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因为</a:t>
            </a:r>
            <a:r>
              <a:rPr lang="ja-JP" alt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假基督、假先知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将要起来，显神迹奇事，倘若能行，就把选民迷惑了。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13:23 </a:t>
            </a:r>
            <a:r>
              <a:rPr lang="ja-JP" alt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你们要谨慎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。看哪，凡事我都预先告诉你们了。」 </a:t>
            </a: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r>
              <a:rPr lang="en-US" altLang="zh-CN" sz="2800" dirty="0">
                <a:latin typeface="Arial" pitchFamily="34" charset="0"/>
                <a:cs typeface="Arial" pitchFamily="34" charset="0"/>
              </a:rPr>
              <a:t>13:24</a:t>
            </a:r>
            <a:r>
              <a:rPr lang="zh-CN" alt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「在那些日子，那灾难以后，日头要变黑了，月亮也不放光，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13:25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众星要从天上坠落，天势都要震动。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13:26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那时，他们要看见人子有大能力、大荣耀，驾云降临。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13:27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他要差遣天使，把他的选民，从四方，从地极直到天边，都招聚了来。」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2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A979E4-A0A8-6149-81E3-6047EF57C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479584" cy="45651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DE344-B909-E540-AE7A-64EBF7F4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82403"/>
            <a:ext cx="6102294" cy="34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/>
              <a:t>三</a:t>
            </a:r>
            <a:r>
              <a:rPr lang="zh-CN" altLang="en-US" dirty="0"/>
              <a:t>、主再来的日子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57200" y="980728"/>
            <a:ext cx="8229600" cy="5511060"/>
          </a:xfrm>
        </p:spPr>
        <p:txBody>
          <a:bodyPr/>
          <a:lstStyle/>
          <a:p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13:28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「你们可以从无花果树学个比方：当树枝发嫩长叶的时候，你们就知道夏天近了。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13:29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这样，你们几时看见这些事成就，也该知道人子近了，正在门口了。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13:30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我实在告诉你们，这世代还没有过去，这些事都要成就。</a:t>
            </a:r>
            <a:br>
              <a:rPr lang="ja-JP" altLang="en-US" sz="2800"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latin typeface="Arial" pitchFamily="34" charset="0"/>
                <a:cs typeface="Arial" pitchFamily="34" charset="0"/>
              </a:rPr>
              <a:t>13:31 </a:t>
            </a:r>
            <a:r>
              <a:rPr lang="ja-JP" alt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天地要废去，我的话却不能废去。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」</a:t>
            </a: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r>
              <a:rPr lang="en-US" altLang="ja-JP" sz="2800" dirty="0">
                <a:latin typeface="Arial" pitchFamily="34" charset="0"/>
                <a:cs typeface="Arial" pitchFamily="34" charset="0"/>
              </a:rPr>
              <a:t>13:32 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「</a:t>
            </a:r>
            <a:r>
              <a:rPr lang="ja-JP" alt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但那日子，那时辰，没有人知道，连天上的使者也不知道，子也不知道，惟有父知道。</a:t>
            </a:r>
            <a:endParaRPr lang="en-US" altLang="ja-JP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sz="2800" dirty="0">
                <a:latin typeface="Arial" pitchFamily="34" charset="0"/>
                <a:cs typeface="Arial" pitchFamily="34" charset="0"/>
              </a:rPr>
              <a:t>13:33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 你们要</a:t>
            </a:r>
            <a:r>
              <a:rPr lang="ja-JP" alt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谨慎，警醒祈祷</a:t>
            </a:r>
            <a:r>
              <a:rPr lang="ja-JP" altLang="en-US" sz="2800">
                <a:latin typeface="Arial" pitchFamily="34" charset="0"/>
                <a:cs typeface="Arial" pitchFamily="34" charset="0"/>
              </a:rPr>
              <a:t>，因为你们不晓得那日期几时来到。</a:t>
            </a:r>
            <a:endParaRPr lang="en-US" altLang="ja-JP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 </a:t>
            </a:r>
            <a:r>
              <a:rPr lang="ja-JP" altLang="en-US" b="0">
                <a:latin typeface="SimSun" panose="02010600030101010101" pitchFamily="2" charset="-122"/>
                <a:ea typeface="SimSun" panose="02010600030101010101" pitchFamily="2" charset="-122"/>
              </a:rPr>
              <a:t>瘟疫中的马丁路德</a:t>
            </a:r>
            <a:endParaRPr lang="ko-KR" altLang="en-US" b="0" dirty="0">
              <a:latin typeface="SimSun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AFAF6-2A75-304E-BA1E-6DEFBE3C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35054"/>
            <a:ext cx="6624736" cy="56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57200" y="1412776"/>
            <a:ext cx="8229600" cy="360040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13:1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耶稣从殿里出来的时候，有一个门徒对他说：「夫子，请看，这是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何等的石头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！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何等的殿宇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！」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13:2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耶稣对他说：「你看见这大殿宇吗？将来在这里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没有一块石头留在石头上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，不被拆毁了。」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727B9B-C2E4-414F-A606-D60C2C238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97355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EBE61-4782-BE4D-9025-F5BBDAA37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97727"/>
            <a:ext cx="7344816" cy="53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6255C-E656-2C4A-8BC4-DF0AED3A4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863882" y="1380960"/>
            <a:ext cx="3102184" cy="206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912E19-111E-694B-859D-8CD7D2218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840000">
            <a:off x="405847" y="3250824"/>
            <a:ext cx="4018254" cy="2260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3FF95-D0D1-964F-A0B5-87866373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391067" y="1144767"/>
            <a:ext cx="3691449" cy="2075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61B9D-5AEB-3A4E-B6F1-D49FC35AC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401086" y="3308794"/>
            <a:ext cx="5503408" cy="23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272"/>
            <a:ext cx="9144000" cy="1069514"/>
          </a:xfrm>
        </p:spPr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0419A-CD7B-734A-8519-78939904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736855" y="1280968"/>
            <a:ext cx="3275856" cy="2183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976163-95EA-A94D-8423-0494561E8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500752" y="1355494"/>
            <a:ext cx="3540979" cy="198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6FC0C-CE80-9349-882A-E19A9F34E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735669" y="1320145"/>
            <a:ext cx="3491880" cy="2400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0DB003-306E-0A4C-B6AC-729E55227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68" y="4437112"/>
            <a:ext cx="3048000" cy="1765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F0C7C8-A980-9C4D-A41E-0ABEF429F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343833" y="3299403"/>
            <a:ext cx="2981316" cy="1987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5AE04-0418-014C-803A-6D9F87893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1549182" y="4376829"/>
            <a:ext cx="3048000" cy="199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6A08DB-B851-C644-9855-D6FA4521E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840000">
            <a:off x="3554652" y="2009874"/>
            <a:ext cx="3415988" cy="22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A32CF8-D777-7D41-9A0B-ABFE6F2F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06" y="1086292"/>
            <a:ext cx="6009788" cy="5561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BF08B3-F609-D347-8DF2-2693DBBF5C94}"/>
              </a:ext>
            </a:extLst>
          </p:cNvPr>
          <p:cNvSpPr txBox="1"/>
          <p:nvPr/>
        </p:nvSpPr>
        <p:spPr>
          <a:xfrm>
            <a:off x="2085812" y="1556792"/>
            <a:ext cx="812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>
                <a:solidFill>
                  <a:srgbClr val="C00000"/>
                </a:solidFill>
                <a:latin typeface="Xingkai SC" panose="02010600040101010101" pitchFamily="2" charset="-122"/>
                <a:ea typeface="Xingkai SC" panose="02010600040101010101" pitchFamily="2" charset="-122"/>
                <a:cs typeface="LingWai SC Medium" panose="03050602040302020204" pitchFamily="66" charset="-122"/>
              </a:rPr>
              <a:t>利</a:t>
            </a:r>
            <a:endParaRPr lang="en-US" altLang="ja-JP" sz="6000" b="1" dirty="0">
              <a:solidFill>
                <a:srgbClr val="C00000"/>
              </a:solidFill>
              <a:latin typeface="Xingkai SC" panose="02010600040101010101" pitchFamily="2" charset="-122"/>
              <a:ea typeface="Xingkai SC" panose="02010600040101010101" pitchFamily="2" charset="-122"/>
              <a:cs typeface="LingWai SC Medium" panose="03050602040302020204" pitchFamily="66" charset="-122"/>
            </a:endParaRPr>
          </a:p>
          <a:p>
            <a:r>
              <a:rPr lang="ja-JP" altLang="en-US" sz="6000" b="1">
                <a:solidFill>
                  <a:srgbClr val="C00000"/>
                </a:solidFill>
                <a:latin typeface="Xingkai SC" panose="02010600040101010101" pitchFamily="2" charset="-122"/>
                <a:ea typeface="Xingkai SC" panose="02010600040101010101" pitchFamily="2" charset="-122"/>
                <a:cs typeface="LingWai SC Medium" panose="03050602040302020204" pitchFamily="66" charset="-122"/>
              </a:rPr>
              <a:t>吏</a:t>
            </a:r>
            <a:endParaRPr lang="en-US" sz="6000" b="1" dirty="0">
              <a:solidFill>
                <a:srgbClr val="C00000"/>
              </a:solidFill>
              <a:latin typeface="Xingkai SC" panose="02010600040101010101" pitchFamily="2" charset="-122"/>
              <a:ea typeface="Xingkai SC" panose="02010600040101010101" pitchFamily="2" charset="-122"/>
              <a:cs typeface="LingWai SC Medium" panose="03050602040302020204" pitchFamily="66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9570E-D1D0-1A49-998C-7EE097F4CABD}"/>
              </a:ext>
            </a:extLst>
          </p:cNvPr>
          <p:cNvSpPr txBox="1"/>
          <p:nvPr/>
        </p:nvSpPr>
        <p:spPr>
          <a:xfrm>
            <a:off x="3275856" y="1556792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575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  <a:r>
              <a:rPr lang="ja-JP" altLang="en-US"/>
              <a:t>一</a:t>
            </a:r>
            <a:r>
              <a:rPr lang="zh-CN" altLang="en-US" dirty="0"/>
              <a:t>、何等的石头，何等的殿宇 </a:t>
            </a:r>
            <a:endParaRPr lang="ko-K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64C39-841B-6543-8979-BD6CA2D3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" y="1096239"/>
            <a:ext cx="2648892" cy="4709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9300B-AC9E-D540-A66A-08D04B00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11" y="1120597"/>
            <a:ext cx="4738810" cy="2479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9BD25-3C88-414B-92B2-768D1F117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1063159"/>
            <a:ext cx="7812360" cy="5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二、灾难的起头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086292"/>
            <a:ext cx="8229600" cy="479098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13:</a:t>
            </a:r>
            <a:r>
              <a:rPr lang="en-US" altLang="zh-CN" sz="3200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ja-JP" sz="3200" dirty="0">
                <a:latin typeface="Arial" pitchFamily="34" charset="0"/>
                <a:cs typeface="Arial" pitchFamily="34" charset="0"/>
              </a:rPr>
              <a:t>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 耶稣说：「你们要谨慎，免得有人迷惑你们。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13:6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将来有好些人冒我的名来，说：</a:t>
            </a:r>
            <a:r>
              <a:rPr lang="en-US" altLang="ja-JP" sz="3200" dirty="0">
                <a:latin typeface="Arial" pitchFamily="34" charset="0"/>
                <a:cs typeface="Arial" pitchFamily="34" charset="0"/>
              </a:rPr>
              <a:t>『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我是基督</a:t>
            </a:r>
            <a:r>
              <a:rPr lang="en-US" altLang="ja-JP" sz="3200" dirty="0">
                <a:latin typeface="Arial" pitchFamily="34" charset="0"/>
                <a:cs typeface="Arial" pitchFamily="34" charset="0"/>
              </a:rPr>
              <a:t>』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，并且要迷惑许多人。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13:7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你们听见打仗和打仗的风声，不要惊慌。这些事是必须有的，只是末期还没有到。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latin typeface="Arial" pitchFamily="34" charset="0"/>
                <a:cs typeface="Arial" pitchFamily="34" charset="0"/>
              </a:rPr>
              <a:t>13:8 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民要攻打民，国要攻打国；多处必有地震、饥荒。这都是</a:t>
            </a:r>
            <a:r>
              <a:rPr lang="ja-JP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灾难的起头</a:t>
            </a:r>
            <a:r>
              <a:rPr lang="ja-JP" altLang="en-US" sz="3200">
                <a:latin typeface="Arial" pitchFamily="34" charset="0"/>
                <a:cs typeface="Arial" pitchFamily="34" charset="0"/>
              </a:rPr>
              <a:t>（灾难：原文是生产之难）。</a:t>
            </a:r>
            <a:br>
              <a:rPr lang="ja-JP" altLang="en-US" sz="3200">
                <a:latin typeface="Arial" pitchFamily="34" charset="0"/>
                <a:cs typeface="Arial" pitchFamily="34" charset="0"/>
              </a:rPr>
            </a:b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2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1066</Words>
  <Application>Microsoft Macintosh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LingWai SC Medium</vt:lpstr>
      <vt:lpstr>맑은 고딕</vt:lpstr>
      <vt:lpstr>ＭＳ Ｐゴシック</vt:lpstr>
      <vt:lpstr>宋体</vt:lpstr>
      <vt:lpstr>宋体</vt:lpstr>
      <vt:lpstr>Xingkai SC</vt:lpstr>
      <vt:lpstr>Arial</vt:lpstr>
      <vt:lpstr>Calibri</vt:lpstr>
      <vt:lpstr>Office Theme</vt:lpstr>
      <vt:lpstr>Custom Design</vt:lpstr>
      <vt:lpstr>PowerPoint Presentation</vt:lpstr>
      <vt:lpstr>    一、何等的石头，何等的殿宇 </vt:lpstr>
      <vt:lpstr>    一、何等的石头，何等的殿宇 </vt:lpstr>
      <vt:lpstr>    一、何等的石头，何等的殿宇 </vt:lpstr>
      <vt:lpstr>    一、何等的石头，何等的殿宇 </vt:lpstr>
      <vt:lpstr>    一、何等的石头，何等的殿宇 </vt:lpstr>
      <vt:lpstr>    一、何等的石头，何等的殿宇 </vt:lpstr>
      <vt:lpstr>    一、何等的石头，何等的殿宇 </vt:lpstr>
      <vt:lpstr>二、灾难的起头</vt:lpstr>
      <vt:lpstr>    新冠病毒</vt:lpstr>
      <vt:lpstr>二、灾难的起头</vt:lpstr>
      <vt:lpstr>陈维恩牧师 《走到比钱更远的地方》</vt:lpstr>
      <vt:lpstr>二、灾难的起头</vt:lpstr>
      <vt:lpstr>二、灾难的起头</vt:lpstr>
      <vt:lpstr>三、主再来的日子</vt:lpstr>
      <vt:lpstr>PowerPoint Presentation</vt:lpstr>
      <vt:lpstr>三、主再来的日子</vt:lpstr>
      <vt:lpstr> 瘟疫中的马丁路德</vt:lpstr>
    </vt:vector>
  </TitlesOfParts>
  <Company>Microsoft Corporation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Joe Xu</cp:lastModifiedBy>
  <cp:revision>67</cp:revision>
  <dcterms:created xsi:type="dcterms:W3CDTF">2014-04-01T16:35:38Z</dcterms:created>
  <dcterms:modified xsi:type="dcterms:W3CDTF">2020-02-16T02:39:27Z</dcterms:modified>
</cp:coreProperties>
</file>