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0" r:id="rId4"/>
    <p:sldId id="259" r:id="rId5"/>
    <p:sldId id="276" r:id="rId6"/>
    <p:sldId id="261" r:id="rId7"/>
    <p:sldId id="262" r:id="rId8"/>
    <p:sldId id="277" r:id="rId9"/>
    <p:sldId id="272" r:id="rId10"/>
    <p:sldId id="273" r:id="rId11"/>
    <p:sldId id="263" r:id="rId12"/>
    <p:sldId id="264" r:id="rId13"/>
    <p:sldId id="266" r:id="rId14"/>
    <p:sldId id="268" r:id="rId15"/>
    <p:sldId id="274" r:id="rId16"/>
    <p:sldId id="275" r:id="rId17"/>
    <p:sldId id="269" r:id="rId18"/>
    <p:sldId id="278" r:id="rId19"/>
    <p:sldId id="271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6"/>
    <p:restoredTop sz="94589"/>
  </p:normalViewPr>
  <p:slideViewPr>
    <p:cSldViewPr snapToGrid="0" snapToObjects="1">
      <p:cViewPr varScale="1">
        <p:scale>
          <a:sx n="142" d="100"/>
          <a:sy n="142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4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2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49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4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3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69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3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5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9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4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3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8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5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13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E131-F7A1-6D4A-A8AC-69D07018C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神的物当归给神</a:t>
            </a:r>
            <a:r>
              <a:rPr lang="en-US" dirty="0"/>
              <a:t> </a:t>
            </a:r>
            <a:br>
              <a:rPr lang="en-US" dirty="0"/>
            </a:br>
            <a:r>
              <a:rPr lang="zh-CN" altLang="en-US" sz="3000" dirty="0"/>
              <a:t>（</a:t>
            </a:r>
            <a:r>
              <a:rPr lang="ja-JP" altLang="en-US" sz="3000"/>
              <a:t>马可</a:t>
            </a:r>
            <a:r>
              <a:rPr lang="en-US" altLang="zh-CN" sz="3000" dirty="0"/>
              <a:t>12:13-44</a:t>
            </a:r>
            <a:r>
              <a:rPr lang="zh-CN" altLang="en-US" sz="3000" dirty="0"/>
              <a:t>）</a:t>
            </a: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8B8D2-6012-C947-AEB3-A9B8A95D2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399" y="4109803"/>
            <a:ext cx="7068487" cy="1080761"/>
          </a:xfrm>
        </p:spPr>
        <p:txBody>
          <a:bodyPr>
            <a:noAutofit/>
          </a:bodyPr>
          <a:lstStyle/>
          <a:p>
            <a:endParaRPr lang="en-US" dirty="0"/>
          </a:p>
          <a:p>
            <a:pPr algn="ctr"/>
            <a:r>
              <a:rPr lang="ja-JP" altLang="en-US" sz="2400"/>
              <a:t>徐志雄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72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01F5-4C5D-B545-9444-E6F8CE08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/>
              <a:t>复活的奥秘</a:t>
            </a:r>
            <a:r>
              <a:rPr lang="zh-CN" altLang="en-US" sz="2400" dirty="0"/>
              <a:t>（</a:t>
            </a:r>
            <a:r>
              <a:rPr lang="ja-JP" altLang="en-US" sz="2400"/>
              <a:t>哥林多前书</a:t>
            </a:r>
            <a:r>
              <a:rPr lang="en-US" altLang="zh-CN" sz="2400" dirty="0"/>
              <a:t>15</a:t>
            </a:r>
            <a:r>
              <a:rPr lang="ja-JP" altLang="en-US" sz="2400"/>
              <a:t>章</a:t>
            </a:r>
            <a:r>
              <a:rPr lang="zh-CN" altLang="en-US" sz="2400" dirty="0"/>
              <a:t>）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0CEA6-FFDF-F646-B721-C13F738E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9" y="2194560"/>
            <a:ext cx="8137265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15:51-55 </a:t>
            </a:r>
            <a:r>
              <a:rPr lang="ja-JP" altLang="en-US" sz="2400">
                <a:latin typeface="+mj-ea"/>
                <a:ea typeface="+mj-ea"/>
              </a:rPr>
              <a:t>我如今把一件奥秘的事告诉你们：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	</a:t>
            </a:r>
            <a:r>
              <a:rPr lang="ja-JP" altLang="en-US" sz="2400">
                <a:latin typeface="+mj-ea"/>
                <a:ea typeface="+mj-ea"/>
              </a:rPr>
              <a:t>我们不是都要睡觉，乃是都要改变，就在一霎时，眨眼之间，</a:t>
            </a:r>
            <a:r>
              <a:rPr lang="ja-JP" altLang="en-US" sz="2400">
                <a:solidFill>
                  <a:srgbClr val="FFFF00"/>
                </a:solidFill>
                <a:latin typeface="+mj-ea"/>
                <a:ea typeface="+mj-ea"/>
              </a:rPr>
              <a:t>号筒末次吹响的时候</a:t>
            </a:r>
            <a:r>
              <a:rPr lang="ja-JP" altLang="en-US" sz="2400">
                <a:latin typeface="+mj-ea"/>
                <a:ea typeface="+mj-ea"/>
              </a:rPr>
              <a:t>。因号筒要响，死人要复活成为不朽坏的，我们也要改变。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	</a:t>
            </a:r>
            <a:r>
              <a:rPr lang="ja-JP" altLang="en-US" sz="2400">
                <a:solidFill>
                  <a:srgbClr val="FFFF00"/>
                </a:solidFill>
                <a:latin typeface="+mj-ea"/>
                <a:ea typeface="+mj-ea"/>
              </a:rPr>
              <a:t>这必朽坏的总要变成不朽坏的，这必死的总要变成不死的</a:t>
            </a:r>
            <a:r>
              <a:rPr lang="ja-JP" altLang="en-US" sz="2400">
                <a:latin typeface="+mj-ea"/>
                <a:ea typeface="+mj-ea"/>
              </a:rPr>
              <a:t>。这必朽坏的既变成不朽坏的，这必死的既变成不死的，那时经上所记「</a:t>
            </a:r>
            <a:r>
              <a:rPr lang="ja-JP" altLang="en-US" sz="2400">
                <a:solidFill>
                  <a:srgbClr val="FFFF00"/>
                </a:solidFill>
                <a:latin typeface="+mj-ea"/>
                <a:ea typeface="+mj-ea"/>
              </a:rPr>
              <a:t>死被得胜吞灭</a:t>
            </a:r>
            <a:r>
              <a:rPr lang="ja-JP" altLang="en-US" sz="2400">
                <a:latin typeface="+mj-ea"/>
                <a:ea typeface="+mj-ea"/>
              </a:rPr>
              <a:t>」的话就应验了。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	</a:t>
            </a:r>
            <a:r>
              <a:rPr lang="ja-JP" altLang="en-US" sz="2400">
                <a:solidFill>
                  <a:srgbClr val="FFFF00"/>
                </a:solidFill>
                <a:latin typeface="+mj-ea"/>
                <a:ea typeface="+mj-ea"/>
              </a:rPr>
              <a:t>死啊！你得胜的权势在哪里？死啊！你的毒钩在哪里？</a:t>
            </a:r>
            <a:endParaRPr lang="en-US" sz="24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6330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C762-A92B-F246-A609-E5E3A523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ja-JP" altLang="en-US"/>
              <a:t>最大的诫命</a:t>
            </a:r>
            <a:r>
              <a:rPr lang="zh-CN" altLang="en-US" sz="2400" dirty="0">
                <a:solidFill>
                  <a:prstClr val="white"/>
                </a:solidFill>
                <a:latin typeface="宋体" panose="02010600030101010101" pitchFamily="2" charset="-122"/>
              </a:rPr>
              <a:t>（马可</a:t>
            </a:r>
            <a:r>
              <a:rPr lang="en-US" altLang="zh-CN" sz="2400" dirty="0">
                <a:solidFill>
                  <a:prstClr val="white"/>
                </a:solidFill>
                <a:latin typeface="宋体" panose="02010600030101010101" pitchFamily="2" charset="-122"/>
              </a:rPr>
              <a:t>12:28-31</a:t>
            </a:r>
            <a:r>
              <a:rPr lang="zh-CN" altLang="en-US" sz="2400" dirty="0">
                <a:solidFill>
                  <a:prstClr val="white"/>
                </a:solidFill>
                <a:latin typeface="宋体" panose="02010600030101010101" pitchFamily="2" charset="-122"/>
              </a:rPr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BC374-E62D-A749-969D-8E348314C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/>
              <a:t>	</a:t>
            </a:r>
            <a:r>
              <a:rPr lang="ja-JP" altLang="en-US" sz="3200"/>
              <a:t>有一个文士来，听见他们辩论，晓得耶稣回答的好，就问他说：「诫命中哪是第一要紧的呢？」</a:t>
            </a:r>
            <a:br>
              <a:rPr lang="ja-JP" altLang="en-US" sz="3200"/>
            </a:br>
            <a:r>
              <a:rPr lang="en-US" altLang="ja-JP" sz="3200" dirty="0"/>
              <a:t> 	</a:t>
            </a:r>
            <a:r>
              <a:rPr lang="ja-JP" altLang="en-US" sz="3200"/>
              <a:t>耶稣回答说：「第一要紧的就是说：</a:t>
            </a:r>
            <a:r>
              <a:rPr lang="en-US" altLang="ja-JP" sz="3200" dirty="0"/>
              <a:t>『</a:t>
            </a:r>
            <a:r>
              <a:rPr lang="ja-JP" altLang="en-US" sz="3200"/>
              <a:t>以色列啊，你要听，主</a:t>
            </a:r>
            <a:r>
              <a:rPr lang="en-US" altLang="ja-JP" sz="3200" dirty="0"/>
              <a:t>―</a:t>
            </a:r>
            <a:r>
              <a:rPr lang="ja-JP" altLang="en-US" sz="3200"/>
              <a:t>我们　神是</a:t>
            </a:r>
            <a:r>
              <a:rPr lang="ja-JP" altLang="en-US" sz="3200">
                <a:solidFill>
                  <a:srgbClr val="FFFF00"/>
                </a:solidFill>
              </a:rPr>
              <a:t>独一的主</a:t>
            </a:r>
            <a:r>
              <a:rPr lang="zh-CN" altLang="en-US" sz="3200" dirty="0"/>
              <a:t>。</a:t>
            </a:r>
            <a:r>
              <a:rPr lang="ja-JP" altLang="en-US" sz="3200">
                <a:solidFill>
                  <a:srgbClr val="FFFF00"/>
                </a:solidFill>
              </a:rPr>
              <a:t>你要尽心、尽性、尽意、尽力爱主</a:t>
            </a:r>
            <a:r>
              <a:rPr lang="en-US" altLang="ja-JP" sz="3200" dirty="0">
                <a:solidFill>
                  <a:srgbClr val="FFFF00"/>
                </a:solidFill>
              </a:rPr>
              <a:t>―</a:t>
            </a:r>
            <a:r>
              <a:rPr lang="ja-JP" altLang="en-US" sz="3200">
                <a:solidFill>
                  <a:srgbClr val="FFFF00"/>
                </a:solidFill>
              </a:rPr>
              <a:t>你的　神。</a:t>
            </a:r>
            <a:r>
              <a:rPr lang="en-US" altLang="ja-JP" sz="3200" dirty="0"/>
              <a:t>』 </a:t>
            </a:r>
            <a:r>
              <a:rPr lang="ja-JP" altLang="en-US" sz="3200"/>
              <a:t>其次就是说：</a:t>
            </a:r>
            <a:r>
              <a:rPr lang="en-US" altLang="ja-JP" sz="3200" dirty="0"/>
              <a:t>『</a:t>
            </a:r>
            <a:r>
              <a:rPr lang="ja-JP" altLang="en-US" sz="3200">
                <a:solidFill>
                  <a:srgbClr val="FFFF00"/>
                </a:solidFill>
              </a:rPr>
              <a:t>要爱人如己。</a:t>
            </a:r>
            <a:r>
              <a:rPr lang="en-US" altLang="ja-JP" sz="3200" dirty="0"/>
              <a:t>』</a:t>
            </a:r>
            <a:r>
              <a:rPr lang="ja-JP" altLang="en-US" sz="3200"/>
              <a:t>再没有比这两条诫命更大的了。」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308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1C96-0076-AF4C-BAAA-997B4C7B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/>
              <a:t>十诫</a:t>
            </a:r>
            <a:r>
              <a:rPr lang="en-US" altLang="zh-CN" dirty="0"/>
              <a:t>—</a:t>
            </a:r>
            <a:r>
              <a:rPr lang="ja-JP" altLang="en-US"/>
              <a:t>前四诫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F95B5-EBA5-E343-A224-FE5D6E5A5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ja-JP" altLang="en-US" sz="2800"/>
              <a:t>除了我以外，你不可有别的神。</a:t>
            </a:r>
            <a:endParaRPr lang="en-US" altLang="ja-JP" sz="2800" dirty="0"/>
          </a:p>
          <a:p>
            <a:pPr marL="257175" indent="-257175">
              <a:buFont typeface="+mj-lt"/>
              <a:buAutoNum type="arabicPeriod"/>
            </a:pPr>
            <a:r>
              <a:rPr lang="ja-JP" altLang="en-US" sz="2800"/>
              <a:t>不可为自己雕刻偶像</a:t>
            </a:r>
            <a:r>
              <a:rPr lang="en-US" altLang="zh-CN" sz="2800" dirty="0"/>
              <a:t>······</a:t>
            </a:r>
            <a:r>
              <a:rPr lang="ja-JP" altLang="en-US" sz="2800"/>
              <a:t>不可跪拜那些像，也不可事奉它</a:t>
            </a:r>
            <a:r>
              <a:rPr lang="zh-CN" altLang="en-US" sz="2800" dirty="0"/>
              <a:t>。</a:t>
            </a:r>
            <a:endParaRPr lang="en-US" altLang="ja-JP" sz="2800" dirty="0"/>
          </a:p>
          <a:p>
            <a:pPr marL="257175" indent="-257175">
              <a:buFont typeface="+mj-lt"/>
              <a:buAutoNum type="arabicPeriod"/>
            </a:pPr>
            <a:r>
              <a:rPr lang="ja-JP" altLang="en-US" sz="2800"/>
              <a:t>不可妄称耶和华</a:t>
            </a:r>
            <a:r>
              <a:rPr lang="en-US" altLang="ja-JP" sz="2800" dirty="0"/>
              <a:t>―</a:t>
            </a:r>
            <a:r>
              <a:rPr lang="ja-JP" altLang="en-US" sz="2800"/>
              <a:t>你　神的名；因为妄称耶和华名的，耶和华必不以他为无罪。</a:t>
            </a:r>
            <a:endParaRPr lang="en-US" altLang="ja-JP" sz="2800" dirty="0"/>
          </a:p>
          <a:p>
            <a:pPr marL="257175" indent="-257175">
              <a:buFont typeface="+mj-lt"/>
              <a:buAutoNum type="arabicPeriod"/>
            </a:pPr>
            <a:r>
              <a:rPr lang="ja-JP" altLang="en-US" sz="2800"/>
              <a:t>当记念安息日，守为圣日。</a:t>
            </a:r>
            <a:endParaRPr lang="en-US" altLang="ja-JP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774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1C96-0076-AF4C-BAAA-997B4C7B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/>
              <a:t>十诫</a:t>
            </a:r>
            <a:r>
              <a:rPr lang="en-US" altLang="zh-CN" dirty="0"/>
              <a:t>—</a:t>
            </a:r>
            <a:r>
              <a:rPr lang="ja-JP" altLang="en-US"/>
              <a:t>后六诫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F95B5-EBA5-E343-A224-FE5D6E5A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9" y="2194560"/>
            <a:ext cx="7955281" cy="40690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ja-JP" altLang="en-US" sz="2800"/>
              <a:t>当孝敬父母，使你的日子在耶和华</a:t>
            </a:r>
            <a:r>
              <a:rPr lang="en-US" altLang="ja-JP" sz="2800" dirty="0"/>
              <a:t>―</a:t>
            </a:r>
            <a:r>
              <a:rPr lang="ja-JP" altLang="en-US" sz="2800"/>
              <a:t>你　神所赐你的地上得以长久。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ja-JP" altLang="en-US" sz="2800"/>
              <a:t>不可杀人。</a:t>
            </a:r>
            <a:endParaRPr lang="en-US" altLang="ja-JP" sz="2800" dirty="0"/>
          </a:p>
          <a:p>
            <a:pPr marL="457200" indent="-457200">
              <a:buFont typeface="+mj-lt"/>
              <a:buAutoNum type="arabicPeriod" startAt="5"/>
            </a:pPr>
            <a:r>
              <a:rPr lang="ja-JP" altLang="en-US" sz="2800"/>
              <a:t>不可奸淫。</a:t>
            </a:r>
            <a:endParaRPr lang="en-US" altLang="ja-JP" sz="2800" dirty="0"/>
          </a:p>
          <a:p>
            <a:pPr marL="457200" indent="-457200">
              <a:buFont typeface="+mj-lt"/>
              <a:buAutoNum type="arabicPeriod" startAt="5"/>
            </a:pPr>
            <a:r>
              <a:rPr lang="ja-JP" altLang="en-US" sz="2800"/>
              <a:t>不可偷盗。</a:t>
            </a:r>
            <a:endParaRPr lang="en-US" altLang="ja-JP" sz="2800" dirty="0"/>
          </a:p>
          <a:p>
            <a:pPr marL="457200" indent="-457200">
              <a:buFont typeface="+mj-lt"/>
              <a:buAutoNum type="arabicPeriod" startAt="5"/>
            </a:pPr>
            <a:r>
              <a:rPr lang="ja-JP" altLang="en-US" sz="2800"/>
              <a:t>不可作假见证陷害人。</a:t>
            </a:r>
            <a:endParaRPr lang="en-US" altLang="ja-JP" sz="2800" dirty="0"/>
          </a:p>
          <a:p>
            <a:pPr marL="457200" indent="-457200">
              <a:buFont typeface="+mj-lt"/>
              <a:buAutoNum type="arabicPeriod" startAt="5"/>
            </a:pPr>
            <a:r>
              <a:rPr lang="ja-JP" altLang="en-US" sz="2800"/>
              <a:t>不可贪恋人的房屋</a:t>
            </a:r>
            <a:r>
              <a:rPr lang="en-US" altLang="zh-CN" sz="2800" dirty="0"/>
              <a:t>······</a:t>
            </a:r>
            <a:r>
              <a:rPr lang="ja-JP" altLang="en-US" sz="2800"/>
              <a:t>妻子、仆婢、牛驴，并他一切所有的。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61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4C26-902B-CE48-BE65-2EE652C7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约翰一书</a:t>
            </a:r>
            <a:r>
              <a:rPr lang="en-US" altLang="zh-CN" dirty="0"/>
              <a:t>4:20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451F-7E21-E047-B01C-9818DAAD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/>
              <a:t>不爱他所看见的弟兄，</a:t>
            </a: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/>
              <a:t>就不能爱没有看见的　神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263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BDB8-A141-EF43-AA5B-3E05472B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西敏寺大教堂西门</a:t>
            </a:r>
            <a:br>
              <a:rPr lang="en-US" altLang="ja-JP" dirty="0"/>
            </a:br>
            <a:r>
              <a:rPr lang="en-US" altLang="zh-CN" sz="3600" dirty="0"/>
              <a:t>20</a:t>
            </a:r>
            <a:r>
              <a:rPr lang="ja-JP" altLang="en-US" sz="3600"/>
              <a:t>世纪十大殉道者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F53D0-2B68-194A-AC14-689BD7A30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8" y="2915771"/>
            <a:ext cx="8331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7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7C76C-7279-7B48-AA99-CA3287D8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1133157"/>
            <a:ext cx="6857999" cy="45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23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4F98-D575-E342-BC76-1FF0A0D3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ja-JP" altLang="en-US"/>
              <a:t>寡妇的小钱</a:t>
            </a:r>
            <a:r>
              <a:rPr lang="zh-CN" altLang="en-US" sz="2400" dirty="0">
                <a:solidFill>
                  <a:prstClr val="white"/>
                </a:solidFill>
                <a:latin typeface="宋体" panose="02010600030101010101" pitchFamily="2" charset="-122"/>
              </a:rPr>
              <a:t>（马可</a:t>
            </a:r>
            <a:r>
              <a:rPr lang="en-US" altLang="zh-CN" sz="2400" dirty="0">
                <a:solidFill>
                  <a:prstClr val="white"/>
                </a:solidFill>
                <a:latin typeface="宋体" panose="02010600030101010101" pitchFamily="2" charset="-122"/>
              </a:rPr>
              <a:t>12:41-44</a:t>
            </a:r>
            <a:r>
              <a:rPr lang="zh-CN" altLang="en-US" sz="2400" dirty="0">
                <a:solidFill>
                  <a:prstClr val="white"/>
                </a:solidFill>
                <a:latin typeface="宋体" panose="02010600030101010101" pitchFamily="2" charset="-122"/>
              </a:rPr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C27F7-7FD4-7245-A9AD-933AD9D2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/>
              <a:t>	</a:t>
            </a:r>
            <a:r>
              <a:rPr lang="ja-JP" altLang="en-US" sz="3200"/>
              <a:t>耶稣对银库坐着，看众人怎样投钱入库。有好些财主往里投了若干的钱。</a:t>
            </a:r>
            <a:br>
              <a:rPr lang="ja-JP" altLang="en-US" sz="3200"/>
            </a:br>
            <a:r>
              <a:rPr lang="en-US" altLang="ja-JP" sz="3200" dirty="0"/>
              <a:t>	</a:t>
            </a:r>
            <a:r>
              <a:rPr lang="ja-JP" altLang="en-US" sz="3200"/>
              <a:t>有一个穷寡妇来，往里投了</a:t>
            </a:r>
            <a:r>
              <a:rPr lang="ja-JP" altLang="en-US" sz="3200">
                <a:solidFill>
                  <a:srgbClr val="FF0000"/>
                </a:solidFill>
              </a:rPr>
              <a:t>两个小钱</a:t>
            </a:r>
            <a:r>
              <a:rPr lang="ja-JP" altLang="en-US" sz="3200"/>
              <a:t>，</a:t>
            </a:r>
            <a:r>
              <a:rPr lang="ja-JP" altLang="en-US" sz="3200">
                <a:solidFill>
                  <a:srgbClr val="FF0000"/>
                </a:solidFill>
              </a:rPr>
              <a:t>就是一个大钱</a:t>
            </a:r>
            <a:r>
              <a:rPr lang="ja-JP" altLang="en-US" sz="3200"/>
              <a:t>。</a:t>
            </a:r>
            <a:br>
              <a:rPr lang="ja-JP" altLang="en-US" sz="3200"/>
            </a:br>
            <a:r>
              <a:rPr lang="en-US" altLang="ja-JP" sz="3200" dirty="0"/>
              <a:t>	</a:t>
            </a:r>
            <a:r>
              <a:rPr lang="ja-JP" altLang="en-US" sz="3200"/>
              <a:t>耶稣叫门徒来，说：「我实在告诉你们，这穷寡妇投入库里的，比众人所投的更多。因为，他们都是自己有余，拿出来投在里头；但这寡妇是自己不足，</a:t>
            </a:r>
            <a:r>
              <a:rPr lang="ja-JP" altLang="en-US" sz="3200">
                <a:solidFill>
                  <a:srgbClr val="FF0000"/>
                </a:solidFill>
              </a:rPr>
              <a:t>把她一切养生的都投上了</a:t>
            </a:r>
            <a:r>
              <a:rPr lang="ja-JP" altLang="en-US" sz="3200"/>
              <a:t>。」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2096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6D73-5F4F-6A47-B411-EA3E41C0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59CA-51EA-F942-BDCC-7DD47BAE3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600"/>
              <a:t>真正的奉献是不计较后果的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317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A91A-26D8-7C4C-9297-1C654F2F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Temple University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2A96B-0783-7E4B-B54A-8C470D310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344654"/>
            <a:ext cx="7956550" cy="3768892"/>
          </a:xfrm>
        </p:spPr>
      </p:pic>
    </p:spTree>
    <p:extLst>
      <p:ext uri="{BB962C8B-B14F-4D97-AF65-F5344CB8AC3E}">
        <p14:creationId xmlns:p14="http://schemas.microsoft.com/office/powerpoint/2010/main" val="38228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7BD1-83AE-8F45-889E-A2490C51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 神的物当归给神</a:t>
            </a:r>
            <a:r>
              <a:rPr lang="zh-CN" altLang="en-US" sz="2400" dirty="0">
                <a:latin typeface="+mj-ea"/>
              </a:rPr>
              <a:t>（马可</a:t>
            </a:r>
            <a:r>
              <a:rPr lang="en-US" altLang="zh-CN" sz="2400" dirty="0">
                <a:latin typeface="+mj-ea"/>
              </a:rPr>
              <a:t>12:13-17</a:t>
            </a:r>
            <a:r>
              <a:rPr lang="zh-CN" altLang="en-US" sz="2400" dirty="0">
                <a:latin typeface="+mj-ea"/>
              </a:rPr>
              <a:t>） </a:t>
            </a:r>
            <a:endParaRPr lang="en-US" sz="2400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0576-C1E3-5A4B-8116-CB032BAC3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9" y="2503170"/>
            <a:ext cx="8154521" cy="4175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/>
              <a:t>	</a:t>
            </a:r>
            <a:r>
              <a:rPr lang="ja-JP" altLang="en-US" sz="2800"/>
              <a:t>他们打发几个</a:t>
            </a:r>
            <a:r>
              <a:rPr lang="ja-JP" altLang="en-US" sz="2800">
                <a:solidFill>
                  <a:srgbClr val="FFFF00"/>
                </a:solidFill>
              </a:rPr>
              <a:t>法利赛人</a:t>
            </a:r>
            <a:r>
              <a:rPr lang="ja-JP" altLang="en-US" sz="2800"/>
              <a:t>和几个</a:t>
            </a:r>
            <a:r>
              <a:rPr lang="ja-JP" altLang="en-US" sz="2800">
                <a:solidFill>
                  <a:srgbClr val="FFFF00"/>
                </a:solidFill>
              </a:rPr>
              <a:t>希律党的人</a:t>
            </a:r>
            <a:r>
              <a:rPr lang="ja-JP" altLang="en-US" sz="2800"/>
              <a:t>到耶稣那里，要就着他的话陷害他。他们来了，就对他说：「夫子，我们知道你是诚实的，甚么人你都不徇情面；因为你不看人的外貌，乃是诚诚实实传　神的道。纳税给凯撒可以不可以？我们该纳不该纳？」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	</a:t>
            </a:r>
            <a:r>
              <a:rPr lang="ja-JP" altLang="en-US" sz="2800"/>
              <a:t>耶稣知道他们的假意，就对他们说：「你们为甚么试探我？拿一个银钱来给我看！」他们就拿了来。耶稣说：「这像和这号是谁的？」他们说：「是凯撒的。」</a:t>
            </a:r>
            <a:r>
              <a:rPr lang="zh-CN" altLang="en-US" sz="2800" dirty="0"/>
              <a:t> </a:t>
            </a:r>
            <a:r>
              <a:rPr lang="ja-JP" altLang="en-US" sz="2800"/>
              <a:t>耶稣说：「</a:t>
            </a:r>
            <a:r>
              <a:rPr lang="ja-JP" altLang="en-US" sz="2800">
                <a:solidFill>
                  <a:srgbClr val="FFFF00"/>
                </a:solidFill>
              </a:rPr>
              <a:t>凯撒的物当归给凯撒，　神的物当归给　神。</a:t>
            </a:r>
            <a:r>
              <a:rPr lang="ja-JP" altLang="en-US" sz="2800"/>
              <a:t>」</a:t>
            </a:r>
            <a:r>
              <a:rPr lang="zh-CN" altLang="en-US" sz="2800" dirty="0"/>
              <a:t> </a:t>
            </a:r>
            <a:r>
              <a:rPr lang="ja-JP" altLang="en-US" sz="2800"/>
              <a:t>他们就很希奇他。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9193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A91A-26D8-7C4C-9297-1C654F2F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Hattie May &amp; 57</a:t>
            </a:r>
            <a:r>
              <a:rPr lang="zh-CN" altLang="en-US" dirty="0"/>
              <a:t> </a:t>
            </a:r>
            <a:r>
              <a:rPr lang="en-US" altLang="zh-CN" dirty="0"/>
              <a:t>cents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DD05C74-ECD9-6E49-A099-5C1E40A45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304" y="2193925"/>
            <a:ext cx="3221391" cy="4070350"/>
          </a:xfrm>
        </p:spPr>
      </p:pic>
    </p:spTree>
    <p:extLst>
      <p:ext uri="{BB962C8B-B14F-4D97-AF65-F5344CB8AC3E}">
        <p14:creationId xmlns:p14="http://schemas.microsoft.com/office/powerpoint/2010/main" val="97263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01B7-9192-224E-BD2E-85F01B46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prstClr val="white"/>
                </a:solidFill>
              </a:rPr>
              <a:t>1</a:t>
            </a:r>
            <a:r>
              <a:rPr lang="zh-CN" altLang="en-US" dirty="0">
                <a:solidFill>
                  <a:prstClr val="white"/>
                </a:solidFill>
              </a:rPr>
              <a:t> 神的物当归给神</a:t>
            </a:r>
            <a:r>
              <a:rPr lang="zh-CN" altLang="en-US" sz="2400" dirty="0">
                <a:solidFill>
                  <a:prstClr val="white"/>
                </a:solidFill>
                <a:latin typeface="宋体" panose="02010600030101010101" pitchFamily="2" charset="-122"/>
              </a:rPr>
              <a:t>（马可</a:t>
            </a:r>
            <a:r>
              <a:rPr lang="en-US" altLang="zh-CN" sz="2400" dirty="0">
                <a:solidFill>
                  <a:prstClr val="white"/>
                </a:solidFill>
                <a:latin typeface="宋体" panose="02010600030101010101" pitchFamily="2" charset="-122"/>
              </a:rPr>
              <a:t>12:13-17</a:t>
            </a:r>
            <a:r>
              <a:rPr lang="zh-CN" altLang="en-US" sz="2400" dirty="0">
                <a:solidFill>
                  <a:prstClr val="white"/>
                </a:solidFill>
                <a:latin typeface="宋体" panose="02010600030101010101" pitchFamily="2" charset="-122"/>
              </a:rPr>
              <a:t>）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9664-86B4-054A-925F-61C5901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/>
              <a:t>法利赛人</a:t>
            </a:r>
            <a:endParaRPr lang="en-US" altLang="ja-JP" sz="2800" dirty="0"/>
          </a:p>
          <a:p>
            <a:r>
              <a:rPr lang="ja-JP" altLang="en-US" sz="2800"/>
              <a:t>撒都该人</a:t>
            </a:r>
            <a:r>
              <a:rPr lang="zh-CN" altLang="en-US" sz="2800" dirty="0"/>
              <a:t>（</a:t>
            </a:r>
            <a:r>
              <a:rPr lang="ja-JP" altLang="en-US" sz="2800"/>
              <a:t>希律党人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r>
              <a:rPr lang="ja-JP" altLang="en-US" sz="2800"/>
              <a:t>爱色尼人</a:t>
            </a:r>
            <a:endParaRPr lang="en-US" altLang="ja-JP" sz="2800" dirty="0"/>
          </a:p>
          <a:p>
            <a:r>
              <a:rPr lang="ja-JP" altLang="en-US" sz="2800"/>
              <a:t>奋锐党人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2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01B7-9192-224E-BD2E-85F01B46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凯撒的物当归给凯撒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9664-86B4-054A-925F-61C5901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政府的权柄来自上帝</a:t>
            </a:r>
            <a:r>
              <a:rPr lang="zh-CN" altLang="en-US" sz="2800" dirty="0"/>
              <a:t>，</a:t>
            </a:r>
            <a:r>
              <a:rPr lang="ja-JP" altLang="en-US" sz="2800"/>
              <a:t>所以我们要顺服政府</a:t>
            </a:r>
            <a:r>
              <a:rPr lang="zh-CN" altLang="en-US" sz="2800" dirty="0"/>
              <a:t>；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政府的职责是保护人民，赏善罚恶；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评判政府</a:t>
            </a:r>
            <a:r>
              <a:rPr lang="zh-CN" altLang="en-US" sz="2800" dirty="0"/>
              <a:t>，</a:t>
            </a:r>
            <a:r>
              <a:rPr lang="ja-JP" altLang="en-US" sz="2800"/>
              <a:t>督促它施行它的职责是我们作为公民的责任；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改朝换代之后那个新政府的权柄依然来自上帝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政府的权柄来自上帝，上帝比政府更大，所以我们更要顺服上帝；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4498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01B7-9192-224E-BD2E-85F01B46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神的物当归给神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9664-86B4-054A-925F-61C5901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凭着你的良心去尽你的社会责任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/>
              <a:t>“</a:t>
            </a:r>
            <a:r>
              <a:rPr lang="ja-JP" altLang="en-US" sz="2800"/>
              <a:t>食物若叫我弟兄跌倒，我就永远不吃肉，免得叫我弟兄跌倒了</a:t>
            </a:r>
            <a:r>
              <a:rPr lang="zh-CN" altLang="en-US" sz="2800" dirty="0"/>
              <a:t>。</a:t>
            </a:r>
            <a:r>
              <a:rPr lang="ja-JP" altLang="en-US" sz="2800"/>
              <a:t>”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/>
              <a:t>“</a:t>
            </a:r>
            <a:r>
              <a:rPr lang="ja-JP" altLang="en-US" sz="2800"/>
              <a:t>叫他们看见你们的好行为，便将荣耀归给你们在天上的父</a:t>
            </a:r>
            <a:r>
              <a:rPr lang="zh-CN" altLang="en-US" sz="2800" dirty="0"/>
              <a:t>。”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680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F131-536A-0D4B-BEDE-5CA6E632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2</a:t>
            </a:r>
            <a:r>
              <a:rPr lang="zh-CN" altLang="en-US" dirty="0"/>
              <a:t> 活人的神</a:t>
            </a:r>
            <a:r>
              <a:rPr lang="zh-CN" altLang="en-US" sz="2400" dirty="0">
                <a:solidFill>
                  <a:prstClr val="white"/>
                </a:solidFill>
                <a:latin typeface="宋体" panose="02010600030101010101" pitchFamily="2" charset="-122"/>
              </a:rPr>
              <a:t>（马可</a:t>
            </a:r>
            <a:r>
              <a:rPr lang="en-US" altLang="zh-CN" sz="2400" dirty="0">
                <a:solidFill>
                  <a:prstClr val="white"/>
                </a:solidFill>
                <a:latin typeface="宋体" panose="02010600030101010101" pitchFamily="2" charset="-122"/>
              </a:rPr>
              <a:t>12:18-27</a:t>
            </a:r>
            <a:r>
              <a:rPr lang="zh-CN" altLang="en-US" sz="2400" dirty="0">
                <a:solidFill>
                  <a:prstClr val="white"/>
                </a:solidFill>
                <a:latin typeface="宋体" panose="02010600030101010101" pitchFamily="2" charset="-122"/>
              </a:rPr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64F8-41D6-0E49-92A1-2A5678A4B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9" y="2194560"/>
            <a:ext cx="8074511" cy="4466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/>
              <a:t>撒都该人常说没有复活的事。他们来问耶稣说：「夫子，摩西为我们写着说：</a:t>
            </a:r>
            <a:r>
              <a:rPr lang="en-US" altLang="ja-JP" sz="2400" dirty="0"/>
              <a:t>『</a:t>
            </a:r>
            <a:r>
              <a:rPr lang="ja-JP" altLang="en-US" sz="2400"/>
              <a:t>人若死了，撇下妻子，没有孩子，他兄弟当娶他的妻，为哥哥生子立后。</a:t>
            </a:r>
            <a:r>
              <a:rPr lang="en-US" altLang="ja-JP" sz="2400" dirty="0"/>
              <a:t>』</a:t>
            </a:r>
            <a:br>
              <a:rPr lang="en-US" altLang="ja-JP" sz="2400" dirty="0"/>
            </a:br>
            <a:r>
              <a:rPr lang="en-US" altLang="ja-JP" sz="2400" dirty="0"/>
              <a:t>	</a:t>
            </a:r>
            <a:r>
              <a:rPr lang="ja-JP" altLang="en-US" sz="2400"/>
              <a:t>有弟兄七人，第一个娶了妻，死了，没有留下孩子。第二个娶了她，也死了，没有留下孩子。第三个也是这样。那七个人都没有留下孩子；末了，那妇人也死了。当复活的时候，她是哪一个的妻子呢？因为他们七个人都娶过她。」</a:t>
            </a:r>
            <a:br>
              <a:rPr lang="ja-JP" altLang="en-US" sz="2400"/>
            </a:br>
            <a:r>
              <a:rPr lang="en-US" altLang="ja-JP" sz="2400" dirty="0"/>
              <a:t>	</a:t>
            </a:r>
            <a:r>
              <a:rPr lang="ja-JP" altLang="en-US" sz="2400"/>
              <a:t>耶稣说：「你们所以错了，岂不是因为不明白圣经，不晓得　神的大能吗？</a:t>
            </a:r>
            <a:r>
              <a:rPr lang="ja-JP" altLang="en-US" sz="2400">
                <a:solidFill>
                  <a:srgbClr val="FFFF00"/>
                </a:solidFill>
              </a:rPr>
              <a:t>人从死里复活，也不娶也不嫁，乃像天上的使者一样。</a:t>
            </a:r>
            <a:r>
              <a:rPr lang="ja-JP" altLang="en-US" sz="2400"/>
              <a:t>论到死人复活，你们没有念过摩西的书荆棘篇上所载的吗？　神对摩西说：</a:t>
            </a:r>
            <a:r>
              <a:rPr lang="en-US" altLang="ja-JP" sz="2400" dirty="0"/>
              <a:t>『</a:t>
            </a:r>
            <a:r>
              <a:rPr lang="ja-JP" altLang="en-US" sz="2400">
                <a:solidFill>
                  <a:srgbClr val="FFFF00"/>
                </a:solidFill>
              </a:rPr>
              <a:t>我是亚伯拉罕的　神，以撒的　神，雅各的　神。</a:t>
            </a:r>
            <a:r>
              <a:rPr lang="en-US" altLang="ja-JP" sz="2400" dirty="0"/>
              <a:t>』</a:t>
            </a:r>
            <a:r>
              <a:rPr lang="zh-CN" altLang="en-US" sz="2400" dirty="0"/>
              <a:t>  </a:t>
            </a:r>
            <a:r>
              <a:rPr lang="ja-JP" altLang="en-US" sz="2400"/>
              <a:t>神不是死人的　神，乃是</a:t>
            </a:r>
            <a:r>
              <a:rPr lang="ja-JP" altLang="en-US" sz="2400">
                <a:solidFill>
                  <a:srgbClr val="FFFF00"/>
                </a:solidFill>
              </a:rPr>
              <a:t>活人的　神</a:t>
            </a:r>
            <a:r>
              <a:rPr lang="ja-JP" altLang="en-US" sz="2400"/>
              <a:t>。你们是大错了。」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572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4111-0B16-3A48-B9E6-FC67D4FD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1" y="764373"/>
            <a:ext cx="6756699" cy="1293028"/>
          </a:xfrm>
        </p:spPr>
        <p:txBody>
          <a:bodyPr>
            <a:normAutofit/>
          </a:bodyPr>
          <a:lstStyle/>
          <a:p>
            <a:pPr algn="ctr"/>
            <a:r>
              <a:rPr lang="ja-JP" altLang="en-US"/>
              <a:t>上帝可以造一块他举不起的石头吗？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742D58-32A1-A047-9798-CBB632C97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784" y="2057401"/>
            <a:ext cx="5585011" cy="4188758"/>
          </a:xfrm>
        </p:spPr>
      </p:pic>
    </p:spTree>
    <p:extLst>
      <p:ext uri="{BB962C8B-B14F-4D97-AF65-F5344CB8AC3E}">
        <p14:creationId xmlns:p14="http://schemas.microsoft.com/office/powerpoint/2010/main" val="96407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DD31-7D73-894F-82D0-D47B0AC7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我是亚伯拉罕的神，以撒的神，雅各的神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21F0-8B48-984D-A531-8A95BB7F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200"/>
              <a:t>亚伯拉罕，以撒，雅各在摩西的时代都是死去多年的人</a:t>
            </a:r>
            <a:endParaRPr lang="en-US" altLang="ja-JP" sz="3200" dirty="0"/>
          </a:p>
          <a:p>
            <a:r>
              <a:rPr lang="ja-JP" altLang="en-US" sz="3200"/>
              <a:t>但神是活人的神</a:t>
            </a:r>
            <a:r>
              <a:rPr lang="zh-CN" altLang="en-US" sz="3200" dirty="0"/>
              <a:t>，</a:t>
            </a:r>
            <a:r>
              <a:rPr lang="ja-JP" altLang="en-US" sz="3200"/>
              <a:t>不是死人的神</a:t>
            </a:r>
            <a:endParaRPr lang="en-US" altLang="ja-JP" sz="3200" dirty="0"/>
          </a:p>
          <a:p>
            <a:r>
              <a:rPr lang="ja-JP" altLang="en-US" sz="3200"/>
              <a:t>所以神说是他们的神，表明亚伯拉罕</a:t>
            </a:r>
            <a:r>
              <a:rPr lang="zh-CN" altLang="en-US" sz="3200" dirty="0"/>
              <a:t>、</a:t>
            </a:r>
            <a:r>
              <a:rPr lang="ja-JP" altLang="en-US" sz="3200"/>
              <a:t>以撒</a:t>
            </a:r>
            <a:r>
              <a:rPr lang="zh-CN" altLang="en-US" sz="3200" dirty="0"/>
              <a:t>、</a:t>
            </a:r>
            <a:r>
              <a:rPr lang="ja-JP" altLang="en-US" sz="3200"/>
              <a:t>雅各都已经复活，并且是活在神面前的人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61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01F5-4C5D-B545-9444-E6F8CE08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/>
              <a:t>复活的奥秘</a:t>
            </a:r>
            <a:r>
              <a:rPr lang="zh-CN" altLang="en-US" sz="2400" dirty="0"/>
              <a:t>（</a:t>
            </a:r>
            <a:r>
              <a:rPr lang="ja-JP" altLang="en-US" sz="2400"/>
              <a:t>哥林多前书</a:t>
            </a:r>
            <a:r>
              <a:rPr lang="en-US" altLang="zh-CN" sz="2400" dirty="0"/>
              <a:t>15</a:t>
            </a:r>
            <a:r>
              <a:rPr lang="ja-JP" altLang="en-US" sz="2400"/>
              <a:t>章</a:t>
            </a:r>
            <a:r>
              <a:rPr lang="zh-CN" altLang="en-US" sz="2400" dirty="0"/>
              <a:t>）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0CEA6-FFDF-F646-B721-C13F738E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9" y="2194560"/>
            <a:ext cx="8137265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15:35 </a:t>
            </a:r>
            <a:r>
              <a:rPr lang="ja-JP" altLang="en-US" sz="2400">
                <a:latin typeface="+mj-ea"/>
                <a:ea typeface="+mj-ea"/>
              </a:rPr>
              <a:t>或有人问：「死人怎样复活，带着甚么身体来呢？」 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15:36 </a:t>
            </a:r>
            <a:r>
              <a:rPr lang="ja-JP" altLang="en-US" sz="2400">
                <a:latin typeface="+mj-ea"/>
                <a:ea typeface="+mj-ea"/>
              </a:rPr>
              <a:t>无知的人哪，你所种的，若不死就不能生。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……</a:t>
            </a:r>
          </a:p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15:42 </a:t>
            </a:r>
            <a:r>
              <a:rPr lang="ja-JP" altLang="en-US" sz="2400">
                <a:latin typeface="+mj-ea"/>
                <a:ea typeface="+mj-ea"/>
              </a:rPr>
              <a:t>死人复活也是这样：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	</a:t>
            </a:r>
            <a:r>
              <a:rPr lang="ja-JP" altLang="en-US" sz="2400">
                <a:latin typeface="+mj-ea"/>
                <a:ea typeface="+mj-ea"/>
              </a:rPr>
              <a:t>所种的是必朽坏的，</a:t>
            </a:r>
            <a:r>
              <a:rPr lang="ja-JP" altLang="en-US" sz="2400">
                <a:solidFill>
                  <a:srgbClr val="FFFF00"/>
                </a:solidFill>
                <a:latin typeface="+mj-ea"/>
                <a:ea typeface="+mj-ea"/>
              </a:rPr>
              <a:t>复活的是不朽坏的</a:t>
            </a:r>
            <a:r>
              <a:rPr lang="ja-JP" altLang="en-US" sz="2400">
                <a:latin typeface="+mj-ea"/>
                <a:ea typeface="+mj-ea"/>
              </a:rPr>
              <a:t>；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    	</a:t>
            </a:r>
            <a:r>
              <a:rPr lang="ja-JP" altLang="en-US" sz="2400">
                <a:latin typeface="+mj-ea"/>
                <a:ea typeface="+mj-ea"/>
              </a:rPr>
              <a:t>所种的是羞辱的，</a:t>
            </a:r>
            <a:r>
              <a:rPr lang="ja-JP" altLang="en-US" sz="2400">
                <a:solidFill>
                  <a:srgbClr val="FFFF00"/>
                </a:solidFill>
                <a:latin typeface="+mj-ea"/>
                <a:ea typeface="+mj-ea"/>
              </a:rPr>
              <a:t>复活的是荣耀的</a:t>
            </a:r>
            <a:r>
              <a:rPr lang="ja-JP" altLang="en-US" sz="2400">
                <a:latin typeface="+mj-ea"/>
                <a:ea typeface="+mj-ea"/>
              </a:rPr>
              <a:t>；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    	</a:t>
            </a:r>
            <a:r>
              <a:rPr lang="ja-JP" altLang="en-US" sz="2400">
                <a:latin typeface="+mj-ea"/>
                <a:ea typeface="+mj-ea"/>
              </a:rPr>
              <a:t>所种的是软弱的，</a:t>
            </a:r>
            <a:r>
              <a:rPr lang="ja-JP" altLang="en-US" sz="2400">
                <a:solidFill>
                  <a:srgbClr val="FFFF00"/>
                </a:solidFill>
                <a:latin typeface="+mj-ea"/>
                <a:ea typeface="+mj-ea"/>
              </a:rPr>
              <a:t>复活的是强壮的</a:t>
            </a:r>
            <a:r>
              <a:rPr lang="ja-JP" altLang="en-US" sz="2400">
                <a:latin typeface="+mj-ea"/>
              </a:rPr>
              <a:t>；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j-ea"/>
                <a:ea typeface="+mj-ea"/>
              </a:rPr>
              <a:t>    	</a:t>
            </a:r>
            <a:r>
              <a:rPr lang="ja-JP" altLang="en-US" sz="2400">
                <a:latin typeface="+mj-ea"/>
                <a:ea typeface="+mj-ea"/>
              </a:rPr>
              <a:t>所种的是血气的身体，</a:t>
            </a:r>
            <a:r>
              <a:rPr lang="ja-JP" altLang="en-US" sz="2400">
                <a:solidFill>
                  <a:srgbClr val="FFFF00"/>
                </a:solidFill>
                <a:latin typeface="+mj-ea"/>
                <a:ea typeface="+mj-ea"/>
              </a:rPr>
              <a:t>复活的是灵性的身体</a:t>
            </a:r>
            <a:r>
              <a:rPr lang="ja-JP" altLang="en-US" sz="2400">
                <a:latin typeface="+mj-ea"/>
                <a:ea typeface="+mj-ea"/>
              </a:rPr>
              <a:t>。</a:t>
            </a:r>
            <a:endParaRPr 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3158054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5080</TotalTime>
  <Words>478</Words>
  <Application>Microsoft Macintosh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宋体</vt:lpstr>
      <vt:lpstr>Arial</vt:lpstr>
      <vt:lpstr>Century Gothic</vt:lpstr>
      <vt:lpstr>Vapor Trail</vt:lpstr>
      <vt:lpstr>神的物当归给神  （马可12:13-44）</vt:lpstr>
      <vt:lpstr>1 神的物当归给神（马可12:13-17） </vt:lpstr>
      <vt:lpstr>1 神的物当归给神（马可12:13-17） </vt:lpstr>
      <vt:lpstr>凯撒的物当归给凯撒</vt:lpstr>
      <vt:lpstr>神的物当归给神</vt:lpstr>
      <vt:lpstr>2 活人的神（马可12:18-27）</vt:lpstr>
      <vt:lpstr>上帝可以造一块他举不起的石头吗？</vt:lpstr>
      <vt:lpstr>我是亚伯拉罕的神，以撒的神，雅各的神 </vt:lpstr>
      <vt:lpstr>复活的奥秘（哥林多前书15章）</vt:lpstr>
      <vt:lpstr>复活的奥秘（哥林多前书15章）</vt:lpstr>
      <vt:lpstr>3 最大的诫命（马可12:28-31）</vt:lpstr>
      <vt:lpstr>十诫—前四诫</vt:lpstr>
      <vt:lpstr>十诫—后六诫</vt:lpstr>
      <vt:lpstr>约翰一书4:20</vt:lpstr>
      <vt:lpstr>西敏寺大教堂西门 20世纪十大殉道者</vt:lpstr>
      <vt:lpstr>PowerPoint Presentation</vt:lpstr>
      <vt:lpstr>4 寡妇的小钱（马可12:41-44）</vt:lpstr>
      <vt:lpstr>PowerPoint Presentation</vt:lpstr>
      <vt:lpstr>Temple University</vt:lpstr>
      <vt:lpstr>Hattie May &amp; 57 cents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神的物当归给神 （马可12:13-44）</dc:title>
  <dc:creator>Joe Xu</dc:creator>
  <cp:lastModifiedBy>Joe Xu</cp:lastModifiedBy>
  <cp:revision>26</cp:revision>
  <dcterms:created xsi:type="dcterms:W3CDTF">2019-11-26T03:21:44Z</dcterms:created>
  <dcterms:modified xsi:type="dcterms:W3CDTF">2019-12-08T16:29:01Z</dcterms:modified>
</cp:coreProperties>
</file>