
<file path=[Content_Types].xml><?xml version="1.0" encoding="utf-8"?>
<Types xmlns="http://schemas.openxmlformats.org/package/2006/content-types">
  <Default Extension="png" ContentType="image/png"/>
  <Default Extension="jpg_larg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3"/>
  </p:notesMasterIdLst>
  <p:sldIdLst>
    <p:sldId id="256" r:id="rId2"/>
    <p:sldId id="259" r:id="rId3"/>
    <p:sldId id="257" r:id="rId4"/>
    <p:sldId id="270" r:id="rId5"/>
    <p:sldId id="258" r:id="rId6"/>
    <p:sldId id="271" r:id="rId7"/>
    <p:sldId id="272" r:id="rId8"/>
    <p:sldId id="274" r:id="rId9"/>
    <p:sldId id="275" r:id="rId10"/>
    <p:sldId id="260" r:id="rId11"/>
    <p:sldId id="261" r:id="rId12"/>
    <p:sldId id="279" r:id="rId13"/>
    <p:sldId id="262" r:id="rId14"/>
    <p:sldId id="265" r:id="rId15"/>
    <p:sldId id="266" r:id="rId16"/>
    <p:sldId id="263" r:id="rId17"/>
    <p:sldId id="278" r:id="rId18"/>
    <p:sldId id="267" r:id="rId19"/>
    <p:sldId id="268" r:id="rId20"/>
    <p:sldId id="28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64"/>
  </p:normalViewPr>
  <p:slideViewPr>
    <p:cSldViewPr snapToGrid="0" snapToObjects="1">
      <p:cViewPr varScale="1">
        <p:scale>
          <a:sx n="68" d="100"/>
          <a:sy n="68" d="100"/>
        </p:scale>
        <p:origin x="1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522-7A41-2C45-9FE0-BB2E4A54AEAF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0BA6-1A82-7043-B9BD-AA57405D1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20BA6-1A82-7043-B9BD-AA57405D1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PNΘ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159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34AD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20BA6-1A82-7043-B9BD-AA57405D1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4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3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7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7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6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35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6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8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8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3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_large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B1C7-3CB7-A543-A278-C91F779E8A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>
                <a:latin typeface="LiHei Pro Medium" panose="020B0500000000000000" pitchFamily="34" charset="-120"/>
                <a:ea typeface="STFangsong" panose="02010600040101010101" pitchFamily="2" charset="-122"/>
              </a:rPr>
              <a:t>荣进耶京</a:t>
            </a:r>
            <a:endParaRPr lang="en-US" b="1" dirty="0">
              <a:latin typeface="LiHei Pro Medium" panose="020B0500000000000000" pitchFamily="34" charset="-120"/>
              <a:ea typeface="LiHei Pro Medium" panose="020B0500000000000000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962E-F0DC-794F-8299-268E1A9DF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sz="2400"/>
              <a:t>马可福音</a:t>
            </a:r>
            <a:r>
              <a:rPr lang="en-US" altLang="zh-CN" sz="2400" dirty="0"/>
              <a:t>11:1-24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9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E118-98CE-9A41-9535-37C069C5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撒迦利亚书</a:t>
            </a:r>
            <a:r>
              <a:rPr lang="en-US" altLang="zh-CN" dirty="0"/>
              <a:t>9:9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8C5E-610C-F64F-8058-4978B2281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/>
              <a:t>锡安的民哪，应当大大喜乐；耶路撒冷的民哪，应当欢呼。看哪，你的王来到你这里！他是公义的，并且施行拯救，谦谦和和地骑着驴，就是骑着驴的驹子。</a:t>
            </a:r>
            <a:r>
              <a:rPr lang="en-US" altLang="ja-JP" sz="2400" dirty="0"/>
              <a:t>	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023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4368-9D60-1846-B6E0-B0E611DF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和平之主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C237-AF47-4440-AA48-A3C3979B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632573"/>
            <a:ext cx="7773339" cy="3047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/>
              <a:t>你们当以基督耶稣的心为心</a:t>
            </a:r>
            <a:r>
              <a:rPr lang="zh-CN" altLang="en-US" sz="2400" dirty="0"/>
              <a:t>：</a:t>
            </a:r>
            <a:r>
              <a:rPr lang="ja-JP" altLang="en-US" sz="2400"/>
              <a:t>他本有　神的形像，不以自己与　神同等为强夺的；反倒虚己，取了奴仆的形像，成为人的样式；既有人的样子，就自己卑微，存心顺服，以至于死，且死在十字架上。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r>
              <a:rPr lang="en-US" altLang="zh-CN" sz="2400" dirty="0"/>
              <a:t>——</a:t>
            </a:r>
            <a:r>
              <a:rPr lang="ja-JP" altLang="en-US" sz="2400"/>
              <a:t>腓立比书</a:t>
            </a:r>
            <a:r>
              <a:rPr lang="en-US" altLang="ja-JP" sz="2400" dirty="0"/>
              <a:t>2:5-8</a:t>
            </a:r>
          </a:p>
        </p:txBody>
      </p:sp>
    </p:spTree>
    <p:extLst>
      <p:ext uri="{BB962C8B-B14F-4D97-AF65-F5344CB8AC3E}">
        <p14:creationId xmlns:p14="http://schemas.microsoft.com/office/powerpoint/2010/main" val="394466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4368-9D60-1846-B6E0-B0E611DF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拯救的主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C237-AF47-4440-AA48-A3C3979B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632573"/>
            <a:ext cx="7773339" cy="3047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11:8 </a:t>
            </a:r>
            <a:r>
              <a:rPr lang="ja-JP" altLang="en-US" sz="2400"/>
              <a:t>有许多人把衣服铺在路上，也有人把田间的树枝砍下来，铺在路上。</a:t>
            </a:r>
            <a:br>
              <a:rPr lang="ja-JP" altLang="en-US" sz="2400"/>
            </a:br>
            <a:r>
              <a:rPr lang="en-US" altLang="ja-JP" sz="2400" dirty="0"/>
              <a:t>11:9 </a:t>
            </a:r>
            <a:r>
              <a:rPr lang="ja-JP" altLang="en-US" sz="2400"/>
              <a:t>前行后随的人都喊着说：</a:t>
            </a:r>
            <a:r>
              <a:rPr lang="ja-JP" altLang="en-US" sz="2400">
                <a:solidFill>
                  <a:srgbClr val="FF0000"/>
                </a:solidFill>
              </a:rPr>
              <a:t>和散那</a:t>
            </a:r>
            <a:r>
              <a:rPr lang="ja-JP" altLang="en-US" sz="2400"/>
              <a:t>！奉主名来的是应当称颂的！</a:t>
            </a:r>
            <a:br>
              <a:rPr lang="ja-JP" altLang="en-US" sz="2400"/>
            </a:br>
            <a:r>
              <a:rPr lang="en-US" altLang="ja-JP" sz="2400" dirty="0"/>
              <a:t>11:10 </a:t>
            </a:r>
            <a:r>
              <a:rPr lang="ja-JP" altLang="en-US" sz="2400"/>
              <a:t>那将要来的我祖大卫之国是应当称颂的！</a:t>
            </a:r>
            <a:r>
              <a:rPr lang="ja-JP" altLang="en-US" sz="2400">
                <a:solidFill>
                  <a:srgbClr val="FF0000"/>
                </a:solidFill>
              </a:rPr>
              <a:t>高高在上和散那</a:t>
            </a:r>
            <a:r>
              <a:rPr lang="ja-JP" altLang="en-US" sz="2400"/>
              <a:t>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411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B9C8-21EE-4E46-AB9C-432010B4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二</a:t>
            </a:r>
            <a:r>
              <a:rPr lang="zh-CN" altLang="en-US" dirty="0"/>
              <a:t>、</a:t>
            </a:r>
            <a:r>
              <a:rPr lang="ja-JP" altLang="en-US"/>
              <a:t>洁净圣殿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2E98-CFA3-0940-950D-F7116CB81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632573"/>
            <a:ext cx="7773339" cy="3615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11:15 </a:t>
            </a:r>
            <a:r>
              <a:rPr lang="ja-JP" altLang="en-US" sz="2400"/>
              <a:t>他们来到耶路撒冷。耶稣进入圣殿，赶出殿里做买卖的人，推倒</a:t>
            </a:r>
            <a:r>
              <a:rPr lang="ja-JP" altLang="en-US" sz="2400">
                <a:solidFill>
                  <a:srgbClr val="FF0000"/>
                </a:solidFill>
              </a:rPr>
              <a:t>兑换银钱之人</a:t>
            </a:r>
            <a:r>
              <a:rPr lang="ja-JP" altLang="en-US" sz="2400"/>
              <a:t>的桌子和</a:t>
            </a:r>
            <a:r>
              <a:rPr lang="ja-JP" altLang="en-US" sz="2400">
                <a:solidFill>
                  <a:srgbClr val="FF0000"/>
                </a:solidFill>
              </a:rPr>
              <a:t>卖鸽子之人</a:t>
            </a:r>
            <a:r>
              <a:rPr lang="ja-JP" altLang="en-US" sz="2400"/>
              <a:t>的凳子；</a:t>
            </a:r>
            <a:br>
              <a:rPr lang="ja-JP" altLang="en-US" sz="2400"/>
            </a:br>
            <a:r>
              <a:rPr lang="en-US" altLang="ja-JP" sz="2400" dirty="0"/>
              <a:t>11:16 </a:t>
            </a:r>
            <a:r>
              <a:rPr lang="ja-JP" altLang="en-US" sz="2400"/>
              <a:t>也不许人拿着器具从殿里经过；</a:t>
            </a:r>
            <a:br>
              <a:rPr lang="ja-JP" altLang="en-US" sz="2400"/>
            </a:br>
            <a:r>
              <a:rPr lang="en-US" altLang="ja-JP" sz="2400" dirty="0"/>
              <a:t>11:17 </a:t>
            </a:r>
            <a:r>
              <a:rPr lang="ja-JP" altLang="en-US" sz="2400"/>
              <a:t>便教训他们说：「经上不是记着说：我的殿必称为</a:t>
            </a:r>
            <a:r>
              <a:rPr lang="ja-JP" altLang="en-US" sz="2400">
                <a:solidFill>
                  <a:srgbClr val="FF0000"/>
                </a:solidFill>
              </a:rPr>
              <a:t>万国祷告的殿</a:t>
            </a:r>
            <a:r>
              <a:rPr lang="ja-JP" altLang="en-US" sz="2400"/>
              <a:t>吗？你们倒使它成为</a:t>
            </a:r>
            <a:r>
              <a:rPr lang="ja-JP" altLang="en-US" sz="2400">
                <a:solidFill>
                  <a:srgbClr val="FF0000"/>
                </a:solidFill>
              </a:rPr>
              <a:t>贼窝</a:t>
            </a:r>
            <a:r>
              <a:rPr lang="ja-JP" altLang="en-US" sz="2400"/>
              <a:t>了。」</a:t>
            </a:r>
            <a:br>
              <a:rPr lang="ja-JP" altLang="en-US" sz="2400"/>
            </a:br>
            <a:r>
              <a:rPr lang="en-US" altLang="ja-JP" sz="2400" dirty="0"/>
              <a:t>11:18 </a:t>
            </a:r>
            <a:r>
              <a:rPr lang="ja-JP" altLang="en-US" sz="2400"/>
              <a:t>祭司长和文士听见这话，就想法子要除灭耶稣，却又怕他，因为众人都希奇他的教训。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00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BAA53-5765-DA4F-9EB8-21998C04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33463"/>
            <a:ext cx="7620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2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5D3390-9E92-544A-B10E-CCD4F9ED1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1" y="1589454"/>
            <a:ext cx="7190137" cy="38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3D88-7EAB-024D-8969-31E65C22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三</a:t>
            </a:r>
            <a:r>
              <a:rPr lang="zh-CN" altLang="en-US" dirty="0"/>
              <a:t>、</a:t>
            </a:r>
            <a:r>
              <a:rPr lang="ja-JP" altLang="en-US"/>
              <a:t>无花果树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C418B-B06E-EE41-8311-17A9CEBF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403972"/>
            <a:ext cx="7773339" cy="4263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11:12 </a:t>
            </a:r>
            <a:r>
              <a:rPr lang="ja-JP" altLang="en-US" sz="2400"/>
              <a:t>第二天，他们从伯大尼出来，耶稣饿了。</a:t>
            </a:r>
            <a:br>
              <a:rPr lang="ja-JP" altLang="en-US" sz="2400"/>
            </a:br>
            <a:r>
              <a:rPr lang="en-US" altLang="ja-JP" sz="2400" dirty="0"/>
              <a:t>11:13 </a:t>
            </a:r>
            <a:r>
              <a:rPr lang="ja-JP" altLang="en-US" sz="2400"/>
              <a:t>远远地看见一棵无花果树，</a:t>
            </a:r>
            <a:r>
              <a:rPr lang="ja-JP" altLang="en-US" sz="2400">
                <a:solidFill>
                  <a:srgbClr val="FF0000"/>
                </a:solidFill>
              </a:rPr>
              <a:t>树上有叶子</a:t>
            </a:r>
            <a:r>
              <a:rPr lang="ja-JP" altLang="en-US" sz="2400"/>
              <a:t>，就往那里去，或者在树上可以找着甚么。到了树下，竟找不着甚么，不过有叶子，因为</a:t>
            </a:r>
            <a:r>
              <a:rPr lang="ja-JP" altLang="en-US" sz="2400">
                <a:solidFill>
                  <a:srgbClr val="FF0000"/>
                </a:solidFill>
              </a:rPr>
              <a:t>不是收无花果的时候</a:t>
            </a:r>
            <a:r>
              <a:rPr lang="ja-JP" altLang="en-US" sz="2400"/>
              <a:t>。</a:t>
            </a:r>
            <a:br>
              <a:rPr lang="ja-JP" altLang="en-US" sz="2400"/>
            </a:br>
            <a:r>
              <a:rPr lang="en-US" altLang="ja-JP" sz="2400" dirty="0"/>
              <a:t>11:14 </a:t>
            </a:r>
            <a:r>
              <a:rPr lang="ja-JP" altLang="en-US" sz="2400"/>
              <a:t>耶稣就对树说：「从今以后，永没有人吃你的果子。」他的门徒也听见了。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zh-CN" sz="2400" dirty="0"/>
              <a:t>			</a:t>
            </a:r>
            <a:r>
              <a:rPr lang="zh-CN" altLang="en-US" sz="2400" dirty="0"/>
              <a:t>（</a:t>
            </a:r>
            <a:r>
              <a:rPr lang="ja-JP" altLang="en-US" sz="2400"/>
              <a:t>洁净圣殿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ja-JP" sz="2400" dirty="0"/>
              <a:t>11:20 </a:t>
            </a:r>
            <a:r>
              <a:rPr lang="ja-JP" altLang="en-US" sz="2400"/>
              <a:t>早晨，他们从那里经过，看见无花果树</a:t>
            </a:r>
            <a:r>
              <a:rPr lang="ja-JP" altLang="en-US" sz="2400">
                <a:solidFill>
                  <a:srgbClr val="FF0000"/>
                </a:solidFill>
              </a:rPr>
              <a:t>连根都枯干</a:t>
            </a:r>
            <a:r>
              <a:rPr lang="ja-JP" altLang="en-US" sz="2400"/>
              <a:t>了。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31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01B071-48F9-2140-B75A-202499FA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78" y="1452212"/>
            <a:ext cx="5553611" cy="3019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B91FF-0946-A344-B311-F434B695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3547193"/>
            <a:ext cx="3352800" cy="27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3AC9AD-3956-A545-9F61-24948438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76" y="857250"/>
            <a:ext cx="44530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D2908-DE05-D047-82C7-8FEFF06C6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00" y="857250"/>
            <a:ext cx="68154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D644-E89B-8942-B5C0-592F66D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一</a:t>
            </a:r>
            <a:r>
              <a:rPr lang="zh-CN" altLang="en-US" dirty="0"/>
              <a:t>、</a:t>
            </a:r>
            <a:r>
              <a:rPr lang="ja-JP" altLang="en-US"/>
              <a:t>骑驴入京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4C4D-B457-C84F-BE9A-1104020A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7773339" cy="416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11:1 </a:t>
            </a:r>
            <a:r>
              <a:rPr lang="ja-JP" altLang="en-US" sz="2400"/>
              <a:t>耶稣和门徒将近耶路撒冷，到了伯法其和伯大尼，在橄榄山那里；耶稣就打发两个门徒，</a:t>
            </a:r>
            <a:br>
              <a:rPr lang="ja-JP" altLang="en-US" sz="2400"/>
            </a:br>
            <a:r>
              <a:rPr lang="en-US" altLang="ja-JP" sz="2400" dirty="0"/>
              <a:t>11:2 </a:t>
            </a:r>
            <a:r>
              <a:rPr lang="ja-JP" altLang="en-US" sz="2400"/>
              <a:t>对他们说：「你们往对面村子里去，一进去的时候，必看见一匹驴驹拴在那里，是从来没有人骑过的，可以解开，牵来。</a:t>
            </a:r>
            <a:br>
              <a:rPr lang="ja-JP" altLang="en-US" sz="2400"/>
            </a:br>
            <a:r>
              <a:rPr lang="en-US" altLang="ja-JP" sz="2400" dirty="0"/>
              <a:t>11:3 </a:t>
            </a:r>
            <a:r>
              <a:rPr lang="ja-JP" altLang="en-US" sz="2400"/>
              <a:t>若有人对你们说：</a:t>
            </a:r>
            <a:r>
              <a:rPr lang="en-US" altLang="ja-JP" sz="2400" dirty="0"/>
              <a:t>『</a:t>
            </a:r>
            <a:r>
              <a:rPr lang="ja-JP" altLang="en-US" sz="2400"/>
              <a:t>为甚么做这事？</a:t>
            </a:r>
            <a:r>
              <a:rPr lang="en-US" altLang="ja-JP" sz="2400" dirty="0"/>
              <a:t>』</a:t>
            </a:r>
            <a:r>
              <a:rPr lang="ja-JP" altLang="en-US" sz="2400"/>
              <a:t>你们就说：</a:t>
            </a:r>
            <a:r>
              <a:rPr lang="en-US" altLang="ja-JP" sz="2400" dirty="0"/>
              <a:t>『</a:t>
            </a:r>
            <a:r>
              <a:rPr lang="ja-JP" altLang="en-US" sz="2400"/>
              <a:t>主要用它。</a:t>
            </a:r>
            <a:r>
              <a:rPr lang="en-US" altLang="ja-JP" sz="2400" dirty="0"/>
              <a:t>』</a:t>
            </a:r>
            <a:r>
              <a:rPr lang="ja-JP" altLang="en-US" sz="2400"/>
              <a:t>那人必立时让你们牵来。」</a:t>
            </a:r>
            <a:br>
              <a:rPr lang="ja-JP" altLang="en-US" sz="2400"/>
            </a:br>
            <a:r>
              <a:rPr lang="en-US" altLang="ja-JP" sz="2400" dirty="0"/>
              <a:t>11:4 </a:t>
            </a:r>
            <a:r>
              <a:rPr lang="ja-JP" altLang="en-US" sz="2400"/>
              <a:t>他们去了，便看见一匹驴驹拴在门外街道上，就把它解开。</a:t>
            </a:r>
            <a:br>
              <a:rPr lang="ja-JP" altLang="en-US" sz="240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63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5A29-DBB6-0540-A4C3-DFCA226E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信从那里来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C2BD-B51F-F14C-AAB7-A5410163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367094"/>
            <a:ext cx="7773339" cy="3843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11:21 </a:t>
            </a:r>
            <a:r>
              <a:rPr lang="ja-JP" altLang="en-US" sz="2400"/>
              <a:t>彼得想起耶稣的话来，就对他说：「拉比，请看！你所咒诅的无花果树已经枯干了。」</a:t>
            </a:r>
            <a:br>
              <a:rPr lang="ja-JP" altLang="en-US" sz="2400"/>
            </a:br>
            <a:r>
              <a:rPr lang="en-US" altLang="ja-JP" sz="2400" dirty="0"/>
              <a:t>11:22 </a:t>
            </a:r>
            <a:r>
              <a:rPr lang="ja-JP" altLang="en-US" sz="2400"/>
              <a:t>耶稣回答说：「你们当</a:t>
            </a:r>
            <a:r>
              <a:rPr lang="ja-JP" altLang="en-US" sz="2400">
                <a:solidFill>
                  <a:srgbClr val="FF0000"/>
                </a:solidFill>
              </a:rPr>
              <a:t>信服　神</a:t>
            </a:r>
            <a:r>
              <a:rPr lang="ja-JP" altLang="en-US" sz="2400"/>
              <a:t>。</a:t>
            </a:r>
            <a:br>
              <a:rPr lang="ja-JP" altLang="en-US" sz="2400"/>
            </a:br>
            <a:r>
              <a:rPr lang="en-US" altLang="ja-JP" sz="2400" dirty="0"/>
              <a:t>11:23 </a:t>
            </a:r>
            <a:r>
              <a:rPr lang="ja-JP" altLang="en-US" sz="2400"/>
              <a:t>我实在告诉你们，无论何人对这座山说：</a:t>
            </a:r>
            <a:r>
              <a:rPr lang="en-US" altLang="ja-JP" sz="2400" dirty="0"/>
              <a:t>『</a:t>
            </a:r>
            <a:r>
              <a:rPr lang="ja-JP" altLang="en-US" sz="2400"/>
              <a:t>你挪开此地，投在海里！</a:t>
            </a:r>
            <a:r>
              <a:rPr lang="en-US" altLang="ja-JP" sz="2400" dirty="0"/>
              <a:t>』</a:t>
            </a:r>
            <a:r>
              <a:rPr lang="ja-JP" altLang="en-US" sz="2400"/>
              <a:t>他若心里不疑惑，只信他所说的必成，就必给他成了。</a:t>
            </a:r>
            <a:br>
              <a:rPr lang="ja-JP" altLang="en-US" sz="2400"/>
            </a:br>
            <a:r>
              <a:rPr lang="en-US" altLang="ja-JP" sz="2400" dirty="0"/>
              <a:t>11:24 </a:t>
            </a:r>
            <a:r>
              <a:rPr lang="ja-JP" altLang="en-US" sz="2400"/>
              <a:t>所以我告诉你们，凡你们祷告祈求的，无论是甚么，只要</a:t>
            </a:r>
            <a:r>
              <a:rPr lang="ja-JP" altLang="en-US" sz="2400">
                <a:solidFill>
                  <a:srgbClr val="FF0000"/>
                </a:solidFill>
              </a:rPr>
              <a:t>信是得着的，就必得着</a:t>
            </a:r>
            <a:r>
              <a:rPr lang="ja-JP" altLang="en-US" sz="2400"/>
              <a:t>。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947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343C-7EAD-1F4E-911D-17FFEA60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张愚之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5C4102-040E-3240-A78C-50B6EF44C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837" y="2214695"/>
            <a:ext cx="4092327" cy="4148005"/>
          </a:xfrm>
        </p:spPr>
      </p:pic>
    </p:spTree>
    <p:extLst>
      <p:ext uri="{BB962C8B-B14F-4D97-AF65-F5344CB8AC3E}">
        <p14:creationId xmlns:p14="http://schemas.microsoft.com/office/powerpoint/2010/main" val="350972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DB8DA-188E-364F-A2F3-75A3A974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871929"/>
            <a:ext cx="7224322" cy="3766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11:5 </a:t>
            </a:r>
            <a:r>
              <a:rPr lang="ja-JP" altLang="en-US" sz="2400"/>
              <a:t>在那里站着的人，有几个说：「你们解驴驹做甚么？」</a:t>
            </a:r>
            <a:br>
              <a:rPr lang="ja-JP" altLang="en-US" sz="2400"/>
            </a:br>
            <a:r>
              <a:rPr lang="en-US" altLang="ja-JP" sz="2400" dirty="0"/>
              <a:t>11:6 </a:t>
            </a:r>
            <a:r>
              <a:rPr lang="ja-JP" altLang="en-US" sz="2400"/>
              <a:t>门徒照着耶稣所说的回答，那些人就任凭他们牵去了。</a:t>
            </a:r>
            <a:br>
              <a:rPr lang="ja-JP" altLang="en-US" sz="2400"/>
            </a:br>
            <a:r>
              <a:rPr lang="en-US" altLang="ja-JP" sz="2400" dirty="0"/>
              <a:t>11:7 </a:t>
            </a:r>
            <a:r>
              <a:rPr lang="ja-JP" altLang="en-US" sz="2400"/>
              <a:t>他们把驴驹牵到耶稣那里，把自己的衣服搭在上面，耶稣就骑上。</a:t>
            </a:r>
            <a:br>
              <a:rPr lang="ja-JP" altLang="en-US" sz="2400"/>
            </a:br>
            <a:r>
              <a:rPr lang="en-US" altLang="ja-JP" sz="2400" dirty="0"/>
              <a:t>11:8 </a:t>
            </a:r>
            <a:r>
              <a:rPr lang="ja-JP" altLang="en-US" sz="2400"/>
              <a:t>有许多人把衣服铺在路上，也有人把田间的树枝砍下来，铺在路上。</a:t>
            </a:r>
            <a:br>
              <a:rPr lang="ja-JP" altLang="en-US" sz="2400"/>
            </a:br>
            <a:r>
              <a:rPr lang="en-US" altLang="ja-JP" sz="2400" dirty="0"/>
              <a:t>11:9 </a:t>
            </a:r>
            <a:r>
              <a:rPr lang="ja-JP" altLang="en-US" sz="2400"/>
              <a:t>前行后随的人都喊着说：和散那！奉主名来的是应当称颂的！</a:t>
            </a:r>
            <a:br>
              <a:rPr lang="ja-JP" altLang="en-US" sz="2400"/>
            </a:br>
            <a:r>
              <a:rPr lang="en-US" altLang="ja-JP" sz="2400" dirty="0"/>
              <a:t>11:10 </a:t>
            </a:r>
            <a:r>
              <a:rPr lang="ja-JP" altLang="en-US" sz="2400"/>
              <a:t>那将要来的我祖大卫之国是应当称颂的！高高在上和散那！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05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D644-E89B-8942-B5C0-592F66D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地理位置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4C4D-B457-C84F-BE9A-1104020A2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11:1 </a:t>
            </a:r>
            <a:r>
              <a:rPr lang="ja-JP" altLang="en-US" sz="2400"/>
              <a:t>耶稣和门徒将近耶路撒冷，到了</a:t>
            </a:r>
            <a:r>
              <a:rPr lang="ja-JP" altLang="en-US" sz="2400">
                <a:solidFill>
                  <a:srgbClr val="FF0000"/>
                </a:solidFill>
              </a:rPr>
              <a:t>伯法其和伯大尼</a:t>
            </a:r>
            <a:r>
              <a:rPr lang="ja-JP" altLang="en-US" sz="2400"/>
              <a:t>，在</a:t>
            </a:r>
            <a:r>
              <a:rPr lang="ja-JP" altLang="en-US" sz="2400">
                <a:solidFill>
                  <a:srgbClr val="FF0000"/>
                </a:solidFill>
              </a:rPr>
              <a:t>橄榄山</a:t>
            </a:r>
            <a:r>
              <a:rPr lang="ja-JP" altLang="en-US" sz="2400"/>
              <a:t>那里；耶稣就打发两个门徒，</a:t>
            </a:r>
            <a:br>
              <a:rPr lang="ja-JP" altLang="en-US" sz="2400"/>
            </a:br>
            <a:r>
              <a:rPr lang="en-US" altLang="ja-JP" sz="2400" dirty="0"/>
              <a:t>11:2 </a:t>
            </a:r>
            <a:r>
              <a:rPr lang="ja-JP" altLang="en-US" sz="2400"/>
              <a:t>对他们说：「你们往对面村子里去，一进去的时候，必看见一匹驴驹拴在那里，是从来没有人骑过的，可以解开，牵来。</a:t>
            </a:r>
            <a:br>
              <a:rPr lang="ja-JP" altLang="en-US" sz="2400"/>
            </a:br>
            <a:r>
              <a:rPr lang="en-US" altLang="ja-JP" sz="2400" dirty="0"/>
              <a:t>11:3 </a:t>
            </a:r>
            <a:r>
              <a:rPr lang="ja-JP" altLang="en-US" sz="2400"/>
              <a:t>若有人对你们说：</a:t>
            </a:r>
            <a:r>
              <a:rPr lang="en-US" altLang="ja-JP" sz="2400" dirty="0"/>
              <a:t>『</a:t>
            </a:r>
            <a:r>
              <a:rPr lang="ja-JP" altLang="en-US" sz="2400"/>
              <a:t>为甚么做这事？</a:t>
            </a:r>
            <a:r>
              <a:rPr lang="en-US" altLang="ja-JP" sz="2400" dirty="0"/>
              <a:t>』</a:t>
            </a:r>
            <a:r>
              <a:rPr lang="ja-JP" altLang="en-US" sz="2400"/>
              <a:t>你们就说：</a:t>
            </a:r>
            <a:r>
              <a:rPr lang="en-US" altLang="ja-JP" sz="2400" dirty="0"/>
              <a:t>『</a:t>
            </a:r>
            <a:r>
              <a:rPr lang="ja-JP" altLang="en-US" sz="2400"/>
              <a:t>主要用它。</a:t>
            </a:r>
            <a:r>
              <a:rPr lang="en-US" altLang="ja-JP" sz="2400" dirty="0"/>
              <a:t>』</a:t>
            </a:r>
            <a:r>
              <a:rPr lang="ja-JP" altLang="en-US" sz="2400"/>
              <a:t>那人必立时让你们牵来。」</a:t>
            </a:r>
            <a:br>
              <a:rPr lang="ja-JP" altLang="en-US" sz="240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00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CF3507-0850-9544-805E-84E8A983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35" y="1102563"/>
            <a:ext cx="6756816" cy="45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D644-E89B-8942-B5C0-592F66D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不同的视角和侧重点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4C4D-B457-C84F-BE9A-1104020A2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/>
              <a:t>对他们说：「你们往对面村子里去，一进去的时候，必看见</a:t>
            </a:r>
            <a:r>
              <a:rPr lang="ja-JP" altLang="en-US" sz="2400">
                <a:solidFill>
                  <a:srgbClr val="FF0000"/>
                </a:solidFill>
              </a:rPr>
              <a:t>一匹驴驹</a:t>
            </a:r>
            <a:r>
              <a:rPr lang="ja-JP" altLang="en-US" sz="2400"/>
              <a:t>拴在那里，是从来没有人骑过的，可以解开，牵来。</a:t>
            </a:r>
            <a:r>
              <a:rPr lang="zh-CN" altLang="en-US" sz="2400" dirty="0"/>
              <a:t>（</a:t>
            </a:r>
            <a:r>
              <a:rPr lang="ja-JP" altLang="en-US" sz="2400"/>
              <a:t>可</a:t>
            </a:r>
            <a:r>
              <a:rPr lang="en-US" altLang="ja-JP" sz="2400" dirty="0"/>
              <a:t>11:2 </a:t>
            </a:r>
            <a:r>
              <a:rPr lang="zh-CN" altLang="en-US" sz="2400" dirty="0"/>
              <a:t>）</a:t>
            </a:r>
            <a:br>
              <a:rPr lang="ja-JP" altLang="en-US" sz="2400"/>
            </a:b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你们往对面村子里去，必看见</a:t>
            </a:r>
            <a:r>
              <a:rPr lang="ja-JP" altLang="en-US" sz="2400">
                <a:solidFill>
                  <a:srgbClr val="FF0000"/>
                </a:solidFill>
              </a:rPr>
              <a:t>一匹驴</a:t>
            </a:r>
            <a:r>
              <a:rPr lang="ja-JP" altLang="en-US" sz="2400"/>
              <a:t>拴在那里，</a:t>
            </a:r>
            <a:r>
              <a:rPr lang="ja-JP" altLang="en-US" sz="2400">
                <a:solidFill>
                  <a:srgbClr val="FF0000"/>
                </a:solidFill>
              </a:rPr>
              <a:t>还有驴驹</a:t>
            </a:r>
            <a:r>
              <a:rPr lang="ja-JP" altLang="en-US" sz="2400"/>
              <a:t>同在一处；你们解开，牵到我这里来。（太</a:t>
            </a:r>
            <a:r>
              <a:rPr lang="en-US" altLang="ja-JP" sz="2400" dirty="0"/>
              <a:t>21:2</a:t>
            </a:r>
            <a:r>
              <a:rPr lang="ja-JP" altLang="en-US" sz="2400"/>
              <a:t>）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25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D644-E89B-8942-B5C0-592F66D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不同的视角和侧重点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4C4D-B457-C84F-BE9A-1104020A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18" y="2518274"/>
            <a:ext cx="8344369" cy="411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/>
              <a:t>安息日将尽，七日的头一日，天快亮的时候，抹大拉的马利亚和那个马利亚来看坟墓。忽然，地大震动；因为有</a:t>
            </a:r>
            <a:r>
              <a:rPr lang="ja-JP" altLang="en-US" sz="2400">
                <a:solidFill>
                  <a:srgbClr val="FF0000"/>
                </a:solidFill>
              </a:rPr>
              <a:t>主的使者</a:t>
            </a:r>
            <a:r>
              <a:rPr lang="ja-JP" altLang="en-US" sz="2400"/>
              <a:t>从天上下来，把石头滚开，坐在上面。</a:t>
            </a:r>
            <a:r>
              <a:rPr lang="ja-JP" altLang="en-US" sz="2400">
                <a:solidFill>
                  <a:srgbClr val="FF0000"/>
                </a:solidFill>
              </a:rPr>
              <a:t>他</a:t>
            </a:r>
            <a:r>
              <a:rPr lang="ja-JP" altLang="en-US" sz="2400"/>
              <a:t>的相貌如同闪电，衣服洁白如雪。</a:t>
            </a:r>
            <a:r>
              <a:rPr lang="zh-CN" altLang="en-US" sz="2400" dirty="0"/>
              <a:t>（</a:t>
            </a:r>
            <a:r>
              <a:rPr lang="ja-JP" altLang="en-US" sz="2400"/>
              <a:t>太</a:t>
            </a:r>
            <a:r>
              <a:rPr lang="en-US" altLang="zh-CN" sz="2400" dirty="0"/>
              <a:t>28:</a:t>
            </a:r>
            <a:r>
              <a:rPr lang="en-US" altLang="ja-JP" sz="2400" dirty="0"/>
              <a:t>1</a:t>
            </a:r>
            <a:r>
              <a:rPr lang="en-US" altLang="zh-CN" sz="2400" dirty="0"/>
              <a:t>-3</a:t>
            </a:r>
            <a:r>
              <a:rPr lang="en-US" altLang="ja-JP" sz="2400" dirty="0"/>
              <a:t> 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br>
              <a:rPr lang="ja-JP" altLang="en-US" sz="2400"/>
            </a:br>
            <a:r>
              <a:rPr lang="ja-JP" altLang="en-US" sz="2400"/>
              <a:t>七日的头一日，黎明的时候，那些妇女带着所预备的香料来到坟墓前，看见石头已经从坟墓滚开了，</a:t>
            </a:r>
            <a:r>
              <a:rPr lang="en-US" altLang="ja-JP" sz="2400" dirty="0"/>
              <a:t> </a:t>
            </a:r>
            <a:r>
              <a:rPr lang="ja-JP" altLang="en-US" sz="2400"/>
              <a:t>她们就进去，只是不见主耶稣的身体。正在猜疑之间，忽然有</a:t>
            </a:r>
            <a:r>
              <a:rPr lang="ja-JP" altLang="en-US" sz="2400">
                <a:solidFill>
                  <a:srgbClr val="FF0000"/>
                </a:solidFill>
              </a:rPr>
              <a:t>两个人</a:t>
            </a:r>
            <a:r>
              <a:rPr lang="ja-JP" altLang="en-US" sz="2400"/>
              <a:t>站在旁边，衣服放光。</a:t>
            </a:r>
            <a:r>
              <a:rPr lang="zh-CN" altLang="en-US" sz="2400" dirty="0"/>
              <a:t>（</a:t>
            </a:r>
            <a:r>
              <a:rPr lang="ja-JP" altLang="en-US" sz="2400"/>
              <a:t>路</a:t>
            </a:r>
            <a:r>
              <a:rPr lang="en-US" altLang="zh-CN" sz="2400" dirty="0"/>
              <a:t>24:1-4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1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D644-E89B-8942-B5C0-592F66D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从来没有人骑过的驴驹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4C4D-B457-C84F-BE9A-1104020A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31" y="2442073"/>
            <a:ext cx="7773339" cy="3901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11:1 </a:t>
            </a:r>
            <a:r>
              <a:rPr lang="ja-JP" altLang="en-US" sz="2400"/>
              <a:t>耶稣和门徒将近耶路撒冷，到了伯法其和伯大尼，在橄榄山那里；耶稣就打发两个门徒，</a:t>
            </a:r>
            <a:br>
              <a:rPr lang="ja-JP" altLang="en-US" sz="2400"/>
            </a:br>
            <a:r>
              <a:rPr lang="en-US" altLang="ja-JP" sz="2400" dirty="0"/>
              <a:t>11:2 </a:t>
            </a:r>
            <a:r>
              <a:rPr lang="ja-JP" altLang="en-US" sz="2400"/>
              <a:t>对他们说：「你们往对面村子里去，一进去的时候，必看见一匹驴驹拴在那里，</a:t>
            </a:r>
            <a:r>
              <a:rPr lang="ja-JP" altLang="en-US" sz="2400">
                <a:solidFill>
                  <a:srgbClr val="FF0000"/>
                </a:solidFill>
              </a:rPr>
              <a:t>是从来没有人骑过的</a:t>
            </a:r>
            <a:r>
              <a:rPr lang="ja-JP" altLang="en-US" sz="2400"/>
              <a:t>，可以解开，牵来。</a:t>
            </a:r>
            <a:br>
              <a:rPr lang="ja-JP" altLang="en-US" sz="2400"/>
            </a:br>
            <a:r>
              <a:rPr lang="en-US" altLang="ja-JP" sz="2400" dirty="0"/>
              <a:t>11:3 </a:t>
            </a:r>
            <a:r>
              <a:rPr lang="ja-JP" altLang="en-US" sz="2400"/>
              <a:t>若有人对你们说：</a:t>
            </a:r>
            <a:r>
              <a:rPr lang="en-US" altLang="ja-JP" sz="2400" dirty="0"/>
              <a:t>『</a:t>
            </a:r>
            <a:r>
              <a:rPr lang="ja-JP" altLang="en-US" sz="2400"/>
              <a:t>为甚么做这事？</a:t>
            </a:r>
            <a:r>
              <a:rPr lang="en-US" altLang="ja-JP" sz="2400" dirty="0"/>
              <a:t>』</a:t>
            </a:r>
            <a:r>
              <a:rPr lang="ja-JP" altLang="en-US" sz="2400"/>
              <a:t>你们就说：</a:t>
            </a:r>
            <a:r>
              <a:rPr lang="en-US" altLang="ja-JP" sz="2400" dirty="0"/>
              <a:t>『</a:t>
            </a:r>
            <a:r>
              <a:rPr lang="ja-JP" altLang="en-US" sz="2400"/>
              <a:t>主要用它。</a:t>
            </a:r>
            <a:r>
              <a:rPr lang="en-US" altLang="ja-JP" sz="2400" dirty="0"/>
              <a:t>』</a:t>
            </a:r>
            <a:r>
              <a:rPr lang="ja-JP" altLang="en-US" sz="2400"/>
              <a:t>那人必立时让你们牵来。」</a:t>
            </a:r>
            <a:br>
              <a:rPr lang="ja-JP" altLang="en-US" sz="2400"/>
            </a:br>
            <a:r>
              <a:rPr lang="en-US" altLang="ja-JP" sz="2400" dirty="0"/>
              <a:t>11:4 </a:t>
            </a:r>
            <a:r>
              <a:rPr lang="ja-JP" altLang="en-US" sz="2400"/>
              <a:t>他们去了，便看见一匹驴驹拴在门外街道上，就把它解开。</a:t>
            </a:r>
            <a:br>
              <a:rPr lang="ja-JP" altLang="en-US" sz="240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80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24FE3-E0C2-ED46-B1E6-2E6D2C682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662113"/>
            <a:ext cx="61912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646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4242</TotalTime>
  <Words>196</Words>
  <Application>Microsoft Macintosh PowerPoint</Application>
  <PresentationFormat>On-screen Show (4:3)</PresentationFormat>
  <Paragraphs>35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LiHei Pro Medium</vt:lpstr>
      <vt:lpstr>ＭＳ Ｐゴシック</vt:lpstr>
      <vt:lpstr>宋体</vt:lpstr>
      <vt:lpstr>STFangsong</vt:lpstr>
      <vt:lpstr>Arial</vt:lpstr>
      <vt:lpstr>Calibri</vt:lpstr>
      <vt:lpstr>Tw Cen MT</vt:lpstr>
      <vt:lpstr>Droplet</vt:lpstr>
      <vt:lpstr>荣进耶京</vt:lpstr>
      <vt:lpstr>一、骑驴入京</vt:lpstr>
      <vt:lpstr>PowerPoint Presentation</vt:lpstr>
      <vt:lpstr>地理位置</vt:lpstr>
      <vt:lpstr>PowerPoint Presentation</vt:lpstr>
      <vt:lpstr>不同的视角和侧重点</vt:lpstr>
      <vt:lpstr>不同的视角和侧重点</vt:lpstr>
      <vt:lpstr>从来没有人骑过的驴驹</vt:lpstr>
      <vt:lpstr>PowerPoint Presentation</vt:lpstr>
      <vt:lpstr>撒迦利亚书9:9</vt:lpstr>
      <vt:lpstr>和平之主</vt:lpstr>
      <vt:lpstr>拯救的主</vt:lpstr>
      <vt:lpstr>二、洁净圣殿</vt:lpstr>
      <vt:lpstr>PowerPoint Presentation</vt:lpstr>
      <vt:lpstr>PowerPoint Presentation</vt:lpstr>
      <vt:lpstr>三、无花果树</vt:lpstr>
      <vt:lpstr>PowerPoint Presentation</vt:lpstr>
      <vt:lpstr>PowerPoint Presentation</vt:lpstr>
      <vt:lpstr>PowerPoint Presentation</vt:lpstr>
      <vt:lpstr>信从那里来？</vt:lpstr>
      <vt:lpstr>张愚之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没有果子的树</dc:title>
  <dc:creator>Joe Xu</dc:creator>
  <cp:lastModifiedBy>Joe Xu</cp:lastModifiedBy>
  <cp:revision>31</cp:revision>
  <dcterms:created xsi:type="dcterms:W3CDTF">2019-10-10T01:16:44Z</dcterms:created>
  <dcterms:modified xsi:type="dcterms:W3CDTF">2019-10-12T23:59:41Z</dcterms:modified>
</cp:coreProperties>
</file>