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2" r:id="rId1"/>
  </p:sldMasterIdLst>
  <p:sldIdLst>
    <p:sldId id="256" r:id="rId2"/>
    <p:sldId id="316" r:id="rId3"/>
    <p:sldId id="317" r:id="rId4"/>
    <p:sldId id="308" r:id="rId5"/>
    <p:sldId id="304" r:id="rId6"/>
    <p:sldId id="305" r:id="rId7"/>
    <p:sldId id="306" r:id="rId8"/>
    <p:sldId id="307" r:id="rId9"/>
    <p:sldId id="309" r:id="rId10"/>
    <p:sldId id="315" r:id="rId11"/>
    <p:sldId id="311" r:id="rId12"/>
    <p:sldId id="312" r:id="rId13"/>
    <p:sldId id="314" r:id="rId14"/>
    <p:sldId id="31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0650"/>
    <p:restoredTop sz="94589"/>
  </p:normalViewPr>
  <p:slideViewPr>
    <p:cSldViewPr snapToGrid="0" snapToObjects="1">
      <p:cViewPr>
        <p:scale>
          <a:sx n="82" d="100"/>
          <a:sy n="82" d="100"/>
        </p:scale>
        <p:origin x="560" y="1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603905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071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366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483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6039264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955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72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614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35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57781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41215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56509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BD230-D583-604F-81AB-9DB15F0D6B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ja-JP" altLang="en-US"/>
              <a:t>永生之问</a:t>
            </a:r>
            <a:r>
              <a:rPr lang="ja-JP" altLang="en-US" sz="3000"/>
              <a:t>（马可</a:t>
            </a:r>
            <a:r>
              <a:rPr lang="en-US" altLang="zh-CN" sz="3000" dirty="0"/>
              <a:t>10</a:t>
            </a:r>
            <a:r>
              <a:rPr lang="en-US" altLang="ja-JP" sz="3000" dirty="0"/>
              <a:t>:</a:t>
            </a:r>
            <a:r>
              <a:rPr lang="en-US" altLang="zh-CN" sz="3000" dirty="0"/>
              <a:t>1</a:t>
            </a:r>
            <a:r>
              <a:rPr lang="en-US" altLang="ja-JP" sz="3000" dirty="0"/>
              <a:t>-</a:t>
            </a:r>
            <a:r>
              <a:rPr lang="en-US" altLang="zh-CN" sz="3000" dirty="0"/>
              <a:t>31</a:t>
            </a:r>
            <a:r>
              <a:rPr lang="ja-JP" altLang="en-US" sz="3000"/>
              <a:t>） </a:t>
            </a:r>
            <a:endParaRPr lang="en-US" sz="3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0C3DBF-0462-1E42-8706-5F3924A646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algn="ctr"/>
            <a:r>
              <a:rPr lang="ja-JP" altLang="en-US" sz="2700"/>
              <a:t>徐志雄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4000081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AE9B5-DA8D-BE44-ACCB-FB7A20D32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我当做什么才能承受永生</a:t>
            </a:r>
            <a:r>
              <a:rPr lang="zh-CN" altLang="en-US" dirty="0"/>
              <a:t>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B4F9A-D23A-594A-BDC5-ADE9812DD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2800"/>
              <a:t>谁有资格回答这个问题？</a:t>
            </a:r>
            <a:endParaRPr lang="en-US" altLang="ja-JP" sz="2800" dirty="0"/>
          </a:p>
          <a:p>
            <a:r>
              <a:rPr lang="ja-JP" altLang="en-US" sz="2800"/>
              <a:t>诫命有几条</a:t>
            </a:r>
            <a:r>
              <a:rPr lang="zh-CN" altLang="en-US" sz="2800" dirty="0"/>
              <a:t>？</a:t>
            </a:r>
            <a:endParaRPr lang="en-US" altLang="zh-CN" sz="2800" dirty="0"/>
          </a:p>
          <a:p>
            <a:r>
              <a:rPr lang="zh-CN" altLang="en-US" sz="2800" dirty="0"/>
              <a:t>“</a:t>
            </a:r>
            <a:r>
              <a:rPr lang="ja-JP" altLang="en-US" sz="2800"/>
              <a:t>耶稣看着他，就爱他</a:t>
            </a:r>
            <a:r>
              <a:rPr lang="zh-CN" altLang="en-US" sz="2800" dirty="0"/>
              <a:t>”</a:t>
            </a:r>
            <a:endParaRPr lang="en-US" altLang="zh-CN" sz="2800" dirty="0"/>
          </a:p>
          <a:p>
            <a:r>
              <a:rPr lang="zh-CN" altLang="en-US" sz="2800" dirty="0"/>
              <a:t>“</a:t>
            </a:r>
            <a:r>
              <a:rPr lang="ja-JP" altLang="en-US" sz="2800"/>
              <a:t>你还要来跟从我</a:t>
            </a:r>
            <a:r>
              <a:rPr lang="zh-CN" altLang="en-US" sz="2800" dirty="0"/>
              <a:t>”</a:t>
            </a:r>
            <a:endParaRPr lang="en-US" altLang="zh-CN" sz="2800" dirty="0"/>
          </a:p>
          <a:p>
            <a:r>
              <a:rPr lang="zh-CN" altLang="en-US" sz="2800" dirty="0"/>
              <a:t>“</a:t>
            </a:r>
            <a:r>
              <a:rPr lang="ja-JP" altLang="en-US" sz="2800"/>
              <a:t>忧忧愁愁地走了</a:t>
            </a:r>
            <a:r>
              <a:rPr lang="zh-CN" altLang="en-US" sz="2800" dirty="0"/>
              <a:t>”</a:t>
            </a:r>
            <a:endParaRPr lang="en-US" altLang="zh-CN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90528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059EA-CEC2-834C-A085-4E3BB71DA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/>
              <a:t>在人不能</a:t>
            </a:r>
            <a:r>
              <a:rPr lang="zh-CN" altLang="en-US" dirty="0"/>
              <a:t>，</a:t>
            </a:r>
            <a:r>
              <a:rPr lang="ja-JP" altLang="en-US"/>
              <a:t>在神凡事都能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74F-F149-B145-8C98-2FD6314D2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34" y="2171700"/>
            <a:ext cx="7950666" cy="4686299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altLang="ja-JP" sz="2400" dirty="0">
                <a:latin typeface="+mn-ea"/>
              </a:rPr>
              <a:t>10:23 </a:t>
            </a:r>
            <a:r>
              <a:rPr lang="ja-JP" altLang="en-US" sz="2400">
                <a:latin typeface="+mn-ea"/>
              </a:rPr>
              <a:t>耶稣周围一看，对门徒说：「</a:t>
            </a:r>
            <a:r>
              <a:rPr lang="ja-JP" altLang="en-US" sz="2400" b="1">
                <a:latin typeface="+mn-ea"/>
              </a:rPr>
              <a:t>有钱财的人</a:t>
            </a:r>
            <a:r>
              <a:rPr lang="ja-JP" altLang="en-US" sz="2400">
                <a:latin typeface="+mn-ea"/>
              </a:rPr>
              <a:t>进　神的国是何等地难哪！」</a:t>
            </a:r>
            <a:br>
              <a:rPr lang="ja-JP" altLang="en-US" sz="2400">
                <a:latin typeface="+mn-ea"/>
              </a:rPr>
            </a:br>
            <a:r>
              <a:rPr lang="en-US" altLang="ja-JP" sz="2400" dirty="0">
                <a:latin typeface="+mn-ea"/>
              </a:rPr>
              <a:t>10:24 </a:t>
            </a:r>
            <a:r>
              <a:rPr lang="ja-JP" altLang="en-US" sz="2400">
                <a:latin typeface="+mn-ea"/>
              </a:rPr>
              <a:t>门徒希奇他的话。耶稣又对他们说：「小子，</a:t>
            </a:r>
            <a:r>
              <a:rPr lang="ja-JP" altLang="en-US" sz="2400" b="1">
                <a:latin typeface="+mn-ea"/>
              </a:rPr>
              <a:t>倚靠钱财的人</a:t>
            </a:r>
            <a:r>
              <a:rPr lang="ja-JP" altLang="en-US" sz="2400">
                <a:latin typeface="+mn-ea"/>
              </a:rPr>
              <a:t>进　神的国是何等地难哪！</a:t>
            </a:r>
            <a:br>
              <a:rPr lang="ja-JP" altLang="en-US" sz="2400">
                <a:latin typeface="+mn-ea"/>
              </a:rPr>
            </a:br>
            <a:r>
              <a:rPr lang="en-US" altLang="ja-JP" sz="2400" dirty="0">
                <a:latin typeface="+mn-ea"/>
              </a:rPr>
              <a:t>10:25 </a:t>
            </a:r>
            <a:r>
              <a:rPr lang="ja-JP" altLang="en-US" sz="2400">
                <a:latin typeface="+mn-ea"/>
              </a:rPr>
              <a:t>骆驼穿过针的眼，比财主进　神的国还容易呢。」</a:t>
            </a:r>
            <a:br>
              <a:rPr lang="ja-JP" altLang="en-US" sz="2400">
                <a:latin typeface="+mn-ea"/>
              </a:rPr>
            </a:br>
            <a:r>
              <a:rPr lang="en-US" altLang="ja-JP" sz="2400" dirty="0">
                <a:latin typeface="+mn-ea"/>
              </a:rPr>
              <a:t>10:26 </a:t>
            </a:r>
            <a:r>
              <a:rPr lang="ja-JP" altLang="en-US" sz="2400">
                <a:latin typeface="+mn-ea"/>
              </a:rPr>
              <a:t>门徒就分外希奇，对他说：「这样谁能得救呢？」</a:t>
            </a:r>
            <a:br>
              <a:rPr lang="ja-JP" altLang="en-US" sz="2400">
                <a:latin typeface="+mn-ea"/>
              </a:rPr>
            </a:br>
            <a:r>
              <a:rPr lang="en-US" altLang="ja-JP" sz="2400" dirty="0">
                <a:latin typeface="+mn-ea"/>
              </a:rPr>
              <a:t>10:27 </a:t>
            </a:r>
            <a:r>
              <a:rPr lang="ja-JP" altLang="en-US" sz="2400">
                <a:latin typeface="+mn-ea"/>
              </a:rPr>
              <a:t>耶稣看着他们，说：「</a:t>
            </a:r>
            <a:r>
              <a:rPr lang="ja-JP" altLang="en-US" sz="2400" b="1">
                <a:latin typeface="+mn-ea"/>
              </a:rPr>
              <a:t>在人是不能</a:t>
            </a:r>
            <a:r>
              <a:rPr lang="ja-JP" altLang="en-US" sz="2400">
                <a:latin typeface="+mn-ea"/>
              </a:rPr>
              <a:t>，</a:t>
            </a:r>
            <a:r>
              <a:rPr lang="ja-JP" altLang="en-US" sz="2400" b="1">
                <a:latin typeface="+mn-ea"/>
              </a:rPr>
              <a:t>在　神却不然，因为　神凡事都能</a:t>
            </a:r>
            <a:r>
              <a:rPr lang="ja-JP" altLang="en-US" sz="2400">
                <a:latin typeface="+mn-ea"/>
              </a:rPr>
              <a:t>。」</a:t>
            </a:r>
            <a:endParaRPr lang="en-US" sz="24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35333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059EA-CEC2-834C-A085-4E3BB71DA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/>
              <a:t>今世都百倍</a:t>
            </a:r>
            <a:r>
              <a:rPr lang="zh-CN" altLang="en-US" dirty="0"/>
              <a:t>，</a:t>
            </a:r>
            <a:r>
              <a:rPr lang="ja-JP" altLang="en-US"/>
              <a:t>来世得永生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74F-F149-B145-8C98-2FD6314D2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34" y="2171700"/>
            <a:ext cx="7950666" cy="4686299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altLang="ja-JP" sz="2400" dirty="0">
                <a:latin typeface="+mn-ea"/>
              </a:rPr>
              <a:t>10:28 </a:t>
            </a:r>
            <a:r>
              <a:rPr lang="ja-JP" altLang="en-US" sz="2400">
                <a:latin typeface="+mn-ea"/>
              </a:rPr>
              <a:t>彼得就对他说：「看哪，我们已经撇下所有的跟从你了。」</a:t>
            </a:r>
            <a:br>
              <a:rPr lang="ja-JP" altLang="en-US" sz="2400">
                <a:latin typeface="+mn-ea"/>
              </a:rPr>
            </a:br>
            <a:r>
              <a:rPr lang="en-US" altLang="ja-JP" sz="2400" dirty="0">
                <a:latin typeface="+mn-ea"/>
              </a:rPr>
              <a:t>10:29 </a:t>
            </a:r>
            <a:r>
              <a:rPr lang="ja-JP" altLang="en-US" sz="2400">
                <a:latin typeface="+mn-ea"/>
              </a:rPr>
              <a:t>耶稣说：「我实在告诉你们，人为我和福音撇下房屋，或是弟兄、姊妹、父母、儿女、田地，</a:t>
            </a:r>
            <a:br>
              <a:rPr lang="ja-JP" altLang="en-US" sz="2400">
                <a:latin typeface="+mn-ea"/>
              </a:rPr>
            </a:br>
            <a:r>
              <a:rPr lang="en-US" altLang="ja-JP" sz="2400" dirty="0">
                <a:latin typeface="+mn-ea"/>
              </a:rPr>
              <a:t>10:30 </a:t>
            </a:r>
            <a:r>
              <a:rPr lang="ja-JP" altLang="en-US" sz="2400">
                <a:latin typeface="+mn-ea"/>
              </a:rPr>
              <a:t>没有不在</a:t>
            </a:r>
            <a:r>
              <a:rPr lang="ja-JP" altLang="en-US" sz="2400" b="1">
                <a:latin typeface="+mn-ea"/>
              </a:rPr>
              <a:t>今世得百倍</a:t>
            </a:r>
            <a:r>
              <a:rPr lang="ja-JP" altLang="en-US" sz="2400">
                <a:latin typeface="+mn-ea"/>
              </a:rPr>
              <a:t>的，就是房屋、弟兄、姊妹、母亲、儿女、田地，</a:t>
            </a:r>
            <a:r>
              <a:rPr lang="ja-JP" altLang="en-US" sz="2400">
                <a:solidFill>
                  <a:srgbClr val="FF0000"/>
                </a:solidFill>
                <a:latin typeface="+mn-ea"/>
              </a:rPr>
              <a:t>并且要受逼迫</a:t>
            </a:r>
            <a:r>
              <a:rPr lang="ja-JP" altLang="en-US" sz="2400">
                <a:latin typeface="+mn-ea"/>
              </a:rPr>
              <a:t>，在</a:t>
            </a:r>
            <a:r>
              <a:rPr lang="ja-JP" altLang="en-US" sz="2400" b="1">
                <a:latin typeface="+mn-ea"/>
              </a:rPr>
              <a:t>来世必得永生</a:t>
            </a:r>
            <a:r>
              <a:rPr lang="ja-JP" altLang="en-US" sz="2400">
                <a:latin typeface="+mn-ea"/>
              </a:rPr>
              <a:t>。</a:t>
            </a:r>
            <a:br>
              <a:rPr lang="ja-JP" altLang="en-US" sz="2400">
                <a:latin typeface="+mn-ea"/>
              </a:rPr>
            </a:br>
            <a:r>
              <a:rPr lang="en-US" altLang="ja-JP" sz="2400" dirty="0">
                <a:latin typeface="+mn-ea"/>
              </a:rPr>
              <a:t>10:31 </a:t>
            </a:r>
            <a:r>
              <a:rPr lang="ja-JP" altLang="en-US" sz="2400">
                <a:latin typeface="+mn-ea"/>
              </a:rPr>
              <a:t>然而，有许多在前的，将要在后，在后的，将要在前。」</a:t>
            </a:r>
            <a:endParaRPr lang="en-US" sz="24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17213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5C596-DE15-554D-A3C6-F73609805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Elisabeth Elliot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2956B96-9614-B145-9E38-9889C81A61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8744" y="2286000"/>
            <a:ext cx="6360811" cy="3581400"/>
          </a:xfrm>
        </p:spPr>
      </p:pic>
    </p:spTree>
    <p:extLst>
      <p:ext uri="{BB962C8B-B14F-4D97-AF65-F5344CB8AC3E}">
        <p14:creationId xmlns:p14="http://schemas.microsoft.com/office/powerpoint/2010/main" val="2620338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58DA6-8366-8B4D-866F-B62B26D92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/>
              <a:t>结语</a:t>
            </a:r>
            <a:r>
              <a:rPr lang="zh-CN" altLang="en-US" dirty="0"/>
              <a:t>：</a:t>
            </a:r>
            <a:r>
              <a:rPr lang="ja-JP" altLang="en-US"/>
              <a:t>永生之问</a:t>
            </a:r>
            <a:br>
              <a:rPr lang="en-US" altLang="ja-JP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329F9-AEFC-6042-B701-FF02A62BD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/>
              <a:t>我当做什么才能承受永生？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r>
              <a:rPr lang="ja-JP" altLang="en-US" sz="2400"/>
              <a:t>不是做神许可的事，乃是做神喜悦的事</a:t>
            </a:r>
            <a:endParaRPr lang="en-US" altLang="ja-JP" sz="2400" dirty="0"/>
          </a:p>
          <a:p>
            <a:r>
              <a:rPr lang="ja-JP" altLang="en-US" sz="2400"/>
              <a:t>成为小孩子的样式，信靠顺服神，讨神的喜悦</a:t>
            </a:r>
            <a:endParaRPr lang="en-US" altLang="ja-JP" sz="2400" dirty="0"/>
          </a:p>
          <a:p>
            <a:r>
              <a:rPr lang="ja-JP" altLang="en-US" sz="2400"/>
              <a:t>把我们在世间最为看重的放下来，交出去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endParaRPr lang="en-US" altLang="ja-JP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77129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BAAE4-A4A9-164A-A8B8-E53EBC0E9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Hillel</a:t>
            </a:r>
            <a:r>
              <a:rPr lang="zh-CN" altLang="en-US" dirty="0"/>
              <a:t> </a:t>
            </a:r>
            <a:r>
              <a:rPr lang="en-US" altLang="ja-JP" dirty="0"/>
              <a:t>and</a:t>
            </a:r>
            <a:r>
              <a:rPr lang="zh-CN" altLang="en-US" dirty="0"/>
              <a:t> </a:t>
            </a:r>
            <a:r>
              <a:rPr lang="en-US" altLang="zh-CN" dirty="0" err="1"/>
              <a:t>Shammai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B9EB6E-C61E-8C42-A3DE-B2EEB91156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12570" y="1384640"/>
            <a:ext cx="4100007" cy="5473359"/>
          </a:xfrm>
        </p:spPr>
      </p:pic>
      <p:sp>
        <p:nvSpPr>
          <p:cNvPr id="8" name="Donut 7">
            <a:extLst>
              <a:ext uri="{FF2B5EF4-FFF2-40B4-BE49-F238E27FC236}">
                <a16:creationId xmlns:a16="http://schemas.microsoft.com/office/drawing/2014/main" id="{3C6DD6B3-CC30-8447-972D-D21CB61AEC2A}"/>
              </a:ext>
            </a:extLst>
          </p:cNvPr>
          <p:cNvSpPr/>
          <p:nvPr/>
        </p:nvSpPr>
        <p:spPr>
          <a:xfrm>
            <a:off x="5344732" y="2118575"/>
            <a:ext cx="637504" cy="869324"/>
          </a:xfrm>
          <a:prstGeom prst="donut">
            <a:avLst>
              <a:gd name="adj" fmla="val 7816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65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9FF975D0-C7FD-E646-821E-ED3B0EBF19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03212" y="542925"/>
            <a:ext cx="4083650" cy="5919788"/>
          </a:xfrm>
        </p:spPr>
      </p:pic>
    </p:spTree>
    <p:extLst>
      <p:ext uri="{BB962C8B-B14F-4D97-AF65-F5344CB8AC3E}">
        <p14:creationId xmlns:p14="http://schemas.microsoft.com/office/powerpoint/2010/main" val="2507678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059EA-CEC2-834C-A085-4E3BB71DA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/>
              <a:t>一</a:t>
            </a:r>
            <a:r>
              <a:rPr lang="zh-CN" altLang="en-US" dirty="0"/>
              <a:t>、</a:t>
            </a:r>
            <a:r>
              <a:rPr lang="ja-JP" altLang="en-US"/>
              <a:t>休妻之问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74F-F149-B145-8C98-2FD6314D2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33" y="2171700"/>
            <a:ext cx="8278785" cy="4686299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altLang="ja-JP" sz="2400" b="1" dirty="0"/>
              <a:t>10:1</a:t>
            </a:r>
            <a:r>
              <a:rPr lang="ja-JP" altLang="en-US" sz="2400"/>
              <a:t> 耶稣从那里起身，来到犹太的境界并约旦河外。众人又聚集到他那里，他又照常教训他们。</a:t>
            </a:r>
            <a:br>
              <a:rPr lang="ja-JP" altLang="en-US" sz="2400"/>
            </a:br>
            <a:r>
              <a:rPr lang="en-US" altLang="ja-JP" sz="2400" b="1" dirty="0"/>
              <a:t>10:2</a:t>
            </a:r>
            <a:r>
              <a:rPr lang="ja-JP" altLang="en-US" sz="2400"/>
              <a:t> 有法利赛人来问他说：「人休妻可以不可以？」意思要试探他。</a:t>
            </a:r>
            <a:br>
              <a:rPr lang="ja-JP" altLang="en-US" sz="2400"/>
            </a:br>
            <a:r>
              <a:rPr lang="en-US" altLang="ja-JP" sz="2400" b="1" dirty="0"/>
              <a:t>10:3</a:t>
            </a:r>
            <a:r>
              <a:rPr lang="ja-JP" altLang="en-US" sz="2400"/>
              <a:t> 耶稣回答说：「摩西吩咐你们的是甚么？」</a:t>
            </a:r>
            <a:br>
              <a:rPr lang="ja-JP" altLang="en-US" sz="2400"/>
            </a:br>
            <a:r>
              <a:rPr lang="en-US" altLang="ja-JP" sz="2400" b="1" dirty="0"/>
              <a:t>10:4</a:t>
            </a:r>
            <a:r>
              <a:rPr lang="ja-JP" altLang="en-US" sz="2400"/>
              <a:t> 他们说：「摩西许人</a:t>
            </a:r>
            <a:r>
              <a:rPr lang="ja-JP" altLang="en-US" sz="2400" b="1"/>
              <a:t>写了休书便可以休妻</a:t>
            </a:r>
            <a:r>
              <a:rPr lang="ja-JP" altLang="en-US" sz="2400"/>
              <a:t>。」</a:t>
            </a:r>
            <a:br>
              <a:rPr lang="ja-JP" altLang="en-US" sz="2400"/>
            </a:br>
            <a:r>
              <a:rPr lang="en-US" altLang="ja-JP" sz="2400" b="1" dirty="0"/>
              <a:t>10:5</a:t>
            </a:r>
            <a:r>
              <a:rPr lang="ja-JP" altLang="en-US" sz="2400"/>
              <a:t> 耶稣说：「摩西因为你们的心硬，所以写这条例给你们</a:t>
            </a:r>
            <a:br>
              <a:rPr lang="ja-JP" altLang="en-US" sz="2400"/>
            </a:br>
            <a:r>
              <a:rPr lang="en-US" altLang="ja-JP" sz="2400" b="1" dirty="0"/>
              <a:t>10:6</a:t>
            </a:r>
            <a:r>
              <a:rPr lang="ja-JP" altLang="en-US" sz="2400"/>
              <a:t> 但从起初创造的时候，　神造人是造男造女。</a:t>
            </a:r>
            <a:br>
              <a:rPr lang="ja-JP" altLang="en-US" sz="2400"/>
            </a:b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062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059EA-CEC2-834C-A085-4E3BB71DA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/>
              <a:t>一</a:t>
            </a:r>
            <a:r>
              <a:rPr lang="zh-CN" altLang="en-US" dirty="0"/>
              <a:t>、</a:t>
            </a:r>
            <a:r>
              <a:rPr lang="ja-JP" altLang="en-US"/>
              <a:t>休妻之问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74F-F149-B145-8C98-2FD6314D2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33" y="2171700"/>
            <a:ext cx="8278785" cy="4686299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altLang="ja-JP" sz="2400" b="1" dirty="0"/>
              <a:t>10:7</a:t>
            </a:r>
            <a:r>
              <a:rPr lang="ja-JP" altLang="en-US" sz="2400"/>
              <a:t> 因此，人要离开父母，与妻子连合，二人成为一体。</a:t>
            </a:r>
            <a:br>
              <a:rPr lang="ja-JP" altLang="en-US" sz="2400"/>
            </a:br>
            <a:r>
              <a:rPr lang="en-US" altLang="ja-JP" sz="2400" b="1" dirty="0"/>
              <a:t>10:8</a:t>
            </a:r>
            <a:r>
              <a:rPr lang="ja-JP" altLang="en-US" sz="2400"/>
              <a:t> 既然如此，夫妻不再是两个人，乃是一体的了。</a:t>
            </a:r>
            <a:br>
              <a:rPr lang="ja-JP" altLang="en-US" sz="2400"/>
            </a:br>
            <a:r>
              <a:rPr lang="en-US" altLang="ja-JP" sz="2400" b="1" dirty="0"/>
              <a:t>10:9</a:t>
            </a:r>
            <a:r>
              <a:rPr lang="ja-JP" altLang="en-US" sz="2400"/>
              <a:t> 所以，　</a:t>
            </a:r>
            <a:r>
              <a:rPr lang="ja-JP" altLang="en-US" sz="2400" b="1"/>
              <a:t>神配合的，人不可分开</a:t>
            </a:r>
            <a:r>
              <a:rPr lang="ja-JP" altLang="en-US" sz="2400"/>
              <a:t>。」</a:t>
            </a:r>
            <a:br>
              <a:rPr lang="ja-JP" altLang="en-US" sz="2400"/>
            </a:br>
            <a:r>
              <a:rPr lang="en-US" altLang="ja-JP" sz="2400" b="1" dirty="0"/>
              <a:t>10:10</a:t>
            </a:r>
            <a:r>
              <a:rPr lang="ja-JP" altLang="en-US" sz="2400"/>
              <a:t> 到了屋里，门徒就问他这事。</a:t>
            </a:r>
            <a:br>
              <a:rPr lang="ja-JP" altLang="en-US" sz="2400"/>
            </a:br>
            <a:r>
              <a:rPr lang="en-US" altLang="ja-JP" sz="2400" b="1" dirty="0"/>
              <a:t>10:11</a:t>
            </a:r>
            <a:r>
              <a:rPr lang="ja-JP" altLang="en-US" sz="2400"/>
              <a:t> 耶稣对他们说：「凡休妻另娶的，就是犯奸淫，辜负他的妻子；</a:t>
            </a:r>
            <a:br>
              <a:rPr lang="ja-JP" altLang="en-US" sz="2400"/>
            </a:br>
            <a:r>
              <a:rPr lang="en-US" altLang="ja-JP" sz="2400" b="1" dirty="0"/>
              <a:t>10:12</a:t>
            </a:r>
            <a:r>
              <a:rPr lang="ja-JP" altLang="en-US" sz="2400"/>
              <a:t> 妻子若离弃丈夫另嫁，也是犯奸淫了。」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93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B4C2A-D69F-4F4E-9363-3CBB41B68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/>
              <a:t>神所许可的</a:t>
            </a:r>
            <a:r>
              <a:rPr lang="en-US" altLang="ja-JP" dirty="0"/>
              <a:t>vs</a:t>
            </a:r>
            <a:r>
              <a:rPr lang="ja-JP" altLang="en-US"/>
              <a:t>神所喜悦的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F960A-A07D-5349-953A-E5E904A3C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buNone/>
            </a:pPr>
            <a:r>
              <a:rPr lang="ja-JP" altLang="en-US" sz="2800" b="1"/>
              <a:t>神心意的四个层次</a:t>
            </a:r>
            <a:r>
              <a:rPr lang="zh-CN" altLang="en-US" sz="2800" b="1" dirty="0"/>
              <a:t>：</a:t>
            </a:r>
            <a:endParaRPr lang="en-US" altLang="ja-JP" sz="2800" b="1" dirty="0"/>
          </a:p>
          <a:p>
            <a:r>
              <a:rPr lang="ja-JP" altLang="en-US" sz="2800"/>
              <a:t>上帝所喜悦的 </a:t>
            </a:r>
            <a:endParaRPr lang="en-US" altLang="ja-JP" sz="2800" dirty="0"/>
          </a:p>
          <a:p>
            <a:r>
              <a:rPr lang="ja-JP" altLang="en-US" sz="2800"/>
              <a:t>上帝所许可的 </a:t>
            </a:r>
            <a:endParaRPr lang="en-US" altLang="ja-JP" sz="2800" dirty="0"/>
          </a:p>
          <a:p>
            <a:r>
              <a:rPr lang="ja-JP" altLang="en-US" sz="2800"/>
              <a:t>上帝所任凭的 </a:t>
            </a:r>
            <a:endParaRPr lang="en-US" altLang="ja-JP" sz="2800" dirty="0"/>
          </a:p>
          <a:p>
            <a:r>
              <a:rPr lang="ja-JP" altLang="en-US" sz="2800"/>
              <a:t>上帝所恨恶的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54859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059EA-CEC2-834C-A085-4E3BB71DA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/>
              <a:t>二</a:t>
            </a:r>
            <a:r>
              <a:rPr lang="zh-CN" altLang="en-US" dirty="0"/>
              <a:t>、</a:t>
            </a:r>
            <a:r>
              <a:rPr lang="ja-JP" altLang="en-US"/>
              <a:t>论小孩子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74F-F149-B145-8C98-2FD6314D2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34" y="2171700"/>
            <a:ext cx="7679178" cy="4686299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altLang="ja-JP" sz="2400" b="1" dirty="0">
                <a:latin typeface="+mn-ea"/>
              </a:rPr>
              <a:t>10:13</a:t>
            </a:r>
            <a:r>
              <a:rPr lang="ja-JP" altLang="en-US" sz="2400">
                <a:latin typeface="+mn-ea"/>
              </a:rPr>
              <a:t> 有人带着小孩子来见耶稣，要耶稣摸他们，门徒便责备那些人。</a:t>
            </a:r>
            <a:br>
              <a:rPr lang="ja-JP" altLang="en-US" sz="2400">
                <a:latin typeface="+mn-ea"/>
              </a:rPr>
            </a:br>
            <a:r>
              <a:rPr lang="en-US" altLang="ja-JP" sz="2400" b="1" dirty="0">
                <a:latin typeface="+mn-ea"/>
              </a:rPr>
              <a:t>10:14</a:t>
            </a:r>
            <a:r>
              <a:rPr lang="ja-JP" altLang="en-US" sz="2400">
                <a:latin typeface="+mn-ea"/>
              </a:rPr>
              <a:t> 耶稣看见就恼怒，对门徒说：「让小孩子到我这里来，不要禁止他们；因为在　神国的，正是这样的人。</a:t>
            </a:r>
            <a:br>
              <a:rPr lang="ja-JP" altLang="en-US" sz="2400">
                <a:latin typeface="+mn-ea"/>
              </a:rPr>
            </a:br>
            <a:r>
              <a:rPr lang="en-US" altLang="ja-JP" sz="2400" b="1" dirty="0">
                <a:latin typeface="+mn-ea"/>
              </a:rPr>
              <a:t>10:15</a:t>
            </a:r>
            <a:r>
              <a:rPr lang="ja-JP" altLang="en-US" sz="2400">
                <a:latin typeface="+mn-ea"/>
              </a:rPr>
              <a:t> 我实在告诉你们，</a:t>
            </a:r>
            <a:r>
              <a:rPr lang="ja-JP" altLang="en-US" sz="2400" b="1">
                <a:latin typeface="+mn-ea"/>
              </a:rPr>
              <a:t>凡要承受　神国的，若不像小孩子，断不能进去。</a:t>
            </a:r>
            <a:r>
              <a:rPr lang="ja-JP" altLang="en-US" sz="2400">
                <a:latin typeface="+mn-ea"/>
              </a:rPr>
              <a:t>」</a:t>
            </a:r>
            <a:br>
              <a:rPr lang="ja-JP" altLang="en-US" sz="2400">
                <a:latin typeface="+mn-ea"/>
              </a:rPr>
            </a:br>
            <a:r>
              <a:rPr lang="en-US" altLang="ja-JP" sz="2400" b="1" dirty="0">
                <a:latin typeface="+mn-ea"/>
              </a:rPr>
              <a:t>10:16</a:t>
            </a:r>
            <a:r>
              <a:rPr lang="ja-JP" altLang="en-US" sz="2400">
                <a:latin typeface="+mn-ea"/>
              </a:rPr>
              <a:t> 于是抱着小孩子，给他们按手，为他们祝福。</a:t>
            </a:r>
            <a:endParaRPr lang="en-US" sz="24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9536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7D8CF-52D4-1145-8E68-F00597A85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什么人才能进神的国</a:t>
            </a:r>
            <a:r>
              <a:rPr lang="zh-CN" altLang="en-US" dirty="0"/>
              <a:t>？</a:t>
            </a:r>
            <a:r>
              <a:rPr lang="ja-JP" altLang="en-US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73786-2EEA-ED40-9CB8-4DDE067CE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800" b="1">
                <a:latin typeface="+mn-ea"/>
              </a:rPr>
              <a:t>小孩子的特性</a:t>
            </a:r>
            <a:r>
              <a:rPr lang="zh-CN" altLang="en-US" sz="2800" b="1" dirty="0">
                <a:latin typeface="+mn-ea"/>
              </a:rPr>
              <a:t>：</a:t>
            </a:r>
            <a:endParaRPr lang="en-US" altLang="ja-JP" sz="2800" b="1" dirty="0">
              <a:latin typeface="+mn-ea"/>
            </a:endParaRPr>
          </a:p>
          <a:p>
            <a:r>
              <a:rPr lang="ja-JP" altLang="en-US" sz="2800">
                <a:latin typeface="+mn-ea"/>
              </a:rPr>
              <a:t>诚实</a:t>
            </a:r>
            <a:endParaRPr lang="en-US" altLang="ja-JP" sz="2800" dirty="0">
              <a:latin typeface="+mn-ea"/>
            </a:endParaRPr>
          </a:p>
          <a:p>
            <a:r>
              <a:rPr lang="ja-JP" altLang="en-US" sz="2800">
                <a:latin typeface="+mn-ea"/>
              </a:rPr>
              <a:t>对父母的信靠</a:t>
            </a:r>
            <a:endParaRPr lang="en-US" altLang="ja-JP" sz="2800" dirty="0">
              <a:latin typeface="+mn-ea"/>
            </a:endParaRPr>
          </a:p>
          <a:p>
            <a:r>
              <a:rPr lang="ja-JP" altLang="en-US" sz="2800">
                <a:latin typeface="+mn-ea"/>
              </a:rPr>
              <a:t>愿意做讨父母喜悦的事情 </a:t>
            </a:r>
            <a:endParaRPr lang="en-US" sz="2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61031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059EA-CEC2-834C-A085-4E3BB71DA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/>
              <a:t>三</a:t>
            </a:r>
            <a:r>
              <a:rPr lang="zh-CN" altLang="en-US" dirty="0"/>
              <a:t>、</a:t>
            </a:r>
            <a:r>
              <a:rPr lang="ja-JP" altLang="en-US"/>
              <a:t>少年财主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74F-F149-B145-8C98-2FD6314D2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34" y="1557868"/>
            <a:ext cx="8255466" cy="5300132"/>
          </a:xfrm>
        </p:spPr>
        <p:txBody>
          <a:bodyPr anchor="t">
            <a:normAutofit lnSpcReduction="10000"/>
          </a:bodyPr>
          <a:lstStyle/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10:17 </a:t>
            </a:r>
            <a:r>
              <a:rPr lang="ja-JP" altLang="en-US" sz="2400">
                <a:solidFill>
                  <a:schemeClr val="tx1"/>
                </a:solidFill>
                <a:latin typeface="+mn-ea"/>
              </a:rPr>
              <a:t>耶稣出来行路的时候，有一个人跑来，跪在他面前，问他说：「良善的夫子，我当做甚么事才可以承受永生？」</a:t>
            </a:r>
            <a:br>
              <a:rPr lang="ja-JP" altLang="en-US" sz="2400">
                <a:solidFill>
                  <a:schemeClr val="tx1"/>
                </a:solidFill>
                <a:latin typeface="+mn-ea"/>
              </a:rPr>
            </a:b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10:18 </a:t>
            </a:r>
            <a:r>
              <a:rPr lang="ja-JP" altLang="en-US" sz="2400">
                <a:solidFill>
                  <a:schemeClr val="tx1"/>
                </a:solidFill>
                <a:latin typeface="+mn-ea"/>
              </a:rPr>
              <a:t>耶稣对他说：「你为甚么称我是良善的？</a:t>
            </a:r>
            <a:r>
              <a:rPr lang="ja-JP" altLang="en-US" sz="2400" b="1">
                <a:solidFill>
                  <a:schemeClr val="tx1"/>
                </a:solidFill>
                <a:latin typeface="+mn-ea"/>
              </a:rPr>
              <a:t>除了　神一位之外，再没有良善的。</a:t>
            </a:r>
            <a:br>
              <a:rPr lang="ja-JP" altLang="en-US" sz="2400">
                <a:solidFill>
                  <a:schemeClr val="tx1"/>
                </a:solidFill>
                <a:latin typeface="+mn-ea"/>
              </a:rPr>
            </a:b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10:19 </a:t>
            </a:r>
            <a:r>
              <a:rPr lang="ja-JP" altLang="en-US" sz="2400">
                <a:solidFill>
                  <a:schemeClr val="tx1"/>
                </a:solidFill>
                <a:latin typeface="+mn-ea"/>
              </a:rPr>
              <a:t>诫命你是晓得的：不可杀人；不可奸淫；不可偷盗；不可作假见证；不可亏负人；当孝敬父母。」</a:t>
            </a:r>
            <a:br>
              <a:rPr lang="ja-JP" altLang="en-US" sz="2400">
                <a:solidFill>
                  <a:schemeClr val="tx1"/>
                </a:solidFill>
                <a:latin typeface="+mn-ea"/>
              </a:rPr>
            </a:b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10:20 </a:t>
            </a:r>
            <a:r>
              <a:rPr lang="ja-JP" altLang="en-US" sz="2400">
                <a:solidFill>
                  <a:schemeClr val="tx1"/>
                </a:solidFill>
                <a:latin typeface="+mn-ea"/>
              </a:rPr>
              <a:t>他对耶稣说：「夫子，这一切我从小都遵守了。」</a:t>
            </a:r>
            <a:br>
              <a:rPr lang="ja-JP" altLang="en-US" sz="2400">
                <a:solidFill>
                  <a:schemeClr val="tx1"/>
                </a:solidFill>
                <a:latin typeface="+mn-ea"/>
              </a:rPr>
            </a:b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10:21 </a:t>
            </a:r>
            <a:r>
              <a:rPr lang="ja-JP" altLang="en-US" sz="2400" b="1">
                <a:solidFill>
                  <a:schemeClr val="tx1"/>
                </a:solidFill>
                <a:latin typeface="+mn-ea"/>
              </a:rPr>
              <a:t>耶稣看着他，就爱他</a:t>
            </a:r>
            <a:r>
              <a:rPr lang="ja-JP" altLang="en-US" sz="2400">
                <a:solidFill>
                  <a:schemeClr val="tx1"/>
                </a:solidFill>
                <a:latin typeface="+mn-ea"/>
              </a:rPr>
              <a:t>，对他说：「你还缺少一件：去变卖你所有的，分给穷人，就必有财宝在天上；</a:t>
            </a:r>
            <a:r>
              <a:rPr lang="ja-JP" altLang="en-US" sz="2400" b="1">
                <a:solidFill>
                  <a:schemeClr val="tx1"/>
                </a:solidFill>
                <a:latin typeface="+mn-ea"/>
              </a:rPr>
              <a:t>你还要来跟从我</a:t>
            </a:r>
            <a:r>
              <a:rPr lang="ja-JP" altLang="en-US" sz="2400">
                <a:solidFill>
                  <a:schemeClr val="tx1"/>
                </a:solidFill>
                <a:latin typeface="+mn-ea"/>
              </a:rPr>
              <a:t>。」</a:t>
            </a:r>
            <a:br>
              <a:rPr lang="ja-JP" altLang="en-US" sz="2400">
                <a:solidFill>
                  <a:schemeClr val="tx1"/>
                </a:solidFill>
                <a:latin typeface="+mn-ea"/>
              </a:rPr>
            </a:b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10:22 </a:t>
            </a:r>
            <a:r>
              <a:rPr lang="ja-JP" altLang="en-US" sz="2400">
                <a:solidFill>
                  <a:schemeClr val="tx1"/>
                </a:solidFill>
                <a:latin typeface="+mn-ea"/>
              </a:rPr>
              <a:t>他听见这话，脸上就变了色，</a:t>
            </a:r>
            <a:r>
              <a:rPr lang="ja-JP" altLang="en-US" sz="2400" b="1">
                <a:solidFill>
                  <a:schemeClr val="tx1"/>
                </a:solidFill>
                <a:latin typeface="+mn-ea"/>
              </a:rPr>
              <a:t>忧忧愁愁地走了</a:t>
            </a:r>
            <a:r>
              <a:rPr lang="ja-JP" altLang="en-US" sz="2400">
                <a:solidFill>
                  <a:schemeClr val="tx1"/>
                </a:solidFill>
                <a:latin typeface="+mn-ea"/>
              </a:rPr>
              <a:t>，因为他的产业很多。</a:t>
            </a:r>
            <a:endParaRPr lang="en-US" sz="24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7355510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{62AD8207-0A40-5B49-8B3D-298D8B1A1420}tf10001072</Template>
  <TotalTime>3038</TotalTime>
  <Words>210</Words>
  <Application>Microsoft Macintosh PowerPoint</Application>
  <PresentationFormat>On-screen Show (4:3)</PresentationFormat>
  <Paragraphs>41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メイリオ</vt:lpstr>
      <vt:lpstr>华文楷体</vt:lpstr>
      <vt:lpstr>Franklin Gothic Book</vt:lpstr>
      <vt:lpstr>Crop</vt:lpstr>
      <vt:lpstr>永生之问（马可10:1-31） </vt:lpstr>
      <vt:lpstr>Hillel and Shammai</vt:lpstr>
      <vt:lpstr>PowerPoint Presentation</vt:lpstr>
      <vt:lpstr>一、休妻之问</vt:lpstr>
      <vt:lpstr>一、休妻之问</vt:lpstr>
      <vt:lpstr>神所许可的vs神所喜悦的</vt:lpstr>
      <vt:lpstr>二、论小孩子</vt:lpstr>
      <vt:lpstr>什么人才能进神的国？ </vt:lpstr>
      <vt:lpstr>三、少年财主</vt:lpstr>
      <vt:lpstr>我当做什么才能承受永生？</vt:lpstr>
      <vt:lpstr>在人不能，在神凡事都能</vt:lpstr>
      <vt:lpstr>今世都百倍，来世得永生</vt:lpstr>
      <vt:lpstr>Elisabeth Elliot</vt:lpstr>
      <vt:lpstr>结语：永生之问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主和十架（马可8:22-38） </dc:title>
  <dc:creator>Joe Xu</dc:creator>
  <cp:lastModifiedBy>Joe Xu</cp:lastModifiedBy>
  <cp:revision>81</cp:revision>
  <dcterms:created xsi:type="dcterms:W3CDTF">2018-12-05T03:01:42Z</dcterms:created>
  <dcterms:modified xsi:type="dcterms:W3CDTF">2019-04-27T20:07:27Z</dcterms:modified>
</cp:coreProperties>
</file>