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3" r:id="rId18"/>
    <p:sldId id="272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9" d="100"/>
          <a:sy n="69" d="100"/>
        </p:scale>
        <p:origin x="-3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1282-BA81-CF45-AA66-DD372B94CC11}" type="datetimeFigureOut">
              <a:rPr lang="en-US" smtClean="0"/>
              <a:t>4/1/17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E67F-BFA1-4945-AB44-1B4266780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1282-BA81-CF45-AA66-DD372B94CC11}" type="datetimeFigureOut">
              <a:rPr lang="en-US" smtClean="0"/>
              <a:t>4/1/17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E67F-BFA1-4945-AB44-1B42667802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1282-BA81-CF45-AA66-DD372B94CC11}" type="datetimeFigureOut">
              <a:rPr lang="en-US" smtClean="0"/>
              <a:t>4/1/17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E67F-BFA1-4945-AB44-1B4266780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1282-BA81-CF45-AA66-DD372B94CC11}" type="datetimeFigureOut">
              <a:rPr lang="en-US" smtClean="0"/>
              <a:t>4/1/17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E67F-BFA1-4945-AB44-1B4266780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1282-BA81-CF45-AA66-DD372B94CC11}" type="datetimeFigureOut">
              <a:rPr lang="en-US" smtClean="0"/>
              <a:t>4/1/17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E67F-BFA1-4945-AB44-1B4266780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1282-BA81-CF45-AA66-DD372B94CC11}" type="datetimeFigureOut">
              <a:rPr lang="en-US" smtClean="0"/>
              <a:t>4/1/17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E67F-BFA1-4945-AB44-1B42667802B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1282-BA81-CF45-AA66-DD372B94CC11}" type="datetimeFigureOut">
              <a:rPr lang="en-US" smtClean="0"/>
              <a:t>4/1/17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E67F-BFA1-4945-AB44-1B4266780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1282-BA81-CF45-AA66-DD372B94CC11}" type="datetimeFigureOut">
              <a:rPr lang="en-US" smtClean="0"/>
              <a:t>4/1/17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E67F-BFA1-4945-AB44-1B4266780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1282-BA81-CF45-AA66-DD372B94CC11}" type="datetimeFigureOut">
              <a:rPr lang="en-US" smtClean="0"/>
              <a:t>4/1/17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E67F-BFA1-4945-AB44-1B4266780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1282-BA81-CF45-AA66-DD372B94CC11}" type="datetimeFigureOut">
              <a:rPr lang="en-US" smtClean="0"/>
              <a:t>4/1/17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E67F-BFA1-4945-AB44-1B4266780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1282-BA81-CF45-AA66-DD372B94CC11}" type="datetimeFigureOut">
              <a:rPr lang="en-US" smtClean="0"/>
              <a:t>4/1/17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E67F-BFA1-4945-AB44-1B4266780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1282-BA81-CF45-AA66-DD372B94CC11}" type="datetimeFigureOut">
              <a:rPr lang="en-US" smtClean="0"/>
              <a:t>4/1/17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E67F-BFA1-4945-AB44-1B4266780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C021282-BA81-CF45-AA66-DD372B94CC11}" type="datetimeFigureOut">
              <a:rPr lang="en-US" smtClean="0"/>
              <a:t>4/1/17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037E67F-BFA1-4945-AB44-1B42667802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神的国近了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2038350"/>
          </a:xfrm>
        </p:spPr>
        <p:txBody>
          <a:bodyPr>
            <a:noAutofit/>
          </a:bodyPr>
          <a:lstStyle/>
          <a:p>
            <a:r>
              <a:rPr lang="zh-CN" altLang="en-US" sz="2800" dirty="0" smtClean="0"/>
              <a:t>马可福音</a:t>
            </a:r>
            <a:r>
              <a:rPr lang="en-US" sz="2800" dirty="0" smtClean="0"/>
              <a:t>1:</a:t>
            </a:r>
            <a:r>
              <a:rPr lang="en-US" altLang="zh-CN" sz="2800" dirty="0" smtClean="0"/>
              <a:t>14-45</a:t>
            </a:r>
          </a:p>
          <a:p>
            <a:endParaRPr lang="en-US" altLang="zh-CN" sz="2800" dirty="0" smtClean="0"/>
          </a:p>
          <a:p>
            <a:r>
              <a:rPr lang="zh-CN" altLang="zh-CN" sz="2800" dirty="0" smtClean="0"/>
              <a:t>2</a:t>
            </a:r>
            <a:r>
              <a:rPr lang="en-US" altLang="zh-CN" sz="2800" dirty="0" smtClean="0"/>
              <a:t>016</a:t>
            </a:r>
            <a:r>
              <a:rPr lang="en-US" altLang="zh-CN" sz="2800" smtClean="0"/>
              <a:t>-05-01</a:t>
            </a:r>
            <a:endParaRPr lang="en-US" sz="2800" dirty="0"/>
          </a:p>
          <a:p>
            <a:r>
              <a:rPr lang="zh-CN" altLang="en-US" sz="2800" dirty="0" smtClean="0"/>
              <a:t>徐志雄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8037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来跟从我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/>
              <a:t>跟随主是有代价</a:t>
            </a:r>
            <a:r>
              <a:rPr lang="zh-CN" altLang="en-US" sz="3200" dirty="0" smtClean="0"/>
              <a:t>的</a:t>
            </a:r>
            <a:endParaRPr lang="en-US" altLang="zh-CN" sz="3200" dirty="0" smtClean="0"/>
          </a:p>
          <a:p>
            <a:r>
              <a:rPr lang="zh-CN" altLang="en-US" sz="3200" b="1" dirty="0" smtClean="0"/>
              <a:t>彼得，安德烈－－</a:t>
            </a:r>
            <a:r>
              <a:rPr lang="zh-TW" altLang="en-US" sz="3200" b="1" dirty="0" smtClean="0"/>
              <a:t>他们就立刻舍了网</a:t>
            </a:r>
            <a:r>
              <a:rPr lang="zh-TW" altLang="en-US" sz="3200" b="1" dirty="0"/>
              <a:t>，跟从了他。 </a:t>
            </a:r>
            <a:endParaRPr lang="en-US" altLang="zh-CN" sz="3200" b="1" dirty="0" smtClean="0"/>
          </a:p>
          <a:p>
            <a:r>
              <a:rPr lang="zh-CN" altLang="en-US" sz="3200" b="1" dirty="0" smtClean="0"/>
              <a:t>雅各，约翰－－</a:t>
            </a:r>
            <a:r>
              <a:rPr lang="zh-TW" altLang="en-US" sz="3200" dirty="0" smtClean="0"/>
              <a:t>他们就把父亲西庇太和雇工人留在</a:t>
            </a:r>
            <a:r>
              <a:rPr lang="zh-TW" altLang="en-US" sz="3200" dirty="0"/>
              <a:t>船上，跟从耶稣去</a:t>
            </a:r>
            <a:r>
              <a:rPr lang="zh-TW" altLang="en-US" sz="3200" dirty="0" smtClean="0"/>
              <a:t>了</a:t>
            </a:r>
            <a:r>
              <a:rPr lang="zh-CN" altLang="en-US" sz="3200" dirty="0" smtClean="0"/>
              <a:t>。</a:t>
            </a:r>
            <a:endParaRPr lang="en-US" altLang="zh-TW" sz="3200" b="1" dirty="0"/>
          </a:p>
        </p:txBody>
      </p:sp>
    </p:spTree>
    <p:extLst>
      <p:ext uri="{BB962C8B-B14F-4D97-AF65-F5344CB8AC3E}">
        <p14:creationId xmlns:p14="http://schemas.microsoft.com/office/powerpoint/2010/main" val="15606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代价有多大（路加</a:t>
            </a:r>
            <a:r>
              <a:rPr lang="en-US" altLang="zh-CN" dirty="0" smtClean="0"/>
              <a:t>14</a:t>
            </a:r>
            <a:r>
              <a:rPr lang="zh-CN" altLang="en-US" dirty="0" smtClean="0"/>
              <a:t>章）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「人到我这里来，</a:t>
            </a:r>
            <a:r>
              <a:rPr lang="zh-TW" altLang="en-US" sz="3200" dirty="0" smtClean="0"/>
              <a:t>若不爱我胜过爱自己的</a:t>
            </a:r>
            <a:r>
              <a:rPr lang="zh-TW" altLang="en-US" sz="3200" dirty="0"/>
              <a:t>父母、妻子、儿女、弟兄、姊妹，和自己的性命，就不能作我的门徒。 </a:t>
            </a:r>
            <a:r>
              <a:rPr lang="zh-TW" altLang="en-US" sz="3200" dirty="0" smtClean="0"/>
              <a:t>凡不背着自己十字架跟从</a:t>
            </a:r>
            <a:r>
              <a:rPr lang="zh-TW" altLang="en-US" sz="3200" dirty="0"/>
              <a:t>我的，也不能作我的门徒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r>
              <a:rPr lang="zh-TW" altLang="en-US" sz="3200" dirty="0"/>
              <a:t>这样，你们无论甚么人，若不撇下一切所有的，就不能作我的门徒。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290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三、耶稣</a:t>
            </a:r>
            <a:r>
              <a:rPr lang="zh-CN" altLang="en-US" dirty="0"/>
              <a:t>的神迹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200" dirty="0" smtClean="0"/>
              <a:t>1:23 </a:t>
            </a:r>
            <a:r>
              <a:rPr lang="zh-TW" altLang="en-US" sz="3200" dirty="0" smtClean="0"/>
              <a:t>在会堂里</a:t>
            </a:r>
            <a:r>
              <a:rPr lang="zh-TW" altLang="en-US" sz="3200" dirty="0"/>
              <a:t>，有一个人被污鬼附着。他喊叫说： </a:t>
            </a:r>
            <a:r>
              <a:rPr lang="zh-TW" altLang="en-US" sz="3200" dirty="0" smtClean="0"/>
              <a:t>「</a:t>
            </a:r>
            <a:r>
              <a:rPr lang="zh-TW" altLang="en-US" sz="3200" dirty="0"/>
              <a:t>拿撒勒人耶稣，我们与你有甚么相干？你来灭我们吗？我知道你是谁，乃是 神的圣者。」 </a:t>
            </a:r>
            <a:r>
              <a:rPr lang="zh-TW" altLang="en-US" sz="3200" dirty="0" smtClean="0"/>
              <a:t>耶稣责备他说</a:t>
            </a:r>
            <a:r>
              <a:rPr lang="zh-TW" altLang="en-US" sz="3200" dirty="0"/>
              <a:t>：「不要作声！从这人身上出来吧。」 </a:t>
            </a:r>
            <a:r>
              <a:rPr lang="zh-TW" altLang="en-US" sz="3200" dirty="0" smtClean="0"/>
              <a:t>污鬼叫那人抽了一阵疯</a:t>
            </a:r>
            <a:r>
              <a:rPr lang="zh-TW" altLang="en-US" sz="3200" dirty="0"/>
              <a:t>，大声喊叫，就出来了。 </a:t>
            </a:r>
            <a:r>
              <a:rPr lang="zh-TW" altLang="en-US" sz="3200" dirty="0" smtClean="0"/>
              <a:t>众人都惊讶</a:t>
            </a:r>
            <a:r>
              <a:rPr lang="zh-TW" altLang="en-US" sz="3200" dirty="0"/>
              <a:t>，以致彼此对问说：「这是甚么事？是个新道理啊！他用权柄吩咐污鬼，连污鬼也听从了他。」 </a:t>
            </a:r>
            <a:r>
              <a:rPr lang="zh-TW" altLang="en-US" sz="3200" dirty="0" smtClean="0"/>
              <a:t>耶稣</a:t>
            </a:r>
            <a:r>
              <a:rPr lang="zh-TW" altLang="en-US" sz="3200" dirty="0"/>
              <a:t>的名声就传遍了加利利的四方。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2161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38351"/>
            <a:ext cx="8042276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200" dirty="0" smtClean="0"/>
              <a:t>1:29</a:t>
            </a:r>
            <a:r>
              <a:rPr lang="en-US" altLang="zh-TW" sz="3200" dirty="0" smtClean="0"/>
              <a:t>	 </a:t>
            </a:r>
            <a:r>
              <a:rPr lang="zh-TW" altLang="en-US" sz="3200" dirty="0" smtClean="0"/>
              <a:t>他们一</a:t>
            </a:r>
            <a:r>
              <a:rPr lang="zh-TW" altLang="en-US" sz="3200" dirty="0"/>
              <a:t>出会堂，就同着雅各、约翰，进了西门和安得烈的家。 </a:t>
            </a:r>
            <a:r>
              <a:rPr lang="zh-TW" altLang="en-US" sz="3200" dirty="0" smtClean="0"/>
              <a:t>西门</a:t>
            </a:r>
            <a:r>
              <a:rPr lang="zh-TW" altLang="en-US" sz="3200" dirty="0"/>
              <a:t>的岳母正害热病躺着，就有人告诉耶稣。 </a:t>
            </a:r>
            <a:r>
              <a:rPr lang="zh-TW" altLang="en-US" sz="3200" dirty="0" smtClean="0"/>
              <a:t>耶稣进前拉着她</a:t>
            </a:r>
            <a:r>
              <a:rPr lang="zh-TW" altLang="en-US" sz="3200" dirty="0"/>
              <a:t>的手，扶她起来，热就退了，她就服事他们。 </a:t>
            </a:r>
            <a:r>
              <a:rPr lang="zh-TW" altLang="en-US" sz="3200" dirty="0" smtClean="0"/>
              <a:t>天晚</a:t>
            </a:r>
            <a:r>
              <a:rPr lang="zh-TW" altLang="en-US" sz="3200" dirty="0"/>
              <a:t>日落的时候，有人带着一切害病的，和被鬼附的，来到耶稣跟前。 </a:t>
            </a:r>
            <a:r>
              <a:rPr lang="zh-TW" altLang="en-US" sz="3200" dirty="0" smtClean="0"/>
              <a:t>合</a:t>
            </a:r>
            <a:r>
              <a:rPr lang="zh-TW" altLang="en-US" sz="3200" dirty="0"/>
              <a:t>城的人都聚集在门前。 </a:t>
            </a:r>
            <a:r>
              <a:rPr lang="zh-TW" altLang="en-US" sz="3200" dirty="0" smtClean="0"/>
              <a:t>耶稣治好了许多害各样病的人</a:t>
            </a:r>
            <a:r>
              <a:rPr lang="zh-TW" altLang="en-US" sz="3200" dirty="0"/>
              <a:t>，又赶出许多鬼，不许鬼说话，因为鬼认识他。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34927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811207"/>
            <a:ext cx="8320549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200" dirty="0" smtClean="0"/>
              <a:t>1:40 </a:t>
            </a:r>
            <a:r>
              <a:rPr lang="zh-TW" altLang="en-US" sz="3200" dirty="0" smtClean="0"/>
              <a:t>有一个长大麻疯</a:t>
            </a:r>
            <a:r>
              <a:rPr lang="zh-TW" altLang="en-US" sz="3200" dirty="0"/>
              <a:t>的来求耶稣，向他跪下，说：「你若肯，必能叫我洁净</a:t>
            </a:r>
            <a:r>
              <a:rPr lang="zh-TW" altLang="en-US" sz="3200" dirty="0" smtClean="0"/>
              <a:t>了</a:t>
            </a:r>
            <a:r>
              <a:rPr lang="zh-CN" altLang="zh-TW" sz="3200" dirty="0"/>
              <a:t>。</a:t>
            </a:r>
            <a:r>
              <a:rPr lang="zh-TW" altLang="en-US" sz="3200" dirty="0" smtClean="0"/>
              <a:t>」 耶稣动了慈</a:t>
            </a:r>
            <a:r>
              <a:rPr lang="zh-TW" altLang="en-US" sz="3200" dirty="0"/>
              <a:t>心，就伸手摸他，说：「我肯，你洁净了吧！</a:t>
            </a:r>
            <a:r>
              <a:rPr lang="zh-TW" altLang="en-US" sz="3200" dirty="0" smtClean="0"/>
              <a:t>」大麻疯即时离开</a:t>
            </a:r>
            <a:r>
              <a:rPr lang="zh-TW" altLang="en-US" sz="3200" dirty="0"/>
              <a:t>他，他就洁净了。 </a:t>
            </a:r>
            <a:r>
              <a:rPr lang="zh-TW" altLang="en-US" sz="3200" dirty="0" smtClean="0"/>
              <a:t>耶稣严严地嘱咐</a:t>
            </a:r>
            <a:r>
              <a:rPr lang="zh-TW" altLang="en-US" sz="3200" dirty="0"/>
              <a:t>他，就打发他走</a:t>
            </a:r>
            <a:r>
              <a:rPr lang="zh-TW" altLang="en-US" sz="3200" dirty="0" smtClean="0"/>
              <a:t>，对他说</a:t>
            </a:r>
            <a:r>
              <a:rPr lang="zh-TW" altLang="en-US" sz="3200" dirty="0"/>
              <a:t>：「你要谨慎，甚么话都不可告诉人，只要去把身体给祭司察看，又因为你洁净了，献上摩西所吩咐的礼物，对众人作证据。</a:t>
            </a:r>
            <a:r>
              <a:rPr lang="zh-TW" altLang="en-US" sz="3200" dirty="0" smtClean="0"/>
              <a:t>」那</a:t>
            </a:r>
            <a:r>
              <a:rPr lang="zh-TW" altLang="en-US" sz="3200" dirty="0"/>
              <a:t>人出去，倒说许多的话，把这件事传扬开了，叫耶稣以后不得再明明地进城，只好在外边旷野地方。人从各处都就了他来。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1758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神的国胜过黑暗</a:t>
            </a:r>
            <a:r>
              <a:rPr lang="zh-CN" altLang="en-US" dirty="0" smtClean="0"/>
              <a:t>的势力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基督徒哀悼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10" y="1444532"/>
            <a:ext cx="5407814" cy="648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3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588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41" r="-19441"/>
          <a:stretch>
            <a:fillRect/>
          </a:stretch>
        </p:blipFill>
        <p:spPr>
          <a:xfrm>
            <a:off x="-1269866" y="1982242"/>
            <a:ext cx="8622927" cy="4656993"/>
          </a:xfrm>
        </p:spPr>
      </p:pic>
      <p:pic>
        <p:nvPicPr>
          <p:cNvPr id="5" name="Picture 4" descr="George%20King_4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606" y="1995033"/>
            <a:ext cx="3088394" cy="46442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5167" y="9621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zh-CN" altLang="en-US" dirty="0"/>
              <a:t>神的国带来医</a:t>
            </a:r>
            <a:r>
              <a:rPr lang="zh-CN" altLang="en-US" dirty="0" smtClean="0"/>
              <a:t>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81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中国近代医院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sz="3200" dirty="0"/>
              <a:t>北京协和医院、上海同济医院、成都华</a:t>
            </a:r>
            <a:r>
              <a:rPr lang="zh-CN" altLang="en-US" sz="3200" dirty="0" smtClean="0"/>
              <a:t>西医院和山东齐鲁</a:t>
            </a:r>
            <a:r>
              <a:rPr lang="zh-CN" altLang="en-US" sz="3200" dirty="0"/>
              <a:t>医院一并称为建国前中国的四大教会医院。</a:t>
            </a:r>
            <a:endParaRPr lang="en-US" sz="3200" dirty="0"/>
          </a:p>
          <a:p>
            <a:pPr lvl="0"/>
            <a:r>
              <a:rPr lang="zh-CN" altLang="en-US" sz="3200" dirty="0"/>
              <a:t>教会医院在</a:t>
            </a:r>
            <a:r>
              <a:rPr lang="en-US" sz="3200" dirty="0"/>
              <a:t>1889</a:t>
            </a:r>
            <a:r>
              <a:rPr lang="zh-CN" altLang="en-US" sz="3200" dirty="0"/>
              <a:t>年有</a:t>
            </a:r>
            <a:r>
              <a:rPr lang="en-US" sz="3200" dirty="0"/>
              <a:t>61</a:t>
            </a:r>
            <a:r>
              <a:rPr lang="zh-CN" altLang="en-US" sz="3200" dirty="0"/>
              <a:t>所</a:t>
            </a:r>
            <a:r>
              <a:rPr lang="zh-CN" altLang="en-US" sz="3200" dirty="0" smtClean="0"/>
              <a:t>；到</a:t>
            </a:r>
            <a:r>
              <a:rPr lang="en-US" sz="3200" dirty="0" smtClean="0"/>
              <a:t>1937</a:t>
            </a:r>
            <a:r>
              <a:rPr lang="zh-CN" altLang="en-US" sz="3200" dirty="0"/>
              <a:t>年，在华英美教会医院共</a:t>
            </a:r>
            <a:r>
              <a:rPr lang="en-US" sz="3200" dirty="0"/>
              <a:t>300</a:t>
            </a:r>
            <a:r>
              <a:rPr lang="zh-CN" altLang="en-US" sz="3200" dirty="0"/>
              <a:t>所，小型诊所</a:t>
            </a:r>
            <a:r>
              <a:rPr lang="en-US" sz="3200" dirty="0"/>
              <a:t>600</a:t>
            </a:r>
            <a:r>
              <a:rPr lang="zh-CN" altLang="en-US" sz="3200" dirty="0"/>
              <a:t>处。</a:t>
            </a:r>
            <a:r>
              <a:rPr lang="en-US" sz="3200" dirty="0"/>
              <a:t>1949</a:t>
            </a:r>
            <a:r>
              <a:rPr lang="zh-CN" altLang="en-US" sz="3200" dirty="0"/>
              <a:t>年，中国有教会医院</a:t>
            </a:r>
            <a:r>
              <a:rPr lang="en-US" sz="3200" dirty="0"/>
              <a:t>340</a:t>
            </a:r>
            <a:r>
              <a:rPr lang="zh-CN" altLang="en-US" sz="3200" dirty="0"/>
              <a:t>多所。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0723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神的国带来爱和希望</a:t>
            </a:r>
            <a:r>
              <a:rPr lang="en-US" dirty="0"/>
              <a:t> </a:t>
            </a:r>
          </a:p>
        </p:txBody>
      </p:sp>
      <p:pic>
        <p:nvPicPr>
          <p:cNvPr id="6" name="Content Placeholder 5" descr="NROWK0o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7" b="13187"/>
          <a:stretch>
            <a:fillRect/>
          </a:stretch>
        </p:blipFill>
        <p:spPr>
          <a:xfrm>
            <a:off x="549275" y="1600200"/>
            <a:ext cx="8042275" cy="4343400"/>
          </a:xfrm>
        </p:spPr>
      </p:pic>
    </p:spTree>
    <p:extLst>
      <p:ext uri="{BB962C8B-B14F-4D97-AF65-F5344CB8AC3E}">
        <p14:creationId xmlns:p14="http://schemas.microsoft.com/office/powerpoint/2010/main" val="2021951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dirty="0"/>
              <a:t>耶稣说</a:t>
            </a:r>
            <a:r>
              <a:rPr lang="zh-CN" altLang="en-US" sz="3200" dirty="0" smtClean="0"/>
              <a:t>，神的</a:t>
            </a:r>
            <a:r>
              <a:rPr lang="zh-CN" altLang="en-US" sz="3200" dirty="0"/>
              <a:t>国近了，你们当悔改，信</a:t>
            </a:r>
            <a:r>
              <a:rPr lang="zh-CN" altLang="en-US" sz="3200" dirty="0" smtClean="0"/>
              <a:t>福音，</a:t>
            </a:r>
            <a:r>
              <a:rPr lang="zh-CN" altLang="en-US" sz="3200" dirty="0"/>
              <a:t>你愿意信吗</a:t>
            </a:r>
            <a:r>
              <a:rPr lang="zh-CN" altLang="en-US" sz="3200" dirty="0" smtClean="0"/>
              <a:t>？</a:t>
            </a:r>
            <a:endParaRPr lang="en-US" altLang="zh-CN" sz="3200" dirty="0" smtClean="0"/>
          </a:p>
          <a:p>
            <a:pPr marL="0" indent="0">
              <a:buNone/>
            </a:pPr>
            <a:endParaRPr lang="en-US" sz="3200" dirty="0"/>
          </a:p>
          <a:p>
            <a:r>
              <a:rPr lang="zh-CN" altLang="en-US" sz="3200" dirty="0"/>
              <a:t>耶稣说</a:t>
            </a:r>
            <a:r>
              <a:rPr lang="zh-CN" altLang="en-US" sz="3200" dirty="0" smtClean="0"/>
              <a:t>，当背起自己的</a:t>
            </a:r>
            <a:r>
              <a:rPr lang="zh-CN" altLang="en-US" sz="3200" dirty="0"/>
              <a:t>十字架</a:t>
            </a:r>
            <a:r>
              <a:rPr lang="zh-CN" altLang="en-US" sz="3200" dirty="0" smtClean="0"/>
              <a:t>来跟从</a:t>
            </a:r>
            <a:r>
              <a:rPr lang="zh-CN" altLang="en-US" sz="3200" smtClean="0"/>
              <a:t>我</a:t>
            </a:r>
            <a:r>
              <a:rPr lang="zh-CN" altLang="en-US" sz="3200" smtClean="0"/>
              <a:t>，</a:t>
            </a:r>
            <a:r>
              <a:rPr lang="zh-CN" altLang="en-US" sz="3200" smtClean="0"/>
              <a:t>你</a:t>
            </a:r>
            <a:r>
              <a:rPr lang="zh-CN" altLang="en-US" sz="3200" smtClean="0"/>
              <a:t>还在跟从吗</a:t>
            </a:r>
            <a:r>
              <a:rPr lang="zh-CN" altLang="en-US" sz="3200" dirty="0"/>
              <a:t>？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01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jesus-itinerary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8" r="-6870" b="13390"/>
          <a:stretch/>
        </p:blipFill>
        <p:spPr>
          <a:xfrm>
            <a:off x="549274" y="230938"/>
            <a:ext cx="8594725" cy="6627062"/>
          </a:xfrm>
        </p:spPr>
      </p:pic>
    </p:spTree>
    <p:extLst>
      <p:ext uri="{BB962C8B-B14F-4D97-AF65-F5344CB8AC3E}">
        <p14:creationId xmlns:p14="http://schemas.microsoft.com/office/powerpoint/2010/main" val="1673749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一、</a:t>
            </a:r>
            <a:r>
              <a:rPr lang="zh-CN" altLang="en-US" dirty="0"/>
              <a:t>耶稣的宣告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600" dirty="0"/>
              <a:t>1:14 </a:t>
            </a:r>
            <a:r>
              <a:rPr lang="zh-CN" altLang="en-US" sz="3600" dirty="0"/>
              <a:t>约翰下监以后，耶稣来到加利利，宣传 神的福音， </a:t>
            </a:r>
            <a:endParaRPr lang="en-US" altLang="zh-CN" sz="3600" dirty="0" smtClean="0"/>
          </a:p>
          <a:p>
            <a:pPr marL="0" indent="0">
              <a:buNone/>
            </a:pPr>
            <a:r>
              <a:rPr lang="en-US" altLang="zh-CN" sz="3600" dirty="0" smtClean="0"/>
              <a:t>1</a:t>
            </a:r>
            <a:r>
              <a:rPr lang="en-US" altLang="zh-CN" sz="3600" dirty="0"/>
              <a:t>:15 </a:t>
            </a:r>
            <a:r>
              <a:rPr lang="zh-CN" altLang="en-US" sz="3600" dirty="0"/>
              <a:t>说：「日期满了， 神的国近了。你们当悔改，信福音！」</a:t>
            </a:r>
            <a:endParaRPr lang="en-US" altLang="zh-TW" sz="36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75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神的国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/>
              <a:t>不</a:t>
            </a:r>
            <a:r>
              <a:rPr lang="zh-CN" altLang="en-US" sz="3200" dirty="0" smtClean="0"/>
              <a:t>是地上的国</a:t>
            </a:r>
            <a:endParaRPr lang="en-US" altLang="zh-CN" sz="3200" dirty="0" smtClean="0"/>
          </a:p>
          <a:p>
            <a:r>
              <a:rPr lang="zh-CN" altLang="en-US" sz="3200" dirty="0" smtClean="0"/>
              <a:t>是神掌权，是神的旨意畅通无阻</a:t>
            </a:r>
            <a:r>
              <a:rPr lang="zh-CN" altLang="en-US" sz="3200" dirty="0"/>
              <a:t>的</a:t>
            </a:r>
            <a:r>
              <a:rPr lang="zh-CN" altLang="en-US" sz="3200" dirty="0" smtClean="0"/>
              <a:t>地方</a:t>
            </a:r>
            <a:endParaRPr lang="en-US" altLang="zh-CN" sz="3200" dirty="0" smtClean="0"/>
          </a:p>
          <a:p>
            <a:r>
              <a:rPr lang="zh-CN" altLang="en-US" sz="3200" dirty="0" smtClean="0"/>
              <a:t>神首先要在我们</a:t>
            </a:r>
            <a:r>
              <a:rPr lang="zh-CN" altLang="en-US" sz="3200" dirty="0"/>
              <a:t>的</a:t>
            </a:r>
            <a:r>
              <a:rPr lang="zh-CN" altLang="en-US" sz="3200" dirty="0" smtClean="0"/>
              <a:t>身上掌权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748398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如何让</a:t>
            </a:r>
            <a:r>
              <a:rPr lang="zh-CN" altLang="en-US" dirty="0"/>
              <a:t>神在我们身上掌权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/>
              <a:t>悔改＝认错</a:t>
            </a:r>
            <a:r>
              <a:rPr lang="zh-CN" altLang="en-US" sz="3200" dirty="0"/>
              <a:t>（悔）</a:t>
            </a:r>
            <a:r>
              <a:rPr lang="zh-CN" altLang="en-US" sz="3200" dirty="0" smtClean="0"/>
              <a:t>＋</a:t>
            </a:r>
            <a:r>
              <a:rPr lang="zh-CN" altLang="en-US" sz="3200" dirty="0"/>
              <a:t>改变（改）</a:t>
            </a:r>
            <a:endParaRPr lang="en-US" altLang="zh-CN" sz="3200" dirty="0"/>
          </a:p>
          <a:p>
            <a:r>
              <a:rPr lang="en-US" altLang="zh-CN" sz="3200" dirty="0" smtClean="0"/>
              <a:t>180</a:t>
            </a:r>
            <a:r>
              <a:rPr lang="zh-CN" altLang="en-US" sz="3200" dirty="0" smtClean="0"/>
              <a:t>度的转身</a:t>
            </a:r>
            <a:endParaRPr lang="en-US" altLang="zh-CN" sz="3200" dirty="0" smtClean="0"/>
          </a:p>
          <a:p>
            <a:r>
              <a:rPr lang="zh-CN" altLang="en-US" sz="3200" dirty="0" smtClean="0"/>
              <a:t>一生持守，朝着神的方向努力前行</a:t>
            </a:r>
            <a:endParaRPr lang="en-US" altLang="zh-CN" sz="3200" dirty="0" smtClean="0"/>
          </a:p>
        </p:txBody>
      </p:sp>
    </p:spTree>
    <p:extLst>
      <p:ext uri="{BB962C8B-B14F-4D97-AF65-F5344CB8AC3E}">
        <p14:creationId xmlns:p14="http://schemas.microsoft.com/office/powerpoint/2010/main" val="874791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哪个方向才是神的方向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3200" dirty="0" smtClean="0"/>
              <a:t>信福音（</a:t>
            </a:r>
            <a:r>
              <a:rPr lang="en-US" altLang="zh-CN" sz="3200" dirty="0" smtClean="0"/>
              <a:t>Royal News</a:t>
            </a:r>
            <a:r>
              <a:rPr lang="zh-CN" altLang="en-US" sz="3200" dirty="0" smtClean="0"/>
              <a:t>）：</a:t>
            </a:r>
            <a:endParaRPr lang="en-US" altLang="zh-CN" sz="3200" dirty="0" smtClean="0"/>
          </a:p>
          <a:p>
            <a:r>
              <a:rPr lang="zh-CN" altLang="en-US" sz="3200" dirty="0" smtClean="0"/>
              <a:t>神的儿子道成肉身，</a:t>
            </a:r>
            <a:r>
              <a:rPr lang="zh-CN" altLang="en-US" sz="3200" dirty="0"/>
              <a:t>来到</a:t>
            </a:r>
            <a:r>
              <a:rPr lang="zh-CN" altLang="en-US" sz="3200" dirty="0" smtClean="0"/>
              <a:t>人中间</a:t>
            </a:r>
            <a:endParaRPr lang="en-US" altLang="zh-CN" sz="3200" dirty="0" smtClean="0"/>
          </a:p>
          <a:p>
            <a:r>
              <a:rPr lang="zh-CN" altLang="en-US" sz="3200" dirty="0"/>
              <a:t>神的儿子</a:t>
            </a:r>
            <a:r>
              <a:rPr lang="zh-CN" altLang="en-US" sz="3200" dirty="0" smtClean="0"/>
              <a:t>为人的</a:t>
            </a:r>
            <a:r>
              <a:rPr lang="zh-CN" altLang="en-US" sz="3200" dirty="0"/>
              <a:t>罪付上代价，</a:t>
            </a:r>
            <a:r>
              <a:rPr lang="zh-CN" altLang="en-US" sz="3200" dirty="0" smtClean="0"/>
              <a:t>死在十字架上</a:t>
            </a:r>
            <a:r>
              <a:rPr lang="zh-CN" altLang="en-US" sz="3200" dirty="0"/>
              <a:t>，让人可以重新于神和</a:t>
            </a:r>
            <a:r>
              <a:rPr lang="zh-CN" altLang="en-US" sz="3200" dirty="0" smtClean="0"/>
              <a:t>好</a:t>
            </a:r>
            <a:endParaRPr lang="en-US" altLang="zh-CN" sz="3200" dirty="0" smtClean="0"/>
          </a:p>
          <a:p>
            <a:r>
              <a:rPr lang="zh-CN" altLang="en-US" sz="3200" dirty="0" smtClean="0"/>
              <a:t>他从死里复</a:t>
            </a:r>
            <a:r>
              <a:rPr lang="zh-CN" altLang="en-US" sz="3200" dirty="0"/>
              <a:t>活，向我们证明他真是从神那里来的</a:t>
            </a:r>
            <a:r>
              <a:rPr lang="zh-CN" altLang="en-US" sz="3200" dirty="0" smtClean="0"/>
              <a:t>，并且死亡并</a:t>
            </a:r>
            <a:r>
              <a:rPr lang="zh-CN" altLang="en-US" sz="3200" dirty="0"/>
              <a:t>不是</a:t>
            </a:r>
            <a:r>
              <a:rPr lang="zh-CN" altLang="en-US" sz="3200" dirty="0" smtClean="0"/>
              <a:t>人生的终结</a:t>
            </a:r>
            <a:endParaRPr lang="en-US" altLang="zh-CN" sz="3200" dirty="0" smtClean="0"/>
          </a:p>
          <a:p>
            <a:r>
              <a:rPr lang="zh-CN" altLang="en-US" sz="3200" dirty="0"/>
              <a:t>凡愿意接受他救恩的，死后</a:t>
            </a:r>
            <a:r>
              <a:rPr lang="zh-CN" altLang="en-US" sz="3200" dirty="0" smtClean="0"/>
              <a:t>有永生</a:t>
            </a:r>
            <a:endParaRPr lang="en-US" altLang="zh-CN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659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ames-stevenson-man-sliding-down-snowy-hill-on-briefcase-new-yorker-carto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2" y="0"/>
            <a:ext cx="4932876" cy="4932876"/>
          </a:xfrm>
          <a:prstGeom prst="rect">
            <a:avLst/>
          </a:prstGeom>
        </p:spPr>
      </p:pic>
      <p:pic>
        <p:nvPicPr>
          <p:cNvPr id="6" name="Picture 5" descr="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79" y="0"/>
            <a:ext cx="4499921" cy="6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81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</a:t>
            </a:r>
            <a:r>
              <a:rPr lang="zh-CN" altLang="en-US" dirty="0"/>
              <a:t>耶稣</a:t>
            </a:r>
            <a:r>
              <a:rPr lang="zh-CN" altLang="en-US" dirty="0" smtClean="0"/>
              <a:t>的呼召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CN" altLang="zh-TW" sz="3200" dirty="0" smtClean="0"/>
              <a:t>1</a:t>
            </a:r>
            <a:r>
              <a:rPr lang="en-US" altLang="zh-CN" sz="3200" dirty="0" smtClean="0"/>
              <a:t>:16 </a:t>
            </a:r>
            <a:r>
              <a:rPr lang="zh-TW" altLang="en-US" sz="3200" dirty="0" smtClean="0"/>
              <a:t>耶稣顺</a:t>
            </a:r>
            <a:r>
              <a:rPr lang="zh-TW" altLang="en-US" sz="3200" dirty="0"/>
              <a:t>着加利利的海边走，看见</a:t>
            </a:r>
            <a:r>
              <a:rPr lang="zh-TW" altLang="en-US" sz="3200" u="sng" dirty="0"/>
              <a:t>西门</a:t>
            </a:r>
            <a:r>
              <a:rPr lang="zh-TW" altLang="en-US" sz="3200" dirty="0"/>
              <a:t>和西门的兄弟</a:t>
            </a:r>
            <a:r>
              <a:rPr lang="zh-TW" altLang="en-US" sz="3200" u="sng" dirty="0"/>
              <a:t>安得烈</a:t>
            </a:r>
            <a:r>
              <a:rPr lang="zh-TW" altLang="en-US" sz="3200" dirty="0"/>
              <a:t>在海里撒网；他们本是打鱼的。 </a:t>
            </a:r>
            <a:r>
              <a:rPr lang="zh-TW" altLang="en-US" sz="3200" dirty="0" smtClean="0"/>
              <a:t>耶稣对他们说</a:t>
            </a:r>
            <a:r>
              <a:rPr lang="zh-TW" altLang="en-US" sz="3200" dirty="0"/>
              <a:t>：「</a:t>
            </a:r>
            <a:r>
              <a:rPr lang="zh-TW" altLang="en-US" sz="3200" u="sng" dirty="0"/>
              <a:t>来跟从我</a:t>
            </a:r>
            <a:r>
              <a:rPr lang="zh-TW" altLang="en-US" sz="3200" dirty="0"/>
              <a:t>，我要叫你们得人如得鱼一样。」 </a:t>
            </a:r>
            <a:r>
              <a:rPr lang="zh-TW" altLang="en-US" sz="3200" b="1" dirty="0" smtClean="0"/>
              <a:t>他们就立刻舍了网</a:t>
            </a:r>
            <a:r>
              <a:rPr lang="zh-TW" altLang="en-US" sz="3200" b="1" dirty="0"/>
              <a:t>，跟从了他。 </a:t>
            </a:r>
            <a:endParaRPr lang="en-US" altLang="zh-TW" sz="3200" b="1" dirty="0" smtClean="0"/>
          </a:p>
          <a:p>
            <a:pPr marL="0" indent="0">
              <a:buNone/>
            </a:pPr>
            <a:r>
              <a:rPr lang="zh-CN" altLang="zh-TW" sz="3200" b="1" dirty="0" smtClean="0"/>
              <a:t>1</a:t>
            </a:r>
            <a:r>
              <a:rPr lang="en-US" altLang="zh-CN" sz="3200" b="1" dirty="0" smtClean="0"/>
              <a:t>:19 </a:t>
            </a:r>
            <a:r>
              <a:rPr lang="zh-TW" altLang="en-US" sz="3200" dirty="0" smtClean="0"/>
              <a:t>耶稣稍往</a:t>
            </a:r>
            <a:r>
              <a:rPr lang="zh-TW" altLang="en-US" sz="3200" dirty="0"/>
              <a:t>前走，又见西庇太的儿子</a:t>
            </a:r>
            <a:r>
              <a:rPr lang="zh-TW" altLang="en-US" sz="3200" u="sng" dirty="0"/>
              <a:t>雅各</a:t>
            </a:r>
            <a:r>
              <a:rPr lang="zh-TW" altLang="en-US" sz="3200" dirty="0"/>
              <a:t>和雅各的兄弟</a:t>
            </a:r>
            <a:r>
              <a:rPr lang="zh-TW" altLang="en-US" sz="3200" u="sng" dirty="0"/>
              <a:t>约翰</a:t>
            </a:r>
            <a:r>
              <a:rPr lang="zh-TW" altLang="en-US" sz="3200" dirty="0"/>
              <a:t>在船上补网。 耶稣随即招呼他们，他们就把父亲西庇太和雇工人留在船上，跟从耶稣去了。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7987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个人的呼召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/>
              <a:t>每个基督徒都是蒙神呼召的</a:t>
            </a:r>
            <a:endParaRPr lang="en-US" altLang="zh-CN" sz="3200" dirty="0" smtClean="0"/>
          </a:p>
          <a:p>
            <a:r>
              <a:rPr lang="zh-CN" altLang="en-US" sz="3200" dirty="0" smtClean="0"/>
              <a:t>基督教信仰是非常个人化的</a:t>
            </a:r>
            <a:r>
              <a:rPr lang="zh-CN" altLang="en-US" sz="3200" dirty="0"/>
              <a:t>，</a:t>
            </a:r>
            <a:r>
              <a:rPr lang="zh-CN" altLang="en-US" sz="3200" dirty="0" smtClean="0"/>
              <a:t>是你和神之间</a:t>
            </a:r>
            <a:r>
              <a:rPr lang="zh-CN" altLang="en-US" sz="3200" dirty="0"/>
              <a:t>的关</a:t>
            </a:r>
            <a:r>
              <a:rPr lang="zh-CN" altLang="en-US" sz="3200" dirty="0" smtClean="0"/>
              <a:t>系</a:t>
            </a:r>
            <a:endParaRPr lang="en-US" altLang="zh-CN" sz="3200" dirty="0" smtClean="0"/>
          </a:p>
          <a:p>
            <a:r>
              <a:rPr lang="zh-CN" altLang="en-US" sz="3200" dirty="0"/>
              <a:t>基督教</a:t>
            </a:r>
            <a:r>
              <a:rPr lang="zh-CN" altLang="en-US" sz="3200" dirty="0" smtClean="0"/>
              <a:t>信仰又是非常群体化的，因为你没办法一个人去和自己“</a:t>
            </a:r>
            <a:r>
              <a:rPr lang="zh-CN" altLang="en-US" sz="3200" dirty="0"/>
              <a:t>彼此相爱”</a:t>
            </a:r>
            <a:r>
              <a:rPr lang="en-US" sz="3200" dirty="0"/>
              <a:t> </a:t>
            </a: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3537139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3533</TotalTime>
  <Words>563</Words>
  <Application>Microsoft Macintosh PowerPoint</Application>
  <PresentationFormat>On-screen Show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Breeze</vt:lpstr>
      <vt:lpstr>神的国近了 </vt:lpstr>
      <vt:lpstr>PowerPoint Presentation</vt:lpstr>
      <vt:lpstr>一、耶稣的宣告 </vt:lpstr>
      <vt:lpstr>神的国 </vt:lpstr>
      <vt:lpstr>如何让神在我们身上掌权 </vt:lpstr>
      <vt:lpstr>哪个方向才是神的方向</vt:lpstr>
      <vt:lpstr>PowerPoint Presentation</vt:lpstr>
      <vt:lpstr>二、耶稣的呼召 </vt:lpstr>
      <vt:lpstr>个人的呼召</vt:lpstr>
      <vt:lpstr>来跟从我 </vt:lpstr>
      <vt:lpstr>代价有多大（路加14章）</vt:lpstr>
      <vt:lpstr>三、耶稣的神迹 </vt:lpstr>
      <vt:lpstr>PowerPoint Presentation</vt:lpstr>
      <vt:lpstr>PowerPoint Presentation</vt:lpstr>
      <vt:lpstr>神的国胜过黑暗的势力 </vt:lpstr>
      <vt:lpstr>神的国带来医治</vt:lpstr>
      <vt:lpstr>中国近代医院</vt:lpstr>
      <vt:lpstr>神的国带来爱和希望 </vt:lpstr>
      <vt:lpstr>总结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浪子回头</dc:title>
  <dc:creator>Joe  Xu</dc:creator>
  <cp:lastModifiedBy>Joe  Xu</cp:lastModifiedBy>
  <cp:revision>50</cp:revision>
  <dcterms:created xsi:type="dcterms:W3CDTF">2015-09-08T16:46:31Z</dcterms:created>
  <dcterms:modified xsi:type="dcterms:W3CDTF">2017-04-01T18:34:31Z</dcterms:modified>
</cp:coreProperties>
</file>