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72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68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7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1282-BA81-CF45-AA66-DD372B94CC11}" type="datetimeFigureOut">
              <a:rPr lang="en-US" smtClean="0"/>
              <a:t>7/30/16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7E67F-BFA1-4945-AB44-1B4266780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1282-BA81-CF45-AA66-DD372B94CC11}" type="datetimeFigureOut">
              <a:rPr lang="en-US" smtClean="0"/>
              <a:t>7/30/16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7E67F-BFA1-4945-AB44-1B42667802B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1282-BA81-CF45-AA66-DD372B94CC11}" type="datetimeFigureOut">
              <a:rPr lang="en-US" smtClean="0"/>
              <a:t>7/30/16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7E67F-BFA1-4945-AB44-1B4266780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1282-BA81-CF45-AA66-DD372B94CC11}" type="datetimeFigureOut">
              <a:rPr lang="en-US" smtClean="0"/>
              <a:t>7/30/16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7E67F-BFA1-4945-AB44-1B4266780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1282-BA81-CF45-AA66-DD372B94CC11}" type="datetimeFigureOut">
              <a:rPr lang="en-US" smtClean="0"/>
              <a:t>7/30/16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7E67F-BFA1-4945-AB44-1B4266780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1282-BA81-CF45-AA66-DD372B94CC11}" type="datetimeFigureOut">
              <a:rPr lang="en-US" smtClean="0"/>
              <a:t>7/30/16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7E67F-BFA1-4945-AB44-1B42667802B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1282-BA81-CF45-AA66-DD372B94CC11}" type="datetimeFigureOut">
              <a:rPr lang="en-US" smtClean="0"/>
              <a:t>7/30/16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7E67F-BFA1-4945-AB44-1B4266780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1282-BA81-CF45-AA66-DD372B94CC11}" type="datetimeFigureOut">
              <a:rPr lang="en-US" smtClean="0"/>
              <a:t>7/30/16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7E67F-BFA1-4945-AB44-1B4266780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1282-BA81-CF45-AA66-DD372B94CC11}" type="datetimeFigureOut">
              <a:rPr lang="en-US" smtClean="0"/>
              <a:t>7/30/16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7E67F-BFA1-4945-AB44-1B4266780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1282-BA81-CF45-AA66-DD372B94CC11}" type="datetimeFigureOut">
              <a:rPr lang="en-US" smtClean="0"/>
              <a:t>7/30/16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7E67F-BFA1-4945-AB44-1B4266780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1282-BA81-CF45-AA66-DD372B94CC11}" type="datetimeFigureOut">
              <a:rPr lang="en-US" smtClean="0"/>
              <a:t>7/30/16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7E67F-BFA1-4945-AB44-1B4266780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1282-BA81-CF45-AA66-DD372B94CC11}" type="datetimeFigureOut">
              <a:rPr lang="en-US" smtClean="0"/>
              <a:t>7/30/16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7E67F-BFA1-4945-AB44-1B4266780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6C021282-BA81-CF45-AA66-DD372B94CC11}" type="datetimeFigureOut">
              <a:rPr lang="en-US" smtClean="0"/>
              <a:t>7/30/16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037E67F-BFA1-4945-AB44-1B42667802B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福音的起头</a:t>
            </a:r>
            <a:r>
              <a:rPr lang="en-US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00450"/>
            <a:ext cx="6400800" cy="2038350"/>
          </a:xfrm>
        </p:spPr>
        <p:txBody>
          <a:bodyPr>
            <a:noAutofit/>
          </a:bodyPr>
          <a:lstStyle/>
          <a:p>
            <a:r>
              <a:rPr lang="zh-CN" altLang="en-US" sz="2800" dirty="0" smtClean="0"/>
              <a:t>马可福音</a:t>
            </a:r>
            <a:r>
              <a:rPr lang="en-US" sz="2800" dirty="0" smtClean="0"/>
              <a:t>1:1-</a:t>
            </a:r>
            <a:r>
              <a:rPr lang="en-US" altLang="zh-CN" sz="2800" dirty="0" smtClean="0"/>
              <a:t>13</a:t>
            </a:r>
          </a:p>
          <a:p>
            <a:endParaRPr lang="en-US" altLang="zh-CN" sz="2800" dirty="0" smtClean="0"/>
          </a:p>
          <a:p>
            <a:r>
              <a:rPr lang="zh-CN" altLang="en-US" sz="2800" smtClean="0"/>
              <a:t>徐</a:t>
            </a:r>
            <a:r>
              <a:rPr lang="zh-CN" altLang="en-US" sz="2800" dirty="0" smtClean="0"/>
              <a:t>志雄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58037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为什么耶稣要受洗？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200" b="1" dirty="0" smtClean="0">
                <a:solidFill>
                  <a:srgbClr val="000000"/>
                </a:solidFill>
              </a:rPr>
              <a:t>	</a:t>
            </a:r>
            <a:r>
              <a:rPr lang="zh-TW" altLang="en-US" sz="3200" b="1" dirty="0" smtClean="0">
                <a:solidFill>
                  <a:srgbClr val="000000"/>
                </a:solidFill>
              </a:rPr>
              <a:t>当下</a:t>
            </a:r>
            <a:r>
              <a:rPr lang="zh-TW" altLang="en-US" sz="3200" b="1" dirty="0">
                <a:solidFill>
                  <a:srgbClr val="000000"/>
                </a:solidFill>
              </a:rPr>
              <a:t>，耶稣从加利利来到约旦河，见了约翰，要受他的洗。 </a:t>
            </a:r>
            <a:r>
              <a:rPr lang="zh-TW" altLang="en-US" sz="3200" b="1" dirty="0" smtClean="0">
                <a:solidFill>
                  <a:srgbClr val="000000"/>
                </a:solidFill>
              </a:rPr>
              <a:t>约翰想要拦</a:t>
            </a:r>
            <a:r>
              <a:rPr lang="zh-TW" altLang="en-US" sz="3200" b="1" dirty="0">
                <a:solidFill>
                  <a:srgbClr val="000000"/>
                </a:solidFill>
              </a:rPr>
              <a:t>住他，说：「我当受你的洗，你反倒上我这里来吗？</a:t>
            </a:r>
            <a:r>
              <a:rPr lang="zh-TW" altLang="en-US" sz="3200" b="1" dirty="0" smtClean="0">
                <a:solidFill>
                  <a:srgbClr val="000000"/>
                </a:solidFill>
              </a:rPr>
              <a:t>」耶稣回答说</a:t>
            </a:r>
            <a:r>
              <a:rPr lang="zh-TW" altLang="en-US" sz="3200" b="1" dirty="0">
                <a:solidFill>
                  <a:srgbClr val="000000"/>
                </a:solidFill>
              </a:rPr>
              <a:t>：「你暂且许我，因为我们理当这样尽诸般</a:t>
            </a:r>
            <a:r>
              <a:rPr lang="zh-TW" altLang="en-US" sz="3200" b="1" dirty="0" smtClean="0">
                <a:solidFill>
                  <a:srgbClr val="000000"/>
                </a:solidFill>
              </a:rPr>
              <a:t>的义。</a:t>
            </a:r>
            <a:r>
              <a:rPr lang="zh-TW" altLang="en-US" sz="3200" b="1" dirty="0">
                <a:solidFill>
                  <a:srgbClr val="000000"/>
                </a:solidFill>
              </a:rPr>
              <a:t>」于是约翰许了他</a:t>
            </a:r>
            <a:r>
              <a:rPr lang="zh-TW" altLang="en-US" sz="3200" b="1" dirty="0" smtClean="0">
                <a:solidFill>
                  <a:srgbClr val="000000"/>
                </a:solidFill>
              </a:rPr>
              <a:t>。</a:t>
            </a:r>
            <a:endParaRPr lang="en-US" altLang="zh-TW" sz="3200" b="1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altLang="zh-TW" sz="3200" b="1" dirty="0" smtClean="0">
                <a:solidFill>
                  <a:srgbClr val="000000"/>
                </a:solidFill>
              </a:rPr>
              <a:t>					</a:t>
            </a:r>
            <a:r>
              <a:rPr lang="zh-TW" altLang="en-US" sz="3200" b="1" dirty="0" smtClean="0">
                <a:solidFill>
                  <a:srgbClr val="000000"/>
                </a:solidFill>
              </a:rPr>
              <a:t>（</a:t>
            </a:r>
            <a:r>
              <a:rPr lang="zh-CN" altLang="en-US" sz="3200" b="1" dirty="0" smtClean="0">
                <a:solidFill>
                  <a:srgbClr val="000000"/>
                </a:solidFill>
              </a:rPr>
              <a:t>太</a:t>
            </a:r>
            <a:r>
              <a:rPr lang="en-US" altLang="zh-CN" sz="3200" b="1" dirty="0" smtClean="0">
                <a:solidFill>
                  <a:srgbClr val="000000"/>
                </a:solidFill>
              </a:rPr>
              <a:t>3:13</a:t>
            </a:r>
            <a:r>
              <a:rPr lang="zh-CN" altLang="en-US" sz="3200" b="1" dirty="0" smtClean="0">
                <a:solidFill>
                  <a:srgbClr val="000000"/>
                </a:solidFill>
              </a:rPr>
              <a:t>－</a:t>
            </a:r>
            <a:r>
              <a:rPr lang="en-US" altLang="zh-CN" sz="3200" b="1" dirty="0" smtClean="0">
                <a:solidFill>
                  <a:srgbClr val="000000"/>
                </a:solidFill>
              </a:rPr>
              <a:t>15</a:t>
            </a:r>
            <a:r>
              <a:rPr lang="zh-CN" altLang="en-US" sz="3200" b="1" dirty="0" smtClean="0">
                <a:solidFill>
                  <a:srgbClr val="000000"/>
                </a:solidFill>
              </a:rPr>
              <a:t>）</a:t>
            </a:r>
            <a:endParaRPr lang="en-US" sz="32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497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基督教的独特之处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b="1" dirty="0">
                <a:solidFill>
                  <a:srgbClr val="000000"/>
                </a:solidFill>
              </a:rPr>
              <a:t>	</a:t>
            </a:r>
            <a:r>
              <a:rPr lang="zh-CN" altLang="en-US" sz="3200" b="1" dirty="0" smtClean="0">
                <a:solidFill>
                  <a:srgbClr val="000000"/>
                </a:solidFill>
              </a:rPr>
              <a:t>就是义</a:t>
            </a:r>
            <a:r>
              <a:rPr lang="zh-CN" altLang="en-US" sz="3200" b="1" dirty="0">
                <a:solidFill>
                  <a:srgbClr val="000000"/>
                </a:solidFill>
              </a:rPr>
              <a:t>的爱不义的，好的爱不好的，有权柄的顺服没有权柄的，有理的顺服无理的，聪明的顺服愚昧的，坚强的体恤软弱的，成熟的担待不成熟的，大的服事小的，有能力的服事没有能力的。</a:t>
            </a:r>
            <a:r>
              <a:rPr lang="en-US" sz="3200" b="1" dirty="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93468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三、试探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200" b="1" dirty="0" smtClean="0">
                <a:solidFill>
                  <a:srgbClr val="000000"/>
                </a:solidFill>
              </a:rPr>
              <a:t>1</a:t>
            </a:r>
            <a:r>
              <a:rPr lang="en-US" altLang="zh-CN" sz="3200" b="1" dirty="0" smtClean="0">
                <a:solidFill>
                  <a:srgbClr val="000000"/>
                </a:solidFill>
              </a:rPr>
              <a:t>:12-13 </a:t>
            </a:r>
            <a:r>
              <a:rPr lang="zh-TW" altLang="en-US" sz="3200" b="1" dirty="0" smtClean="0">
                <a:solidFill>
                  <a:srgbClr val="000000"/>
                </a:solidFill>
              </a:rPr>
              <a:t>圣灵就把耶稣催到旷</a:t>
            </a:r>
            <a:r>
              <a:rPr lang="zh-TW" altLang="en-US" sz="3200" b="1" dirty="0">
                <a:solidFill>
                  <a:srgbClr val="000000"/>
                </a:solidFill>
              </a:rPr>
              <a:t>野里去。 </a:t>
            </a:r>
            <a:r>
              <a:rPr lang="zh-TW" altLang="en-US" sz="3200" b="1" dirty="0" smtClean="0">
                <a:solidFill>
                  <a:srgbClr val="000000"/>
                </a:solidFill>
              </a:rPr>
              <a:t>他在旷</a:t>
            </a:r>
            <a:r>
              <a:rPr lang="zh-TW" altLang="en-US" sz="3200" b="1" dirty="0">
                <a:solidFill>
                  <a:srgbClr val="000000"/>
                </a:solidFill>
              </a:rPr>
              <a:t>野四十天，受撒但的试探，并与野兽同在一处，且有</a:t>
            </a:r>
            <a:r>
              <a:rPr lang="zh-TW" altLang="en-US" sz="3200" b="1" dirty="0" smtClean="0">
                <a:solidFill>
                  <a:srgbClr val="000000"/>
                </a:solidFill>
              </a:rPr>
              <a:t>天使来</a:t>
            </a:r>
            <a:r>
              <a:rPr lang="zh-TW" altLang="en-US" sz="3200" b="1" dirty="0">
                <a:solidFill>
                  <a:srgbClr val="000000"/>
                </a:solidFill>
              </a:rPr>
              <a:t>伺候他。</a:t>
            </a:r>
            <a:endParaRPr lang="en-US" sz="32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9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第一个试探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200" b="1" dirty="0" smtClean="0">
                <a:solidFill>
                  <a:srgbClr val="000000"/>
                </a:solidFill>
              </a:rPr>
              <a:t>太</a:t>
            </a:r>
            <a:r>
              <a:rPr lang="en-US" altLang="zh-TW" sz="3200" b="1" dirty="0" smtClean="0">
                <a:solidFill>
                  <a:srgbClr val="000000"/>
                </a:solidFill>
              </a:rPr>
              <a:t>4</a:t>
            </a:r>
            <a:r>
              <a:rPr lang="en-US" altLang="zh-CN" sz="3200" b="1" dirty="0" smtClean="0">
                <a:solidFill>
                  <a:srgbClr val="000000"/>
                </a:solidFill>
              </a:rPr>
              <a:t>:1-4 </a:t>
            </a:r>
            <a:r>
              <a:rPr lang="zh-TW" altLang="en-US" sz="3200" b="1" dirty="0" smtClean="0">
                <a:solidFill>
                  <a:srgbClr val="000000"/>
                </a:solidFill>
              </a:rPr>
              <a:t>当时</a:t>
            </a:r>
            <a:r>
              <a:rPr lang="zh-TW" altLang="en-US" sz="3200" b="1" dirty="0">
                <a:solidFill>
                  <a:srgbClr val="000000"/>
                </a:solidFill>
              </a:rPr>
              <a:t>，耶稣被圣灵引到旷野，受魔鬼的试探。 </a:t>
            </a:r>
            <a:r>
              <a:rPr lang="zh-TW" altLang="en-US" sz="3200" b="1" dirty="0" smtClean="0">
                <a:solidFill>
                  <a:srgbClr val="000000"/>
                </a:solidFill>
              </a:rPr>
              <a:t>他禁食</a:t>
            </a:r>
            <a:r>
              <a:rPr lang="zh-TW" altLang="en-US" sz="3200" b="1" dirty="0">
                <a:solidFill>
                  <a:srgbClr val="000000"/>
                </a:solidFill>
              </a:rPr>
              <a:t>四十昼夜，后来就饿了。 </a:t>
            </a:r>
            <a:r>
              <a:rPr lang="zh-TW" altLang="en-US" sz="3200" b="1" dirty="0" smtClean="0">
                <a:solidFill>
                  <a:srgbClr val="000000"/>
                </a:solidFill>
              </a:rPr>
              <a:t>那试探</a:t>
            </a:r>
            <a:r>
              <a:rPr lang="zh-TW" altLang="en-US" sz="3200" b="1" dirty="0">
                <a:solidFill>
                  <a:srgbClr val="000000"/>
                </a:solidFill>
              </a:rPr>
              <a:t>人的进前来，对他说：「你若是 神的儿子，可以吩咐这些石头变成食物。」 </a:t>
            </a:r>
            <a:r>
              <a:rPr lang="zh-TW" altLang="en-US" sz="3200" b="1" dirty="0" smtClean="0">
                <a:solidFill>
                  <a:srgbClr val="000000"/>
                </a:solidFill>
              </a:rPr>
              <a:t>耶稣却回答说</a:t>
            </a:r>
            <a:r>
              <a:rPr lang="zh-TW" altLang="en-US" sz="3200" b="1" dirty="0">
                <a:solidFill>
                  <a:srgbClr val="000000"/>
                </a:solidFill>
              </a:rPr>
              <a:t>：「经上记着说：人活着，不是单靠食物，乃是靠 神口里所出的一切话。</a:t>
            </a:r>
            <a:r>
              <a:rPr lang="zh-TW" altLang="en-US" sz="3200" b="1" dirty="0" smtClean="0">
                <a:solidFill>
                  <a:srgbClr val="000000"/>
                </a:solidFill>
              </a:rPr>
              <a:t>」</a:t>
            </a:r>
            <a:endParaRPr lang="en-US" sz="32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738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第二个试探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200" b="1" dirty="0" smtClean="0">
                <a:solidFill>
                  <a:srgbClr val="000000"/>
                </a:solidFill>
              </a:rPr>
              <a:t>4:5</a:t>
            </a:r>
            <a:r>
              <a:rPr lang="en-US" altLang="zh-CN" sz="3200" b="1" dirty="0" smtClean="0">
                <a:solidFill>
                  <a:srgbClr val="000000"/>
                </a:solidFill>
              </a:rPr>
              <a:t>-7</a:t>
            </a:r>
            <a:r>
              <a:rPr lang="en-US" altLang="zh-TW" sz="3200" b="1" dirty="0" smtClean="0">
                <a:solidFill>
                  <a:srgbClr val="000000"/>
                </a:solidFill>
              </a:rPr>
              <a:t> </a:t>
            </a:r>
            <a:r>
              <a:rPr lang="zh-TW" altLang="en-US" sz="3200" b="1" dirty="0">
                <a:solidFill>
                  <a:srgbClr val="000000"/>
                </a:solidFill>
              </a:rPr>
              <a:t>魔鬼就带他进了圣城，</a:t>
            </a:r>
            <a:r>
              <a:rPr lang="zh-TW" altLang="en-US" sz="3200" b="1" dirty="0" smtClean="0">
                <a:solidFill>
                  <a:srgbClr val="000000"/>
                </a:solidFill>
              </a:rPr>
              <a:t>叫他站在殿顶上</a:t>
            </a:r>
            <a:r>
              <a:rPr lang="zh-TW" altLang="en-US" sz="3200" b="1" dirty="0">
                <a:solidFill>
                  <a:srgbClr val="000000"/>
                </a:solidFill>
              </a:rPr>
              <a:t>， </a:t>
            </a:r>
            <a:r>
              <a:rPr lang="zh-TW" altLang="en-US" sz="3200" b="1" dirty="0" smtClean="0">
                <a:solidFill>
                  <a:srgbClr val="000000"/>
                </a:solidFill>
              </a:rPr>
              <a:t>对他说</a:t>
            </a:r>
            <a:r>
              <a:rPr lang="zh-TW" altLang="en-US" sz="3200" b="1" dirty="0">
                <a:solidFill>
                  <a:srgbClr val="000000"/>
                </a:solidFill>
              </a:rPr>
              <a:t>：「你若是 神的儿子，可以跳下去，因为经上记着说：主要为你吩咐他的使者用手托着你，免得你的脚碰在石头上。」 </a:t>
            </a:r>
            <a:r>
              <a:rPr lang="zh-TW" altLang="en-US" sz="3200" b="1" dirty="0" smtClean="0">
                <a:solidFill>
                  <a:srgbClr val="000000"/>
                </a:solidFill>
              </a:rPr>
              <a:t>耶稣对他说</a:t>
            </a:r>
            <a:r>
              <a:rPr lang="zh-TW" altLang="en-US" sz="3200" b="1" dirty="0">
                <a:solidFill>
                  <a:srgbClr val="000000"/>
                </a:solidFill>
              </a:rPr>
              <a:t>：「经上又记着说：</a:t>
            </a:r>
            <a:r>
              <a:rPr lang="en-US" altLang="zh-TW" sz="3200" b="1" dirty="0">
                <a:solidFill>
                  <a:srgbClr val="000000"/>
                </a:solidFill>
              </a:rPr>
              <a:t>『</a:t>
            </a:r>
            <a:r>
              <a:rPr lang="zh-TW" altLang="en-US" sz="3200" b="1" dirty="0">
                <a:solidFill>
                  <a:srgbClr val="000000"/>
                </a:solidFill>
              </a:rPr>
              <a:t>不可试探主</a:t>
            </a:r>
            <a:r>
              <a:rPr lang="en-US" altLang="zh-TW" sz="3200" b="1" dirty="0">
                <a:solidFill>
                  <a:srgbClr val="000000"/>
                </a:solidFill>
              </a:rPr>
              <a:t>―</a:t>
            </a:r>
            <a:r>
              <a:rPr lang="zh-TW" altLang="en-US" sz="3200" b="1" dirty="0">
                <a:solidFill>
                  <a:srgbClr val="000000"/>
                </a:solidFill>
              </a:rPr>
              <a:t>你的 神。</a:t>
            </a:r>
            <a:r>
              <a:rPr lang="en-US" altLang="zh-TW" sz="3200" b="1" dirty="0">
                <a:solidFill>
                  <a:srgbClr val="000000"/>
                </a:solidFill>
              </a:rPr>
              <a:t>』</a:t>
            </a:r>
            <a:r>
              <a:rPr lang="zh-TW" altLang="en-US" sz="3200" b="1" dirty="0" smtClean="0">
                <a:solidFill>
                  <a:srgbClr val="000000"/>
                </a:solidFill>
              </a:rPr>
              <a:t>」</a:t>
            </a:r>
            <a:endParaRPr lang="en-US" sz="32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695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马斯洛的需求层次理论</a:t>
            </a:r>
            <a:r>
              <a:rPr lang="en-US" dirty="0"/>
              <a:t> </a:t>
            </a:r>
          </a:p>
        </p:txBody>
      </p:sp>
      <p:pic>
        <p:nvPicPr>
          <p:cNvPr id="4" name="Content Placeholder 3" descr="01300534009721133903299799174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860" r="-5860"/>
          <a:stretch>
            <a:fillRect/>
          </a:stretch>
        </p:blipFill>
        <p:spPr>
          <a:xfrm>
            <a:off x="549275" y="1884984"/>
            <a:ext cx="8042276" cy="4802395"/>
          </a:xfrm>
        </p:spPr>
      </p:pic>
    </p:spTree>
    <p:extLst>
      <p:ext uri="{BB962C8B-B14F-4D97-AF65-F5344CB8AC3E}">
        <p14:creationId xmlns:p14="http://schemas.microsoft.com/office/powerpoint/2010/main" val="427890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第三个试探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200" b="1" dirty="0" smtClean="0">
                <a:solidFill>
                  <a:srgbClr val="000000"/>
                </a:solidFill>
              </a:rPr>
              <a:t>4:</a:t>
            </a:r>
            <a:r>
              <a:rPr lang="en-US" altLang="zh-CN" sz="3200" b="1" dirty="0" smtClean="0">
                <a:solidFill>
                  <a:srgbClr val="000000"/>
                </a:solidFill>
              </a:rPr>
              <a:t>8</a:t>
            </a:r>
            <a:r>
              <a:rPr lang="en-US" altLang="zh-CN" sz="3200" b="1" dirty="0">
                <a:solidFill>
                  <a:srgbClr val="000000"/>
                </a:solidFill>
              </a:rPr>
              <a:t>-</a:t>
            </a:r>
            <a:r>
              <a:rPr lang="en-US" altLang="zh-CN" sz="3200" b="1" dirty="0" smtClean="0">
                <a:solidFill>
                  <a:srgbClr val="000000"/>
                </a:solidFill>
              </a:rPr>
              <a:t>10</a:t>
            </a:r>
            <a:r>
              <a:rPr lang="en-US" altLang="zh-TW" sz="3200" b="1" dirty="0" smtClean="0">
                <a:solidFill>
                  <a:srgbClr val="000000"/>
                </a:solidFill>
              </a:rPr>
              <a:t> </a:t>
            </a:r>
            <a:r>
              <a:rPr lang="zh-TW" altLang="en-US" sz="3200" b="1" dirty="0">
                <a:solidFill>
                  <a:srgbClr val="000000"/>
                </a:solidFill>
              </a:rPr>
              <a:t>魔鬼又带他上了一座最高的山，将世上的万国与万国的荣华都指给他看， </a:t>
            </a:r>
            <a:r>
              <a:rPr lang="zh-TW" altLang="en-US" sz="3200" b="1" dirty="0" smtClean="0">
                <a:solidFill>
                  <a:srgbClr val="000000"/>
                </a:solidFill>
              </a:rPr>
              <a:t>对他说</a:t>
            </a:r>
            <a:r>
              <a:rPr lang="zh-TW" altLang="en-US" sz="3200" b="1" dirty="0">
                <a:solidFill>
                  <a:srgbClr val="000000"/>
                </a:solidFill>
              </a:rPr>
              <a:t>：「你若俯伏拜我，我就把这一切都赐给你。」 </a:t>
            </a:r>
            <a:r>
              <a:rPr lang="zh-TW" altLang="en-US" sz="3200" b="1" dirty="0" smtClean="0">
                <a:solidFill>
                  <a:srgbClr val="000000"/>
                </a:solidFill>
              </a:rPr>
              <a:t>耶稣说</a:t>
            </a:r>
            <a:r>
              <a:rPr lang="zh-TW" altLang="en-US" sz="3200" b="1" dirty="0">
                <a:solidFill>
                  <a:srgbClr val="000000"/>
                </a:solidFill>
              </a:rPr>
              <a:t>：「</a:t>
            </a:r>
            <a:r>
              <a:rPr lang="zh-TW" altLang="en-US" sz="3200" b="1" dirty="0" smtClean="0">
                <a:solidFill>
                  <a:srgbClr val="000000"/>
                </a:solidFill>
              </a:rPr>
              <a:t>撒但，</a:t>
            </a:r>
            <a:r>
              <a:rPr lang="zh-TW" altLang="en-US" sz="3200" b="1" dirty="0">
                <a:solidFill>
                  <a:srgbClr val="000000"/>
                </a:solidFill>
              </a:rPr>
              <a:t>退去吧！因为经上记着说：当拜主－你的 神，单要事奉他。」 </a:t>
            </a:r>
            <a:endParaRPr lang="en-US" sz="3200" b="1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32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594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道林格雷的肖像</a:t>
            </a:r>
            <a:endParaRPr lang="en-US" dirty="0"/>
          </a:p>
        </p:txBody>
      </p:sp>
      <p:pic>
        <p:nvPicPr>
          <p:cNvPr id="7" name="Content Placeholder 6" descr="The-Picture-Of-Dorian-Gray9h_zps61e7c9cb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729" r="-972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441891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马可其人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200" b="1" dirty="0">
                <a:solidFill>
                  <a:schemeClr val="tx1"/>
                </a:solidFill>
              </a:rPr>
              <a:t>称呼马可的约翰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endParaRPr lang="en-US" sz="3200" b="1" dirty="0" smtClean="0">
              <a:solidFill>
                <a:schemeClr val="tx1"/>
              </a:solidFill>
            </a:endParaRPr>
          </a:p>
          <a:p>
            <a:r>
              <a:rPr lang="zh-CN" altLang="en-US" sz="3200" b="1" dirty="0">
                <a:solidFill>
                  <a:schemeClr val="tx1"/>
                </a:solidFill>
              </a:rPr>
              <a:t>赤身逃走的“少年人”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endParaRPr lang="en-US" sz="3200" b="1" dirty="0" smtClean="0">
              <a:solidFill>
                <a:schemeClr val="tx1"/>
              </a:solidFill>
            </a:endParaRPr>
          </a:p>
          <a:p>
            <a:r>
              <a:rPr lang="zh-CN" altLang="en-US" sz="3200" b="1" dirty="0">
                <a:solidFill>
                  <a:schemeClr val="tx1"/>
                </a:solidFill>
              </a:rPr>
              <a:t>母亲叫“马利亚”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endParaRPr lang="en-US" sz="3200" b="1" dirty="0" smtClean="0">
              <a:solidFill>
                <a:schemeClr val="tx1"/>
              </a:solidFill>
            </a:endParaRPr>
          </a:p>
          <a:p>
            <a:r>
              <a:rPr lang="zh-CN" altLang="en-US" sz="3200" b="1" dirty="0" smtClean="0">
                <a:solidFill>
                  <a:schemeClr val="tx1"/>
                </a:solidFill>
              </a:rPr>
              <a:t>表哥是巴拿巴</a:t>
            </a:r>
            <a:endParaRPr lang="en-US" altLang="zh-CN" sz="3200" b="1" dirty="0" smtClean="0">
              <a:solidFill>
                <a:schemeClr val="tx1"/>
              </a:solidFill>
            </a:endParaRPr>
          </a:p>
          <a:p>
            <a:r>
              <a:rPr lang="zh-CN" altLang="en-US" sz="3200" b="1" dirty="0" smtClean="0">
                <a:solidFill>
                  <a:schemeClr val="tx1"/>
                </a:solidFill>
              </a:rPr>
              <a:t>和保罗的关系</a:t>
            </a:r>
            <a:endParaRPr lang="en-US" altLang="zh-CN" sz="3200" b="1" dirty="0" smtClean="0">
              <a:solidFill>
                <a:schemeClr val="tx1"/>
              </a:solidFill>
            </a:endParaRPr>
          </a:p>
          <a:p>
            <a:r>
              <a:rPr lang="zh-CN" altLang="en-US" sz="3200" b="1" dirty="0" smtClean="0">
                <a:solidFill>
                  <a:schemeClr val="tx1"/>
                </a:solidFill>
              </a:rPr>
              <a:t>和彼得的关系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749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一、先锋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200" b="1" dirty="0">
                <a:solidFill>
                  <a:srgbClr val="000000"/>
                </a:solidFill>
              </a:rPr>
              <a:t>1:</a:t>
            </a:r>
            <a:r>
              <a:rPr lang="en-US" altLang="zh-TW" sz="3200" b="1" dirty="0" smtClean="0">
                <a:solidFill>
                  <a:srgbClr val="000000"/>
                </a:solidFill>
              </a:rPr>
              <a:t>1-4 </a:t>
            </a:r>
            <a:r>
              <a:rPr lang="zh-TW" altLang="en-US" sz="3200" b="1" dirty="0">
                <a:solidFill>
                  <a:srgbClr val="000000"/>
                </a:solidFill>
              </a:rPr>
              <a:t>神的儿子，耶稣基督福音的起头。 </a:t>
            </a:r>
            <a:endParaRPr lang="en-US" altLang="zh-TW" sz="3200" b="1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zh-TW" altLang="en-US" sz="3200" b="1" dirty="0" smtClean="0">
                <a:solidFill>
                  <a:srgbClr val="000000"/>
                </a:solidFill>
              </a:rPr>
              <a:t>正如先知以赛亚书上记着说</a:t>
            </a:r>
            <a:r>
              <a:rPr lang="zh-TW" altLang="en-US" sz="3200" b="1" dirty="0">
                <a:solidFill>
                  <a:srgbClr val="000000"/>
                </a:solidFill>
              </a:rPr>
              <a:t>：看哪，我要差遣我的使者在你前面，预备道路。 </a:t>
            </a:r>
            <a:endParaRPr lang="en-US" altLang="zh-TW" sz="3200" b="1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zh-TW" altLang="en-US" sz="3200" b="1" dirty="0" smtClean="0">
                <a:solidFill>
                  <a:srgbClr val="000000"/>
                </a:solidFill>
              </a:rPr>
              <a:t>在旷</a:t>
            </a:r>
            <a:r>
              <a:rPr lang="zh-TW" altLang="en-US" sz="3200" b="1" dirty="0">
                <a:solidFill>
                  <a:srgbClr val="000000"/>
                </a:solidFill>
              </a:rPr>
              <a:t>野有人声喊着说：预备主的道，修直他的路。 </a:t>
            </a:r>
            <a:r>
              <a:rPr lang="zh-TW" altLang="en-US" sz="3200" b="1" dirty="0" smtClean="0">
                <a:solidFill>
                  <a:srgbClr val="000000"/>
                </a:solidFill>
              </a:rPr>
              <a:t>照这话</a:t>
            </a:r>
            <a:r>
              <a:rPr lang="zh-TW" altLang="en-US" sz="3200" b="1" dirty="0">
                <a:solidFill>
                  <a:srgbClr val="000000"/>
                </a:solidFill>
              </a:rPr>
              <a:t>，约翰来了，在旷野施洗，传悔改的洗礼，使罪得赦。 </a:t>
            </a:r>
            <a:endParaRPr lang="en-US" altLang="zh-TW" sz="32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075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一、先锋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200" b="1" dirty="0">
                <a:solidFill>
                  <a:srgbClr val="000000"/>
                </a:solidFill>
              </a:rPr>
              <a:t>1:</a:t>
            </a:r>
            <a:r>
              <a:rPr lang="en-US" altLang="zh-TW" sz="3200" b="1" dirty="0" smtClean="0">
                <a:solidFill>
                  <a:srgbClr val="000000"/>
                </a:solidFill>
              </a:rPr>
              <a:t>5-8 </a:t>
            </a:r>
            <a:r>
              <a:rPr lang="zh-TW" altLang="en-US" sz="3200" b="1" dirty="0">
                <a:solidFill>
                  <a:srgbClr val="000000"/>
                </a:solidFill>
              </a:rPr>
              <a:t>犹太全地和耶路撒冷的人都出去到约翰那里，承认他们的罪，在约旦河里受他的洗</a:t>
            </a:r>
            <a:r>
              <a:rPr lang="zh-TW" altLang="en-US" sz="3200" b="1" dirty="0" smtClean="0">
                <a:solidFill>
                  <a:srgbClr val="000000"/>
                </a:solidFill>
              </a:rPr>
              <a:t>。</a:t>
            </a:r>
            <a:endParaRPr lang="en-US" altLang="zh-TW" sz="3200" b="1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zh-TW" altLang="en-US" sz="3200" b="1" dirty="0" smtClean="0">
                <a:solidFill>
                  <a:srgbClr val="000000"/>
                </a:solidFill>
              </a:rPr>
              <a:t>约翰穿骆驼</a:t>
            </a:r>
            <a:r>
              <a:rPr lang="zh-TW" altLang="en-US" sz="3200" b="1" dirty="0">
                <a:solidFill>
                  <a:srgbClr val="000000"/>
                </a:solidFill>
              </a:rPr>
              <a:t>毛的衣服，腰束皮带，吃的是蝗虫、野蜜。 </a:t>
            </a:r>
            <a:r>
              <a:rPr lang="zh-TW" altLang="en-US" sz="3200" b="1" dirty="0" smtClean="0">
                <a:solidFill>
                  <a:srgbClr val="000000"/>
                </a:solidFill>
              </a:rPr>
              <a:t>他传道说</a:t>
            </a:r>
            <a:r>
              <a:rPr lang="zh-TW" altLang="en-US" sz="3200" b="1" dirty="0">
                <a:solidFill>
                  <a:srgbClr val="000000"/>
                </a:solidFill>
              </a:rPr>
              <a:t>：「有一位在我以后来的，能力比我更大，我就是弯腰给他解鞋带也是不配的。 </a:t>
            </a:r>
            <a:r>
              <a:rPr lang="zh-TW" altLang="en-US" sz="3200" b="1" dirty="0" smtClean="0">
                <a:solidFill>
                  <a:srgbClr val="000000"/>
                </a:solidFill>
              </a:rPr>
              <a:t>我是用水给你们施洗</a:t>
            </a:r>
            <a:r>
              <a:rPr lang="zh-TW" altLang="en-US" sz="3200" b="1" dirty="0">
                <a:solidFill>
                  <a:srgbClr val="000000"/>
                </a:solidFill>
              </a:rPr>
              <a:t>，他却要用圣灵给你们施洗。」</a:t>
            </a:r>
            <a:endParaRPr lang="en-US" sz="3200" b="1" dirty="0">
              <a:solidFill>
                <a:srgbClr val="000000"/>
              </a:solidFill>
            </a:endParaRPr>
          </a:p>
          <a:p>
            <a:endParaRPr lang="en-US" sz="32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606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神的儿子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sz="2800" b="1" dirty="0">
                <a:solidFill>
                  <a:srgbClr val="000000"/>
                </a:solidFill>
              </a:rPr>
              <a:t>马大说：“主啊，是的，我信你是</a:t>
            </a:r>
            <a:r>
              <a:rPr lang="zh-CN" altLang="en-US" sz="2800" b="1" u="sng" dirty="0">
                <a:solidFill>
                  <a:srgbClr val="000000"/>
                </a:solidFill>
              </a:rPr>
              <a:t>基督</a:t>
            </a:r>
            <a:r>
              <a:rPr lang="zh-CN" altLang="en-US" sz="2800" b="1" dirty="0">
                <a:solidFill>
                  <a:srgbClr val="000000"/>
                </a:solidFill>
              </a:rPr>
              <a:t>，是</a:t>
            </a:r>
            <a:r>
              <a:rPr lang="zh-CN" altLang="en-US" sz="2800" b="1" u="sng" dirty="0">
                <a:solidFill>
                  <a:srgbClr val="000000"/>
                </a:solidFill>
              </a:rPr>
              <a:t>神的儿子</a:t>
            </a:r>
            <a:r>
              <a:rPr lang="zh-CN" altLang="en-US" sz="2800" b="1" dirty="0">
                <a:solidFill>
                  <a:srgbClr val="000000"/>
                </a:solidFill>
              </a:rPr>
              <a:t>，就是那要临到世界的”（约</a:t>
            </a:r>
            <a:r>
              <a:rPr lang="en-US" sz="2800" b="1" dirty="0">
                <a:solidFill>
                  <a:srgbClr val="000000"/>
                </a:solidFill>
              </a:rPr>
              <a:t>11:27</a:t>
            </a:r>
            <a:r>
              <a:rPr lang="zh-CN" altLang="en-US" sz="2800" b="1" dirty="0">
                <a:solidFill>
                  <a:srgbClr val="000000"/>
                </a:solidFill>
              </a:rPr>
              <a:t>）</a:t>
            </a:r>
            <a:r>
              <a:rPr lang="en-US" sz="2800" b="1" dirty="0">
                <a:solidFill>
                  <a:srgbClr val="000000"/>
                </a:solidFill>
              </a:rPr>
              <a:t> </a:t>
            </a:r>
            <a:endParaRPr lang="en-US" sz="2800" b="1" dirty="0" smtClean="0">
              <a:solidFill>
                <a:srgbClr val="000000"/>
              </a:solidFill>
            </a:endParaRPr>
          </a:p>
          <a:p>
            <a:pPr lvl="0"/>
            <a:r>
              <a:rPr lang="zh-CN" altLang="en-US" sz="2800" b="1" dirty="0">
                <a:solidFill>
                  <a:srgbClr val="000000"/>
                </a:solidFill>
              </a:rPr>
              <a:t>西门彼得回答说：“你是</a:t>
            </a:r>
            <a:r>
              <a:rPr lang="zh-CN" altLang="en-US" sz="2800" b="1" u="sng" dirty="0">
                <a:solidFill>
                  <a:srgbClr val="000000"/>
                </a:solidFill>
              </a:rPr>
              <a:t>基督</a:t>
            </a:r>
            <a:r>
              <a:rPr lang="zh-CN" altLang="en-US" sz="2800" b="1" dirty="0">
                <a:solidFill>
                  <a:srgbClr val="000000"/>
                </a:solidFill>
              </a:rPr>
              <a:t>，是永生</a:t>
            </a:r>
            <a:r>
              <a:rPr lang="zh-CN" altLang="en-US" sz="2800" b="1" u="sng" dirty="0">
                <a:solidFill>
                  <a:srgbClr val="000000"/>
                </a:solidFill>
              </a:rPr>
              <a:t>神的儿子</a:t>
            </a:r>
            <a:r>
              <a:rPr lang="zh-CN" altLang="en-US" sz="2800" b="1" dirty="0">
                <a:solidFill>
                  <a:srgbClr val="000000"/>
                </a:solidFill>
              </a:rPr>
              <a:t>。”（太</a:t>
            </a:r>
            <a:r>
              <a:rPr lang="en-US" sz="2800" b="1" dirty="0">
                <a:solidFill>
                  <a:srgbClr val="000000"/>
                </a:solidFill>
              </a:rPr>
              <a:t>16:16</a:t>
            </a:r>
            <a:r>
              <a:rPr lang="zh-CN" altLang="en-US" sz="2800" b="1" dirty="0" smtClean="0">
                <a:solidFill>
                  <a:srgbClr val="000000"/>
                </a:solidFill>
              </a:rPr>
              <a:t>）</a:t>
            </a:r>
            <a:endParaRPr lang="en-US" altLang="zh-CN" sz="2800" b="1" dirty="0" smtClean="0">
              <a:solidFill>
                <a:srgbClr val="000000"/>
              </a:solidFill>
            </a:endParaRPr>
          </a:p>
          <a:p>
            <a:r>
              <a:rPr lang="zh-CN" altLang="en-US" sz="2800" b="1" dirty="0" smtClean="0">
                <a:solidFill>
                  <a:srgbClr val="000000"/>
                </a:solidFill>
              </a:rPr>
              <a:t>大祭司对他说，“我指着永生神叫你起誓告诉我们</a:t>
            </a:r>
            <a:r>
              <a:rPr lang="zh-CN" altLang="en-US" sz="2800" b="1" dirty="0">
                <a:solidFill>
                  <a:srgbClr val="000000"/>
                </a:solidFill>
              </a:rPr>
              <a:t>，你是</a:t>
            </a:r>
            <a:r>
              <a:rPr lang="zh-CN" altLang="en-US" sz="2800" b="1" u="sng" dirty="0">
                <a:solidFill>
                  <a:srgbClr val="000000"/>
                </a:solidFill>
              </a:rPr>
              <a:t>神的儿子基督</a:t>
            </a:r>
            <a:r>
              <a:rPr lang="zh-CN" altLang="en-US" sz="2800" b="1" dirty="0">
                <a:solidFill>
                  <a:srgbClr val="000000"/>
                </a:solidFill>
              </a:rPr>
              <a:t>不是</a:t>
            </a:r>
            <a:r>
              <a:rPr lang="zh-CN" altLang="en-US" sz="2800" b="1" dirty="0" smtClean="0">
                <a:solidFill>
                  <a:srgbClr val="000000"/>
                </a:solidFill>
              </a:rPr>
              <a:t>？”（</a:t>
            </a:r>
            <a:r>
              <a:rPr lang="zh-CN" altLang="en-US" sz="2800" b="1" dirty="0">
                <a:solidFill>
                  <a:srgbClr val="000000"/>
                </a:solidFill>
              </a:rPr>
              <a:t>太</a:t>
            </a:r>
            <a:r>
              <a:rPr lang="en-US" sz="2800" b="1" dirty="0">
                <a:solidFill>
                  <a:srgbClr val="000000"/>
                </a:solidFill>
              </a:rPr>
              <a:t>26:63</a:t>
            </a:r>
            <a:r>
              <a:rPr lang="zh-CN" altLang="en-US" sz="2800" b="1" dirty="0">
                <a:solidFill>
                  <a:srgbClr val="000000"/>
                </a:solidFill>
              </a:rPr>
              <a:t>）</a:t>
            </a:r>
            <a:endParaRPr lang="en-US" sz="2800" b="1" dirty="0">
              <a:solidFill>
                <a:srgbClr val="000000"/>
              </a:solidFill>
            </a:endParaRPr>
          </a:p>
          <a:p>
            <a:r>
              <a:rPr lang="zh-CN" altLang="en-US" sz="2800" b="1" dirty="0">
                <a:solidFill>
                  <a:srgbClr val="000000"/>
                </a:solidFill>
              </a:rPr>
              <a:t>但记这些事要叫你们信耶稣是</a:t>
            </a:r>
            <a:r>
              <a:rPr lang="zh-CN" altLang="en-US" sz="2800" b="1" u="sng" dirty="0">
                <a:solidFill>
                  <a:srgbClr val="000000"/>
                </a:solidFill>
              </a:rPr>
              <a:t>基督</a:t>
            </a:r>
            <a:r>
              <a:rPr lang="zh-CN" altLang="en-US" sz="2800" b="1" dirty="0">
                <a:solidFill>
                  <a:srgbClr val="000000"/>
                </a:solidFill>
              </a:rPr>
              <a:t>，是</a:t>
            </a:r>
            <a:r>
              <a:rPr lang="zh-CN" altLang="en-US" sz="2800" b="1" u="sng" dirty="0">
                <a:solidFill>
                  <a:srgbClr val="000000"/>
                </a:solidFill>
              </a:rPr>
              <a:t>神的儿子</a:t>
            </a:r>
            <a:r>
              <a:rPr lang="zh-CN" altLang="en-US" sz="2800" b="1" dirty="0">
                <a:solidFill>
                  <a:srgbClr val="000000"/>
                </a:solidFill>
              </a:rPr>
              <a:t>（约</a:t>
            </a:r>
            <a:r>
              <a:rPr lang="en-US" sz="2800" b="1" dirty="0">
                <a:solidFill>
                  <a:srgbClr val="000000"/>
                </a:solidFill>
              </a:rPr>
              <a:t>20:31</a:t>
            </a:r>
            <a:r>
              <a:rPr lang="zh-CN" altLang="en-US" sz="2800" b="1" dirty="0" smtClean="0">
                <a:solidFill>
                  <a:srgbClr val="000000"/>
                </a:solidFill>
              </a:rPr>
              <a:t>）</a:t>
            </a:r>
            <a:endParaRPr lang="en-US" sz="2800" b="1" dirty="0">
              <a:solidFill>
                <a:srgbClr val="000000"/>
              </a:solidFill>
            </a:endParaRPr>
          </a:p>
          <a:p>
            <a:endParaRPr lang="en-US" sz="2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8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450" y="1600201"/>
            <a:ext cx="8042276" cy="4343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4000" b="1" dirty="0" smtClean="0">
                <a:solidFill>
                  <a:srgbClr val="000000"/>
                </a:solidFill>
              </a:rPr>
              <a:t>神的儿子</a:t>
            </a:r>
            <a:r>
              <a:rPr lang="zh-CN" altLang="zh-CN" sz="4000" b="1" dirty="0">
                <a:solidFill>
                  <a:srgbClr val="000000"/>
                </a:solidFill>
              </a:rPr>
              <a:t>＝</a:t>
            </a:r>
            <a:r>
              <a:rPr lang="zh-CN" altLang="en-US" sz="4000" b="1" dirty="0" smtClean="0">
                <a:solidFill>
                  <a:srgbClr val="000000"/>
                </a:solidFill>
              </a:rPr>
              <a:t>基督</a:t>
            </a:r>
            <a:r>
              <a:rPr lang="zh-CN" altLang="zh-CN" sz="4000" b="1" dirty="0">
                <a:solidFill>
                  <a:srgbClr val="000000"/>
                </a:solidFill>
              </a:rPr>
              <a:t>＝</a:t>
            </a:r>
            <a:r>
              <a:rPr lang="zh-CN" altLang="en-US" sz="4000" b="1" dirty="0" smtClean="0">
                <a:solidFill>
                  <a:srgbClr val="000000"/>
                </a:solidFill>
              </a:rPr>
              <a:t>弥赛亚＝救世主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61048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弥赛亚预言的应验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b="1" dirty="0">
                <a:solidFill>
                  <a:srgbClr val="000000"/>
                </a:solidFill>
                <a:latin typeface="Songti SC Regular"/>
                <a:cs typeface="Songti SC Regular"/>
              </a:rPr>
              <a:t>他是犹大支派大卫的后裔</a:t>
            </a:r>
          </a:p>
          <a:p>
            <a:r>
              <a:rPr lang="zh-TW" altLang="en-US" sz="2800" b="1" dirty="0">
                <a:solidFill>
                  <a:srgbClr val="000000"/>
                </a:solidFill>
                <a:latin typeface="Songti SC Regular"/>
                <a:cs typeface="Songti SC Regular"/>
              </a:rPr>
              <a:t>他出生在伯利恒（弥</a:t>
            </a:r>
            <a:r>
              <a:rPr lang="en-US" altLang="zh-TW" sz="2800" b="1" dirty="0">
                <a:solidFill>
                  <a:srgbClr val="000000"/>
                </a:solidFill>
                <a:latin typeface="Songti SC Regular"/>
                <a:cs typeface="Songti SC Regular"/>
              </a:rPr>
              <a:t>5:2</a:t>
            </a:r>
            <a:r>
              <a:rPr lang="zh-TW" altLang="en-US" sz="2800" b="1" dirty="0">
                <a:solidFill>
                  <a:srgbClr val="000000"/>
                </a:solidFill>
                <a:latin typeface="Songti SC Regular"/>
                <a:cs typeface="Songti SC Regular"/>
              </a:rPr>
              <a:t>）</a:t>
            </a:r>
          </a:p>
          <a:p>
            <a:r>
              <a:rPr lang="zh-TW" altLang="en-US" sz="2800" b="1" dirty="0">
                <a:solidFill>
                  <a:srgbClr val="000000"/>
                </a:solidFill>
                <a:latin typeface="Songti SC Regular"/>
                <a:cs typeface="Songti SC Regular"/>
              </a:rPr>
              <a:t>因有一婴孩为我们而生；有一子赐给我们。政权必担在他的肩头上；他名称为「奇妙策士、</a:t>
            </a:r>
            <a:r>
              <a:rPr lang="zh-TW" altLang="en-US" sz="2800" b="1" dirty="0" smtClean="0">
                <a:solidFill>
                  <a:srgbClr val="000000"/>
                </a:solidFill>
                <a:latin typeface="Songti SC Regular"/>
                <a:cs typeface="Songti SC Regular"/>
              </a:rPr>
              <a:t>全能的神</a:t>
            </a:r>
            <a:r>
              <a:rPr lang="zh-TW" altLang="en-US" sz="2800" b="1" dirty="0">
                <a:solidFill>
                  <a:srgbClr val="000000"/>
                </a:solidFill>
                <a:latin typeface="Songti SC Regular"/>
                <a:cs typeface="Songti SC Regular"/>
              </a:rPr>
              <a:t>、永在的父、和平的君」。（赛</a:t>
            </a:r>
            <a:r>
              <a:rPr lang="en-US" altLang="zh-TW" sz="2800" b="1" dirty="0">
                <a:solidFill>
                  <a:srgbClr val="000000"/>
                </a:solidFill>
                <a:latin typeface="Songti SC Regular"/>
                <a:cs typeface="Songti SC Regular"/>
              </a:rPr>
              <a:t>9:6</a:t>
            </a:r>
            <a:r>
              <a:rPr lang="zh-TW" altLang="en-US" sz="2800" b="1" dirty="0">
                <a:solidFill>
                  <a:srgbClr val="000000"/>
                </a:solidFill>
                <a:latin typeface="Songti SC Regular"/>
                <a:cs typeface="Songti SC Regular"/>
              </a:rPr>
              <a:t>）</a:t>
            </a:r>
          </a:p>
          <a:p>
            <a:r>
              <a:rPr lang="zh-TW" altLang="en-US" sz="2800" b="1" dirty="0">
                <a:solidFill>
                  <a:srgbClr val="000000"/>
                </a:solidFill>
                <a:latin typeface="Songti SC Regular"/>
                <a:cs typeface="Songti SC Regular"/>
              </a:rPr>
              <a:t>受苦的仆人（赛</a:t>
            </a:r>
            <a:r>
              <a:rPr lang="en-US" altLang="zh-TW" sz="2800" b="1" dirty="0">
                <a:solidFill>
                  <a:srgbClr val="000000"/>
                </a:solidFill>
                <a:latin typeface="Songti SC Regular"/>
                <a:cs typeface="Songti SC Regular"/>
              </a:rPr>
              <a:t>53</a:t>
            </a:r>
            <a:r>
              <a:rPr lang="zh-TW" altLang="en-US" sz="2800" b="1" dirty="0">
                <a:solidFill>
                  <a:srgbClr val="000000"/>
                </a:solidFill>
                <a:latin typeface="Songti SC Regular"/>
                <a:cs typeface="Songti SC Regular"/>
              </a:rPr>
              <a:t>）</a:t>
            </a:r>
          </a:p>
          <a:p>
            <a:r>
              <a:rPr lang="zh-TW" altLang="en-US" sz="2800" b="1" dirty="0">
                <a:solidFill>
                  <a:srgbClr val="000000"/>
                </a:solidFill>
                <a:latin typeface="Songti SC Regular"/>
                <a:cs typeface="Songti SC Regular"/>
              </a:rPr>
              <a:t>他有一个为他开路的先锋（赛</a:t>
            </a:r>
            <a:r>
              <a:rPr lang="en-US" altLang="zh-TW" sz="2800" b="1" dirty="0">
                <a:solidFill>
                  <a:srgbClr val="000000"/>
                </a:solidFill>
                <a:latin typeface="Songti SC Regular"/>
                <a:cs typeface="Songti SC Regular"/>
              </a:rPr>
              <a:t>40:3-4</a:t>
            </a:r>
            <a:r>
              <a:rPr lang="zh-TW" altLang="en-US" sz="2800" b="1" dirty="0" smtClean="0">
                <a:solidFill>
                  <a:srgbClr val="000000"/>
                </a:solidFill>
                <a:latin typeface="Songti SC Regular"/>
                <a:cs typeface="Songti SC Regular"/>
              </a:rPr>
              <a:t>）</a:t>
            </a:r>
            <a:endParaRPr lang="zh-TW" altLang="en-US" sz="2800" b="1" dirty="0">
              <a:solidFill>
                <a:srgbClr val="000000"/>
              </a:solidFill>
              <a:latin typeface="Songti SC Regular"/>
              <a:cs typeface="Songti SC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734092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i="1" dirty="0"/>
              <a:t>赛</a:t>
            </a:r>
            <a:r>
              <a:rPr lang="en-US" b="1" i="1" dirty="0"/>
              <a:t>40:3</a:t>
            </a:r>
            <a:r>
              <a:rPr lang="zh-CN" altLang="en-US" b="1" i="1" dirty="0"/>
              <a:t>－</a:t>
            </a:r>
            <a:r>
              <a:rPr lang="en-US" b="1" i="1" dirty="0"/>
              <a:t>4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200" dirty="0">
                <a:latin typeface="Songti SC Regular"/>
                <a:cs typeface="Songti SC Regular"/>
              </a:rPr>
              <a:t>	</a:t>
            </a:r>
            <a:r>
              <a:rPr lang="zh-TW" altLang="en-US" sz="3200" b="1" dirty="0" smtClean="0">
                <a:solidFill>
                  <a:srgbClr val="000000"/>
                </a:solidFill>
                <a:latin typeface="Songti SC Regular"/>
                <a:cs typeface="Songti SC Regular"/>
              </a:rPr>
              <a:t>有人声喊着说</a:t>
            </a:r>
            <a:r>
              <a:rPr lang="zh-TW" altLang="en-US" sz="3200" b="1" dirty="0">
                <a:solidFill>
                  <a:srgbClr val="000000"/>
                </a:solidFill>
                <a:latin typeface="Songti SC Regular"/>
                <a:cs typeface="Songti SC Regular"/>
              </a:rPr>
              <a:t>，在旷野预备耶和华的路，在沙漠地修平我们神的道。  </a:t>
            </a:r>
            <a:r>
              <a:rPr lang="zh-TW" altLang="en-US" sz="3200" b="1" dirty="0" smtClean="0">
                <a:solidFill>
                  <a:srgbClr val="000000"/>
                </a:solidFill>
                <a:latin typeface="Songti SC Regular"/>
                <a:cs typeface="Songti SC Regular"/>
              </a:rPr>
              <a:t>一切山洼都要填满</a:t>
            </a:r>
            <a:r>
              <a:rPr lang="zh-TW" altLang="en-US" sz="3200" b="1" dirty="0">
                <a:solidFill>
                  <a:srgbClr val="000000"/>
                </a:solidFill>
                <a:latin typeface="Songti SC Regular"/>
                <a:cs typeface="Songti SC Regular"/>
              </a:rPr>
              <a:t>，大小山冈都要削平，高高低低的要改为平坦，崎崎岖岖的必成为</a:t>
            </a:r>
            <a:r>
              <a:rPr lang="zh-TW" altLang="en-US" sz="3200" b="1" dirty="0" smtClean="0">
                <a:solidFill>
                  <a:srgbClr val="000000"/>
                </a:solidFill>
                <a:latin typeface="Songti SC Regular"/>
                <a:cs typeface="Songti SC Regular"/>
              </a:rPr>
              <a:t>平原。</a:t>
            </a:r>
            <a:endParaRPr lang="en-US" sz="3200" b="1" dirty="0">
              <a:solidFill>
                <a:srgbClr val="000000"/>
              </a:solidFill>
              <a:latin typeface="Songti SC Regular"/>
              <a:cs typeface="Songti SC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92934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二、受洗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3200" b="1" dirty="0" smtClean="0">
                <a:solidFill>
                  <a:srgbClr val="000000"/>
                </a:solidFill>
              </a:rPr>
              <a:t>1:9-11 </a:t>
            </a:r>
            <a:r>
              <a:rPr lang="zh-TW" altLang="en-US" sz="3200" b="1" dirty="0" smtClean="0">
                <a:solidFill>
                  <a:srgbClr val="000000"/>
                </a:solidFill>
              </a:rPr>
              <a:t>那时</a:t>
            </a:r>
            <a:r>
              <a:rPr lang="zh-TW" altLang="en-US" sz="3200" b="1" dirty="0">
                <a:solidFill>
                  <a:srgbClr val="000000"/>
                </a:solidFill>
              </a:rPr>
              <a:t>，耶稣从加利利的拿撒勒来，在约旦河里受了约翰的洗。 </a:t>
            </a:r>
            <a:r>
              <a:rPr lang="zh-TW" altLang="en-US" sz="3200" b="1" dirty="0" smtClean="0">
                <a:solidFill>
                  <a:srgbClr val="000000"/>
                </a:solidFill>
              </a:rPr>
              <a:t>他从</a:t>
            </a:r>
            <a:r>
              <a:rPr lang="zh-TW" altLang="en-US" sz="3200" b="1" dirty="0">
                <a:solidFill>
                  <a:srgbClr val="000000"/>
                </a:solidFill>
              </a:rPr>
              <a:t>水里一上来，就看见天裂开了，圣灵彷佛鸽子，降在他身上。 </a:t>
            </a:r>
            <a:r>
              <a:rPr lang="zh-TW" altLang="en-US" sz="3200" b="1" dirty="0" smtClean="0">
                <a:solidFill>
                  <a:srgbClr val="000000"/>
                </a:solidFill>
              </a:rPr>
              <a:t>又有声音从</a:t>
            </a:r>
            <a:r>
              <a:rPr lang="zh-TW" altLang="en-US" sz="3200" b="1" dirty="0">
                <a:solidFill>
                  <a:srgbClr val="000000"/>
                </a:solidFill>
              </a:rPr>
              <a:t>天上来，说：「你是我的爱子，我喜悦你。</a:t>
            </a:r>
            <a:endParaRPr lang="en-US" sz="32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410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3133</TotalTime>
  <Words>528</Words>
  <Application>Microsoft Macintosh PowerPoint</Application>
  <PresentationFormat>On-screen Show (4:3)</PresentationFormat>
  <Paragraphs>49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Breeze</vt:lpstr>
      <vt:lpstr>福音的起头 </vt:lpstr>
      <vt:lpstr>马可其人</vt:lpstr>
      <vt:lpstr>一、先锋</vt:lpstr>
      <vt:lpstr>一、先锋</vt:lpstr>
      <vt:lpstr>神的儿子</vt:lpstr>
      <vt:lpstr>PowerPoint Presentation</vt:lpstr>
      <vt:lpstr>弥赛亚预言的应验 </vt:lpstr>
      <vt:lpstr>赛40:3－4 </vt:lpstr>
      <vt:lpstr>二、受洗</vt:lpstr>
      <vt:lpstr>为什么耶稣要受洗？</vt:lpstr>
      <vt:lpstr>基督教的独特之处</vt:lpstr>
      <vt:lpstr>三、试探</vt:lpstr>
      <vt:lpstr>第一个试探</vt:lpstr>
      <vt:lpstr>第二个试探</vt:lpstr>
      <vt:lpstr>马斯洛的需求层次理论 </vt:lpstr>
      <vt:lpstr>第三个试探</vt:lpstr>
      <vt:lpstr>道林格雷的肖像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浪子回头</dc:title>
  <dc:creator>Joe  Xu</dc:creator>
  <cp:lastModifiedBy>Joe  Xu</cp:lastModifiedBy>
  <cp:revision>26</cp:revision>
  <dcterms:created xsi:type="dcterms:W3CDTF">2015-09-08T16:46:31Z</dcterms:created>
  <dcterms:modified xsi:type="dcterms:W3CDTF">2016-07-31T02:34:06Z</dcterms:modified>
</cp:coreProperties>
</file>