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270" r:id="rId2"/>
    <p:sldId id="274" r:id="rId3"/>
    <p:sldId id="272" r:id="rId4"/>
    <p:sldId id="275" r:id="rId5"/>
    <p:sldId id="276" r:id="rId6"/>
    <p:sldId id="277" r:id="rId7"/>
    <p:sldId id="278" r:id="rId8"/>
    <p:sldId id="279" r:id="rId9"/>
    <p:sldId id="280" r:id="rId10"/>
    <p:sldId id="266" r:id="rId11"/>
    <p:sldId id="288" r:id="rId12"/>
    <p:sldId id="267" r:id="rId13"/>
    <p:sldId id="268" r:id="rId14"/>
    <p:sldId id="265" r:id="rId15"/>
    <p:sldId id="269" r:id="rId16"/>
    <p:sldId id="305" r:id="rId17"/>
    <p:sldId id="1647" r:id="rId18"/>
    <p:sldId id="289" r:id="rId19"/>
    <p:sldId id="1648" r:id="rId20"/>
    <p:sldId id="281" r:id="rId21"/>
    <p:sldId id="273" r:id="rId22"/>
    <p:sldId id="286" r:id="rId23"/>
    <p:sldId id="28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77" autoAdjust="0"/>
    <p:restoredTop sz="93809" autoAdjust="0"/>
  </p:normalViewPr>
  <p:slideViewPr>
    <p:cSldViewPr>
      <p:cViewPr varScale="1">
        <p:scale>
          <a:sx n="63" d="100"/>
          <a:sy n="63" d="100"/>
        </p:scale>
        <p:origin x="344" y="56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9705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473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0"/>
          </a:xfrm>
        </p:spPr>
        <p:txBody>
          <a:bodyPr anchorCtr="0"/>
          <a:lstStyle/>
          <a:p>
            <a:pPr eaLnBrk="1" hangingPunct="1">
              <a:defRPr/>
            </a:pPr>
            <a:br>
              <a:rPr lang="en-US" altLang="zh-CN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起来</a:t>
            </a:r>
            <a:r>
              <a:rPr lang="en-US" altLang="zh-CN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我们走吧</a:t>
            </a:r>
            <a:br>
              <a:rPr lang="en-US" altLang="zh-CN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6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马太</a:t>
            </a:r>
            <a:r>
              <a:rPr lang="en-US" altLang="zh-CN" sz="36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26:36-46</a:t>
            </a:r>
            <a:br>
              <a:rPr lang="en-US" altLang="zh-CN" sz="32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徐理强长老</a:t>
            </a:r>
            <a:br>
              <a:rPr lang="en-US" altLang="zh-CN" sz="36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2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CGCM_12.2019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629400"/>
            <a:ext cx="9144000" cy="2286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67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哀歌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哀伤的祷告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Lament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旧约里有很多哀歌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诗篇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先知书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哀歌的内容：坦诚地向神表达自己的挣扎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疑问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失望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愤怒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甚至抱怨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投诉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根据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JP Moreland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的分析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章诗篇里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 64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篇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(43%)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是哀歌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相对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:20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篇赞美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(13%);15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篇信靠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(10%)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哈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1:2 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耶和華啊，我呼求，你不應允，要到幾時呢？</a:t>
            </a:r>
            <a:endParaRPr lang="en-US" altLang="zh-TW" sz="44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哀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3:2-5 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他引導我</a:t>
            </a:r>
            <a:r>
              <a:rPr lang="en-US" altLang="zh-TW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zh-TW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行在黑暗中，不行在光明裏。他真是終日再三反手攻擊我。他使我的皮肉枯乾；他折斷我的骨頭。他築壘攻擊我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5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哀歌的意义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圣经里有这么多哀歌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证明神的子民很多时候内心里有挣扎疑惑矛盾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需要向神坦诚倾诉祷告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这跟今天教会里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认为基督徒只需要单纯信靠顺服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充满信心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不应该有任何疑问的教导不符合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基督徒应该拒绝否定人性的教导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效法基督耶稣如何面对自己的惊恐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忧伤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焦虑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挣扎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也效法圣经里众圣徒在哀歌中的挣扎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在分享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陪伴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和坦诚祷告上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多多操练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21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4.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耶稣起来行动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52400" y="762000"/>
            <a:ext cx="9677400" cy="60960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耶稣向三个门徒的分享没有得到合适的回应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耶稣向神三次的祷告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好像也只有天使显现加添他力量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父神却以沉默回应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可是耶稣还是起来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以行动遵行神的旨意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耶稣以榜样说明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忧伤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惊恐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焦虑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挣扎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需要分享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陪伴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祷告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之后也必须起来行动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也说明需要经过分享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陪伴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祷告才行动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2020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是教会起来行动的时候？</a:t>
            </a: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144000" cy="6629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教会里不少焦虑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惊恐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挣扎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疑惑的人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教会的团契与小组：应该彼此鼓励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分享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聆听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陪伴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也彼此代祷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在这几方面需要更多操练？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听到别人分享自己心里忧伤焦虑的时候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最好不要教导劝勉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不要说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你只需要把焦虑卸给神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万事互相效力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要常常喜乐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…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等标准答案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约伯的痛苦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约伯在痛苦中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重复向他的朋友说：他需要有人聆听他的诉求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他并不需要教导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尽管他朋友的教导很正确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伯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 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灰心的人，他的朋友當以慈愛待他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，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因為他將離棄敬畏全能者的心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伯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但我也有聰明，跟你們一樣，並非不及你們。這些事，誰不知道呢？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81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-228600" y="0"/>
            <a:ext cx="96012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约伯朋友的话很有道理很正确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296400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伯</a:t>
            </a:r>
            <a:r>
              <a:rPr lang="en-US" altLang="zh-CN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9-20. 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他行大事不可測度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行奇事不可勝數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他降雨在地面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賜水於田野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他將卑微的人安置在高處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將哀痛的人舉到穩妥地 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 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他叫狡詐人的計謀速速落空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 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看哪，神所懲治的人是有福的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!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所以你不可輕看全能者的管教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因為他打傷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又包紮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他擊傷，又親手醫治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你六次遭難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他必救你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就是七次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災禍也無法害你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在饑荒中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他必救你脫離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在戰爭中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他必救你脫離刀劍的權勢</a:t>
            </a:r>
            <a:r>
              <a:rPr lang="en-US" altLang="zh-TW" sz="4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40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98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可是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约伯却不需要教导提醒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35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伯</a:t>
            </a:r>
            <a:r>
              <a:rPr lang="en-US" altLang="zh-CN" sz="35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zh-CN" altLang="en-US" sz="35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1-6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看哪，這一切，我眼都見過；我耳都聽過，而且明白。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你們所知道的，我也知道，並非不及你們。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但你們全都是無用的醫生。</a:t>
            </a:r>
            <a:endParaRPr lang="en-US" altLang="zh-TW" sz="4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TW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惟願你們全然不作聲，這就是你們的智慧！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請你們聽我的答辯，留心聽我嘴唇的訴求。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44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伯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21</a:t>
            </a:r>
            <a:r>
              <a:rPr lang="zh-CN" altLang="en-US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36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21. 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我的朋友啊，可憐我！可憐我！因為神的手攻擊我。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你們為甚麼彷彿神逼迫我，吃我的肉還不滿足呢？</a:t>
            </a:r>
            <a:endParaRPr lang="en-US" altLang="zh-TW" sz="4400" dirty="0">
              <a:solidFill>
                <a:srgbClr val="FFFF00"/>
              </a:solidFill>
              <a:effectLst/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36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约伯</a:t>
            </a:r>
            <a:r>
              <a:rPr lang="en-US" altLang="zh-CN" sz="36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21</a:t>
            </a:r>
            <a:r>
              <a:rPr lang="zh-CN" altLang="en-US" sz="36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36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你們要細心聽我的言語，這就算是你們的安慰。</a:t>
            </a:r>
            <a:endParaRPr lang="en-US" altLang="zh-TW" sz="4400" dirty="0">
              <a:solidFill>
                <a:srgbClr val="FFFF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教会需要操练如何分享与聆听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分享与聆听是教会彼此扶持的方法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这种操练是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2020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教会起来行动的第一步？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endParaRPr lang="zh-TW" altLang="en-US" sz="44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zh-TW" altLang="en-US" sz="4400" dirty="0"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72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第二步</a:t>
            </a: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你们有教英语的老师吗？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685800"/>
            <a:ext cx="9220200" cy="6553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在中国打开电视看新闻都是宣传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有一些地方教会不接受社会上的宣传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Yuval Noah </a:t>
            </a:r>
            <a:r>
              <a:rPr lang="en-US" altLang="zh-CN" sz="44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Harari《Homo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Deus》p165-166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述说了这样一件事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1958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大跃进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计划大量提高农产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政府根据干部伪造的生产数据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对外出售大量大米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以收入购买重工业产品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结果造成大饥荒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可是宣传却隐瞒实况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坦桑尼亚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Tanzania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尼雷尔总统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Julius Nyerere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相信宣传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以为中国创造了农业奇迹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于是下令全国公社化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结果摧毁整个坦桑尼亚国家农业经济 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60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太多宣传的危险与危机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2017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中国精神病患者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2.43</a:t>
            </a:r>
            <a:r>
              <a:rPr lang="zh-CN" altLang="en-US" sz="44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亿</a:t>
            </a:r>
            <a:r>
              <a:rPr lang="en-US" altLang="zh-CN" sz="44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(17%)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今年有人对我说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精神病院住满了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18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岁以下的年轻人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环境诱动基因的问题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空心病的问题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因此</a:t>
            </a:r>
            <a:r>
              <a:rPr lang="en-US" altLang="zh-CN" sz="440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可以认同家庭教会惧怕宣传的立场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65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神话语的提醒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离开两个月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跑了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12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个城市很多教会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跟三个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24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小时被跟踪的教会领袖有沟通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回到美国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感觉很迷茫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情绪低落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无所适从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不知所措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2020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要做些什么？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有天早上起床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心里突然有一句话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en-US" altLang="zh-CN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“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时候到了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起来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我们走吧”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把耶稣在客西马尼的经历读了几遍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89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2020 </a:t>
            </a:r>
            <a:r>
              <a:rPr lang="zh-CN" altLang="en-US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教会可能考虑更进一步的行动？</a:t>
            </a:r>
            <a:endParaRPr lang="en-US" altLang="zh-CN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52400" y="533400"/>
            <a:ext cx="9296400" cy="6629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几年前几个地方教会合办了一个学校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校长向我要英语老师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我说我没有人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今年又问我要人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另外一个教会合办的学校今年请了英国老师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用英语教数学物理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学生很兴奋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“你们教会真的没有可以教英语的人？”我说没有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她很失望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“真的没有吗？”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096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心里听到的另外两句话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52400" y="609600"/>
            <a:ext cx="9296400" cy="6248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1993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来福音堂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每年宣教年会有精彩的讲员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出去的人寥寥可数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徒然劳碌？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萬軍之耶和華說：「甚願你們中間有人把殿的門關上，免得你們徒然在我壇上燒火。</a:t>
            </a:r>
            <a:r>
              <a:rPr lang="zh-CN" altLang="en-US" sz="4000" dirty="0">
                <a:effectLst/>
              </a:rPr>
              <a:t>」</a:t>
            </a:r>
            <a:endParaRPr lang="en-US" altLang="zh-TW" sz="40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想望耶和華日子的人有禍了</a:t>
            </a:r>
            <a:r>
              <a:rPr lang="en-US" altLang="zh-TW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!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為甚麼你們要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想望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耶和華的日子呢</a:t>
            </a:r>
            <a:r>
              <a:rPr lang="en-US" altLang="zh-TW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那是黑暗沒有光明的日子</a:t>
            </a:r>
            <a:r>
              <a:rPr lang="en-US" altLang="zh-TW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好像人躲避獅子卻遇見熊</a:t>
            </a:r>
            <a:r>
              <a:rPr lang="en-US" altLang="zh-TW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回到家里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以手靠牆</a:t>
            </a:r>
            <a:r>
              <a:rPr lang="en-US" altLang="zh-TW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卻被蛇咬。</a:t>
            </a:r>
            <a:endParaRPr lang="en-US" altLang="zh-TW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我知道你明年要去中国教英语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”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52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90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59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524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76200" y="0"/>
            <a:ext cx="94234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耶穌和門徒來到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客西馬尼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他對他們說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你們坐在這裏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我到那邊去禱告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於是他帶著彼得和西庇太的兩個兒子同去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他憂愁起來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極其難過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就對他們說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我心裏非常憂傷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幾乎要死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你們留在這裏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和我一同警醒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他就稍往前走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俯伏在地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禱告說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我父啊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如果可能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求你使這杯離開我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然而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不是照我所願的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而是照你所願的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他回到門徒那裏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見他們睡著了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就對彼得說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怎麼樣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你們不能同我警醒一小時嗎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總要警醒禱告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免得陷入試探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你們心靈固然願意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肉體卻軟弱了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他第二次又去禱告說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我父啊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這杯若不能離開我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必須我喝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就願你的旨意成全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他又來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見他們睡著了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因為他們的眼睛困倦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耶穌又離開他們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第三次去禱告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說的話跟先前一樣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然後他來到門徒那裏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對他們說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現在你們仍在睡覺安歇嗎</a:t>
            </a:r>
            <a:r>
              <a:rPr lang="zh-CN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看哪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時候到了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人子被出賣在罪人手裏了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起來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我們走吧</a:t>
            </a:r>
            <a:r>
              <a:rPr lang="en-US" altLang="zh-TW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耶稣也有迷茫忧伤的时候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耶稣和门徒到了客西马尼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马太：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耶稣忧伤起来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极其难过</a:t>
            </a:r>
            <a:endParaRPr lang="en-US" altLang="zh-CN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马可：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他驚恐起來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極其難過</a:t>
            </a:r>
            <a:endParaRPr lang="en-US" altLang="zh-TW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路加：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耶穌非常痛苦焦慮</a:t>
            </a:r>
            <a:endParaRPr lang="en-US" altLang="zh-TW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感谢神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耶稣竟然也有焦虑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忧伤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惊恐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难过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几乎要死的时候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对耶稣来说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喜乐交托把重担卸给神也不这么容易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我们在忧伤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难过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惊恐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痛苦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焦虑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挣扎的时候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要追寻神的旨意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非常困难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耶稣如何面对惊恐忧伤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耶稣做了四件事情：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分享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要求陪伴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3.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祷告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4.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起来行动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感谢神耶稣并没有交托后马上喜乐起来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让我们好好思想一下耶稣做的四件事情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4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耶稣的分享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52400" y="762000"/>
            <a:ext cx="9601200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耶稣坦然向三个亲近的门徒分享他心里的感受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太</a:t>
            </a:r>
            <a:r>
              <a:rPr lang="en-US" altLang="zh-CN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26:37,38</a:t>
            </a:r>
            <a:r>
              <a:rPr lang="en-US" altLang="zh-TW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他憂愁起來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極其難過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就對他們說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我心裏非常憂傷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幾乎要死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…”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也让门徒清楚记载他三次祷告的挣扎</a:t>
            </a:r>
            <a:endParaRPr lang="en-US" altLang="zh-CN" sz="44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路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22:43-44“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有一位天使從天上顯現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加添他的力量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耶穌非常痛苦焦慮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禱告更加懇切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汗如大血點滴在地上</a:t>
            </a:r>
            <a:r>
              <a:rPr lang="en-US" altLang="zh-TW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”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5:7“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基督在他肉身的日子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曾大聲哀</a:t>
            </a:r>
            <a:r>
              <a:rPr lang="zh-CN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哭</a:t>
            </a:r>
            <a:r>
              <a:rPr lang="en-US" altLang="zh-CN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流淚禱告</a:t>
            </a:r>
            <a:r>
              <a:rPr lang="en-US" altLang="zh-TW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懇求那能救他免死的神</a:t>
            </a:r>
            <a:r>
              <a:rPr lang="en-US" altLang="zh-TW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”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7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为什么耶稣要分享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今天一般基督徒有惊恐焦虑忧伤的时候：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是把它埋在心里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是表现出刚强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勇敢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喜乐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毫无惧怕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好像很容易就胜过心里的难处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充满喜乐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信心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平安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你有想过耶稣为什么要分享自己的惊恐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焦虑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忧伤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挣扎吗？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特别是门徒并不理解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没有回应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要给我们做榜样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很多时候不容易胜过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教会需要坦诚分享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0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耶稣要求门徒陪伴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耶稣要求三个门徒与他一同警醒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也对他们的不配合表示惊讶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口气带责备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:“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怎麼樣 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What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 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你們不能同我警醒一小時嗎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en-US" altLang="zh-TW" sz="44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也是给我们做榜样：可以邀请亲近的人陪伴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耶稣的分享与陪伴的要求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叫你惊讶甚至失望吗？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47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耶稣三次向神祷告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5334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耶稣清楚知道父神的旨意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为什么还三次祷告垦求？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马太：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我父啊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如果可能</a:t>
            </a:r>
            <a:r>
              <a:rPr lang="en-US" altLang="zh-TW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求你使這杯離開我</a:t>
            </a:r>
            <a:endParaRPr lang="en-US" altLang="zh-TW" sz="4400" dirty="0">
              <a:solidFill>
                <a:srgbClr val="FFFF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马可：</a:t>
            </a:r>
            <a:r>
              <a:rPr lang="zh-TW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阿爸，父啊！在你凡事都能；求你將這杯撤去</a:t>
            </a:r>
            <a:endParaRPr lang="en-US" altLang="zh-TW" sz="4400" dirty="0">
              <a:solidFill>
                <a:srgbClr val="FFFF00"/>
              </a:solidFill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路加：</a:t>
            </a:r>
            <a:r>
              <a:rPr lang="zh-TW" altLang="en-US" sz="44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父啊！你若願意，求你將這杯撤去</a:t>
            </a:r>
            <a:endParaRPr lang="en-US" altLang="zh-TW" sz="44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耶稣以榜样说明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应该向神坦然分享自己内心的挣扎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也告诉我们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很多挣扎不可能马上放下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5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2298</TotalTime>
  <Words>2221</Words>
  <Application>Microsoft Office PowerPoint</Application>
  <PresentationFormat>On-screen Show (4:3)</PresentationFormat>
  <Paragraphs>124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  起来,我们走吧 马太26:36-46  徐理强长老 CGCM_12.2019</vt:lpstr>
      <vt:lpstr>神话语的提醒</vt:lpstr>
      <vt:lpstr>PowerPoint Presentation</vt:lpstr>
      <vt:lpstr>耶稣也有迷茫忧伤的时候</vt:lpstr>
      <vt:lpstr>耶稣如何面对惊恐忧伤</vt:lpstr>
      <vt:lpstr>1.耶稣的分享</vt:lpstr>
      <vt:lpstr>为什么耶稣要分享</vt:lpstr>
      <vt:lpstr>2.耶稣要求门徒陪伴</vt:lpstr>
      <vt:lpstr>3.耶稣三次向神祷告</vt:lpstr>
      <vt:lpstr>哀歌:哀伤的祷告Lament </vt:lpstr>
      <vt:lpstr>哀歌的意义</vt:lpstr>
      <vt:lpstr>4.耶稣起来行动</vt:lpstr>
      <vt:lpstr>2020 是教会起来行动的时候？</vt:lpstr>
      <vt:lpstr>约伯的痛苦</vt:lpstr>
      <vt:lpstr>约伯朋友的话很有道理很正确</vt:lpstr>
      <vt:lpstr>可是,约伯却不需要教导提醒</vt:lpstr>
      <vt:lpstr>PowerPoint Presentation</vt:lpstr>
      <vt:lpstr>第二步:你们有教英语的老师吗？</vt:lpstr>
      <vt:lpstr>太多宣传的危险与危机</vt:lpstr>
      <vt:lpstr> 2020 教会可能考虑更进一步的行动？</vt:lpstr>
      <vt:lpstr>心里听到的另外两句话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lkghsu@gmail.com</cp:lastModifiedBy>
  <cp:revision>75</cp:revision>
  <cp:lastPrinted>2002-03-27T18:41:19Z</cp:lastPrinted>
  <dcterms:created xsi:type="dcterms:W3CDTF">2015-08-19T22:10:50Z</dcterms:created>
  <dcterms:modified xsi:type="dcterms:W3CDTF">2019-12-15T13:13:45Z</dcterms:modified>
</cp:coreProperties>
</file>