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65" r:id="rId2"/>
    <p:sldId id="1232" r:id="rId3"/>
    <p:sldId id="406" r:id="rId4"/>
    <p:sldId id="407" r:id="rId5"/>
    <p:sldId id="269" r:id="rId6"/>
    <p:sldId id="270" r:id="rId7"/>
    <p:sldId id="408" r:id="rId8"/>
    <p:sldId id="271" r:id="rId9"/>
    <p:sldId id="272" r:id="rId10"/>
    <p:sldId id="273" r:id="rId11"/>
    <p:sldId id="274" r:id="rId12"/>
    <p:sldId id="275" r:id="rId13"/>
    <p:sldId id="267" r:id="rId14"/>
    <p:sldId id="276" r:id="rId15"/>
    <p:sldId id="433" r:id="rId16"/>
    <p:sldId id="674" r:id="rId17"/>
    <p:sldId id="1231" r:id="rId18"/>
    <p:sldId id="277" r:id="rId19"/>
    <p:sldId id="280" r:id="rId20"/>
    <p:sldId id="279" r:id="rId21"/>
    <p:sldId id="278" r:id="rId22"/>
    <p:sldId id="285" r:id="rId23"/>
    <p:sldId id="286" r:id="rId24"/>
    <p:sldId id="28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5" autoAdjust="0"/>
    <p:restoredTop sz="94611" autoAdjust="0"/>
  </p:normalViewPr>
  <p:slideViewPr>
    <p:cSldViewPr>
      <p:cViewPr>
        <p:scale>
          <a:sx n="60" d="100"/>
          <a:sy n="60" d="100"/>
        </p:scale>
        <p:origin x="560" y="120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8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935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828800"/>
            <a:ext cx="9144000" cy="4648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自由选择的困惑与盼望</a:t>
            </a:r>
            <a:br>
              <a:rPr lang="en-US" altLang="zh-CN" sz="6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2:15-17 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3:1-19</a:t>
            </a:r>
            <a:b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CN" sz="4000" dirty="0">
                <a:solidFill>
                  <a:schemeClr val="tx1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04.2019.CGCM</a:t>
            </a:r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629400"/>
            <a:ext cx="9144000" cy="2286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11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堕落后选择的困惑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与神隔离就是死亡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人堕落后虽然活着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可是充满矛盾的生活等于死亡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堕落后的矛盾也造成选择的困惑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在堕落的处境下作选择很困难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因为自己心中的欲望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从各方面来不同的要求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人际间的矛盾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能力的局限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环境的压力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深感自己智慧的有限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很难分辨善恶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基督徒可能有自由做选择吗？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基督徒的自由选择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基督徒悔改与神和好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所以基督徒的选择需要根据圣经的原则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林前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6:12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凡事我都可行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但不是凡事都有益处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凡事我都可行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但无论哪一件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我都不受它的辖制</a:t>
            </a:r>
            <a:endParaRPr lang="en-US" altLang="zh-CN" sz="4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0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11:23,24.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凡事都可行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但不都有益处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凡事都可行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但不都造就人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无论什么人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不要求自己的益处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而要求别人的益处</a:t>
            </a:r>
            <a:endParaRPr lang="en-US" altLang="zh-CN" sz="4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0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9:1;19.</a:t>
            </a:r>
            <a:r>
              <a:rPr lang="zh-CN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我不是自由的吗</a:t>
            </a:r>
            <a:r>
              <a:rPr lang="en-US" altLang="zh-CN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我虽然是自由的</a:t>
            </a:r>
            <a:r>
              <a:rPr lang="en-US" altLang="zh-CN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不受人管辖</a:t>
            </a:r>
            <a:r>
              <a:rPr lang="en-US" altLang="zh-CN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但我甘心作了众人的仆人</a:t>
            </a:r>
            <a:endParaRPr lang="en-US" altLang="zh-CN" sz="4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FFB2BE-4262-4582-9410-D5B4884B7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773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我虽然是自由的，不受人管辖，但我甘心作了众人的仆人</a:t>
            </a:r>
            <a:r>
              <a:rPr kumimoji="0" lang="zh-CN" altLang="zh-CN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B23E1D-67DE-4894-BCF7-0E2F5B671C82}"/>
              </a:ext>
            </a:extLst>
          </p:cNvPr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CN" alt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88888E6-9AFA-4C6D-81B1-3A07BC54F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106621"/>
            <a:ext cx="873072" cy="751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98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保罗提出基督徒选择的原则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如何知道神的旨意？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能荣耀神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对人有益处，能造就人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3.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这些事情不辖制我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不会上瘾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符合这些原则后神就放手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基督徒有自由可以在不同的选项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Options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中选择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可是选择的困难不单单是合乎圣经原则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知道神的旨意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就可以解决的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很多选项都合乎圣经原则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都合乎神的旨意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哪个选项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Option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才是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最好的？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选择需要原则也需要机制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基督徒不在神以外做选择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基督徒的选择是在与神和好的情况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Context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中做的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圣经原则是道德性与意义性的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圣经一般不讨论细节性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机制性的问题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可是选择不能单靠原则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也需要机制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选择机制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心里有平安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合自己的个性兴趣背景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配合生活需要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家庭情况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选择的机制一般是行为科学的范围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选择机制的困难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原则与机制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不同的范围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就算符合圣经原则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合乎神的旨意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选择还有最少两个困难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我选择要有信心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有平安喜乐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可是不一定就可以得到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平安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喜乐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是灵性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的问题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但也是基因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我选择要改变同性取向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可是不能改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性取向是基因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机制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问题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性行为是灵性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原则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问题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4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67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5HTTPLPR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羟色胺運輸基因啓動体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3716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endParaRPr lang="zh-CN" altLang="en-US"/>
          </a:p>
        </p:txBody>
      </p:sp>
      <p:pic>
        <p:nvPicPr>
          <p:cNvPr id="21508" name="Picture 4" descr="1Moral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084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大脑细胞通话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1.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399" y="762001"/>
            <a:ext cx="9927020" cy="60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621" y="914400"/>
            <a:ext cx="152400" cy="591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966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羟色胺運輸基因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2005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美国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Katrina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风灾后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长启动体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:5%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得抑郁症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短启动体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:30%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得抑郁症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2013: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美国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年追踪下层社会巨大环境压力下长大的小孩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年后多少人得抑郁症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结果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长启动体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5%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短启动体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30%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抑郁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羟色胺運輸基因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影响承受压力能力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1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五个大型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同性取向双生子调查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芬兰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:N=3604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瑞典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:N=25325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澳洲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:N=4901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美国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:N=3032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英国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:N=4805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五个调查一致发现同性取向在单卵双生子大于在双卵双生子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数据强烈提示同性取向有基因因素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所以同性取向不好改变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不是选择问题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堕落世界里选择的盼望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堕落后基督徒还可以做有盼望的选择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基督徒该追求以圣经原则作人生选择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寻求神的旨意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也该对影响自己作选择的机制与限制有了解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这样才可能做出有盼望的选择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缺乏喜乐常常抑郁焦虑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不单选择更多读经祷告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应该选择接受治疗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同性取向不一定要选择改变同性取向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可以选择改变性行为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今天教会应该从这角度来讨论问题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也应该挑战基督徒做更美的选择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托尔斯泰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巴汉的选择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巴汉想要买一块地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问地主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:10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块卢布能买多少地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地主说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你一天能走多大一个圈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圈里的地就都是你的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可是假如你不能在日落前回到这里来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那么你就买不到任何的地了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巴汉非常兴奋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第二天清早起来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走了很远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巴汉的悲剧是选择的错误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1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更美的与神同行的选择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400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Still Evangelical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书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Tom Lin 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描述自己有一次参加一个尼日利亚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Nigeria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大学生基督徒的营会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因为回教恐怖分子的威胁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大会需要军队保护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连讲台上也放了机枪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讲员提出今天中国大学生需要福音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可是中国学生工作情况低迷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讲员问在场有没有学生愿意去中国读研究院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可以借机会传福音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全场大多数学生竟然站起来说愿意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5DF69A58-121F-436B-8C78-6AC903324F2A}"/>
              </a:ext>
            </a:extLst>
          </p:cNvPr>
          <p:cNvSpPr/>
          <p:nvPr/>
        </p:nvSpPr>
        <p:spPr>
          <a:xfrm>
            <a:off x="8382000" y="50800"/>
            <a:ext cx="685800" cy="685800"/>
          </a:xfrm>
          <a:prstGeom prst="smileyFace">
            <a:avLst/>
          </a:prstGeom>
          <a:solidFill>
            <a:srgbClr val="FFFF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结论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我们该常常问自己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0"/>
            <a:ext cx="92964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主啊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我该如何选择让你用我一生？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主啊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你知道我的个性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恩赐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处境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长处弱点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我该如何选择让你来使用我？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尽量避免人生被困在没有异像远景的选择中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被旧皮袋锁住的框架里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争取更美的选择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与神同行的崭新经历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这是在堕落世界中选择的盼望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没有这样省察自己的基督徒是一个沉睡快要至死的基督徒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没有这样省察的教会呢？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0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366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0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选择的困难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生活里充满需要选择的情况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专业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工作机会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配偶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朋友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学校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小孩要不要送回国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每个选择有好有坏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最少两个困难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如何找到神的旨意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知道神的带领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我选择却得不到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我该如何走下去？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◇选择平安喜乐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却常常抑郁焦虑？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◇为什么同性取向不是选择就可以轻易改变？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58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zh-CN" altLang="en-US" sz="4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人基本问题是选择的问题 </a:t>
            </a:r>
            <a:endParaRPr lang="en-US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220200" cy="609600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3:1-19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讨论人问题的来源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人最基本的問題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亚当违背神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吃了分辩善恶树果子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其实是选择错误的问题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亚当错误的选择带来不可思议的后果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5:12,18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罪是从一人进入世界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死又从罪而来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于是死就临到所有的人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因一次的过犯</a:t>
            </a:r>
            <a:r>
              <a:rPr lang="en-US" altLang="zh-CN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所有的人都被定罪</a:t>
            </a:r>
            <a:endParaRPr lang="en-US" altLang="zh-CN" sz="40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为什么神不要亚当吃分辩善恶树果子？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难道神不要人有自由选择的权利吗？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61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神的命令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2:15-17</a:t>
            </a:r>
            <a:r>
              <a:rPr lang="en-US" altLang="zh-CN" sz="40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耶和华神把那人安置在伊甸园里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叫他耕种和看守那园子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耶和华神吩咐那人说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园中各样树上的果子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你都可以吃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只是那知善恶树的果子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你不可吃</a:t>
            </a: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因为你吃的时候你必要死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zh-CN" altLang="en-US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zh-CN" altLang="en-US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1025" name="Picture 1" descr="The Hope">
            <a:extLst>
              <a:ext uri="{FF2B5EF4-FFF2-40B4-BE49-F238E27FC236}">
                <a16:creationId xmlns:a16="http://schemas.microsoft.com/office/drawing/2014/main" id="{D22C3467-EF97-4C34-9942-65A13C205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11438"/>
            <a:ext cx="152400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79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人违背神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38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38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3:1-19. 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蛇对女人说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上帝真的说过不许你们吃园中所有树上的果子吗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女人说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我们可以吃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!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只是不可以吃园子中间那棵树的果子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上帝曾经吩咐说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你们不可吃那果子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也不可摸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否则你们就会死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蛇对女人说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你们不一定会死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!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上帝那样说是因为祂知道你们吃了那树的果子以后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眼睛就会明亮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像上帝一样懂得分辨善恶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女人见那棵树上的果子可口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赏心悦目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可以使人有智慧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就摘下来吃了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她也把果子给她的丈夫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他也吃了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二人的眼睛果然明亮起来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这才发觉自己原来赤身露体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便把无花果树的叶子编起来遮体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6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Autofit/>
          </a:bodyPr>
          <a:lstStyle/>
          <a:p>
            <a:r>
              <a:rPr lang="zh-CN" altLang="en-US" sz="4800" dirty="0">
                <a:solidFill>
                  <a:srgbClr val="FFFF00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人的困境 </a:t>
            </a:r>
            <a:endParaRPr lang="en-US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lnSpcReduction="10000"/>
          </a:bodyPr>
          <a:lstStyle/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人问题是因为违背神命令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吃了分辨善恶树果子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为什么神不要人吃分辨善恶树果子？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蛇说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因为神不要人得智慧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变成像神一样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3:4-5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蛇对女人说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你们不一定会死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!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上帝那样说是因为祂知道你们吃了那树的果子以后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眼睛就会明亮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像上帝一样懂得分辨善恶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50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神的理由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其实神不是想要推行愚民政策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神希望与人有亲密和好的关系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人在神里面生命才能成长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人得智慧需要一个与神和好的情况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Context</a:t>
            </a: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可是人选择自己要作神</a:t>
            </a: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人违背神吃分辩善恶树果子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要得智慧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自己来做主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自己来做神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自己主导人生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不要神来管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78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572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违背神的结果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人的确得到在神以外的智慧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3:7</a:t>
            </a:r>
            <a:r>
              <a:rPr lang="en-US" altLang="zh-CN" sz="43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zh-CN" altLang="en-US" sz="43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二人的眼睛果然明亮起来</a:t>
            </a:r>
            <a:endParaRPr lang="en-US" altLang="zh-CN" sz="43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可是这智慧要处理的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是人与神隔离后人生的破碎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自己要做神是人生破碎的理由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人生破碎因为人生里有四个基本矛盾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r>
              <a:rPr lang="zh-CN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 人与神的矛盾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◊  人与人的矛盾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◊  人与环境的矛盾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buNone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◊  人与自己的矛盾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815</TotalTime>
  <Words>1723</Words>
  <Application>Microsoft Office PowerPoint</Application>
  <PresentationFormat>On-screen Show (4:3)</PresentationFormat>
  <Paragraphs>135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DFKai-SB</vt:lpstr>
      <vt:lpstr>KaiTi</vt:lpstr>
      <vt:lpstr>Microsoft YaHei</vt:lpstr>
      <vt:lpstr>Arial</vt:lpstr>
      <vt:lpstr>Times New Roman</vt:lpstr>
      <vt:lpstr>Verdana</vt:lpstr>
      <vt:lpstr>Wingdings</vt:lpstr>
      <vt:lpstr>Hsu Template</vt:lpstr>
      <vt:lpstr>自由选择的困惑与盼望 创2:15-17 ；3:1-19  徐理强长老 04.2019.CGCM</vt:lpstr>
      <vt:lpstr>托尔斯泰:巴汉的选择</vt:lpstr>
      <vt:lpstr>选择的困难</vt:lpstr>
      <vt:lpstr> 人基本问题是选择的问题 </vt:lpstr>
      <vt:lpstr>神的命令</vt:lpstr>
      <vt:lpstr>人违背神</vt:lpstr>
      <vt:lpstr> 人的困境 </vt:lpstr>
      <vt:lpstr>神的理由</vt:lpstr>
      <vt:lpstr>违背神的结果</vt:lpstr>
      <vt:lpstr>堕落后选择的困惑</vt:lpstr>
      <vt:lpstr>基督徒的自由选择</vt:lpstr>
      <vt:lpstr>保罗提出基督徒选择的原则</vt:lpstr>
      <vt:lpstr>选择需要原则也需要机制</vt:lpstr>
      <vt:lpstr>选择机制的困难</vt:lpstr>
      <vt:lpstr>5HTTPLPR羟色胺運輸基因啓動体</vt:lpstr>
      <vt:lpstr>大脑细胞通话</vt:lpstr>
      <vt:lpstr>羟色胺運輸基因</vt:lpstr>
      <vt:lpstr>五个大型同性取向双生子调查</vt:lpstr>
      <vt:lpstr>堕落世界里选择的盼望</vt:lpstr>
      <vt:lpstr>更美的与神同行的选择</vt:lpstr>
      <vt:lpstr>结论:我们该常常问自己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lkghsu@gmail.com</cp:lastModifiedBy>
  <cp:revision>59</cp:revision>
  <cp:lastPrinted>2002-03-27T18:41:19Z</cp:lastPrinted>
  <dcterms:created xsi:type="dcterms:W3CDTF">2015-08-19T22:10:50Z</dcterms:created>
  <dcterms:modified xsi:type="dcterms:W3CDTF">2019-04-13T20:58:28Z</dcterms:modified>
</cp:coreProperties>
</file>