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70" r:id="rId2"/>
    <p:sldId id="288" r:id="rId3"/>
    <p:sldId id="276" r:id="rId4"/>
    <p:sldId id="277" r:id="rId5"/>
    <p:sldId id="278" r:id="rId6"/>
    <p:sldId id="289" r:id="rId7"/>
    <p:sldId id="280" r:id="rId8"/>
    <p:sldId id="290" r:id="rId9"/>
    <p:sldId id="267" r:id="rId10"/>
    <p:sldId id="286" r:id="rId11"/>
    <p:sldId id="268" r:id="rId12"/>
    <p:sldId id="281" r:id="rId13"/>
    <p:sldId id="282" r:id="rId14"/>
    <p:sldId id="283" r:id="rId15"/>
    <p:sldId id="284" r:id="rId16"/>
    <p:sldId id="285" r:id="rId17"/>
    <p:sldId id="28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5050"/>
    <a:srgbClr val="333399"/>
    <a:srgbClr val="6600FF"/>
    <a:srgbClr val="CC66FF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36" autoAdjust="0"/>
    <p:restoredTop sz="94611" autoAdjust="0"/>
  </p:normalViewPr>
  <p:slideViewPr>
    <p:cSldViewPr>
      <p:cViewPr>
        <p:scale>
          <a:sx n="60" d="100"/>
          <a:sy n="60" d="100"/>
        </p:scale>
        <p:origin x="292" y="120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72310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1752600"/>
            <a:ext cx="9144000" cy="50292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施洗约翰的疑惑</a:t>
            </a:r>
            <a:br>
              <a:rPr lang="en-US" altLang="zh-CN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马太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11:2-6</a:t>
            </a:r>
            <a:b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徐理强长老</a:t>
            </a:r>
            <a:b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CGCM.02.2020</a:t>
            </a:r>
            <a:b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altLang="zh-CN" sz="66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304800" y="6477000"/>
            <a:ext cx="9448800" cy="38100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67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今天辅导理论的弱点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有意无意忽略人的盲点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人看不到自己的弱点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盲点：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欺骗自己别人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故意遮掩欺骗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3.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把欺骗合理化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4.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把责任推给别人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5.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顽固拒绝抵挡一切别人的意见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6.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漠视死亡的必然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否定永恒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   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歌舞樽前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繁华镜里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, 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暗换青青发</a:t>
            </a:r>
            <a:endParaRPr lang="en-US" altLang="zh-CN" sz="4000" dirty="0">
              <a:solidFill>
                <a:srgbClr val="FFFF00"/>
              </a:solidFill>
              <a:highlight>
                <a:srgbClr val="FFFF00"/>
              </a:highlight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59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不要惧怕怀疑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要惧怕盲点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信仰旅程最大的问题：其实是也是自己的盲点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而不是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怀疑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所以耶稣称赞怀疑的约翰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 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我告訴你們，他比先知大多了。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這個人就是經上所說的：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看哪，我要差遣我的使者在你面前，他要在你前面為你預備道路。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』11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我實在告訴你們，凡女子所生的，沒有一個比施洗約翰大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0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耶稣称赞约翰的理由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圣经没有说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我们猜想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因为约翰承认面对怀疑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愿意找答案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耶稣接着责备那些不面对怀疑而很快下结论的人：他们看不到自己盲点：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我該用甚麼來比這世代呢？這正像孩童坐在街市上向同伴呼喊：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17『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我們為你們吹笛，你們不跳舞；我們唱哀歌，你們不捶胸。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』18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約翰來了，既不吃也不喝，人們就說他是被鬼附的；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人子來了，也吃也喝，他們又說這人貪食好酒，是稅吏和罪人的朋友。而智慧是由它的果子來證實的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面对怀疑寻找答案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有怀疑要面对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这样做可以胜过盲点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怀疑与信心是互动的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有怀疑要提出问题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问题与答案是互动的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一般没有标准答案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因为每个答案会带出新的问题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没有怀疑可能因为看不到自己的盲点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信仰的历程是信心与怀疑互动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问题与答案互动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持续而不停止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83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我的心路历程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信主最初六年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信心有一段时间经过理性考验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但看书思考后走出来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经历教会分裂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因传福音被赶出学校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但信心并没有受影响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第七年因为父亲去世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家庭改变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开始怀疑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神真的听我的祷告吗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为什么有这么多不可解释的苦难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感觉团契不理解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教会的教导不能应用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自己灵修没有得着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30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经过半年煎熬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面对毕业考试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完全无法读书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应付毕业考试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心灰意冷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有活不下去的感觉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不能勉强自己放下对神深深的怀疑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决定跟神道别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离开信仰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作告别祷告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“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凡不因我跌倒的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有福了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”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耶稣对我说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你不可能完全了解我的作为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可是你不应该因此跌倒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放弃信仰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答案带来其他的问题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但感觉可以真诚的再往前走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不带勉强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60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年来很多疑惑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可是神没有再说话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9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结论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为什么我要讲这信息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鼓励大家要面对信仰中的怀疑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不要怕问题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也不要太满意答案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因为问题与答案互动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怀疑中找到答案只是信仰历程中一步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没有疑惑不一定是信心充足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而可能是看不到自己的盲点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在怀疑中要抓住神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相信神不会放弃你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我不知道神将如何解决你的疑惑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但经历神的爱是怀疑的一部分答案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今天很多基督徒慢慢冷淡</a:t>
            </a:r>
            <a:r>
              <a:rPr lang="en-US" altLang="zh-CN" sz="440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因为没有经历神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36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59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坚信与疑惑的互动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很多墓道友因疑惑不相信耶稣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有些基督徒以为信仰历程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越走越没有疑惑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也有些基督徒认为坚定的信仰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建立在标准答案上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可是对一些基督徒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信仰历程是坚信与怀疑的互动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对信仰提出的疑问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跟因信而来的答案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同样重要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今天的信息是对有疑惑的人讲的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发自我信仰历程中怀疑与信心的互动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38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马太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11:2-6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2.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約翰在監獄裏聽見基督所做的事，就派他的門徒去，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問耶穌：「將要來的那位就是你嗎？還是我們要等候另一位呢？」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耶穌回答他們：「你們去，把所聽見、所看見的告訴約翰：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就是盲人看見，瘸子行走，痲瘋病人得潔淨，聾子聽見，死人復活，窮人聽到福音。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凡不因我跌倒的有福了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新译本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：凡不被我绊倒的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就有福了）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！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  <a:endParaRPr lang="en-US" altLang="zh-CN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940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约翰的疑惑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约翰是耶稣的亲戚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路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1:36),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也是耶稣的开路先锋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大有信心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勇气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能力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因责备希律王犯奸淫而坐牢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竟然开始怀疑耶稣是不是那要来的基督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將要來的那位就是你嗎？還是我們要等候另一位呢？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圣经没有说明约翰怀疑的原因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猜测</a:t>
            </a:r>
            <a:r>
              <a:rPr lang="en-US" altLang="zh-CN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因为耶稣没有来监狱拯救他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信仰只是理论而无法起作用</a:t>
            </a:r>
            <a:r>
              <a:rPr lang="en-US" altLang="zh-CN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造成疑惑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07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耶稣如何回答约翰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你們去，把所聽見、所看見的告訴約翰：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就是盲人看見，瘸子行走，痲瘋病人得潔淨，聾子聽見，死人復活，窮人聽到福音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（穷人有福音传给他们）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凡不因我跌倒的有福了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新译本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：凡不被我绊倒的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就有福了）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！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0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耶稣的回答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762000"/>
            <a:ext cx="93726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用他所行的神迹奇事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他的大能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就是盲人看見，瘸子行走，痲瘋病人得潔淨，聾子聽見，死人復活，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带给穷人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弱势群体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的爱与希望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穷人有福音传给他们</a:t>
            </a:r>
            <a:endParaRPr lang="en-US" altLang="zh-CN" sz="4400" dirty="0">
              <a:solidFill>
                <a:srgbClr val="FFFF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耶稣的爱与了解</a:t>
            </a:r>
            <a:r>
              <a:rPr lang="en-US" altLang="zh-CN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每个人可以经历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经历胜过疑惑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3.</a:t>
            </a: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给约翰一个挑战：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凡不因我跌倒的有福了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881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耶稣答案的特点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耶稣的回答跟旧约约伯记里神给约伯的回答一样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提出答案</a:t>
            </a:r>
            <a:r>
              <a:rPr lang="en-US" altLang="zh-CN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但不是直接的回答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提出答案</a:t>
            </a:r>
            <a:r>
              <a:rPr lang="en-US" altLang="zh-CN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却没有尝试梳理怀疑者的心态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需要怀疑者自己在脑海中努力跟答案互动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才找到真真的答案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5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今天辅导师的答案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耶稣的回答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跟今天辅导师的回答不同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今天辅导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质询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师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不直接提供答案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一定先问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“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你的感觉是什么呢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”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或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“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你为什么这样想呢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”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这样做好处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帮助你自己负责任找答案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避免：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“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可是何牧师却不是这样说阿”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除了实际好处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也有理论的基础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21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今天辅导理论的基础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主观胜于客观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没有客观的答案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提出问题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胜于提出答案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这是现在西方文化的潮流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华人基督徒特别喜欢提出标准答案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有人认为教会文化需要改变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不然将被淘汰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Yuval Noah </a:t>
            </a:r>
            <a:r>
              <a:rPr lang="en-US" altLang="zh-CN" sz="4400" dirty="0" err="1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Harrari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认为后现代西方其实已经走过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&lt;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自我中心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&gt;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潮流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假如是的话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教会就落后了两代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1710</TotalTime>
  <Words>1403</Words>
  <Application>Microsoft Office PowerPoint</Application>
  <PresentationFormat>On-screen Show (4:3)</PresentationFormat>
  <Paragraphs>105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DFKai-SB</vt:lpstr>
      <vt:lpstr>KaiTi</vt:lpstr>
      <vt:lpstr>Arial</vt:lpstr>
      <vt:lpstr>Times New Roman</vt:lpstr>
      <vt:lpstr>Verdana</vt:lpstr>
      <vt:lpstr>Wingdings</vt:lpstr>
      <vt:lpstr>Hsu Template</vt:lpstr>
      <vt:lpstr>施洗约翰的疑惑 马太11:2-6  徐理强长老 CGCM.02.2020 </vt:lpstr>
      <vt:lpstr>坚信与疑惑的互动</vt:lpstr>
      <vt:lpstr>马太11:2-6</vt:lpstr>
      <vt:lpstr>约翰的疑惑</vt:lpstr>
      <vt:lpstr>耶稣如何回答约翰</vt:lpstr>
      <vt:lpstr>耶稣的回答</vt:lpstr>
      <vt:lpstr>耶稣答案的特点</vt:lpstr>
      <vt:lpstr>今天辅导师的答案</vt:lpstr>
      <vt:lpstr>今天辅导理论的基础</vt:lpstr>
      <vt:lpstr>今天辅导理论的弱点</vt:lpstr>
      <vt:lpstr>不要惧怕怀疑,要惧怕盲点</vt:lpstr>
      <vt:lpstr>耶稣称赞约翰的理由</vt:lpstr>
      <vt:lpstr>面对怀疑寻找答案</vt:lpstr>
      <vt:lpstr>我的心路历程</vt:lpstr>
      <vt:lpstr>PowerPoint Presentation</vt:lpstr>
      <vt:lpstr>结论:为什么我要讲这信息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lkghsu@gmail.com</cp:lastModifiedBy>
  <cp:revision>62</cp:revision>
  <cp:lastPrinted>2002-03-27T18:41:19Z</cp:lastPrinted>
  <dcterms:created xsi:type="dcterms:W3CDTF">2015-08-19T22:10:50Z</dcterms:created>
  <dcterms:modified xsi:type="dcterms:W3CDTF">2020-02-16T13:16:46Z</dcterms:modified>
</cp:coreProperties>
</file>