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70" r:id="rId2"/>
    <p:sldId id="271" r:id="rId3"/>
    <p:sldId id="272" r:id="rId4"/>
    <p:sldId id="273" r:id="rId5"/>
    <p:sldId id="290" r:id="rId6"/>
    <p:sldId id="274" r:id="rId7"/>
    <p:sldId id="275" r:id="rId8"/>
    <p:sldId id="276" r:id="rId9"/>
    <p:sldId id="289" r:id="rId10"/>
    <p:sldId id="277" r:id="rId11"/>
    <p:sldId id="280" r:id="rId12"/>
    <p:sldId id="279" r:id="rId13"/>
    <p:sldId id="266" r:id="rId14"/>
    <p:sldId id="267" r:id="rId15"/>
    <p:sldId id="268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333399"/>
    <a:srgbClr val="6600FF"/>
    <a:srgbClr val="CC66FF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0" autoAdjust="0"/>
    <p:restoredTop sz="94611" autoAdjust="0"/>
  </p:normalViewPr>
  <p:slideViewPr>
    <p:cSldViewPr>
      <p:cViewPr varScale="1">
        <p:scale>
          <a:sx n="53" d="100"/>
          <a:sy n="53" d="100"/>
        </p:scale>
        <p:origin x="788" y="44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4068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1828800"/>
            <a:ext cx="9144000" cy="3200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基督徒在社会上</a:t>
            </a:r>
            <a:br>
              <a:rPr lang="en-US" altLang="zh-CN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应该争取</a:t>
            </a:r>
            <a:br>
              <a:rPr lang="en-US" altLang="zh-CN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金钱、地位、成功吗？</a:t>
            </a:r>
            <a:br>
              <a:rPr lang="en-US" altLang="zh-CN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提前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6-10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17-19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b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贴前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；贴后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6-13</a:t>
            </a:r>
            <a:b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徐理强长老</a:t>
            </a:r>
            <a:br>
              <a:rPr lang="en-US" altLang="zh-CN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CGCM_11.2020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_V3</a:t>
            </a:r>
            <a:endParaRPr lang="en-US" altLang="zh-CN" sz="3600" dirty="0">
              <a:solidFill>
                <a:schemeClr val="tx1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5532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67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保罗的教导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F7027D89-513C-43F0-B227-26A64CCC2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29131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18287943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3982287023"/>
                    </a:ext>
                  </a:extLst>
                </a:gridCol>
              </a:tblGrid>
              <a:tr h="903720"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不要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340226"/>
                  </a:ext>
                </a:extLst>
              </a:tr>
              <a:tr h="519228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敬虔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有衣食就知足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勤劳工作（贴前</a:t>
                      </a:r>
                      <a:r>
                        <a:rPr lang="en-US" altLang="zh-CN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5:12;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贴后</a:t>
                      </a:r>
                      <a:r>
                        <a:rPr lang="en-US" altLang="zh-CN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3:6-11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依靠神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乐于施舍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贪财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懒惰游手好闲（贴前</a:t>
                      </a:r>
                      <a:r>
                        <a:rPr lang="en-US" altLang="zh-CN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5:12;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贴后</a:t>
                      </a:r>
                      <a:r>
                        <a:rPr lang="en-US" altLang="zh-CN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3:6-11</a:t>
                      </a: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因财富而自高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依靠财富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44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KaiTi" panose="02010609060101010101" pitchFamily="49" charset="-122"/>
                          <a:cs typeface="Times New Roman" panose="02020603050405020304" pitchFamily="18" charset="0"/>
                        </a:rPr>
                        <a:t>把钱用在自己身上</a:t>
                      </a:r>
                      <a:endParaRPr lang="en-US" altLang="zh-CN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zh-CN" altLang="en-US" sz="4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ea typeface="KaiTi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827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079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美国教会的整合经验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美国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Fortune-500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公司很多高管是福音派基督徒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Faith In The Halls Of Power》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书中：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这些专业上很有成就的基督徒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接受访问，讨论自己如何把信仰与专业整合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作者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Michael Lindsey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认为他们做出四个层面的整合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很值得华人教会专业基督徒参考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5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信仰与专业整合的四个层面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调整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内心与行为的专业伦理道德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建立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公司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/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机构内部程序与规划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理清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公司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/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机构对外关系：公司如何影响社会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设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立公司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/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机构的基督徒文化精神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7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调整内心与行为的伦理道德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荣耀神不是荣耀自己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爱神不是爱钱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依靠神不是依靠钱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透明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诚实不欺骗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奉献金钱时间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05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CN" altLang="en-US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建立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公司内部程序规划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专业操作尽可能符合圣经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Jockey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内衣广告：体面正经，模特儿带戒指（表明已经结婚）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成立公司内部查经小组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提供祷告网：为员工的需要祷告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员工群中有牧师，辅导师：为员工提供免费辅导咨询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邀请商业道德顾问参加高层员工会议：讨论公司商业道德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</a:t>
            </a: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对外关系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Alaska Airline: 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广告卡片、餐具上有圣经经文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高层员工会议以祷告开始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高层员工会议邀请牧师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/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商业道德顾问参加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总裁办公室放圣经，属灵书籍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访客等候区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Waiting Area 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放属灵刊物杂志</a:t>
            </a:r>
            <a:r>
              <a:rPr lang="zh-CN" altLang="en-US" sz="4400" dirty="0">
                <a:latin typeface="Times New Roman" panose="02020603050405020304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anose="02020603050405020304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0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4.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建立基督徒文化精神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公司使命宣言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Mission Statement</a:t>
            </a:r>
            <a:r>
              <a:rPr lang="zh-CN" altLang="en-US" sz="4400" dirty="0">
                <a:latin typeface="Times New Roman" panose="02020603050405020304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表明基督徒立场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采用基督教标志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星期日不营业</a:t>
            </a:r>
            <a:r>
              <a:rPr lang="en-US" altLang="zh-CN" sz="4400" dirty="0" err="1">
                <a:latin typeface="Times New Roman" panose="02020603050405020304" pitchFamily="18" charset="0"/>
                <a:ea typeface="宋体" pitchFamily="2" charset="-122"/>
                <a:cs typeface="Times New Roman" pitchFamily="18" charset="0"/>
              </a:rPr>
              <a:t>Chik</a:t>
            </a:r>
            <a:r>
              <a:rPr lang="en-US" altLang="zh-CN" sz="4400" dirty="0">
                <a:latin typeface="Times New Roman" panose="02020603050405020304" pitchFamily="18" charset="0"/>
                <a:ea typeface="宋体" pitchFamily="2" charset="-122"/>
                <a:cs typeface="Times New Roman" pitchFamily="18" charset="0"/>
              </a:rPr>
              <a:t>-fil-A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宋体" pitchFamily="2" charset="-122"/>
                <a:cs typeface="Times New Roman" pitchFamily="18" charset="0"/>
              </a:rPr>
              <a:t>Hobby Lobby 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在华盛顿建立圣经博文馆</a:t>
            </a:r>
            <a:endParaRPr lang="en-US" altLang="zh-CN" sz="4400" dirty="0">
              <a:latin typeface="Times New Roman" panose="02020603050405020304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理想与实际的差距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过去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30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年，美国有十大商业丑闻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  Biggest Business Scandals</a:t>
            </a:r>
            <a:r>
              <a:rPr lang="zh-CN" altLang="en-US" sz="4400" dirty="0">
                <a:latin typeface="Times New Roman" panose="02020603050405020304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其中两个公司的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CEO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是基督徒：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WorldCom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Enron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：被判坐牢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两个人都是教会长老，主日学老师，在媒体上多次表明自己是基督徒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这些丑闻说明专业与信仰不容易整合；在专业上活出基督样式有困难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3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信仰与专业结合的难处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争取追求财富、地位、成功的确与基督徒目标有很多矛盾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华人教会需要帮助专业基督徒面对矛盾，讨论对策，不能单单重复强调只要注重内心更新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矛盾在哪里？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商业目标与基督徒人生目标的矛盾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资本主义与基督徒人生目标的矛盾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30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商业目标与基督徒人生目标的矛盾</a:t>
            </a:r>
            <a:endParaRPr lang="en-US" altLang="zh-CN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商业目标：创造客户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如何与信仰目标整合？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有一个美国基督徒企业领袖说：创造客户需要建立人际关系，建立人际关系需要彼此信任，建立彼此信任的人际关系跟基督徒信仰的本质毫无矛盾，完全配合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是吗？为了创造客户而建立信任关系，跟基督徒人际关系目标符合吗？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9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提前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6-10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實，敬虔加上知足就是大利。因為我們沒有帶甚麼到世上來，也不能帶甚麼去；只要有衣有食，我們就該知足。但那些想要發財的人就陷在誘惑、羅網和許多無知有害的慾望中，使人沉淪，以致敗壞和滅亡。貪財是萬惡之根。有人因貪戀錢財而背離信仰，用許多愁苦把自己刺透了。</a:t>
            </a:r>
            <a:endParaRPr lang="en-US" altLang="zh-TW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至於那些今世富足的人，你要囑咐他們不要自高，也不要倚賴靠不住的錢財；要倚靠那厚賜萬物給我們享受的上帝。又要囑咐他們行善，在好事上富足，甘心施捨，樂意分享，為自己積存財富，而為將來打美好的根基，好使他們能把握那真正的生命。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786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资本主义与基督徒人生目标的矛盾</a:t>
            </a:r>
            <a:endParaRPr lang="en-US" altLang="zh-CN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477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资本主义的目标是制造财富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J&amp;J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为了推销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Oxycodone/Oxycontin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造成消费者上瘾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被罚款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假如你是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J&amp;J CEO 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你会怎么做？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十多年前教会里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OPC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的例子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基督徒可以透过彼此信任关系推销没有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功效证据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的药物，比如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羟氯喹</a:t>
            </a:r>
            <a:r>
              <a:rPr lang="en-US" altLang="zh-CN" sz="4400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Hydroxychloroquin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吗？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CEO 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与一般员工收入的差距？裁员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IBM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的例子）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增加利润为了向股东问责？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6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结论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六零年代夏令会的经历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基督徒专业人士应该认真考虑如何把信仰落实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可以从上面提出整合的四个层面开始思考然后实行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可是仍然存着很多很大的矛盾，需要靠着主和教会才可能找到出路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盼望华人教会不再好像过去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70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年原地踏步，而是能往前迈进一步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9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59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00A4AD4-3ECF-4A7B-B9DF-7079E0CED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576263"/>
            <a:ext cx="5200650" cy="570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03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基督徒应该争取成功富贵地位？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400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我经常关注的两个话题：大自然真理的机制；信仰如何落实在生活里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机制的话题我已经讨论了很多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今天要讨论基督徒如何把信仰落实在专业事奉上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每个月家里收到的基督教刊物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几乎都有关于基督徒专业事奉的文章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文章的内容都强调基督徒必须注重内心的更新，不要被金钱诱惑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可是内容没有讨论基督徒如何把信仰与专业整合起来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固步自封，旧调重弹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这个月收到的刊物：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第一本的主题是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《E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时代的金钱观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》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里面五篇文章基本都是教读者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理财要先理心，有衣有食就该知足，挣钱要奉献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》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第二本有篇文章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从职场经商到义工事奉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》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作者描述自己放下开拓市场的高管专业，读神学，成为全职牧师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她的结论：“我深感人世间一切都是短暂虚空的。唯有积累在天上的财富才有真正永恒的价值”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工作的意义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一般基督徒每天至少花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8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小时在工作上；还要加上上下班花的时间，加班，在家里准备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…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自己与家人都要负很大代价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当然也带来满足与报酬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这十多年来，华人教会中事业上很成功的基督徒越来越多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带来的问题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基督徒工作的目的是什么？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基督徒应该追求在专业上有成就，应该争取成功、财富、地位吗？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9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七十年来华人教会观念没有更新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我自己在华人教会七、八十年，各处华人教会对专业基督徒的教导，基本上都一样：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“要爱主不要爱钱，要事奉神不要事奉玛门；有钱要奉献；有衣有食就该知足；最好能放下专业走上全职服事”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都是合乎圣经真理的教导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可是没有针对今天专业基督徒应该如何整合信仰与专业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89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如何在专业高位中见证神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今天社会上企业界，学术界，竞争性都很大；很多基督徒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自己与家人付出很大代价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在专业上大有成就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他们心里的问题：应该争取升级吗？应该为公司或自己赚更多钱吗？应该投资吗？应该争取研究基金吗？应该做科研和发表学术文章吗？专业上有成就后如何见证神？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最近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PBS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报道：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IBM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的一个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Corporate Culture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是把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45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岁以上的工程师解雇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假如你是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IBM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的总裁</a:t>
            </a: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,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你该如何做？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保罗在提摩太前书的教导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对一般信徒，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v6-10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：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其實，敬虔加上知足就是大利；只要有衣有食，我們就該知足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。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貪財是萬惡之根。</a:t>
            </a:r>
            <a:endParaRPr lang="en-US" altLang="zh-TW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对富裕的信徒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,v17-19: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你要囑咐他們不要自高，也不要倚賴靠不住的錢財；要倚靠那厚賜萬物給我們享受的上帝。又要行善，在好事上富足，甘心施捨，樂意分享</a:t>
            </a:r>
            <a:endParaRPr lang="en-US" altLang="zh-TW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4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保罗在帖撒罗尼加的教导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685800"/>
            <a:ext cx="9372600" cy="6629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贴前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5:14. 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弟兄們</a:t>
            </a:r>
            <a:r>
              <a:rPr lang="en-US" altLang="zh-TW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我們勸你們</a:t>
            </a:r>
            <a:r>
              <a:rPr lang="en-US" altLang="zh-TW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要警戒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游手好闲的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人</a:t>
            </a:r>
            <a:endParaRPr lang="en-US" altLang="zh-TW" sz="44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贴后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3:6-13. 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弟兄们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我们奉主耶稣基督的名吩咐你们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凡是游手好闲的弟兄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你们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就应当远离他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我们在你们中间并没有游手好闲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也没有白吃过谁的饭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反而辛苦劳碌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昼夜作工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免得加重你们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的负担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要给你们作榜样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好让你们效法我们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曾经吩咐过你们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如果有人不肯作工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就不可吃饭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我们靠着主耶稣基督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吩咐这样的人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要安静作工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自食其力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578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2210</TotalTime>
  <Words>1625</Words>
  <Application>Microsoft Office PowerPoint</Application>
  <PresentationFormat>On-screen Show (4:3)</PresentationFormat>
  <Paragraphs>124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DFKai-SB</vt:lpstr>
      <vt:lpstr>KaiTi</vt:lpstr>
      <vt:lpstr>Arial</vt:lpstr>
      <vt:lpstr>Times New Roman</vt:lpstr>
      <vt:lpstr>Verdana</vt:lpstr>
      <vt:lpstr>Wingdings</vt:lpstr>
      <vt:lpstr>Hsu Template</vt:lpstr>
      <vt:lpstr>基督徒在社会上 应该争取 金钱、地位、成功吗？ 提前6：6-10；17-19； 贴前1：14；贴后3：6-13  徐理强长老 CGCM_11.2020_V3</vt:lpstr>
      <vt:lpstr>提前6：6-10；17-19</vt:lpstr>
      <vt:lpstr>基督徒应该争取成功富贵地位？</vt:lpstr>
      <vt:lpstr>固步自封，旧调重弹</vt:lpstr>
      <vt:lpstr>工作的意义</vt:lpstr>
      <vt:lpstr>七十年来华人教会观念没有更新</vt:lpstr>
      <vt:lpstr>如何在专业高位中见证神</vt:lpstr>
      <vt:lpstr>保罗在提摩太前书的教导</vt:lpstr>
      <vt:lpstr>保罗在帖撒罗尼加的教导</vt:lpstr>
      <vt:lpstr>保罗的教导</vt:lpstr>
      <vt:lpstr>美国教会的整合经验</vt:lpstr>
      <vt:lpstr>信仰与专业整合的四个层面</vt:lpstr>
      <vt:lpstr>1.调整内心与行为的伦理道德</vt:lpstr>
      <vt:lpstr>2.建立公司内部程序规划</vt:lpstr>
      <vt:lpstr>3.对外关系</vt:lpstr>
      <vt:lpstr>4.建立基督徒文化精神</vt:lpstr>
      <vt:lpstr>理想与实际的差距</vt:lpstr>
      <vt:lpstr>信仰与专业结合的难处</vt:lpstr>
      <vt:lpstr>商业目标与基督徒人生目标的矛盾</vt:lpstr>
      <vt:lpstr>资本主义与基督徒人生目标的矛盾</vt:lpstr>
      <vt:lpstr>结论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George Hsu</cp:lastModifiedBy>
  <cp:revision>76</cp:revision>
  <cp:lastPrinted>2002-03-27T18:41:19Z</cp:lastPrinted>
  <dcterms:created xsi:type="dcterms:W3CDTF">2015-08-19T22:10:50Z</dcterms:created>
  <dcterms:modified xsi:type="dcterms:W3CDTF">2020-11-20T20:51:32Z</dcterms:modified>
</cp:coreProperties>
</file>