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28"/>
  </p:notesMasterIdLst>
  <p:handoutMasterIdLst>
    <p:handoutMasterId r:id="rId29"/>
  </p:handout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68" r:id="rId10"/>
    <p:sldId id="279" r:id="rId11"/>
    <p:sldId id="1802" r:id="rId12"/>
    <p:sldId id="1785" r:id="rId13"/>
    <p:sldId id="1809" r:id="rId14"/>
    <p:sldId id="1846" r:id="rId15"/>
    <p:sldId id="280" r:id="rId16"/>
    <p:sldId id="1475" r:id="rId17"/>
    <p:sldId id="1571" r:id="rId18"/>
    <p:sldId id="1747" r:id="rId19"/>
    <p:sldId id="1845" r:id="rId20"/>
    <p:sldId id="1844" r:id="rId21"/>
    <p:sldId id="1732" r:id="rId22"/>
    <p:sldId id="1483" r:id="rId23"/>
    <p:sldId id="1615" r:id="rId24"/>
    <p:sldId id="266" r:id="rId25"/>
    <p:sldId id="267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FF5050"/>
    <a:srgbClr val="333399"/>
    <a:srgbClr val="6600FF"/>
    <a:srgbClr val="CC66FF"/>
    <a:srgbClr val="FF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99" autoAdjust="0"/>
    <p:restoredTop sz="90837" autoAdjust="0"/>
  </p:normalViewPr>
  <p:slideViewPr>
    <p:cSldViewPr>
      <p:cViewPr varScale="1">
        <p:scale>
          <a:sx n="52" d="100"/>
          <a:sy n="52" d="100"/>
        </p:scale>
        <p:origin x="736" y="56"/>
      </p:cViewPr>
      <p:guideLst>
        <p:guide orient="horz" pos="2160"/>
        <p:guide pos="2976"/>
      </p:guideLst>
    </p:cSldViewPr>
  </p:slideViewPr>
  <p:outlineViewPr>
    <p:cViewPr>
      <p:scale>
        <a:sx n="33" d="100"/>
        <a:sy n="33" d="100"/>
      </p:scale>
      <p:origin x="0" y="-63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81F810-0EEC-4E7C-BA01-EE0A3D64C70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6B5E7A0-FD60-47C2-9535-E2FEC5F8993C}">
      <dgm:prSet phldrT="[Text]"/>
      <dgm:spPr/>
      <dgm:t>
        <a:bodyPr/>
        <a:lstStyle/>
        <a:p>
          <a:r>
            <a:rPr lang="zh-CN" altLang="en-US" dirty="0">
              <a:solidFill>
                <a:schemeClr val="accent4">
                  <a:lumMod val="10000"/>
                </a:schemeClr>
              </a:solidFill>
            </a:rPr>
            <a:t>压力</a:t>
          </a:r>
          <a:r>
            <a:rPr lang="en-US" altLang="zh-CN" dirty="0">
              <a:solidFill>
                <a:schemeClr val="accent4">
                  <a:lumMod val="10000"/>
                </a:schemeClr>
              </a:solidFill>
            </a:rPr>
            <a:t>/</a:t>
          </a:r>
          <a:r>
            <a:rPr lang="zh-CN" altLang="en-US" dirty="0">
              <a:solidFill>
                <a:schemeClr val="accent4">
                  <a:lumMod val="10000"/>
                </a:schemeClr>
              </a:solidFill>
            </a:rPr>
            <a:t>疫情</a:t>
          </a:r>
        </a:p>
      </dgm:t>
    </dgm:pt>
    <dgm:pt modelId="{C0D2FBA7-DC00-4918-8946-82D7F71201BB}" type="parTrans" cxnId="{83940761-39D5-4BC8-BDCE-12565F364687}">
      <dgm:prSet/>
      <dgm:spPr/>
      <dgm:t>
        <a:bodyPr/>
        <a:lstStyle/>
        <a:p>
          <a:endParaRPr lang="zh-CN" altLang="en-US"/>
        </a:p>
      </dgm:t>
    </dgm:pt>
    <dgm:pt modelId="{69BB1A7D-D698-4867-B6FE-218049BFE269}" type="sibTrans" cxnId="{83940761-39D5-4BC8-BDCE-12565F364687}">
      <dgm:prSet/>
      <dgm:spPr/>
      <dgm:t>
        <a:bodyPr/>
        <a:lstStyle/>
        <a:p>
          <a:endParaRPr lang="zh-CN" altLang="en-US"/>
        </a:p>
      </dgm:t>
    </dgm:pt>
    <dgm:pt modelId="{6699AB9B-1AE7-45D0-A760-61212189E97D}">
      <dgm:prSet phldrT="[Text]"/>
      <dgm:spPr/>
      <dgm:t>
        <a:bodyPr/>
        <a:lstStyle/>
        <a:p>
          <a:endParaRPr lang="zh-CN" altLang="en-US" dirty="0">
            <a:solidFill>
              <a:schemeClr val="accent4">
                <a:lumMod val="10000"/>
              </a:schemeClr>
            </a:solidFill>
          </a:endParaRPr>
        </a:p>
      </dgm:t>
    </dgm:pt>
    <dgm:pt modelId="{A05BF0A0-35F0-4E0A-8974-1467F0C724FD}" type="parTrans" cxnId="{D008C703-942C-4E91-8510-A1292A5E485B}">
      <dgm:prSet/>
      <dgm:spPr/>
      <dgm:t>
        <a:bodyPr/>
        <a:lstStyle/>
        <a:p>
          <a:endParaRPr lang="zh-CN" altLang="en-US"/>
        </a:p>
      </dgm:t>
    </dgm:pt>
    <dgm:pt modelId="{65DEDE0E-ADAD-4E40-AE90-075AC3FC8D2F}" type="sibTrans" cxnId="{D008C703-942C-4E91-8510-A1292A5E485B}">
      <dgm:prSet/>
      <dgm:spPr/>
      <dgm:t>
        <a:bodyPr/>
        <a:lstStyle/>
        <a:p>
          <a:endParaRPr lang="zh-CN" altLang="en-US"/>
        </a:p>
      </dgm:t>
    </dgm:pt>
    <dgm:pt modelId="{49D0048A-E9E0-4206-8449-4FA4600B672E}">
      <dgm:prSet phldrT="[Text]" custT="1"/>
      <dgm:spPr/>
      <dgm:t>
        <a:bodyPr/>
        <a:lstStyle/>
        <a:p>
          <a:r>
            <a:rPr lang="zh-CN" altLang="en-US" sz="4000" dirty="0">
              <a:solidFill>
                <a:schemeClr val="accent4">
                  <a:lumMod val="10000"/>
                </a:schemeClr>
              </a:solidFill>
            </a:rPr>
            <a:t>结果</a:t>
          </a:r>
          <a:r>
            <a:rPr lang="en-US" altLang="zh-CN" sz="4000" dirty="0">
              <a:solidFill>
                <a:schemeClr val="accent4">
                  <a:lumMod val="10000"/>
                </a:schemeClr>
              </a:solidFill>
            </a:rPr>
            <a:t>/</a:t>
          </a:r>
          <a:r>
            <a:rPr lang="zh-CN" altLang="en-US" sz="4000" dirty="0">
              <a:solidFill>
                <a:schemeClr val="accent4">
                  <a:lumMod val="10000"/>
                </a:schemeClr>
              </a:solidFill>
            </a:rPr>
            <a:t>焦虑抑郁</a:t>
          </a:r>
        </a:p>
      </dgm:t>
    </dgm:pt>
    <dgm:pt modelId="{D159DF07-7806-4C49-85DF-52B1176F25FF}" type="parTrans" cxnId="{EB371932-BCED-4B17-AB25-84058B890E16}">
      <dgm:prSet/>
      <dgm:spPr/>
      <dgm:t>
        <a:bodyPr/>
        <a:lstStyle/>
        <a:p>
          <a:endParaRPr lang="zh-CN" altLang="en-US"/>
        </a:p>
      </dgm:t>
    </dgm:pt>
    <dgm:pt modelId="{8F62A36C-927E-486C-8C9E-AC460E003BFB}" type="sibTrans" cxnId="{EB371932-BCED-4B17-AB25-84058B890E16}">
      <dgm:prSet/>
      <dgm:spPr/>
      <dgm:t>
        <a:bodyPr/>
        <a:lstStyle/>
        <a:p>
          <a:endParaRPr lang="zh-CN" altLang="en-US"/>
        </a:p>
      </dgm:t>
    </dgm:pt>
    <dgm:pt modelId="{3D6E2262-A13E-482A-9282-DC0DCB9DCC5D}" type="pres">
      <dgm:prSet presAssocID="{4681F810-0EEC-4E7C-BA01-EE0A3D64C707}" presName="Name0" presStyleCnt="0">
        <dgm:presLayoutVars>
          <dgm:dir/>
          <dgm:resizeHandles val="exact"/>
        </dgm:presLayoutVars>
      </dgm:prSet>
      <dgm:spPr/>
    </dgm:pt>
    <dgm:pt modelId="{10CE199A-3891-4230-897E-B690C0A82156}" type="pres">
      <dgm:prSet presAssocID="{B6B5E7A0-FD60-47C2-9535-E2FEC5F8993C}" presName="node" presStyleLbl="node1" presStyleIdx="0" presStyleCnt="3" custScaleX="70547" custScaleY="183380">
        <dgm:presLayoutVars>
          <dgm:bulletEnabled val="1"/>
        </dgm:presLayoutVars>
      </dgm:prSet>
      <dgm:spPr/>
    </dgm:pt>
    <dgm:pt modelId="{CECA2DD5-B228-435E-9734-CB22CF9FCFAC}" type="pres">
      <dgm:prSet presAssocID="{69BB1A7D-D698-4867-B6FE-218049BFE269}" presName="sibTrans" presStyleLbl="sibTrans2D1" presStyleIdx="0" presStyleCnt="2"/>
      <dgm:spPr/>
    </dgm:pt>
    <dgm:pt modelId="{7642CF41-B438-4C94-890D-DFAA6882D07D}" type="pres">
      <dgm:prSet presAssocID="{69BB1A7D-D698-4867-B6FE-218049BFE269}" presName="connectorText" presStyleLbl="sibTrans2D1" presStyleIdx="0" presStyleCnt="2"/>
      <dgm:spPr/>
    </dgm:pt>
    <dgm:pt modelId="{EF418270-1E4A-413F-9EA0-DB7539ED6F52}" type="pres">
      <dgm:prSet presAssocID="{6699AB9B-1AE7-45D0-A760-61212189E97D}" presName="node" presStyleLbl="node1" presStyleIdx="1" presStyleCnt="3" custScaleX="124068" custScaleY="295757" custLinFactNeighborX="1904" custLinFactNeighborY="5776">
        <dgm:presLayoutVars>
          <dgm:bulletEnabled val="1"/>
        </dgm:presLayoutVars>
      </dgm:prSet>
      <dgm:spPr/>
    </dgm:pt>
    <dgm:pt modelId="{8D3F5AEB-71B9-46F2-AC43-18F4FF01EDAE}" type="pres">
      <dgm:prSet presAssocID="{65DEDE0E-ADAD-4E40-AE90-075AC3FC8D2F}" presName="sibTrans" presStyleLbl="sibTrans2D1" presStyleIdx="1" presStyleCnt="2"/>
      <dgm:spPr/>
    </dgm:pt>
    <dgm:pt modelId="{C69DAB82-C85B-457E-A947-7D813CFDA2BB}" type="pres">
      <dgm:prSet presAssocID="{65DEDE0E-ADAD-4E40-AE90-075AC3FC8D2F}" presName="connectorText" presStyleLbl="sibTrans2D1" presStyleIdx="1" presStyleCnt="2"/>
      <dgm:spPr/>
    </dgm:pt>
    <dgm:pt modelId="{4A63ECBF-4100-43A0-A25B-8B3BE312404C}" type="pres">
      <dgm:prSet presAssocID="{49D0048A-E9E0-4206-8449-4FA4600B672E}" presName="node" presStyleLbl="node1" presStyleIdx="2" presStyleCnt="3" custScaleX="74081" custScaleY="256501">
        <dgm:presLayoutVars>
          <dgm:bulletEnabled val="1"/>
        </dgm:presLayoutVars>
      </dgm:prSet>
      <dgm:spPr/>
    </dgm:pt>
  </dgm:ptLst>
  <dgm:cxnLst>
    <dgm:cxn modelId="{A3FA4603-7EDF-4A02-A4F6-21925D00AD53}" type="presOf" srcId="{6699AB9B-1AE7-45D0-A760-61212189E97D}" destId="{EF418270-1E4A-413F-9EA0-DB7539ED6F52}" srcOrd="0" destOrd="0" presId="urn:microsoft.com/office/officeart/2005/8/layout/process1"/>
    <dgm:cxn modelId="{D008C703-942C-4E91-8510-A1292A5E485B}" srcId="{4681F810-0EEC-4E7C-BA01-EE0A3D64C707}" destId="{6699AB9B-1AE7-45D0-A760-61212189E97D}" srcOrd="1" destOrd="0" parTransId="{A05BF0A0-35F0-4E0A-8974-1467F0C724FD}" sibTransId="{65DEDE0E-ADAD-4E40-AE90-075AC3FC8D2F}"/>
    <dgm:cxn modelId="{11B2C40E-1FA6-49EA-9A3E-845DFFBAAC8F}" type="presOf" srcId="{65DEDE0E-ADAD-4E40-AE90-075AC3FC8D2F}" destId="{C69DAB82-C85B-457E-A947-7D813CFDA2BB}" srcOrd="1" destOrd="0" presId="urn:microsoft.com/office/officeart/2005/8/layout/process1"/>
    <dgm:cxn modelId="{5E826529-061F-42F3-890C-A1BA503B6F49}" type="presOf" srcId="{4681F810-0EEC-4E7C-BA01-EE0A3D64C707}" destId="{3D6E2262-A13E-482A-9282-DC0DCB9DCC5D}" srcOrd="0" destOrd="0" presId="urn:microsoft.com/office/officeart/2005/8/layout/process1"/>
    <dgm:cxn modelId="{EB371932-BCED-4B17-AB25-84058B890E16}" srcId="{4681F810-0EEC-4E7C-BA01-EE0A3D64C707}" destId="{49D0048A-E9E0-4206-8449-4FA4600B672E}" srcOrd="2" destOrd="0" parTransId="{D159DF07-7806-4C49-85DF-52B1176F25FF}" sibTransId="{8F62A36C-927E-486C-8C9E-AC460E003BFB}"/>
    <dgm:cxn modelId="{C3917038-8908-464D-8A2A-B84BC0E2633A}" type="presOf" srcId="{B6B5E7A0-FD60-47C2-9535-E2FEC5F8993C}" destId="{10CE199A-3891-4230-897E-B690C0A82156}" srcOrd="0" destOrd="0" presId="urn:microsoft.com/office/officeart/2005/8/layout/process1"/>
    <dgm:cxn modelId="{83940761-39D5-4BC8-BDCE-12565F364687}" srcId="{4681F810-0EEC-4E7C-BA01-EE0A3D64C707}" destId="{B6B5E7A0-FD60-47C2-9535-E2FEC5F8993C}" srcOrd="0" destOrd="0" parTransId="{C0D2FBA7-DC00-4918-8946-82D7F71201BB}" sibTransId="{69BB1A7D-D698-4867-B6FE-218049BFE269}"/>
    <dgm:cxn modelId="{12A144B6-151D-4E57-90B3-1F0C10A1E36F}" type="presOf" srcId="{69BB1A7D-D698-4867-B6FE-218049BFE269}" destId="{7642CF41-B438-4C94-890D-DFAA6882D07D}" srcOrd="1" destOrd="0" presId="urn:microsoft.com/office/officeart/2005/8/layout/process1"/>
    <dgm:cxn modelId="{020ACCD1-F7C1-4E29-9C75-FC62D1ACA0E6}" type="presOf" srcId="{65DEDE0E-ADAD-4E40-AE90-075AC3FC8D2F}" destId="{8D3F5AEB-71B9-46F2-AC43-18F4FF01EDAE}" srcOrd="0" destOrd="0" presId="urn:microsoft.com/office/officeart/2005/8/layout/process1"/>
    <dgm:cxn modelId="{4E3656E9-F510-456B-A9EC-3F4B896BD90B}" type="presOf" srcId="{49D0048A-E9E0-4206-8449-4FA4600B672E}" destId="{4A63ECBF-4100-43A0-A25B-8B3BE312404C}" srcOrd="0" destOrd="0" presId="urn:microsoft.com/office/officeart/2005/8/layout/process1"/>
    <dgm:cxn modelId="{1094D9EF-6513-4C0B-9F63-A68E7FA9552B}" type="presOf" srcId="{69BB1A7D-D698-4867-B6FE-218049BFE269}" destId="{CECA2DD5-B228-435E-9734-CB22CF9FCFAC}" srcOrd="0" destOrd="0" presId="urn:microsoft.com/office/officeart/2005/8/layout/process1"/>
    <dgm:cxn modelId="{023E23FC-6A47-4111-8EE8-CF1C6B6E6960}" type="presParOf" srcId="{3D6E2262-A13E-482A-9282-DC0DCB9DCC5D}" destId="{10CE199A-3891-4230-897E-B690C0A82156}" srcOrd="0" destOrd="0" presId="urn:microsoft.com/office/officeart/2005/8/layout/process1"/>
    <dgm:cxn modelId="{B1031FA4-02B3-4364-8515-C6D91A01433A}" type="presParOf" srcId="{3D6E2262-A13E-482A-9282-DC0DCB9DCC5D}" destId="{CECA2DD5-B228-435E-9734-CB22CF9FCFAC}" srcOrd="1" destOrd="0" presId="urn:microsoft.com/office/officeart/2005/8/layout/process1"/>
    <dgm:cxn modelId="{0564D8BF-7BEA-40A9-8A0C-B0409930D9E6}" type="presParOf" srcId="{CECA2DD5-B228-435E-9734-CB22CF9FCFAC}" destId="{7642CF41-B438-4C94-890D-DFAA6882D07D}" srcOrd="0" destOrd="0" presId="urn:microsoft.com/office/officeart/2005/8/layout/process1"/>
    <dgm:cxn modelId="{673B7AFD-0296-4590-92A0-86CD113AE030}" type="presParOf" srcId="{3D6E2262-A13E-482A-9282-DC0DCB9DCC5D}" destId="{EF418270-1E4A-413F-9EA0-DB7539ED6F52}" srcOrd="2" destOrd="0" presId="urn:microsoft.com/office/officeart/2005/8/layout/process1"/>
    <dgm:cxn modelId="{E14FD40E-EA7C-43C0-B40C-3E624CEC1FC0}" type="presParOf" srcId="{3D6E2262-A13E-482A-9282-DC0DCB9DCC5D}" destId="{8D3F5AEB-71B9-46F2-AC43-18F4FF01EDAE}" srcOrd="3" destOrd="0" presId="urn:microsoft.com/office/officeart/2005/8/layout/process1"/>
    <dgm:cxn modelId="{E67FCE78-40BB-4B6B-8F1E-B6DD29F65217}" type="presParOf" srcId="{8D3F5AEB-71B9-46F2-AC43-18F4FF01EDAE}" destId="{C69DAB82-C85B-457E-A947-7D813CFDA2BB}" srcOrd="0" destOrd="0" presId="urn:microsoft.com/office/officeart/2005/8/layout/process1"/>
    <dgm:cxn modelId="{36FC06AE-2989-4D8C-B827-22100AF38B03}" type="presParOf" srcId="{3D6E2262-A13E-482A-9282-DC0DCB9DCC5D}" destId="{4A63ECBF-4100-43A0-A25B-8B3BE312404C}" srcOrd="4" destOrd="0" presId="urn:microsoft.com/office/officeart/2005/8/layout/process1"/>
  </dgm:cxnLst>
  <dgm:bg/>
  <dgm:whole>
    <a:ln>
      <a:solidFill>
        <a:schemeClr val="bg2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C1C249-8A88-4FCA-A722-8354E677295E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0560DBF-01C5-4483-955C-97930453D3B5}">
      <dgm:prSet phldrT="[Text]" custT="1"/>
      <dgm:spPr>
        <a:solidFill>
          <a:schemeClr val="tx1"/>
        </a:solidFill>
      </dgm:spPr>
      <dgm:t>
        <a:bodyPr/>
        <a:lstStyle/>
        <a:p>
          <a:pPr>
            <a:buClrTx/>
            <a:buSzPts val="4000"/>
            <a:buFont typeface="Arial" panose="020B0604020202020204" pitchFamily="34" charset="0"/>
            <a:buChar char="•"/>
          </a:pPr>
          <a:r>
            <a:rPr lang="zh-CN" sz="4800" dirty="0">
              <a:solidFill>
                <a:srgbClr val="002060"/>
              </a:solidFill>
            </a:rPr>
            <a:t>基因</a:t>
          </a:r>
          <a:endParaRPr lang="zh-CN" altLang="en-US" sz="4800" dirty="0">
            <a:solidFill>
              <a:srgbClr val="002060"/>
            </a:solidFill>
          </a:endParaRPr>
        </a:p>
      </dgm:t>
    </dgm:pt>
    <dgm:pt modelId="{C5F58DB5-A242-4E79-BFCC-A4A5C15F5857}" type="parTrans" cxnId="{30F1BCE4-AA60-468B-8306-38D324E82FD7}">
      <dgm:prSet/>
      <dgm:spPr/>
      <dgm:t>
        <a:bodyPr/>
        <a:lstStyle/>
        <a:p>
          <a:endParaRPr lang="zh-CN" altLang="en-US"/>
        </a:p>
      </dgm:t>
    </dgm:pt>
    <dgm:pt modelId="{82E0AEC8-EB66-4DC2-B5F2-28AFB83F8DED}" type="sibTrans" cxnId="{30F1BCE4-AA60-468B-8306-38D324E82FD7}">
      <dgm:prSet/>
      <dgm:spPr>
        <a:solidFill>
          <a:srgbClr val="FF0000"/>
        </a:solidFill>
        <a:ln>
          <a:solidFill>
            <a:srgbClr val="C00000"/>
          </a:solidFill>
        </a:ln>
      </dgm:spPr>
      <dgm:t>
        <a:bodyPr/>
        <a:lstStyle/>
        <a:p>
          <a:endParaRPr lang="zh-CN" altLang="en-US"/>
        </a:p>
      </dgm:t>
    </dgm:pt>
    <dgm:pt modelId="{D8F4024B-2118-4971-8E2C-5AA5E6973BCC}">
      <dgm:prSet phldrT="[Text]" custT="1"/>
      <dgm:spPr>
        <a:solidFill>
          <a:schemeClr val="tx1"/>
        </a:solidFill>
      </dgm:spPr>
      <dgm:t>
        <a:bodyPr/>
        <a:lstStyle/>
        <a:p>
          <a:r>
            <a:rPr lang="zh-CN" altLang="en-US" sz="3200" dirty="0">
              <a:solidFill>
                <a:schemeClr val="accent4">
                  <a:lumMod val="10000"/>
                </a:schemeClr>
              </a:solidFill>
            </a:rPr>
            <a:t>个人认知因素</a:t>
          </a:r>
        </a:p>
      </dgm:t>
    </dgm:pt>
    <dgm:pt modelId="{252B5782-37AF-49DD-9103-67F002461A5F}" type="parTrans" cxnId="{FC9D16E9-44A8-43BB-B233-18B7FADC73D8}">
      <dgm:prSet/>
      <dgm:spPr/>
      <dgm:t>
        <a:bodyPr/>
        <a:lstStyle/>
        <a:p>
          <a:endParaRPr lang="zh-CN" altLang="en-US"/>
        </a:p>
      </dgm:t>
    </dgm:pt>
    <dgm:pt modelId="{53637BF2-C3E9-4C76-8F4F-9CF19745DB14}" type="sibTrans" cxnId="{FC9D16E9-44A8-43BB-B233-18B7FADC73D8}">
      <dgm:prSet/>
      <dgm:spPr>
        <a:solidFill>
          <a:srgbClr val="FF0000"/>
        </a:solidFill>
        <a:ln>
          <a:solidFill>
            <a:srgbClr val="C00000"/>
          </a:solidFill>
        </a:ln>
      </dgm:spPr>
      <dgm:t>
        <a:bodyPr/>
        <a:lstStyle/>
        <a:p>
          <a:endParaRPr lang="zh-CN" altLang="en-US"/>
        </a:p>
      </dgm:t>
    </dgm:pt>
    <dgm:pt modelId="{C8527364-FE12-4EA6-A6A7-1EC862455A31}">
      <dgm:prSet phldrT="[Text]" custT="1"/>
      <dgm:spPr>
        <a:solidFill>
          <a:schemeClr val="tx1"/>
        </a:solidFill>
      </dgm:spPr>
      <dgm:t>
        <a:bodyPr/>
        <a:lstStyle/>
        <a:p>
          <a:pPr>
            <a:buClrTx/>
            <a:buSzPts val="4000"/>
            <a:buFont typeface="Arial" panose="020B0604020202020204" pitchFamily="34" charset="0"/>
            <a:buChar char="•"/>
          </a:pPr>
          <a:r>
            <a:rPr lang="zh-CN" sz="3200" dirty="0">
              <a:solidFill>
                <a:srgbClr val="002060"/>
              </a:solidFill>
            </a:rPr>
            <a:t>个别随机因素</a:t>
          </a:r>
          <a:endParaRPr lang="zh-CN" altLang="en-US" sz="3200" dirty="0">
            <a:solidFill>
              <a:srgbClr val="002060"/>
            </a:solidFill>
          </a:endParaRPr>
        </a:p>
      </dgm:t>
    </dgm:pt>
    <dgm:pt modelId="{3C902ACA-5477-4D62-80C0-9B365C1CFE94}" type="parTrans" cxnId="{7C3B41B9-904A-4B93-BD6B-8710CB801629}">
      <dgm:prSet/>
      <dgm:spPr/>
      <dgm:t>
        <a:bodyPr/>
        <a:lstStyle/>
        <a:p>
          <a:endParaRPr lang="zh-CN" altLang="en-US"/>
        </a:p>
      </dgm:t>
    </dgm:pt>
    <dgm:pt modelId="{E81AA9A0-DD26-479F-A1B8-C96D2949605F}" type="sibTrans" cxnId="{7C3B41B9-904A-4B93-BD6B-8710CB801629}">
      <dgm:prSet/>
      <dgm:spPr>
        <a:solidFill>
          <a:srgbClr val="FF0000"/>
        </a:solidFill>
        <a:ln>
          <a:solidFill>
            <a:srgbClr val="C00000"/>
          </a:solidFill>
        </a:ln>
      </dgm:spPr>
      <dgm:t>
        <a:bodyPr/>
        <a:lstStyle/>
        <a:p>
          <a:endParaRPr lang="zh-CN" altLang="en-US">
            <a:solidFill>
              <a:srgbClr val="FF0000"/>
            </a:solidFill>
          </a:endParaRPr>
        </a:p>
      </dgm:t>
    </dgm:pt>
    <dgm:pt modelId="{CF91BFA5-B6F0-4A4F-82D8-9EDD43486C9A}" type="pres">
      <dgm:prSet presAssocID="{8BC1C249-8A88-4FCA-A722-8354E677295E}" presName="Name0" presStyleCnt="0">
        <dgm:presLayoutVars>
          <dgm:dir/>
          <dgm:resizeHandles val="exact"/>
        </dgm:presLayoutVars>
      </dgm:prSet>
      <dgm:spPr/>
    </dgm:pt>
    <dgm:pt modelId="{2AE9639A-8336-4C0C-ABC9-8CA04935799E}" type="pres">
      <dgm:prSet presAssocID="{40560DBF-01C5-4483-955C-97930453D3B5}" presName="node" presStyleLbl="node1" presStyleIdx="0" presStyleCnt="3" custScaleY="169107">
        <dgm:presLayoutVars>
          <dgm:bulletEnabled val="1"/>
        </dgm:presLayoutVars>
      </dgm:prSet>
      <dgm:spPr/>
    </dgm:pt>
    <dgm:pt modelId="{42D4C3EC-9320-4036-8EE0-97A2100ED3AF}" type="pres">
      <dgm:prSet presAssocID="{82E0AEC8-EB66-4DC2-B5F2-28AFB83F8DED}" presName="sibTrans" presStyleLbl="sibTrans2D1" presStyleIdx="0" presStyleCnt="3"/>
      <dgm:spPr/>
    </dgm:pt>
    <dgm:pt modelId="{FCB88AD7-03C5-48CF-AD16-107B25A1E9F7}" type="pres">
      <dgm:prSet presAssocID="{82E0AEC8-EB66-4DC2-B5F2-28AFB83F8DED}" presName="connectorText" presStyleLbl="sibTrans2D1" presStyleIdx="0" presStyleCnt="3"/>
      <dgm:spPr/>
    </dgm:pt>
    <dgm:pt modelId="{E25D1316-48DA-46BD-9754-D006DE7086B3}" type="pres">
      <dgm:prSet presAssocID="{D8F4024B-2118-4971-8E2C-5AA5E6973BCC}" presName="node" presStyleLbl="node1" presStyleIdx="1" presStyleCnt="3" custScaleX="51329" custScaleY="195446">
        <dgm:presLayoutVars>
          <dgm:bulletEnabled val="1"/>
        </dgm:presLayoutVars>
      </dgm:prSet>
      <dgm:spPr/>
    </dgm:pt>
    <dgm:pt modelId="{7385903A-84D3-40F9-BE4B-EA166AD6BAC7}" type="pres">
      <dgm:prSet presAssocID="{53637BF2-C3E9-4C76-8F4F-9CF19745DB14}" presName="sibTrans" presStyleLbl="sibTrans2D1" presStyleIdx="1" presStyleCnt="3"/>
      <dgm:spPr/>
    </dgm:pt>
    <dgm:pt modelId="{6D53F882-C0D0-448D-B490-BFCB29B3CA1D}" type="pres">
      <dgm:prSet presAssocID="{53637BF2-C3E9-4C76-8F4F-9CF19745DB14}" presName="connectorText" presStyleLbl="sibTrans2D1" presStyleIdx="1" presStyleCnt="3"/>
      <dgm:spPr/>
    </dgm:pt>
    <dgm:pt modelId="{1A2C2018-A190-4BA1-98F3-64401656C660}" type="pres">
      <dgm:prSet presAssocID="{C8527364-FE12-4EA6-A6A7-1EC862455A31}" presName="node" presStyleLbl="node1" presStyleIdx="2" presStyleCnt="3" custScaleX="77706" custScaleY="115594">
        <dgm:presLayoutVars>
          <dgm:bulletEnabled val="1"/>
        </dgm:presLayoutVars>
      </dgm:prSet>
      <dgm:spPr/>
    </dgm:pt>
    <dgm:pt modelId="{A51082C1-DBEF-4779-8C4E-C5DEDBD9CBCF}" type="pres">
      <dgm:prSet presAssocID="{E81AA9A0-DD26-479F-A1B8-C96D2949605F}" presName="sibTrans" presStyleLbl="sibTrans2D1" presStyleIdx="2" presStyleCnt="3"/>
      <dgm:spPr/>
    </dgm:pt>
    <dgm:pt modelId="{D4827998-D687-4F91-8BC0-CC610C56B513}" type="pres">
      <dgm:prSet presAssocID="{E81AA9A0-DD26-479F-A1B8-C96D2949605F}" presName="connectorText" presStyleLbl="sibTrans2D1" presStyleIdx="2" presStyleCnt="3"/>
      <dgm:spPr/>
    </dgm:pt>
  </dgm:ptLst>
  <dgm:cxnLst>
    <dgm:cxn modelId="{1AF65E0D-B782-4752-B9E1-CD83D719CB10}" type="presOf" srcId="{82E0AEC8-EB66-4DC2-B5F2-28AFB83F8DED}" destId="{42D4C3EC-9320-4036-8EE0-97A2100ED3AF}" srcOrd="0" destOrd="0" presId="urn:microsoft.com/office/officeart/2005/8/layout/cycle7"/>
    <dgm:cxn modelId="{23201730-89A2-4C61-ADE5-4149345B4777}" type="presOf" srcId="{E81AA9A0-DD26-479F-A1B8-C96D2949605F}" destId="{D4827998-D687-4F91-8BC0-CC610C56B513}" srcOrd="1" destOrd="0" presId="urn:microsoft.com/office/officeart/2005/8/layout/cycle7"/>
    <dgm:cxn modelId="{E6B0E35B-40AA-4163-8896-F370F409E9B3}" type="presOf" srcId="{53637BF2-C3E9-4C76-8F4F-9CF19745DB14}" destId="{7385903A-84D3-40F9-BE4B-EA166AD6BAC7}" srcOrd="0" destOrd="0" presId="urn:microsoft.com/office/officeart/2005/8/layout/cycle7"/>
    <dgm:cxn modelId="{77556370-3C96-4293-85E6-FE8EF8CD1E26}" type="presOf" srcId="{53637BF2-C3E9-4C76-8F4F-9CF19745DB14}" destId="{6D53F882-C0D0-448D-B490-BFCB29B3CA1D}" srcOrd="1" destOrd="0" presId="urn:microsoft.com/office/officeart/2005/8/layout/cycle7"/>
    <dgm:cxn modelId="{C281E554-20FB-4F46-B007-CF8DBB87FFB8}" type="presOf" srcId="{82E0AEC8-EB66-4DC2-B5F2-28AFB83F8DED}" destId="{FCB88AD7-03C5-48CF-AD16-107B25A1E9F7}" srcOrd="1" destOrd="0" presId="urn:microsoft.com/office/officeart/2005/8/layout/cycle7"/>
    <dgm:cxn modelId="{F8DEC35A-025C-4EB4-B9A3-3771F839EB69}" type="presOf" srcId="{E81AA9A0-DD26-479F-A1B8-C96D2949605F}" destId="{A51082C1-DBEF-4779-8C4E-C5DEDBD9CBCF}" srcOrd="0" destOrd="0" presId="urn:microsoft.com/office/officeart/2005/8/layout/cycle7"/>
    <dgm:cxn modelId="{EBF2048B-43AE-454D-AEDD-C2392F552DA3}" type="presOf" srcId="{8BC1C249-8A88-4FCA-A722-8354E677295E}" destId="{CF91BFA5-B6F0-4A4F-82D8-9EDD43486C9A}" srcOrd="0" destOrd="0" presId="urn:microsoft.com/office/officeart/2005/8/layout/cycle7"/>
    <dgm:cxn modelId="{41F4268D-2D9D-42D5-A3E8-A9D8C1E2DC1C}" type="presOf" srcId="{40560DBF-01C5-4483-955C-97930453D3B5}" destId="{2AE9639A-8336-4C0C-ABC9-8CA04935799E}" srcOrd="0" destOrd="0" presId="urn:microsoft.com/office/officeart/2005/8/layout/cycle7"/>
    <dgm:cxn modelId="{7C3B41B9-904A-4B93-BD6B-8710CB801629}" srcId="{8BC1C249-8A88-4FCA-A722-8354E677295E}" destId="{C8527364-FE12-4EA6-A6A7-1EC862455A31}" srcOrd="2" destOrd="0" parTransId="{3C902ACA-5477-4D62-80C0-9B365C1CFE94}" sibTransId="{E81AA9A0-DD26-479F-A1B8-C96D2949605F}"/>
    <dgm:cxn modelId="{F0F198C3-DB08-4AE7-80AF-CD6E1A6FD069}" type="presOf" srcId="{D8F4024B-2118-4971-8E2C-5AA5E6973BCC}" destId="{E25D1316-48DA-46BD-9754-D006DE7086B3}" srcOrd="0" destOrd="0" presId="urn:microsoft.com/office/officeart/2005/8/layout/cycle7"/>
    <dgm:cxn modelId="{1A71EBC9-A839-4B7B-9C0A-4FAD200D86D2}" type="presOf" srcId="{C8527364-FE12-4EA6-A6A7-1EC862455A31}" destId="{1A2C2018-A190-4BA1-98F3-64401656C660}" srcOrd="0" destOrd="0" presId="urn:microsoft.com/office/officeart/2005/8/layout/cycle7"/>
    <dgm:cxn modelId="{30F1BCE4-AA60-468B-8306-38D324E82FD7}" srcId="{8BC1C249-8A88-4FCA-A722-8354E677295E}" destId="{40560DBF-01C5-4483-955C-97930453D3B5}" srcOrd="0" destOrd="0" parTransId="{C5F58DB5-A242-4E79-BFCC-A4A5C15F5857}" sibTransId="{82E0AEC8-EB66-4DC2-B5F2-28AFB83F8DED}"/>
    <dgm:cxn modelId="{FC9D16E9-44A8-43BB-B233-18B7FADC73D8}" srcId="{8BC1C249-8A88-4FCA-A722-8354E677295E}" destId="{D8F4024B-2118-4971-8E2C-5AA5E6973BCC}" srcOrd="1" destOrd="0" parTransId="{252B5782-37AF-49DD-9103-67F002461A5F}" sibTransId="{53637BF2-C3E9-4C76-8F4F-9CF19745DB14}"/>
    <dgm:cxn modelId="{AD981360-1342-4952-A3F6-D0614B71CCC6}" type="presParOf" srcId="{CF91BFA5-B6F0-4A4F-82D8-9EDD43486C9A}" destId="{2AE9639A-8336-4C0C-ABC9-8CA04935799E}" srcOrd="0" destOrd="0" presId="urn:microsoft.com/office/officeart/2005/8/layout/cycle7"/>
    <dgm:cxn modelId="{0FBEF2C9-BE4E-4A11-B3F1-51F8DAC2137F}" type="presParOf" srcId="{CF91BFA5-B6F0-4A4F-82D8-9EDD43486C9A}" destId="{42D4C3EC-9320-4036-8EE0-97A2100ED3AF}" srcOrd="1" destOrd="0" presId="urn:microsoft.com/office/officeart/2005/8/layout/cycle7"/>
    <dgm:cxn modelId="{263BE537-CDF2-4ABA-871C-52ED1198B45A}" type="presParOf" srcId="{42D4C3EC-9320-4036-8EE0-97A2100ED3AF}" destId="{FCB88AD7-03C5-48CF-AD16-107B25A1E9F7}" srcOrd="0" destOrd="0" presId="urn:microsoft.com/office/officeart/2005/8/layout/cycle7"/>
    <dgm:cxn modelId="{4ED852FB-0064-40E7-BC54-98E415B4FA08}" type="presParOf" srcId="{CF91BFA5-B6F0-4A4F-82D8-9EDD43486C9A}" destId="{E25D1316-48DA-46BD-9754-D006DE7086B3}" srcOrd="2" destOrd="0" presId="urn:microsoft.com/office/officeart/2005/8/layout/cycle7"/>
    <dgm:cxn modelId="{BF168FCF-F7D2-4C9F-BCA0-224B38A1928D}" type="presParOf" srcId="{CF91BFA5-B6F0-4A4F-82D8-9EDD43486C9A}" destId="{7385903A-84D3-40F9-BE4B-EA166AD6BAC7}" srcOrd="3" destOrd="0" presId="urn:microsoft.com/office/officeart/2005/8/layout/cycle7"/>
    <dgm:cxn modelId="{A40A5FCB-3FD2-4201-A67D-79CF580B1F5D}" type="presParOf" srcId="{7385903A-84D3-40F9-BE4B-EA166AD6BAC7}" destId="{6D53F882-C0D0-448D-B490-BFCB29B3CA1D}" srcOrd="0" destOrd="0" presId="urn:microsoft.com/office/officeart/2005/8/layout/cycle7"/>
    <dgm:cxn modelId="{0D04AAEB-AC92-4B70-9C89-A64EC4FFB6F9}" type="presParOf" srcId="{CF91BFA5-B6F0-4A4F-82D8-9EDD43486C9A}" destId="{1A2C2018-A190-4BA1-98F3-64401656C660}" srcOrd="4" destOrd="0" presId="urn:microsoft.com/office/officeart/2005/8/layout/cycle7"/>
    <dgm:cxn modelId="{FCF192D6-B552-47EC-9EBD-8737AF3E4F5A}" type="presParOf" srcId="{CF91BFA5-B6F0-4A4F-82D8-9EDD43486C9A}" destId="{A51082C1-DBEF-4779-8C4E-C5DEDBD9CBCF}" srcOrd="5" destOrd="0" presId="urn:microsoft.com/office/officeart/2005/8/layout/cycle7"/>
    <dgm:cxn modelId="{42D4B981-FB4A-49B7-B538-175A792E4E44}" type="presParOf" srcId="{A51082C1-DBEF-4779-8C4E-C5DEDBD9CBCF}" destId="{D4827998-D687-4F91-8BC0-CC610C56B51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75DC91-3C86-4508-BA44-76985F24DAAF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AD219152-007C-4E80-8A79-36EFC72FF108}">
      <dgm:prSet phldrT="[Text]" custT="1"/>
      <dgm:spPr/>
      <dgm:t>
        <a:bodyPr/>
        <a:lstStyle/>
        <a:p>
          <a:r>
            <a:rPr lang="zh-CN" altLang="en-US" sz="3600" dirty="0">
              <a:solidFill>
                <a:schemeClr val="accent4">
                  <a:lumMod val="10000"/>
                </a:schemeClr>
              </a:solidFill>
            </a:rPr>
            <a:t>信心不足</a:t>
          </a:r>
        </a:p>
      </dgm:t>
    </dgm:pt>
    <dgm:pt modelId="{403515B5-CB15-48E7-B94D-4D30EB1525D2}" type="parTrans" cxnId="{8476A333-1FCC-4DA7-9FEB-7B66885323D3}">
      <dgm:prSet/>
      <dgm:spPr/>
      <dgm:t>
        <a:bodyPr/>
        <a:lstStyle/>
        <a:p>
          <a:endParaRPr lang="zh-CN" altLang="en-US"/>
        </a:p>
      </dgm:t>
    </dgm:pt>
    <dgm:pt modelId="{DF1D85DB-208B-4414-9FD2-CB2A3CC2E377}" type="sibTrans" cxnId="{8476A333-1FCC-4DA7-9FEB-7B66885323D3}">
      <dgm:prSet/>
      <dgm:spPr/>
      <dgm:t>
        <a:bodyPr/>
        <a:lstStyle/>
        <a:p>
          <a:endParaRPr lang="zh-CN" altLang="en-US"/>
        </a:p>
      </dgm:t>
    </dgm:pt>
    <dgm:pt modelId="{D77976D0-8532-475F-BAF5-FDA94FC9880A}">
      <dgm:prSet phldrT="[Text]" custT="1"/>
      <dgm:spPr/>
      <dgm:t>
        <a:bodyPr/>
        <a:lstStyle/>
        <a:p>
          <a:r>
            <a:rPr lang="zh-CN" altLang="en-US" sz="3600" dirty="0">
              <a:solidFill>
                <a:schemeClr val="accent4">
                  <a:lumMod val="10000"/>
                </a:schemeClr>
              </a:solidFill>
            </a:rPr>
            <a:t>犯罪</a:t>
          </a:r>
          <a:endParaRPr lang="en-US" altLang="zh-CN" sz="3600" dirty="0">
            <a:solidFill>
              <a:schemeClr val="accent4">
                <a:lumMod val="10000"/>
              </a:schemeClr>
            </a:solidFill>
          </a:endParaRPr>
        </a:p>
        <a:p>
          <a:r>
            <a:rPr lang="zh-CN" altLang="en-US" sz="3600" dirty="0">
              <a:solidFill>
                <a:schemeClr val="accent4">
                  <a:lumMod val="10000"/>
                </a:schemeClr>
              </a:solidFill>
            </a:rPr>
            <a:t>懒惰</a:t>
          </a:r>
        </a:p>
      </dgm:t>
    </dgm:pt>
    <dgm:pt modelId="{573ECDC8-135E-4674-908A-F0ADAC5A31F2}" type="parTrans" cxnId="{40972471-70EA-4DB2-AB1B-0570387294F2}">
      <dgm:prSet/>
      <dgm:spPr/>
      <dgm:t>
        <a:bodyPr/>
        <a:lstStyle/>
        <a:p>
          <a:endParaRPr lang="zh-CN" altLang="en-US"/>
        </a:p>
      </dgm:t>
    </dgm:pt>
    <dgm:pt modelId="{C65F6E9C-08E5-4E22-BE95-87967DB3B804}" type="sibTrans" cxnId="{40972471-70EA-4DB2-AB1B-0570387294F2}">
      <dgm:prSet/>
      <dgm:spPr/>
      <dgm:t>
        <a:bodyPr/>
        <a:lstStyle/>
        <a:p>
          <a:endParaRPr lang="zh-CN" altLang="en-US"/>
        </a:p>
      </dgm:t>
    </dgm:pt>
    <dgm:pt modelId="{4BCCE7D4-0028-4A8D-A1D2-4D5992D2892A}">
      <dgm:prSet phldrT="[Text]"/>
      <dgm:spPr/>
      <dgm:t>
        <a:bodyPr/>
        <a:lstStyle/>
        <a:p>
          <a:r>
            <a:rPr lang="zh-CN" altLang="en-US" dirty="0">
              <a:solidFill>
                <a:schemeClr val="accent4">
                  <a:lumMod val="10000"/>
                </a:schemeClr>
              </a:solidFill>
            </a:rPr>
            <a:t>抑郁</a:t>
          </a:r>
          <a:endParaRPr lang="en-US" altLang="zh-CN" dirty="0">
            <a:solidFill>
              <a:schemeClr val="accent4">
                <a:lumMod val="10000"/>
              </a:schemeClr>
            </a:solidFill>
          </a:endParaRPr>
        </a:p>
        <a:p>
          <a:r>
            <a:rPr lang="zh-CN" altLang="en-US" dirty="0">
              <a:solidFill>
                <a:schemeClr val="accent4">
                  <a:lumMod val="10000"/>
                </a:schemeClr>
              </a:solidFill>
            </a:rPr>
            <a:t>焦虑</a:t>
          </a:r>
        </a:p>
      </dgm:t>
    </dgm:pt>
    <dgm:pt modelId="{7A503442-1695-4168-A3C6-657A8AF44DB1}" type="parTrans" cxnId="{06C71EEF-97E3-452F-8A98-2D90B769BE31}">
      <dgm:prSet/>
      <dgm:spPr/>
      <dgm:t>
        <a:bodyPr/>
        <a:lstStyle/>
        <a:p>
          <a:endParaRPr lang="zh-CN" altLang="en-US"/>
        </a:p>
      </dgm:t>
    </dgm:pt>
    <dgm:pt modelId="{5AD14B77-01C1-4886-BFD0-C1ADD93A93D6}" type="sibTrans" cxnId="{06C71EEF-97E3-452F-8A98-2D90B769BE31}">
      <dgm:prSet/>
      <dgm:spPr/>
      <dgm:t>
        <a:bodyPr/>
        <a:lstStyle/>
        <a:p>
          <a:endParaRPr lang="zh-CN" altLang="en-US"/>
        </a:p>
      </dgm:t>
    </dgm:pt>
    <dgm:pt modelId="{28305EBC-1720-43D2-BFBA-2D95178E4852}" type="pres">
      <dgm:prSet presAssocID="{DD75DC91-3C86-4508-BA44-76985F24DAAF}" presName="Name0" presStyleCnt="0">
        <dgm:presLayoutVars>
          <dgm:dir/>
          <dgm:resizeHandles val="exact"/>
        </dgm:presLayoutVars>
      </dgm:prSet>
      <dgm:spPr/>
    </dgm:pt>
    <dgm:pt modelId="{47DE3B59-B98D-4820-9659-30715C8859A6}" type="pres">
      <dgm:prSet presAssocID="{DD75DC91-3C86-4508-BA44-76985F24DAAF}" presName="vNodes" presStyleCnt="0"/>
      <dgm:spPr/>
    </dgm:pt>
    <dgm:pt modelId="{43452485-7558-4649-890C-EA418A52D56C}" type="pres">
      <dgm:prSet presAssocID="{AD219152-007C-4E80-8A79-36EFC72FF108}" presName="node" presStyleLbl="node1" presStyleIdx="0" presStyleCnt="3" custScaleX="142574" custScaleY="145253">
        <dgm:presLayoutVars>
          <dgm:bulletEnabled val="1"/>
        </dgm:presLayoutVars>
      </dgm:prSet>
      <dgm:spPr/>
    </dgm:pt>
    <dgm:pt modelId="{5F1D1EE0-CF96-4A1A-9965-6FEC6D43BFBF}" type="pres">
      <dgm:prSet presAssocID="{DF1D85DB-208B-4414-9FD2-CB2A3CC2E377}" presName="spacerT" presStyleCnt="0"/>
      <dgm:spPr/>
    </dgm:pt>
    <dgm:pt modelId="{189ABCA2-05B1-4A3E-B020-73A253C3FB23}" type="pres">
      <dgm:prSet presAssocID="{DF1D85DB-208B-4414-9FD2-CB2A3CC2E377}" presName="sibTrans" presStyleLbl="sibTrans2D1" presStyleIdx="0" presStyleCnt="2"/>
      <dgm:spPr/>
    </dgm:pt>
    <dgm:pt modelId="{DF7B438D-8392-4405-A9B5-95AC0F7DC87F}" type="pres">
      <dgm:prSet presAssocID="{DF1D85DB-208B-4414-9FD2-CB2A3CC2E377}" presName="spacerB" presStyleCnt="0"/>
      <dgm:spPr/>
    </dgm:pt>
    <dgm:pt modelId="{216EB51A-0D30-46E5-8E19-B981EA3A7664}" type="pres">
      <dgm:prSet presAssocID="{D77976D0-8532-475F-BAF5-FDA94FC9880A}" presName="node" presStyleLbl="node1" presStyleIdx="1" presStyleCnt="3" custScaleX="147936" custScaleY="135370">
        <dgm:presLayoutVars>
          <dgm:bulletEnabled val="1"/>
        </dgm:presLayoutVars>
      </dgm:prSet>
      <dgm:spPr/>
    </dgm:pt>
    <dgm:pt modelId="{361A3AA3-3358-47E1-851B-E7A4998E287F}" type="pres">
      <dgm:prSet presAssocID="{DD75DC91-3C86-4508-BA44-76985F24DAAF}" presName="sibTransLast" presStyleLbl="sibTrans2D1" presStyleIdx="1" presStyleCnt="2" custScaleX="240573" custScaleY="67651" custLinFactNeighborX="-88557" custLinFactNeighborY="-6610"/>
      <dgm:spPr/>
    </dgm:pt>
    <dgm:pt modelId="{F57F2E8F-306C-4A0D-9622-D95749752E5B}" type="pres">
      <dgm:prSet presAssocID="{DD75DC91-3C86-4508-BA44-76985F24DAAF}" presName="connectorText" presStyleLbl="sibTrans2D1" presStyleIdx="1" presStyleCnt="2"/>
      <dgm:spPr/>
    </dgm:pt>
    <dgm:pt modelId="{F4264CDF-2846-4E96-9503-F1F32E028151}" type="pres">
      <dgm:prSet presAssocID="{DD75DC91-3C86-4508-BA44-76985F24DAAF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C4FFF408-76D0-48BB-B589-CCEDA765D500}" type="presOf" srcId="{C65F6E9C-08E5-4E22-BE95-87967DB3B804}" destId="{F57F2E8F-306C-4A0D-9622-D95749752E5B}" srcOrd="1" destOrd="0" presId="urn:microsoft.com/office/officeart/2005/8/layout/equation2"/>
    <dgm:cxn modelId="{03AC8528-4798-413A-8A4F-1ECFB653A452}" type="presOf" srcId="{C65F6E9C-08E5-4E22-BE95-87967DB3B804}" destId="{361A3AA3-3358-47E1-851B-E7A4998E287F}" srcOrd="0" destOrd="0" presId="urn:microsoft.com/office/officeart/2005/8/layout/equation2"/>
    <dgm:cxn modelId="{2926DB31-B901-4CBA-A956-3636E147BC7D}" type="presOf" srcId="{DD75DC91-3C86-4508-BA44-76985F24DAAF}" destId="{28305EBC-1720-43D2-BFBA-2D95178E4852}" srcOrd="0" destOrd="0" presId="urn:microsoft.com/office/officeart/2005/8/layout/equation2"/>
    <dgm:cxn modelId="{8476A333-1FCC-4DA7-9FEB-7B66885323D3}" srcId="{DD75DC91-3C86-4508-BA44-76985F24DAAF}" destId="{AD219152-007C-4E80-8A79-36EFC72FF108}" srcOrd="0" destOrd="0" parTransId="{403515B5-CB15-48E7-B94D-4D30EB1525D2}" sibTransId="{DF1D85DB-208B-4414-9FD2-CB2A3CC2E377}"/>
    <dgm:cxn modelId="{40972471-70EA-4DB2-AB1B-0570387294F2}" srcId="{DD75DC91-3C86-4508-BA44-76985F24DAAF}" destId="{D77976D0-8532-475F-BAF5-FDA94FC9880A}" srcOrd="1" destOrd="0" parTransId="{573ECDC8-135E-4674-908A-F0ADAC5A31F2}" sibTransId="{C65F6E9C-08E5-4E22-BE95-87967DB3B804}"/>
    <dgm:cxn modelId="{8E194F99-3F7B-43F4-8D25-C0FE13600C51}" type="presOf" srcId="{AD219152-007C-4E80-8A79-36EFC72FF108}" destId="{43452485-7558-4649-890C-EA418A52D56C}" srcOrd="0" destOrd="0" presId="urn:microsoft.com/office/officeart/2005/8/layout/equation2"/>
    <dgm:cxn modelId="{257BA3A9-287D-4DF0-9898-8D81F9AC5785}" type="presOf" srcId="{DF1D85DB-208B-4414-9FD2-CB2A3CC2E377}" destId="{189ABCA2-05B1-4A3E-B020-73A253C3FB23}" srcOrd="0" destOrd="0" presId="urn:microsoft.com/office/officeart/2005/8/layout/equation2"/>
    <dgm:cxn modelId="{B30E1ED8-AA11-4964-A6A3-02E675AF21A9}" type="presOf" srcId="{D77976D0-8532-475F-BAF5-FDA94FC9880A}" destId="{216EB51A-0D30-46E5-8E19-B981EA3A7664}" srcOrd="0" destOrd="0" presId="urn:microsoft.com/office/officeart/2005/8/layout/equation2"/>
    <dgm:cxn modelId="{06C71EEF-97E3-452F-8A98-2D90B769BE31}" srcId="{DD75DC91-3C86-4508-BA44-76985F24DAAF}" destId="{4BCCE7D4-0028-4A8D-A1D2-4D5992D2892A}" srcOrd="2" destOrd="0" parTransId="{7A503442-1695-4168-A3C6-657A8AF44DB1}" sibTransId="{5AD14B77-01C1-4886-BFD0-C1ADD93A93D6}"/>
    <dgm:cxn modelId="{120A84F3-122E-4C1F-A247-ABDD984AC079}" type="presOf" srcId="{4BCCE7D4-0028-4A8D-A1D2-4D5992D2892A}" destId="{F4264CDF-2846-4E96-9503-F1F32E028151}" srcOrd="0" destOrd="0" presId="urn:microsoft.com/office/officeart/2005/8/layout/equation2"/>
    <dgm:cxn modelId="{B21D7B7C-5AF7-43FE-ACFC-6E8BA3CEF06F}" type="presParOf" srcId="{28305EBC-1720-43D2-BFBA-2D95178E4852}" destId="{47DE3B59-B98D-4820-9659-30715C8859A6}" srcOrd="0" destOrd="0" presId="urn:microsoft.com/office/officeart/2005/8/layout/equation2"/>
    <dgm:cxn modelId="{6E06FF56-158E-486F-ADC2-DB87B6A33107}" type="presParOf" srcId="{47DE3B59-B98D-4820-9659-30715C8859A6}" destId="{43452485-7558-4649-890C-EA418A52D56C}" srcOrd="0" destOrd="0" presId="urn:microsoft.com/office/officeart/2005/8/layout/equation2"/>
    <dgm:cxn modelId="{15955816-0DFB-4DA5-8B0E-7D1C2363BACF}" type="presParOf" srcId="{47DE3B59-B98D-4820-9659-30715C8859A6}" destId="{5F1D1EE0-CF96-4A1A-9965-6FEC6D43BFBF}" srcOrd="1" destOrd="0" presId="urn:microsoft.com/office/officeart/2005/8/layout/equation2"/>
    <dgm:cxn modelId="{07F49C8F-9BB7-48BA-9646-CB4215F7C025}" type="presParOf" srcId="{47DE3B59-B98D-4820-9659-30715C8859A6}" destId="{189ABCA2-05B1-4A3E-B020-73A253C3FB23}" srcOrd="2" destOrd="0" presId="urn:microsoft.com/office/officeart/2005/8/layout/equation2"/>
    <dgm:cxn modelId="{9A3AAB6C-3566-4CBB-B453-15916A05EF16}" type="presParOf" srcId="{47DE3B59-B98D-4820-9659-30715C8859A6}" destId="{DF7B438D-8392-4405-A9B5-95AC0F7DC87F}" srcOrd="3" destOrd="0" presId="urn:microsoft.com/office/officeart/2005/8/layout/equation2"/>
    <dgm:cxn modelId="{7F208F09-3752-4585-B31E-E6C1CB06FF22}" type="presParOf" srcId="{47DE3B59-B98D-4820-9659-30715C8859A6}" destId="{216EB51A-0D30-46E5-8E19-B981EA3A7664}" srcOrd="4" destOrd="0" presId="urn:microsoft.com/office/officeart/2005/8/layout/equation2"/>
    <dgm:cxn modelId="{ED3A96DB-FE58-4341-9B60-FEC0EE8B5AB9}" type="presParOf" srcId="{28305EBC-1720-43D2-BFBA-2D95178E4852}" destId="{361A3AA3-3358-47E1-851B-E7A4998E287F}" srcOrd="1" destOrd="0" presId="urn:microsoft.com/office/officeart/2005/8/layout/equation2"/>
    <dgm:cxn modelId="{DFEB0392-160A-42F1-89EF-49B2A49FF011}" type="presParOf" srcId="{361A3AA3-3358-47E1-851B-E7A4998E287F}" destId="{F57F2E8F-306C-4A0D-9622-D95749752E5B}" srcOrd="0" destOrd="0" presId="urn:microsoft.com/office/officeart/2005/8/layout/equation2"/>
    <dgm:cxn modelId="{3BCF7383-986C-476B-A13E-ACAC57E9E3BC}" type="presParOf" srcId="{28305EBC-1720-43D2-BFBA-2D95178E4852}" destId="{F4264CDF-2846-4E96-9503-F1F32E028151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CE199A-3891-4230-897E-B690C0A82156}">
      <dsp:nvSpPr>
        <dsp:cNvPr id="0" name=""/>
        <dsp:cNvSpPr/>
      </dsp:nvSpPr>
      <dsp:spPr>
        <a:xfrm>
          <a:off x="7039" y="976569"/>
          <a:ext cx="1847134" cy="31871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4200" kern="1200" dirty="0">
              <a:solidFill>
                <a:schemeClr val="accent4">
                  <a:lumMod val="10000"/>
                </a:schemeClr>
              </a:solidFill>
            </a:rPr>
            <a:t>压力</a:t>
          </a:r>
          <a:r>
            <a:rPr lang="en-US" altLang="zh-CN" sz="4200" kern="1200" dirty="0">
              <a:solidFill>
                <a:schemeClr val="accent4">
                  <a:lumMod val="10000"/>
                </a:schemeClr>
              </a:solidFill>
            </a:rPr>
            <a:t>/</a:t>
          </a:r>
          <a:r>
            <a:rPr lang="zh-CN" altLang="en-US" sz="4200" kern="1200" dirty="0">
              <a:solidFill>
                <a:schemeClr val="accent4">
                  <a:lumMod val="10000"/>
                </a:schemeClr>
              </a:solidFill>
            </a:rPr>
            <a:t>疫情</a:t>
          </a:r>
        </a:p>
      </dsp:txBody>
      <dsp:txXfrm>
        <a:off x="61140" y="1030670"/>
        <a:ext cx="1738932" cy="3078984"/>
      </dsp:txXfrm>
    </dsp:sp>
    <dsp:sp modelId="{CECA2DD5-B228-435E-9734-CB22CF9FCFAC}">
      <dsp:nvSpPr>
        <dsp:cNvPr id="0" name=""/>
        <dsp:cNvSpPr/>
      </dsp:nvSpPr>
      <dsp:spPr>
        <a:xfrm>
          <a:off x="2120990" y="2245492"/>
          <a:ext cx="565649" cy="6493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800" kern="1200"/>
        </a:p>
      </dsp:txBody>
      <dsp:txXfrm>
        <a:off x="2120990" y="2375360"/>
        <a:ext cx="395954" cy="389603"/>
      </dsp:txXfrm>
    </dsp:sp>
    <dsp:sp modelId="{EF418270-1E4A-413F-9EA0-DB7539ED6F52}">
      <dsp:nvSpPr>
        <dsp:cNvPr id="0" name=""/>
        <dsp:cNvSpPr/>
      </dsp:nvSpPr>
      <dsp:spPr>
        <a:xfrm>
          <a:off x="2921436" y="0"/>
          <a:ext cx="3248477" cy="5140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4200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3016581" y="95145"/>
        <a:ext cx="3058187" cy="4950035"/>
      </dsp:txXfrm>
    </dsp:sp>
    <dsp:sp modelId="{8D3F5AEB-71B9-46F2-AC43-18F4FF01EDAE}">
      <dsp:nvSpPr>
        <dsp:cNvPr id="0" name=""/>
        <dsp:cNvSpPr/>
      </dsp:nvSpPr>
      <dsp:spPr>
        <a:xfrm>
          <a:off x="6426759" y="2245492"/>
          <a:ext cx="544511" cy="6493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800" kern="1200"/>
        </a:p>
      </dsp:txBody>
      <dsp:txXfrm>
        <a:off x="6426759" y="2375360"/>
        <a:ext cx="381158" cy="389603"/>
      </dsp:txXfrm>
    </dsp:sp>
    <dsp:sp modelId="{4A63ECBF-4100-43A0-A25B-8B3BE312404C}">
      <dsp:nvSpPr>
        <dsp:cNvPr id="0" name=""/>
        <dsp:cNvSpPr/>
      </dsp:nvSpPr>
      <dsp:spPr>
        <a:xfrm>
          <a:off x="7197294" y="341139"/>
          <a:ext cx="1939665" cy="4458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4000" kern="1200" dirty="0">
              <a:solidFill>
                <a:schemeClr val="accent4">
                  <a:lumMod val="10000"/>
                </a:schemeClr>
              </a:solidFill>
            </a:rPr>
            <a:t>结果</a:t>
          </a:r>
          <a:r>
            <a:rPr lang="en-US" altLang="zh-CN" sz="4000" kern="1200" dirty="0">
              <a:solidFill>
                <a:schemeClr val="accent4">
                  <a:lumMod val="10000"/>
                </a:schemeClr>
              </a:solidFill>
            </a:rPr>
            <a:t>/</a:t>
          </a:r>
          <a:r>
            <a:rPr lang="zh-CN" altLang="en-US" sz="4000" kern="1200" dirty="0">
              <a:solidFill>
                <a:schemeClr val="accent4">
                  <a:lumMod val="10000"/>
                </a:schemeClr>
              </a:solidFill>
            </a:rPr>
            <a:t>焦虑抑郁</a:t>
          </a:r>
        </a:p>
      </dsp:txBody>
      <dsp:txXfrm>
        <a:off x="7254105" y="397950"/>
        <a:ext cx="1826043" cy="43444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E9639A-8336-4C0C-ABC9-8CA04935799E}">
      <dsp:nvSpPr>
        <dsp:cNvPr id="0" name=""/>
        <dsp:cNvSpPr/>
      </dsp:nvSpPr>
      <dsp:spPr>
        <a:xfrm>
          <a:off x="2178650" y="14027"/>
          <a:ext cx="2297906" cy="1942960"/>
        </a:xfrm>
        <a:prstGeom prst="roundRect">
          <a:avLst>
            <a:gd name="adj" fmla="val 1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Pts val="4000"/>
            <a:buFont typeface="Arial" panose="020B0604020202020204" pitchFamily="34" charset="0"/>
            <a:buNone/>
          </a:pPr>
          <a:r>
            <a:rPr lang="zh-CN" sz="4800" kern="1200" dirty="0">
              <a:solidFill>
                <a:srgbClr val="002060"/>
              </a:solidFill>
            </a:rPr>
            <a:t>基因</a:t>
          </a:r>
          <a:endParaRPr lang="zh-CN" altLang="en-US" sz="4800" kern="1200" dirty="0">
            <a:solidFill>
              <a:srgbClr val="002060"/>
            </a:solidFill>
          </a:endParaRPr>
        </a:p>
      </dsp:txBody>
      <dsp:txXfrm>
        <a:off x="2235557" y="70934"/>
        <a:ext cx="2184092" cy="1829146"/>
      </dsp:txXfrm>
    </dsp:sp>
    <dsp:sp modelId="{42D4C3EC-9320-4036-8EE0-97A2100ED3AF}">
      <dsp:nvSpPr>
        <dsp:cNvPr id="0" name=""/>
        <dsp:cNvSpPr/>
      </dsp:nvSpPr>
      <dsp:spPr>
        <a:xfrm rot="3600000">
          <a:off x="3664200" y="2403382"/>
          <a:ext cx="1196197" cy="402133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700" kern="1200"/>
        </a:p>
      </dsp:txBody>
      <dsp:txXfrm>
        <a:off x="3784840" y="2483809"/>
        <a:ext cx="954917" cy="241279"/>
      </dsp:txXfrm>
    </dsp:sp>
    <dsp:sp modelId="{E25D1316-48DA-46BD-9754-D006DE7086B3}">
      <dsp:nvSpPr>
        <dsp:cNvPr id="0" name=""/>
        <dsp:cNvSpPr/>
      </dsp:nvSpPr>
      <dsp:spPr>
        <a:xfrm>
          <a:off x="4636111" y="3150589"/>
          <a:ext cx="1179492" cy="2245582"/>
        </a:xfrm>
        <a:prstGeom prst="roundRect">
          <a:avLst>
            <a:gd name="adj" fmla="val 1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200" kern="1200" dirty="0">
              <a:solidFill>
                <a:schemeClr val="accent4">
                  <a:lumMod val="10000"/>
                </a:schemeClr>
              </a:solidFill>
            </a:rPr>
            <a:t>个人认知因素</a:t>
          </a:r>
        </a:p>
      </dsp:txBody>
      <dsp:txXfrm>
        <a:off x="4670657" y="3185135"/>
        <a:ext cx="1110400" cy="2176490"/>
      </dsp:txXfrm>
    </dsp:sp>
    <dsp:sp modelId="{7385903A-84D3-40F9-BE4B-EA166AD6BAC7}">
      <dsp:nvSpPr>
        <dsp:cNvPr id="0" name=""/>
        <dsp:cNvSpPr/>
      </dsp:nvSpPr>
      <dsp:spPr>
        <a:xfrm rot="10800000">
          <a:off x="2881034" y="4072313"/>
          <a:ext cx="1196197" cy="402133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700" kern="1200"/>
        </a:p>
      </dsp:txBody>
      <dsp:txXfrm rot="10800000">
        <a:off x="3001674" y="4152740"/>
        <a:ext cx="954917" cy="241279"/>
      </dsp:txXfrm>
    </dsp:sp>
    <dsp:sp modelId="{1A2C2018-A190-4BA1-98F3-64401656C660}">
      <dsp:nvSpPr>
        <dsp:cNvPr id="0" name=""/>
        <dsp:cNvSpPr/>
      </dsp:nvSpPr>
      <dsp:spPr>
        <a:xfrm>
          <a:off x="536543" y="3609320"/>
          <a:ext cx="1785611" cy="1328120"/>
        </a:xfrm>
        <a:prstGeom prst="roundRect">
          <a:avLst>
            <a:gd name="adj" fmla="val 1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Pts val="4000"/>
            <a:buFont typeface="Arial" panose="020B0604020202020204" pitchFamily="34" charset="0"/>
            <a:buNone/>
          </a:pPr>
          <a:r>
            <a:rPr lang="zh-CN" sz="3200" kern="1200" dirty="0">
              <a:solidFill>
                <a:srgbClr val="002060"/>
              </a:solidFill>
            </a:rPr>
            <a:t>个别随机因素</a:t>
          </a:r>
          <a:endParaRPr lang="zh-CN" altLang="en-US" sz="3200" kern="1200" dirty="0">
            <a:solidFill>
              <a:srgbClr val="002060"/>
            </a:solidFill>
          </a:endParaRPr>
        </a:p>
      </dsp:txBody>
      <dsp:txXfrm>
        <a:off x="575442" y="3648219"/>
        <a:ext cx="1707813" cy="1250322"/>
      </dsp:txXfrm>
    </dsp:sp>
    <dsp:sp modelId="{A51082C1-DBEF-4779-8C4E-C5DEDBD9CBCF}">
      <dsp:nvSpPr>
        <dsp:cNvPr id="0" name=""/>
        <dsp:cNvSpPr/>
      </dsp:nvSpPr>
      <dsp:spPr>
        <a:xfrm rot="18000000">
          <a:off x="1691633" y="2582087"/>
          <a:ext cx="1196197" cy="402133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700" kern="1200">
            <a:solidFill>
              <a:srgbClr val="FF0000"/>
            </a:solidFill>
          </a:endParaRPr>
        </a:p>
      </dsp:txBody>
      <dsp:txXfrm>
        <a:off x="1812273" y="2662514"/>
        <a:ext cx="954917" cy="2412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452485-7558-4649-890C-EA418A52D56C}">
      <dsp:nvSpPr>
        <dsp:cNvPr id="0" name=""/>
        <dsp:cNvSpPr/>
      </dsp:nvSpPr>
      <dsp:spPr>
        <a:xfrm>
          <a:off x="994094" y="813"/>
          <a:ext cx="1805632" cy="1839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600" kern="1200" dirty="0">
              <a:solidFill>
                <a:schemeClr val="accent4">
                  <a:lumMod val="10000"/>
                </a:schemeClr>
              </a:solidFill>
            </a:rPr>
            <a:t>信心不足</a:t>
          </a:r>
        </a:p>
      </dsp:txBody>
      <dsp:txXfrm>
        <a:off x="1258523" y="270210"/>
        <a:ext cx="1276774" cy="1300766"/>
      </dsp:txXfrm>
    </dsp:sp>
    <dsp:sp modelId="{189ABCA2-05B1-4A3E-B020-73A253C3FB23}">
      <dsp:nvSpPr>
        <dsp:cNvPr id="0" name=""/>
        <dsp:cNvSpPr/>
      </dsp:nvSpPr>
      <dsp:spPr>
        <a:xfrm>
          <a:off x="1529639" y="1943210"/>
          <a:ext cx="734542" cy="734542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200" kern="1200"/>
        </a:p>
      </dsp:txBody>
      <dsp:txXfrm>
        <a:off x="1627003" y="2224099"/>
        <a:ext cx="539814" cy="172764"/>
      </dsp:txXfrm>
    </dsp:sp>
    <dsp:sp modelId="{216EB51A-0D30-46E5-8E19-B981EA3A7664}">
      <dsp:nvSpPr>
        <dsp:cNvPr id="0" name=""/>
        <dsp:cNvSpPr/>
      </dsp:nvSpPr>
      <dsp:spPr>
        <a:xfrm>
          <a:off x="960141" y="2780589"/>
          <a:ext cx="1873539" cy="17143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600" kern="1200" dirty="0">
              <a:solidFill>
                <a:schemeClr val="accent4">
                  <a:lumMod val="10000"/>
                </a:schemeClr>
              </a:solidFill>
            </a:rPr>
            <a:t>犯罪</a:t>
          </a:r>
          <a:endParaRPr lang="en-US" altLang="zh-CN" sz="3600" kern="1200" dirty="0">
            <a:solidFill>
              <a:schemeClr val="accent4">
                <a:lumMod val="10000"/>
              </a:schemeClr>
            </a:solidFill>
          </a:endParaRP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600" kern="1200" dirty="0">
              <a:solidFill>
                <a:schemeClr val="accent4">
                  <a:lumMod val="10000"/>
                </a:schemeClr>
              </a:solidFill>
            </a:rPr>
            <a:t>懒惰</a:t>
          </a:r>
        </a:p>
      </dsp:txBody>
      <dsp:txXfrm>
        <a:off x="1234514" y="3031657"/>
        <a:ext cx="1324793" cy="1212261"/>
      </dsp:txXfrm>
    </dsp:sp>
    <dsp:sp modelId="{361A3AA3-3358-47E1-851B-E7A4998E287F}">
      <dsp:nvSpPr>
        <dsp:cNvPr id="0" name=""/>
        <dsp:cNvSpPr/>
      </dsp:nvSpPr>
      <dsp:spPr>
        <a:xfrm>
          <a:off x="2383935" y="2057400"/>
          <a:ext cx="968864" cy="318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300" kern="1200"/>
        </a:p>
      </dsp:txBody>
      <dsp:txXfrm>
        <a:off x="2383935" y="2121143"/>
        <a:ext cx="873249" cy="191231"/>
      </dsp:txXfrm>
    </dsp:sp>
    <dsp:sp modelId="{F4264CDF-2846-4E96-9503-F1F32E028151}">
      <dsp:nvSpPr>
        <dsp:cNvPr id="0" name=""/>
        <dsp:cNvSpPr/>
      </dsp:nvSpPr>
      <dsp:spPr>
        <a:xfrm>
          <a:off x="3593552" y="981447"/>
          <a:ext cx="2532905" cy="25329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500" kern="1200" dirty="0">
              <a:solidFill>
                <a:schemeClr val="accent4">
                  <a:lumMod val="10000"/>
                </a:schemeClr>
              </a:solidFill>
            </a:rPr>
            <a:t>抑郁</a:t>
          </a:r>
          <a:endParaRPr lang="en-US" altLang="zh-CN" sz="3500" kern="1200" dirty="0">
            <a:solidFill>
              <a:schemeClr val="accent4">
                <a:lumMod val="10000"/>
              </a:schemeClr>
            </a:solidFill>
          </a:endParaRPr>
        </a:p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500" kern="1200" dirty="0">
              <a:solidFill>
                <a:schemeClr val="accent4">
                  <a:lumMod val="10000"/>
                </a:schemeClr>
              </a:solidFill>
            </a:rPr>
            <a:t>焦虑</a:t>
          </a:r>
        </a:p>
      </dsp:txBody>
      <dsp:txXfrm>
        <a:off x="3964487" y="1352382"/>
        <a:ext cx="1791035" cy="1791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80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5080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8639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73475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84486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455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0455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8AB2-1214-43EE-BD91-01F24FE81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3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AB45-0D3C-4E5C-A0B5-126A4E54F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8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20049-3DB3-4CD7-9E5C-FA8EFFC74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E0ED4-9136-47F4-BFA4-F1BDF6906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0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D4E04-6C53-4E17-91F1-E45933DE4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BAF62-11E4-4526-9F58-F3A734361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7D3D-3146-4D80-9D30-CD87790DE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0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6182F-B999-47A6-8714-C13D3C304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2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609E-A85F-4694-8F05-DB47C9869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1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874A8-7392-4C7C-8E15-EA6AD14BF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3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E2392-0E2E-4D08-B155-6B8C4B679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1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70349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70349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0350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0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1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351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352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0352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2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3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A86F42-940A-4D63-908E-F73598A28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035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 anchorCtr="0"/>
          <a:lstStyle/>
          <a:p>
            <a:pPr eaLnBrk="1" hangingPunct="1">
              <a:defRPr/>
            </a:pPr>
            <a:br>
              <a:rPr lang="en-US" altLang="zh-CN" sz="6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br>
              <a:rPr lang="en-US" altLang="zh-CN" sz="6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br>
              <a:rPr lang="en-US" altLang="zh-CN" sz="6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CN" altLang="en-US" sz="6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不要忧虑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R</a:t>
            </a:r>
            <a:br>
              <a:rPr lang="en-US" altLang="zh-CN" sz="6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CN" altLang="en-US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马太</a:t>
            </a:r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6</a:t>
            </a:r>
            <a:r>
              <a:rPr lang="zh-CN" altLang="en-US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25-34</a:t>
            </a:r>
            <a:b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b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徐理强长老</a:t>
            </a:r>
            <a:b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r>
              <a:rPr lang="en-US" altLang="zh-CN" sz="32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01.31.2021_CGCM</a:t>
            </a:r>
            <a:r>
              <a:rPr lang="zh-CN" alt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粤语</a:t>
            </a:r>
            <a:br>
              <a:rPr lang="en-US" altLang="zh-CN" sz="32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r>
              <a:rPr lang="en-US" altLang="zh-CN" sz="32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R_02.21.2021_CGCM</a:t>
            </a:r>
            <a:r>
              <a:rPr lang="zh-CN" alt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国语</a:t>
            </a:r>
            <a:b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b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endParaRPr lang="en-US" altLang="zh-CN" sz="4000" dirty="0">
              <a:solidFill>
                <a:srgbClr val="FFFF00"/>
              </a:solidFill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781800"/>
            <a:ext cx="9144000" cy="7620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786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478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疫情下的抑郁焦虑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信心问题？ 精神健康问题？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152400" y="1447800"/>
            <a:ext cx="9525000" cy="5410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疫情下社会上有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30-40%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的人有持续的抑郁焦虑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特别是年轻人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15%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有活不下去的感觉、轻身的念头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比平常没有疫情多出几倍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疫情中西方社会自杀人数明显增加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为什么疫情下人容易抑郁焦虑？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如何分辨抑郁焦虑是否严重？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47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为什么在疫情中人更容易抑郁焦虑？</a:t>
            </a:r>
            <a:endParaRPr lang="en-US" altLang="zh-CN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疫情带来各种压力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对生命与健康威胁、经济危机、社交距离带来的孤单、生活方式改变需要适应、未来情况不明确等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压力造成抑郁焦虑的原因：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压力与基因互动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压力诱动基因功能紊乱：造成情绪低落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失眠焦虑等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压力与个人认知、个人成长经历、家庭社会背景互动：造成悲观灰心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55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疫情对各人影响：各因素互动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2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3A56C77F-B1FF-46B0-86BE-0302128168C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25299396"/>
              </p:ext>
            </p:extLst>
          </p:nvPr>
        </p:nvGraphicFramePr>
        <p:xfrm>
          <a:off x="0" y="990600"/>
          <a:ext cx="9144000" cy="5140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41BAE539-D70B-4605-8959-C300C87268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5659950"/>
              </p:ext>
            </p:extLst>
          </p:nvPr>
        </p:nvGraphicFramePr>
        <p:xfrm>
          <a:off x="1524000" y="1219200"/>
          <a:ext cx="6096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Arrow: Left 9">
            <a:extLst>
              <a:ext uri="{FF2B5EF4-FFF2-40B4-BE49-F238E27FC236}">
                <a16:creationId xmlns:a16="http://schemas.microsoft.com/office/drawing/2014/main" id="{C58D8BA3-BDDC-4CA7-8817-401286C7CC2C}"/>
              </a:ext>
            </a:extLst>
          </p:cNvPr>
          <p:cNvSpPr/>
          <p:nvPr/>
        </p:nvSpPr>
        <p:spPr bwMode="auto">
          <a:xfrm>
            <a:off x="1752600" y="2743200"/>
            <a:ext cx="762000" cy="484632"/>
          </a:xfrm>
          <a:prstGeom prst="leftArrow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69A663AB-C6BD-49DE-A893-9710D93479D2}"/>
              </a:ext>
            </a:extLst>
          </p:cNvPr>
          <p:cNvSpPr/>
          <p:nvPr/>
        </p:nvSpPr>
        <p:spPr bwMode="auto">
          <a:xfrm>
            <a:off x="6477002" y="2743200"/>
            <a:ext cx="762000" cy="484632"/>
          </a:xfrm>
          <a:prstGeom prst="leftArrow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541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抑郁焦虑一般不是抑郁症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每个人有情绪起伏波动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内心受伤委屈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一般情绪低落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不超过几小时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每星期不超过一两天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虽然每个人有情绪起伏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却不是每个人都患了抑郁症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每个人有血压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但不是每个人有血压高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每个人有血糖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但不是每个人有糖尿病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每个人有脂肪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但不是每个人有肥胖症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每个人想吃东西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但不是都有贪食症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15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有病需要治疗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2964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每个人会忘记事情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但不是每个人有痴呆症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疫情下每个人可能都会焦虑抑郁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但可能有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30%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的人得了抑郁症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平常的情绪变化低落可以自己调整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靠信仰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靠神的话语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靠信心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靠扶持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抑郁症不是简单一般的忧虑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抑郁症需要按照程序处理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不能再单靠信心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不能勉强自己有更大的信心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116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什么时候抑郁焦虑需要专业治疗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情绪低落假如导致：失眠、没有胃口、灰心绝望、情绪持久低落、失去动力兴趣、自杀念头：是得了抑郁症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需要专业治疗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注意有没有：躯体化的抑郁症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东方人抑郁的时候有各种身体不舒服的症状：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头疼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头晕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眼花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耳鸣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心慌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失眠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怕冷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没有胃口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胃胀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肚子疼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喉咙好像有块东西塞住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体重减轻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医师多次检查却没有找出任何原因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25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抑郁症一定需要专业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治疗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152400" y="685800"/>
            <a:ext cx="9448800" cy="6172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疫情下得抑郁焦虑应该按程序处理：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靠自己操练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→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靠别人扶持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→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靠专业治疗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程序的每个阶段都需要依靠神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需要信心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可是具体应用的方法每阶段不一样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走了头两个阶段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操练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扶持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仍然抑郁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就需要专业治疗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假如有自杀念头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或失眠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或体重减轻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应该马上找专业治疗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不应该再等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得抑郁症不处理带来自己与身边的人很多很大的痛苦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也恐怕有自杀的风险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3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>
              <a:defRPr/>
            </a:pP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治疗的程序：假如我得了抑郁症</a:t>
            </a:r>
            <a:endParaRPr lang="en-US" altLang="zh-CN" sz="4800" dirty="0">
              <a:solidFill>
                <a:srgbClr val="FFFF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1.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靠自己操练，祷告，默想分析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4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周</a:t>
            </a:r>
            <a:endParaRPr lang="en-US" altLang="zh-CN" sz="44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每天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锻炼一到二小时散步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跑步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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早起早睡；吃健康食物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灵修祷告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思想神的应许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以神的爱接受自己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面对羞耻自责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向神坦然倾诉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  <a:sym typeface="Wingdings 2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默想分析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了解环境诱因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自己个性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成长经历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家庭关系互动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  <a:sym typeface="Wingdings 2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2.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假如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4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周后走不出来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靠分享扶持</a:t>
            </a:r>
            <a:endParaRPr lang="en-US" altLang="zh-CN" sz="44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  <a:sym typeface="Wingdings 2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3.4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周分享扶持还走不出来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找专业</a:t>
            </a:r>
            <a:endParaRPr lang="en-US" altLang="zh-CN" sz="44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  <a:sym typeface="Wingdings 2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  <a:sym typeface="Wingdings 2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97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抑郁症找专业治疗的障碍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3726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2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中国人一般不认为有抑郁症这个病</a:t>
            </a:r>
            <a:endParaRPr lang="en-US" altLang="zh-CN" sz="42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2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1.</a:t>
            </a:r>
            <a:r>
              <a:rPr lang="zh-CN" altLang="en-US" sz="42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文化障碍</a:t>
            </a:r>
            <a:r>
              <a:rPr lang="en-US" altLang="zh-CN" sz="42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2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华人文化歧视精神病</a:t>
            </a:r>
            <a:endParaRPr lang="en-US" altLang="zh-CN" sz="42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2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2.</a:t>
            </a:r>
            <a:r>
              <a:rPr lang="zh-CN" altLang="en-US" sz="42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信仰障碍</a:t>
            </a:r>
            <a:r>
              <a:rPr lang="en-US" altLang="zh-CN" sz="42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2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圣经辅导</a:t>
            </a:r>
            <a:r>
              <a:rPr lang="en-US" altLang="zh-CN" sz="42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2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灵恩派信仰：单靠信心就可以</a:t>
            </a:r>
            <a:endParaRPr lang="en-US" altLang="zh-CN" sz="42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2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3.</a:t>
            </a:r>
            <a:r>
              <a:rPr lang="zh-CN" altLang="en-US" sz="42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体制障碍</a:t>
            </a:r>
            <a:endParaRPr lang="en-US" altLang="zh-CN" sz="42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2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◇没有懂汉语的精神科医生</a:t>
            </a:r>
            <a:endParaRPr lang="en-US" altLang="zh-CN" sz="42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2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◇很少专业心理辅导师</a:t>
            </a:r>
            <a:endParaRPr lang="en-US" altLang="zh-CN" sz="42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2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◇美国医生不了解躯体化抑郁症</a:t>
            </a:r>
            <a:endParaRPr lang="en-US" altLang="zh-CN" sz="42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72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信仰障碍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很多华人基督徒不认同抑郁症是病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认为抑郁焦虑主要原因是信心不足或犯罪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5CBD65A-C27F-4BC4-97AA-D17C954C3F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9187092"/>
              </p:ext>
            </p:extLst>
          </p:nvPr>
        </p:nvGraphicFramePr>
        <p:xfrm>
          <a:off x="2057400" y="2209800"/>
          <a:ext cx="7086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591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572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76200" y="0"/>
            <a:ext cx="9372600" cy="68580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所以我告诉你们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不要为生命忧虑吃什么喝什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也不要为身体忧虑穿什么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难道生命不比食物重要吗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身体不比衣服重要吗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你们看天空的飞鸟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它们不撒种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不收割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也不收进仓里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你们的天父尚且养活它们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难道你们不比它们更宝贵吗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你们中间谁能用忧虑使自己的寿命延长一刻呢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何必为衣服忧虑呢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试想田野的百合花怎样生长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它们不劳苦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也不纺织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但我告诉你们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就是所罗门最威荣的时候所穿的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也比不上这花中的一朵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田野的草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今天还在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明天就投进炉里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神尚且这样妆扮它们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小信的人哪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何况你们呢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	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所以不要忧虑说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我们该吃什么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喝什么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穿什么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这些都是教外人所寻求的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你们的天父原知道你们需要这一切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你们要先求他的国和他的义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这一切都必加给你们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所以不要为明天忧虑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因为明天自有明天的忧虑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一天的难处一天当就够了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endParaRPr lang="en-US" altLang="zh-CN" sz="4400" dirty="0">
              <a:solidFill>
                <a:srgbClr val="FFFF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0557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为什么基督徒可能得抑郁症</a:t>
            </a:r>
            <a:endParaRPr lang="en-US" altLang="zh-CN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抑郁症是基因与环境互动产生大脑功能紊乱的病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灵性好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信心强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可以改变认知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帮助基督徒胜过环境诱因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舒缓抑郁情绪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可是不能改变基因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所以假如基因功能没有修复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灵性好都基督徒有可能得抑郁症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基督徒得抑郁症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乏力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失去信心热情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绝望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是抑郁症的</a:t>
            </a:r>
            <a:r>
              <a:rPr lang="zh-CN" altLang="en-US" sz="4400" b="1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后果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不是造成他得抑郁症的原因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一般情绪波动用信仰处理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得抑郁症需要按程序治疗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AutoShape 2" descr="*">
            <a:extLst>
              <a:ext uri="{FF2B5EF4-FFF2-40B4-BE49-F238E27FC236}">
                <a16:creationId xmlns:a16="http://schemas.microsoft.com/office/drawing/2014/main" id="{B9201D5B-8245-4457-8F1C-3DD218D11AA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5588" y="-2682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366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-152400" y="0"/>
            <a:ext cx="94488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抑郁症与罪</a:t>
            </a:r>
            <a:r>
              <a:rPr lang="en-US" altLang="zh-CN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/</a:t>
            </a:r>
            <a:r>
              <a:rPr lang="zh-CN" altLang="en-US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咒诅没有直接关系</a:t>
            </a:r>
            <a:endParaRPr lang="en-US" altLang="zh-CN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1.100%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罪人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心里有偶像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,10%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抑郁症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诱因一般是别人犯罪的后果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欺负、抛弃、暴力、歧视、排斥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只有少数病人诱因是因为自己犯罪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很多诱因跟罪无关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失业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亲友死亡，疫情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生病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天灾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意外事故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许多灵性的好基督徒有抑郁症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马丁路德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司布真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史伯福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特瑞沙修女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宋尚节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52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zh-CN" sz="52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30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单靠祷告可以吗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还需要治疗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296400" cy="6096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处理抑郁程序第一步靠自己操练、第二步靠扶持：都需要祷告依靠神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假如走不出来就应该找专业治疗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可是有些基督徒怕药物有毒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/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副作用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/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依赖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有些认为靠专业治疗是不依靠神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缺乏信心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不荣耀神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有些认为专业辅导是建立在无神论基础上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其实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假如走完第一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+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第二步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仍然抑郁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不找专业治疗可能造成长期抑郁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全人治疗的研究证据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73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全人治疗的研究证据 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09600"/>
            <a:ext cx="9144000" cy="6477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刘富理牧师：福乐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Fuller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神学院博士论文：用全人治疗医治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98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病人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其中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25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个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长期有抑郁焦虑等精神疾病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年后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蔡茂堂牧师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三一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Trinity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神学院博士论文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追踪刘牧师全人治疗的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25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个抑郁焦虑病人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看五年后他们情况如何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结果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全人治疗五年后：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25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个病人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(100%)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都认为治疗带来靈命明显长進；但只有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个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(20%)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抑郁焦虑症狀有进步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其他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80%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持续长期抑郁焦虑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祷告能复兴灵命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可是对长期抑郁症状功效有限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78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结论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疫情叫很多社会与个人的问题浮现出来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疫情下我们也可能比较容易抑郁焦虑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耶稣教导我们思想神对我们的供应、设计、重视、陪伴，也思想自己的有限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从新规划人生的目标优先顺序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可是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假如抑郁焦虑比较严重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就需要按照程序处理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寻求专业治疗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特别需要注意自己是否有躯体化抑郁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05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2835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37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不要忧虑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耶稣在登山宝训的听众多数是社会下层的穷人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在罗马人的压迫下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很多忧虑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今天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我们在疫情冲击下也很多忧虑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耶稣安慰我们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叫我们不要忧虑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也教导我们如何面对忧虑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解释这段经文应该先把耶稣在前面讲的一段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19-24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节解释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可是因为时间不够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我们就从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25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节开始讲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9953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耶稣教我们如何面对忧虑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1.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思想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在忧虑的时候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要思想爱我们的天父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◇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思想他是供应我们的神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V26: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你们看天空的飞鸟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它们不撒种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不收割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也不收进仓里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你们的天父尚且养活它们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难道你们不比它们更宝贵吗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天父供应飞鸟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当然也会供应我们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因为我们比飞鸟贵重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89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面对忧虑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2.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思想天父智慧的设计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◇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思想天父有智慧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对我们生命有设计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V28-29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：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试想田野的百合花怎样生长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它们不劳苦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也不纺织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但我告诉你们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就是所罗门最威荣的时候所穿的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也比不上这花中的一朵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耶稣的意思：美丽的百合花是神设计的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我们生命中的遭遇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也都有神的设计和安排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虽然我们不明白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6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面对忧虑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3.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思想天父宝贵我们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◇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思想天父看重我们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我们的生命是极其宝贵的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V30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：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田野的草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今天还在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明天就投进炉里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神尚且这样妆扮它们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小信的人哪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何况你们呢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神妆扮不重要的小草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当然要照顾我们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因为我们是神所看重的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我们的价值比小草大很多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94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面对忧虑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4.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思想自己的有限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需要知道自己很有限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可是我们必须要做所该做的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◇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记得我们能掌控的非常少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V27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：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你们中间谁能用忧虑使自己的寿命延长一刻呢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◇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可是今天能做的事情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我们必须去做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却不要担负太多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V34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：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一天的难处一天当就够了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07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面对忧虑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5.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要有目标有盼望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生活必须有目标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有优先顺序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每天盼望天父赐下新的恩典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◇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立志为主而活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V33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：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你们要先求他的国和他的义</a:t>
            </a:r>
            <a:endParaRPr lang="en-US" altLang="zh-CN" sz="440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◇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盼望每一天经历神新的恩典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V33 : 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这一切都必加给你们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60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面对忧虑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记住耶稣的陪伴与同在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虽然神不一定照我们的祈求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拿去我们一切的困难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可是神答应陪伴我们走过每一个人生中的困境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在我们每一个难处里耶稣都亲自陪伴着我们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耶稣是道成肉身的以马内利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他的陪伴、同在、同行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安慰我们鼓励我们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叫我们能承担忧虑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55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Hsu Templat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Hsu Template</Template>
  <TotalTime>1973</TotalTime>
  <Words>2044</Words>
  <Application>Microsoft Office PowerPoint</Application>
  <PresentationFormat>On-screen Show (4:3)</PresentationFormat>
  <Paragraphs>140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DFKai-SB</vt:lpstr>
      <vt:lpstr>KaiTi</vt:lpstr>
      <vt:lpstr>Arial</vt:lpstr>
      <vt:lpstr>Times New Roman</vt:lpstr>
      <vt:lpstr>Verdana</vt:lpstr>
      <vt:lpstr>Wingdings</vt:lpstr>
      <vt:lpstr>Hsu Template</vt:lpstr>
      <vt:lpstr>   不要忧虑R 马太6：25-34  徐理强长老 01.31.2021_CGCM粤语 R_02.21.2021_CGCM国语  </vt:lpstr>
      <vt:lpstr>PowerPoint Presentation</vt:lpstr>
      <vt:lpstr>不要忧虑</vt:lpstr>
      <vt:lpstr>耶稣教我们如何面对忧虑1.思想</vt:lpstr>
      <vt:lpstr>面对忧虑2.思想天父智慧的设计</vt:lpstr>
      <vt:lpstr>面对忧虑3.思想天父宝贵我们</vt:lpstr>
      <vt:lpstr>面对忧虑4.思想自己的有限</vt:lpstr>
      <vt:lpstr>面对忧虑5.要有目标有盼望</vt:lpstr>
      <vt:lpstr>面对忧虑:记住耶稣的陪伴与同在</vt:lpstr>
      <vt:lpstr>疫情下的抑郁焦虑:信心问题？ 精神健康问题？</vt:lpstr>
      <vt:lpstr>为什么在疫情中人更容易抑郁焦虑？</vt:lpstr>
      <vt:lpstr>疫情对各人影响：各因素互动2</vt:lpstr>
      <vt:lpstr>抑郁焦虑一般不是抑郁症</vt:lpstr>
      <vt:lpstr>有病需要治疗</vt:lpstr>
      <vt:lpstr>什么时候抑郁焦虑需要专业治疗</vt:lpstr>
      <vt:lpstr>抑郁症一定需要专业治疗?</vt:lpstr>
      <vt:lpstr>治疗的程序：假如我得了抑郁症</vt:lpstr>
      <vt:lpstr>抑郁症找专业治疗的障碍</vt:lpstr>
      <vt:lpstr>信仰障碍</vt:lpstr>
      <vt:lpstr>为什么基督徒可能得抑郁症</vt:lpstr>
      <vt:lpstr>抑郁症与罪/咒诅没有直接关系</vt:lpstr>
      <vt:lpstr>单靠祷告可以吗?还需要治疗?</vt:lpstr>
      <vt:lpstr>全人治疗的研究证据 </vt:lpstr>
      <vt:lpstr>结论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lkghsu</dc:creator>
  <cp:lastModifiedBy>George Hsu</cp:lastModifiedBy>
  <cp:revision>57</cp:revision>
  <cp:lastPrinted>2002-03-27T18:41:19Z</cp:lastPrinted>
  <dcterms:created xsi:type="dcterms:W3CDTF">2015-08-19T22:10:50Z</dcterms:created>
  <dcterms:modified xsi:type="dcterms:W3CDTF">2021-02-20T19:51:44Z</dcterms:modified>
</cp:coreProperties>
</file>