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26"/>
  </p:notesMasterIdLst>
  <p:handoutMasterIdLst>
    <p:handoutMasterId r:id="rId27"/>
  </p:handoutMasterIdLst>
  <p:sldIdLst>
    <p:sldId id="406" r:id="rId2"/>
    <p:sldId id="265" r:id="rId3"/>
    <p:sldId id="269" r:id="rId4"/>
    <p:sldId id="270" r:id="rId5"/>
    <p:sldId id="1620" r:id="rId6"/>
    <p:sldId id="1621" r:id="rId7"/>
    <p:sldId id="1622" r:id="rId8"/>
    <p:sldId id="1625" r:id="rId9"/>
    <p:sldId id="1623" r:id="rId10"/>
    <p:sldId id="1599" r:id="rId11"/>
    <p:sldId id="1619" r:id="rId12"/>
    <p:sldId id="1427" r:id="rId13"/>
    <p:sldId id="1626" r:id="rId14"/>
    <p:sldId id="1578" r:id="rId15"/>
    <p:sldId id="1483" r:id="rId16"/>
    <p:sldId id="1615" r:id="rId17"/>
    <p:sldId id="1616" r:id="rId18"/>
    <p:sldId id="1485" r:id="rId19"/>
    <p:sldId id="1486" r:id="rId20"/>
    <p:sldId id="1487" r:id="rId21"/>
    <p:sldId id="1577" r:id="rId22"/>
    <p:sldId id="1488" r:id="rId23"/>
    <p:sldId id="1624" r:id="rId24"/>
    <p:sldId id="287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FF"/>
    <a:srgbClr val="FF5050"/>
    <a:srgbClr val="333399"/>
    <a:srgbClr val="6600FF"/>
    <a:srgbClr val="CC66FF"/>
    <a:srgbClr val="FFFF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44" autoAdjust="0"/>
    <p:restoredTop sz="94611" autoAdjust="0"/>
  </p:normalViewPr>
  <p:slideViewPr>
    <p:cSldViewPr>
      <p:cViewPr varScale="1">
        <p:scale>
          <a:sx n="57" d="100"/>
          <a:sy n="57" d="100"/>
        </p:scale>
        <p:origin x="402" y="78"/>
      </p:cViewPr>
      <p:guideLst>
        <p:guide orient="horz" pos="2160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0802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350804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29768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43195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4551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04552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88AB2-1214-43EE-BD91-01F24FE81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31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AB45-0D3C-4E5C-A0B5-126A4E54F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8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20049-3DB3-4CD7-9E5C-FA8EFFC74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67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E0ED4-9136-47F4-BFA4-F1BDF6906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04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D4E04-6C53-4E17-91F1-E45933DE4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4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BAF62-11E4-4526-9F58-F3A734361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2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07D3D-3146-4D80-9D30-CD87790DE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06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6182F-B999-47A6-8714-C13D3C3046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22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D609E-A85F-4694-8F05-DB47C9869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1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874A8-7392-4C7C-8E15-EA6AD14BF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38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E2392-0E2E-4D08-B155-6B8C4B679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18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70349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49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49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70349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0350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50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51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351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3527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03528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3529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3530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4A86F42-940A-4D63-908E-F73598A28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0353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1524000"/>
            <a:ext cx="9144000" cy="5334000"/>
          </a:xfrm>
        </p:spPr>
        <p:txBody>
          <a:bodyPr anchorCtr="0"/>
          <a:lstStyle/>
          <a:p>
            <a:pPr>
              <a:defRPr/>
            </a:pPr>
            <a:r>
              <a:rPr lang="zh-CN" altLang="en-US" sz="66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两种医治</a:t>
            </a:r>
            <a:br>
              <a:rPr lang="en-US" altLang="zh-CN" sz="66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r>
              <a:rPr lang="zh-CN" altLang="en-US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路</a:t>
            </a:r>
            <a:r>
              <a:rPr lang="en-US" altLang="zh-CN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17</a:t>
            </a:r>
            <a:r>
              <a:rPr lang="zh-CN" altLang="en-US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US" altLang="zh-CN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11-19</a:t>
            </a:r>
            <a:br>
              <a:rPr lang="en-US" altLang="zh-CN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br>
              <a:rPr lang="en-US" altLang="zh-CN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r>
              <a:rPr lang="zh-CN" altLang="en-US" sz="40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徐理强长老</a:t>
            </a:r>
            <a:br>
              <a:rPr lang="en-US" altLang="zh-CN" sz="40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r>
              <a:rPr lang="en-US" altLang="zh-CN" sz="40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CGCM_03.19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629400"/>
            <a:ext cx="9144000" cy="228600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583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096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我的心路历程</a:t>
            </a:r>
            <a:r>
              <a:rPr lang="en-US" altLang="zh-CN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跨过的障碍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我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19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岁决定做精神科医生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自问后的决定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当时教会说我当精神科医师必定放弃信仰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毕业后去英国学习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老师说我接受精神分析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心态成熟之后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就放弃信仰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1973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好朋友送我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Competent To Counsel 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中译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《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成功的辅导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》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当时的改革宗学者认为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没有心理疾病或精神病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都是灵性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信心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信仰问题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朋友们恐怕我远离圣经信仰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换而言之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教会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敌视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我的专业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我的专业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轻看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我的信仰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98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我的心路历程</a:t>
            </a:r>
            <a:r>
              <a:rPr lang="en-US" altLang="zh-CN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跨过的障碍</a:t>
            </a:r>
            <a:r>
              <a:rPr lang="en-US" altLang="zh-CN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我也很多挣扎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信仰如何贯穿专业？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50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年来靠神的恩典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看书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和导师如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John Stott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的带领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跨过下面四个障碍和问题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圣经与科学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精神科学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心理学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有矛盾吗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精神病是什么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灵性问题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有罪不肯悔改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鬼附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精神病是虚构的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为什么基督徒可以得精神病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精神病可以治疗吗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单靠祷告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治疗是治标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治本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00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圣经与科学不同层面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神两种启示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圣经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;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大自然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神不同层面的启示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圣经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终极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//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意义层面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Meaning</a:t>
            </a: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科学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机制层面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Mechanism</a:t>
            </a: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不同层面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并不矛盾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解释不同问题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:Why? How?</a:t>
            </a: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解决不同问题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:Meaning? Method?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925BF2E-0BAA-4BC4-848C-4CE987DFA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909885"/>
            <a:ext cx="1101672" cy="948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7912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精神科学看抑郁症发病原因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抑郁症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基因与环境互动造成大脑功能紊乱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抑郁症基因四十多处变异已经找到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灵性好可以抵抗环境诱因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灵性好不能改变基因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所以有基因变异的基督徒就是灵性很好还是可以得抑郁症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951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-152400" y="0"/>
            <a:ext cx="9448800" cy="5334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抑郁症与罪</a:t>
            </a:r>
            <a:r>
              <a:rPr lang="en-US" altLang="zh-CN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/</a:t>
            </a:r>
            <a:r>
              <a:rPr lang="zh-CN" altLang="en-US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咒诅没有直接关系</a:t>
            </a:r>
            <a:endParaRPr lang="en-US" altLang="zh-CN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85800"/>
            <a:ext cx="9144000" cy="61722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1.100%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罪人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心里有偶像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,10%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抑郁症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一般诱因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别人犯罪的后果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抛弃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虐待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很多诱因跟罪无关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失业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亲友死亡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生病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天灾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车祸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犯罪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心里有偶像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只是诱因之一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缺乏信心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罪咎感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是抑郁症的后果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6.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许多好基督徒有抑郁症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马丁路德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司布真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史伯福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加内尔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特瑞沙修女 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52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altLang="zh-CN" sz="52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702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抑郁焦虑单靠祷告可以吗</a:t>
            </a:r>
            <a:r>
              <a:rPr lang="en-US" altLang="zh-CN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祷告与治疗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效果不一样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灵性更新不同精神病得医治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两者有良性互动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但两者并不一样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有美好灵性不一定有健康的精神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有精神健康不一定有美好的灵性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证据在哪里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?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736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全人治疗 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刘富理牧师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以前台福神学院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正道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院长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福乐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Fuller 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神学院博士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博士论文：以全人治疗医治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98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病人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其中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25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个病人有抑郁焦虑，强迫等精神疾病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全人治疗：认罪，悔改，饶恕得罪自己的人，刘牧师为他们按手祷告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五年后效果如何？   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785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蔡茂堂牧师的追踪研究 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蔡茂堂牧师：三一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Trinity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神学院博士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博士论文：研究刘牧师全人治疗的五年追踪结果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亲自访问刘牧师全人治疗个案中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25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个 精神病人 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看他们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年后情况如何 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40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067800" cy="838200"/>
          </a:xfrm>
        </p:spPr>
        <p:txBody>
          <a:bodyPr/>
          <a:lstStyle/>
          <a:p>
            <a:pPr algn="ctr"/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全人治療功效证据</a:t>
            </a:r>
            <a:endParaRPr lang="en-US" altLang="en-US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809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结果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这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25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个病人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(100%)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都认为被治疗后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靈命有明显长進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可是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只有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个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(20%)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精神症狀有进步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蔡牧師認爲全人治療对精神症状的功效少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对灵性复兴功效大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灵性与症状恢复不一定有直接关系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良性互动：灵性更新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帮助病人面对应付症状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endParaRPr lang="en-US" altLang="zh-CN" sz="4400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809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-228600" y="0"/>
            <a:ext cx="94488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基督教辅导可以改变同性戀取向吗 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76200" y="762000"/>
            <a:ext cx="9372600" cy="6096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Jones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&amp;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Yarhouse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2011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《Ex-Gays?》</a:t>
            </a:r>
          </a:p>
          <a:p>
            <a:pPr>
              <a:lnSpc>
                <a:spcPct val="90000"/>
              </a:lnSpc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研究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 5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年追踪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98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个接受深切基督徒辅导的同性恋者</a:t>
            </a:r>
            <a:endParaRPr lang="en-US" sz="4400" dirty="0">
              <a:solidFill>
                <a:srgbClr val="FFFF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结果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基督教辅导只改变了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15%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同性恋者性取向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:85%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同性取向没有被改变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更大的功效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另外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30%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同性恋取向虽然没有被改变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却因辅导拒绝同性恋行为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也不再认同自己是同性恋者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良性互动：灵性更新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帮助同性恋者处理同性恋取向</a:t>
            </a:r>
            <a:endParaRPr lang="en-US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186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096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两种医治 路</a:t>
            </a:r>
            <a:r>
              <a:rPr lang="en-US" altLang="zh-CN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17</a:t>
            </a:r>
            <a:r>
              <a:rPr lang="zh-CN" altLang="en-US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US" altLang="zh-CN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11-19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76200" y="685800"/>
            <a:ext cx="9296400" cy="83058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耶稣往耶路撒冷去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经过撒玛利亚和加利利中间的地区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他进入一个村子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有十个麻风病人迎面而来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远远地站着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高声说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 “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耶稣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老师啊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可怜我们吧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.” 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耶稣看见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就对他们说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“你们去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把身体给祭司检查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”他们正去的时候就洁净了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其中有一个见自己已经好了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就回来大声归荣耀给神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又俯伏在耶稣脚前感谢他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这人是撒玛利亚人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耶稣回答说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 “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洁净了的不是十个人吗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那九个在哪里呢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除了这外族人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再没有别人回来归荣耀给神吗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?”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于是他对那人说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 “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起来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走吧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你的信救了你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!”</a:t>
            </a:r>
            <a:endParaRPr lang="en-US" altLang="zh-CN" sz="3800" dirty="0">
              <a:solidFill>
                <a:srgbClr val="FFFF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8119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祷告与治疗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治疗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主要针对器质改变的症状和减少环境诱因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祷告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建造灵命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主要改变自己心态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灵命建造与治疗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效果不一样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单靠祷告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少数病人症状可以消失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症状对自己与别人造成伤害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所以应该治疗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也应该祷告追求灵命更新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更应该自问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我该如何回应？</a:t>
            </a:r>
          </a:p>
        </p:txBody>
      </p:sp>
    </p:spTree>
    <p:extLst>
      <p:ext uri="{BB962C8B-B14F-4D97-AF65-F5344CB8AC3E}">
        <p14:creationId xmlns:p14="http://schemas.microsoft.com/office/powerpoint/2010/main" val="4197808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096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悔改后还可以复发的案例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女经管经理</a:t>
            </a:r>
            <a:r>
              <a:rPr lang="en-US" altLang="zh-CN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,35</a:t>
            </a:r>
            <a:r>
              <a:rPr lang="zh-CN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岁</a:t>
            </a:r>
            <a:r>
              <a:rPr lang="en-US" altLang="zh-CN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;</a:t>
            </a:r>
            <a:r>
              <a:rPr lang="zh-CN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成功</a:t>
            </a:r>
            <a:r>
              <a:rPr lang="en-US" altLang="zh-CN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有钱</a:t>
            </a:r>
            <a:endParaRPr lang="en-US" altLang="zh-CN" sz="40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30</a:t>
            </a:r>
            <a:r>
              <a:rPr lang="zh-CN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岁生孩子后抑郁</a:t>
            </a:r>
            <a:r>
              <a:rPr lang="en-US" altLang="zh-CN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药物治疗效果好</a:t>
            </a:r>
            <a:endParaRPr lang="en-US" altLang="zh-CN" sz="40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6</a:t>
            </a:r>
            <a:r>
              <a:rPr lang="zh-CN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个月后停药</a:t>
            </a:r>
            <a:r>
              <a:rPr lang="en-US" altLang="zh-CN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情况很好</a:t>
            </a:r>
            <a:endParaRPr lang="en-US" altLang="zh-CN" sz="40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接受基督教辅导</a:t>
            </a:r>
            <a:r>
              <a:rPr lang="en-US" altLang="zh-CN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发现心里有许多偶像</a:t>
            </a:r>
            <a:r>
              <a:rPr lang="en-US" altLang="zh-CN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金钱</a:t>
            </a:r>
            <a:r>
              <a:rPr lang="en-US" altLang="zh-CN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名利</a:t>
            </a:r>
            <a:r>
              <a:rPr lang="en-US" altLang="zh-CN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权力</a:t>
            </a:r>
            <a:r>
              <a:rPr lang="en-US" altLang="zh-CN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;</a:t>
            </a:r>
            <a:r>
              <a:rPr lang="zh-CN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悔改</a:t>
            </a:r>
            <a:r>
              <a:rPr lang="en-US" altLang="zh-CN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灵性进步</a:t>
            </a:r>
            <a:endParaRPr lang="en-US" altLang="zh-CN" sz="40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三年后</a:t>
            </a:r>
            <a:r>
              <a:rPr lang="en-US" altLang="zh-CN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抑郁症状复发</a:t>
            </a:r>
            <a:r>
              <a:rPr lang="en-US" altLang="zh-CN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;</a:t>
            </a:r>
            <a:r>
              <a:rPr lang="zh-CN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躯体化症状</a:t>
            </a:r>
            <a:endParaRPr lang="en-US" altLang="zh-CN" sz="40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懊恼</a:t>
            </a:r>
            <a:r>
              <a:rPr lang="en-US" altLang="zh-CN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我已经悔改</a:t>
            </a:r>
            <a:r>
              <a:rPr lang="en-US" altLang="zh-CN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为何复发</a:t>
            </a:r>
            <a:r>
              <a:rPr lang="en-US" altLang="zh-CN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理由</a:t>
            </a:r>
            <a:r>
              <a:rPr lang="en-US" altLang="zh-CN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抑郁症基因还在</a:t>
            </a:r>
            <a:r>
              <a:rPr lang="en-US" altLang="zh-CN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复发的几率仍然存在</a:t>
            </a:r>
            <a:endParaRPr lang="en-US" altLang="zh-CN" sz="40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在这情况下应该自问</a:t>
            </a: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我该如何回应？</a:t>
            </a:r>
            <a:endParaRPr lang="en-US" altLang="zh-CN" sz="4000" dirty="0">
              <a:solidFill>
                <a:srgbClr val="FFFF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80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单靠祷告案例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838200"/>
            <a:ext cx="9144000" cy="60198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45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岁护士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,9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年前生儿子产后抑郁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严重抑郁两年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能上班但无法做家务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医院多次建议治疗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她却坚持单靠祷告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年后走出来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7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年来每年换季情绪有反复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:2-3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个月情绪低落但不严重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;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她很感恩因为不需要治疗 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19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岁女儿进大学前告诉母亲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:9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年来母亲的抑郁对她造成很大伤害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:10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岁开始承担母亲责任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失去青春期快乐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不治疗的代价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女儿来承担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需要自问该如何回应？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615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5334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教会需要面对信仰如何落实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华人教会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40%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家里有精神问题的人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精神病基因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2015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已经找到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10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年来做讲座后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很多人私下告诉我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他们的小孩有同性恋取向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五个大型几千人的双生子研究都有一致的结果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同性取向有基因因素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华人教会需要面对事实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挑战自己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  <p:sp>
        <p:nvSpPr>
          <p:cNvPr id="4" name="Smiley Face 3">
            <a:extLst>
              <a:ext uri="{FF2B5EF4-FFF2-40B4-BE49-F238E27FC236}">
                <a16:creationId xmlns:a16="http://schemas.microsoft.com/office/drawing/2014/main" id="{42B58441-E8F5-4C39-803B-23526D1939FE}"/>
              </a:ext>
            </a:extLst>
          </p:cNvPr>
          <p:cNvSpPr/>
          <p:nvPr/>
        </p:nvSpPr>
        <p:spPr>
          <a:xfrm>
            <a:off x="8382000" y="50800"/>
            <a:ext cx="685800" cy="685800"/>
          </a:xfrm>
          <a:prstGeom prst="smileyFace">
            <a:avLst/>
          </a:prstGeom>
          <a:solidFill>
            <a:srgbClr val="FFFF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388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挑战自己省察自问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我们今天寻求什么？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我们单单需要身体得医治吗？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精神病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同性取向的基督徒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假如没被完全医治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应该如何过合神心意的生活？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我是一个健康的基督徒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应该如何过讨神喜悦的人生？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我对今天的文化里的问题应该如何回应？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659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医治十个麻风病人的神迹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耶稣没有向麻风病人提悔改赦罪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也没有向他们宣告医治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只叫他们去把身体给祭师检查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他们正去的时候就被医治了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(</a:t>
            </a:r>
            <a:r>
              <a:rPr lang="en-US" altLang="zh-CN" sz="3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NKJ/NIV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     as they went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）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只有一个回来俯伏感谢耶稣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大声归荣耀给神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耶稣对他说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你的信叫你痊愈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健康）了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2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NKJ/</a:t>
            </a:r>
            <a:r>
              <a:rPr lang="en-US" altLang="zh-CN" sz="2600" dirty="0" err="1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NIV</a:t>
            </a:r>
            <a:r>
              <a:rPr lang="en-US" altLang="zh-CN" sz="4400" dirty="0" err="1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:Your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faith has made you well)</a:t>
            </a:r>
          </a:p>
        </p:txBody>
      </p:sp>
    </p:spTree>
    <p:extLst>
      <p:ext uri="{BB962C8B-B14F-4D97-AF65-F5344CB8AC3E}">
        <p14:creationId xmlns:p14="http://schemas.microsoft.com/office/powerpoint/2010/main" val="1755798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医治麻风病人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福音书两处</a:t>
            </a:r>
            <a:r>
              <a:rPr lang="en-US" altLang="zh-CN" sz="36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(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</a:t>
            </a:r>
            <a:r>
              <a:rPr lang="en-US" altLang="zh-CN" sz="36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1:44;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路</a:t>
            </a:r>
            <a:r>
              <a:rPr lang="en-US" altLang="zh-CN" sz="36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17:11-19)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详细记载耶稣医治麻风病人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都叫他们去给祭师检查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一处叫他们也需要献祭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(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1:44)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两处都没有在医治的时候提赦罪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两个讨论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1.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两种医治？身体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心灵？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2.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基督与文化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给祭师检查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?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06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两种医治</a:t>
            </a:r>
            <a:r>
              <a:rPr lang="en-US" altLang="zh-CN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耶稣医治的方法机制不一样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在这里耶稣只叫他们去给祭师检查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他们就去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(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以信心与行动来回应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)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正去的时候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(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回应的时候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)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就被医治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在别处</a:t>
            </a:r>
            <a:r>
              <a:rPr lang="en-US" altLang="zh-CN" sz="36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(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</a:t>
            </a:r>
            <a:r>
              <a:rPr lang="en-US" altLang="zh-CN" sz="36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1:41)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耶稣伸手摸麻风病人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在这段经文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十个人得身体医治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可是只有一个回来感谢耶稣赞美神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撒玛利亚人得救恩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也得身体医治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27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两种医治</a:t>
            </a:r>
            <a:r>
              <a:rPr lang="en-US" altLang="zh-CN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3726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身体得医治和心灵被更新是两回事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与耶稣相遇有四个可能的结果：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1.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身体医治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灵性更新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2.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身体医治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灵性没有更新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3. 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灵性更新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身体没有医治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4.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身体灵性都没有被医治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分别在哪里？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有没有自问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我该如何回应这恩典？</a:t>
            </a:r>
            <a:endParaRPr lang="en-US" altLang="zh-CN" sz="44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801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096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给祭师察看</a:t>
            </a:r>
            <a:r>
              <a:rPr lang="en-US" altLang="zh-CN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有解经家认为圣经里的麻风病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其实包括很多其他的皮肤病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麻风细菌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Hansen’s bacillus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造成严重器质结构的破坏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耶稣的医治带来器质结构修复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所以耶稣要求麻风病人去请祭师察看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证明皮肤的破坏已经修复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一般教会对麻风病没有认识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真的看到可能被吓倒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78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给祭师察看</a:t>
            </a:r>
            <a:r>
              <a:rPr lang="en-US" altLang="zh-CN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祭师察看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证明麻风造成的器质改变已经修复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也是遵照摩西律法的要求</a:t>
            </a:r>
            <a:r>
              <a:rPr lang="en-US" altLang="zh-CN" sz="35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(</a:t>
            </a:r>
            <a:r>
              <a:rPr lang="zh-CN" altLang="en-US" sz="35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利</a:t>
            </a:r>
            <a:r>
              <a:rPr lang="en-US" altLang="zh-CN" sz="35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13,14)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除非有特殊原因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耶稣行事一般遵照或成全文化的要求与规定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耶稣的使命也包括敌对或改变更新文化？安息日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禁食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我们需要自问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今天基督徒有一个文化的使命吗？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 </a:t>
            </a:r>
            <a:endParaRPr lang="en-US" altLang="zh-CN" sz="4400" dirty="0">
              <a:solidFill>
                <a:srgbClr val="FFFF0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521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今天基督徒的困惑与挣扎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76200" y="762000"/>
            <a:ext cx="9372600" cy="60960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1.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治疗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很多基督徒认为抑郁症只需要靠祷告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在中国很多教会认为需要赶鬼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2.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文化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很多基督徒搞不清楚基督与文化的关系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比如基督教是否需要中国化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这些问题不好讨论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跟核心信仰无关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跟看法与观点和思想架构有关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教育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种族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经济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社会阶层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居住地区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个性成长背景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决定观点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岂不需要首先自问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我该如何回应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99079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Hsu Templat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Hsu Template</Template>
  <TotalTime>986</TotalTime>
  <Words>1858</Words>
  <Application>Microsoft Office PowerPoint</Application>
  <PresentationFormat>On-screen Show (4:3)</PresentationFormat>
  <Paragraphs>163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DFKai-SB</vt:lpstr>
      <vt:lpstr>KaiTi</vt:lpstr>
      <vt:lpstr>Arial</vt:lpstr>
      <vt:lpstr>Times New Roman</vt:lpstr>
      <vt:lpstr>Verdana</vt:lpstr>
      <vt:lpstr>Wingdings</vt:lpstr>
      <vt:lpstr>Hsu Template</vt:lpstr>
      <vt:lpstr>两种医治 路17：11-19  徐理强长老 CGCM_03.19</vt:lpstr>
      <vt:lpstr>两种医治 路17：11-19</vt:lpstr>
      <vt:lpstr>医治十个麻风病人的神迹</vt:lpstr>
      <vt:lpstr>医治麻风病人</vt:lpstr>
      <vt:lpstr>两种医治1</vt:lpstr>
      <vt:lpstr>两种医治2</vt:lpstr>
      <vt:lpstr>给祭师察看1</vt:lpstr>
      <vt:lpstr>给祭师察看2</vt:lpstr>
      <vt:lpstr>今天基督徒的困惑与挣扎</vt:lpstr>
      <vt:lpstr>我的心路历程:跨过的障碍</vt:lpstr>
      <vt:lpstr>我的心路历程:跨过的障碍2</vt:lpstr>
      <vt:lpstr>圣经与科学不同层面</vt:lpstr>
      <vt:lpstr>精神科学看抑郁症发病原因</vt:lpstr>
      <vt:lpstr>抑郁症与罪/咒诅没有直接关系</vt:lpstr>
      <vt:lpstr>抑郁焦虑单靠祷告可以吗?</vt:lpstr>
      <vt:lpstr>全人治疗 </vt:lpstr>
      <vt:lpstr>蔡茂堂牧师的追踪研究 </vt:lpstr>
      <vt:lpstr>全人治療功效证据</vt:lpstr>
      <vt:lpstr>基督教辅导可以改变同性戀取向吗 </vt:lpstr>
      <vt:lpstr>祷告与治疗</vt:lpstr>
      <vt:lpstr>悔改后还可以复发的案例</vt:lpstr>
      <vt:lpstr>单靠祷告案例</vt:lpstr>
      <vt:lpstr>教会需要面对信仰如何落实</vt:lpstr>
      <vt:lpstr>挑战自己省察自问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lkghsu</dc:creator>
  <cp:lastModifiedBy>lkghsu@gmail.com</cp:lastModifiedBy>
  <cp:revision>48</cp:revision>
  <cp:lastPrinted>2002-03-27T18:41:19Z</cp:lastPrinted>
  <dcterms:created xsi:type="dcterms:W3CDTF">2015-08-19T22:10:50Z</dcterms:created>
  <dcterms:modified xsi:type="dcterms:W3CDTF">2019-09-22T11:01:08Z</dcterms:modified>
</cp:coreProperties>
</file>