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70" r:id="rId2"/>
    <p:sldId id="271" r:id="rId3"/>
    <p:sldId id="273" r:id="rId4"/>
    <p:sldId id="274" r:id="rId5"/>
    <p:sldId id="1584" r:id="rId6"/>
    <p:sldId id="275" r:id="rId7"/>
    <p:sldId id="276" r:id="rId8"/>
    <p:sldId id="277" r:id="rId9"/>
    <p:sldId id="278" r:id="rId10"/>
    <p:sldId id="279" r:id="rId11"/>
    <p:sldId id="280" r:id="rId12"/>
    <p:sldId id="266" r:id="rId13"/>
    <p:sldId id="267" r:id="rId14"/>
    <p:sldId id="268" r:id="rId15"/>
    <p:sldId id="283" r:id="rId16"/>
    <p:sldId id="281" r:id="rId17"/>
    <p:sldId id="282" r:id="rId18"/>
    <p:sldId id="289" r:id="rId19"/>
    <p:sldId id="284" r:id="rId20"/>
    <p:sldId id="285" r:id="rId21"/>
    <p:sldId id="286" r:id="rId22"/>
    <p:sldId id="287" r:id="rId23"/>
    <p:sldId id="1583" r:id="rId24"/>
    <p:sldId id="28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FF5050"/>
    <a:srgbClr val="333399"/>
    <a:srgbClr val="6600FF"/>
    <a:srgbClr val="CC66FF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933" autoAdjust="0"/>
    <p:restoredTop sz="94611" autoAdjust="0"/>
  </p:normalViewPr>
  <p:slideViewPr>
    <p:cSldViewPr>
      <p:cViewPr varScale="1">
        <p:scale>
          <a:sx n="57" d="100"/>
          <a:sy n="57" d="100"/>
        </p:scale>
        <p:origin x="28" y="128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92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80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080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398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455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0455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8AB2-1214-43EE-BD91-01F24FE81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5AB45-0D3C-4E5C-A0B5-126A4E54F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8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20049-3DB3-4CD7-9E5C-FA8EFFC74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0ED4-9136-47F4-BFA4-F1BDF6906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D4E04-6C53-4E17-91F1-E45933DE4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AF62-11E4-4526-9F58-F3A734361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7D3D-3146-4D80-9D30-CD87790D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182F-B999-47A6-8714-C13D3C30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D609E-A85F-4694-8F05-DB47C9869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874A8-7392-4C7C-8E15-EA6AD14BF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2392-0E2E-4D08-B155-6B8C4B679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1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034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4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4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034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4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35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035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5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35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5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352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0352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352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353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4A86F42-940A-4D63-908E-F73598A28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353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9144000" cy="5486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6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不要怕</a:t>
            </a:r>
            <a:b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马太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26-39</a:t>
            </a:r>
            <a:b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zh-CN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徐理强长老</a:t>
            </a:r>
            <a:b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CGCM_03.2020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629400"/>
            <a:ext cx="9144000" cy="2286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6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持定永恒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v28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那些杀身体却不能杀灵魂的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不要怕他们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倒要怕那位能把灵魂和身体都投入地狱里的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常常提醒自己身体的死亡不是人生的结束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提醒自己不要惧怕今生的灾难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今生要做永恒里有价值的事情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苦难中经历主保守爱护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v29-31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两只麻雀不是卖一个大钱吗？但你们的父若不许可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一只也不会掉在地上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甚至你们的头发都一一数过了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所以不要怕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你们比许多麻雀贵重得多呢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学习数算每天神给我们的恩典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存感恩的心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4.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认识承认耶稣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v32,33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凡在人面前承认我的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我在我天父面前也要承认他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在人面前不认我的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我在我天父面前也要不认他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在每天的读经祷告中认识耶稣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在每天生活的细节中经历耶稣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向撒旦与世界承认自己认识耶稣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5.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接受苦难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v34-36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你们不要以为我来了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是要给地上带来和平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我并没有带来和平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却带来刀剑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因为我来了是要叫人分裂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人与父亲作对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女儿与母亲作对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媳妇与婆婆作对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人的仇敌就是自己的家人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耶稣是和平之君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也带来人与神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人与人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人与自己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人与环境的和平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可是信仰耶稣也造成矛盾斗争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我们的信仰在今生有两面的真理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不能解释的疑问：谦卑接受，盼望永恒中有和平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6.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舍去旧我得着真我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v37-39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爱父母过于爱我的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不配作属我的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爱儿女过于爱我的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不配作属我的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凡不背起自己的十字架来跟从我的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也不配作属我的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顾惜自己生命的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必要丧掉生命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但为我牺牲生命的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必要得着生命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人有尊贵的一面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也有邪恶的一面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接受尊贵一面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舍弃撇下邪恶一面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耶稣要求我们放弃扭曲的价值观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新冠病毒美国疫情</a:t>
            </a:r>
            <a:endParaRPr lang="en-US" altLang="zh-CN"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Covid-19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带来很多焦虑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这是正常的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面对疫情却没有焦虑是病态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愚昧无知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Covid-19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带来很多焦虑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7765B-416B-41B6-88C9-1F4AB584B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不要怕</a:t>
            </a:r>
            <a: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很多基督徒相信是神容许的危难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我们借这危难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好好评估大脑惧怕讯号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反省思想耶稣对门徒的话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人有很大的盲点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需要灾难提醒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不要惧怕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不是单单想天上的事情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不要想地上的疫情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基督徒需要放弃天真的愚昧无知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3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林前</a:t>
            </a:r>
            <a:r>
              <a:rPr lang="en-US" altLang="zh-CN" sz="3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en-US" sz="3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3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3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弟兄们，你们在思想上不要作小孩子，在思想上作成年人</a:t>
            </a:r>
            <a:r>
              <a:rPr lang="zh-CN" altLang="en-US" sz="44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>
              <a:defRPr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不要怕</a:t>
            </a:r>
            <a: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而是要从神的两个启示来面对惧怕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从圣经来思想人生目标意义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从神大自然启示来考虑疫情的机制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尽基督徒公民的责任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我们今天应该放弃基督信仰跟文化社会一定是矛盾敌对的想法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不单以舍己的心态放弃呼吸器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应该争取成为有能力制造呼吸器的总裁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3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>
              <a:defRPr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不要怕</a:t>
            </a:r>
            <a: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大脑发出惧怕的讯号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需要解读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评估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有些时候大脑会发出错误的讯号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得焦虑症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恐慌症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创伤后遗症的患者大脑常常发出错误的恐惧讯号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这不是灵性信仰的问题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一般不能单靠读经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祷告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扶持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等待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需要对付大脑功能紊乱的机制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在今天复杂的世界里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教会特别需要有智慧用神两个启示来面对人生 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9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马太</a:t>
            </a:r>
            <a: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26-39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762000"/>
            <a:ext cx="9296400" cy="60960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所以不要怕他们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没有什么掩盖的事不被揭露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也没有什么秘密是人不知道的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我在暗处告诉你们的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你们要在明处讲出来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你们听见的耳语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要在房顶上宣扬出来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那些杀身体却不能杀灵魂的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不要怕他们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倒要怕那位能把灵魂和身体都投入地狱里的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两只麻雀不是卖一个大钱吗？但你们的父若不许可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一只也不会掉在地上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甚至你们的头发都一一数过了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所以不要怕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你们比许多麻雀贵重得多呢</a:t>
            </a:r>
            <a:r>
              <a:rPr lang="en-US" altLang="zh-CN" sz="40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786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66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90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26" name="Picture 2" descr="Amygdala | Facts, Position In Brain, Summary &amp; Function">
            <a:extLst>
              <a:ext uri="{FF2B5EF4-FFF2-40B4-BE49-F238E27FC236}">
                <a16:creationId xmlns:a16="http://schemas.microsoft.com/office/drawing/2014/main" id="{F2CB8841-FA56-4DBE-9993-118EC195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895850" cy="37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59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>
              <a:defRPr/>
            </a:pPr>
            <a:r>
              <a:rPr lang="zh-CN" altLang="en-US" sz="48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边缘系统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435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0A4AD4-3ECF-4A7B-B9DF-7079E0CED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76263"/>
            <a:ext cx="520065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3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凡在人面前承认我的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我在我天父面前也要承认他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在人面前不认我的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我在我天父面前也要不认他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你们不要以为我来了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是要给地上带来和平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我并没有带来和平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却带来刀剑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因为我来了是要叫人分裂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人与父亲作对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女儿与母亲作对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媳妇与婆婆作对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人的仇敌就是自己的家人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爱父母过于爱我的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不配作属我的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爱儿女过于爱我的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不配作属我的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凡不背起自己的十字架来跟从我的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也不配作属我的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顾惜自己生命的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必要丧掉生命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但为我牺牲生命的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必要得着生命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9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面对危难的惧怕</a:t>
            </a:r>
            <a:endParaRPr lang="en-US" altLang="zh-CN"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惧怕是生理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(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生物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)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现象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是大脑杏仁核对危难发出的信号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面对危难的时候惧怕是正常的反应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叫我们对惧怕的讯号作评估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然后做合适回应 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4" name="Picture 4" descr="mri_fear_side">
            <a:extLst>
              <a:ext uri="{FF2B5EF4-FFF2-40B4-BE49-F238E27FC236}">
                <a16:creationId xmlns:a16="http://schemas.microsoft.com/office/drawing/2014/main" id="{996A4358-070F-4E2C-A4EF-921FA238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8129"/>
            <a:ext cx="4572000" cy="337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89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杏仁核</a:t>
            </a:r>
            <a:r>
              <a:rPr lang="en-US" altLang="zh-CN" sz="4800" dirty="0" err="1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Amgdala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大脑惧怕讯号</a:t>
            </a:r>
            <a:endParaRPr lang="en-US" altLang="zh-CN" sz="4800" dirty="0">
              <a:solidFill>
                <a:srgbClr val="FFFF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r>
              <a:rPr lang="en-US" altLang="zh-CN" sz="4400" dirty="0" err="1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A'm'g'da'la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26" name="Picture 2" descr="Amygdala | Facts, Position In Brain, Summary &amp; Function">
            <a:extLst>
              <a:ext uri="{FF2B5EF4-FFF2-40B4-BE49-F238E27FC236}">
                <a16:creationId xmlns:a16="http://schemas.microsoft.com/office/drawing/2014/main" id="{F2CB8841-FA56-4DBE-9993-118EC195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122530"/>
            <a:ext cx="4895850" cy="37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ri_fear_side">
            <a:extLst>
              <a:ext uri="{FF2B5EF4-FFF2-40B4-BE49-F238E27FC236}">
                <a16:creationId xmlns:a16="http://schemas.microsoft.com/office/drawing/2014/main" id="{690B2D01-5FCE-4C6C-B6EF-5ACA26E17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53" y="780393"/>
            <a:ext cx="4572000" cy="337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3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面对危难却不怕</a:t>
            </a:r>
            <a:endParaRPr lang="en-US" altLang="zh-CN"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耶稣差遣十二门徒出去宣教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吩咐他们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不要怕他们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耶稣叫门徒面对宣教危难却不要怕：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1.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正常对人的惧怕可以叫门徒不敢出去宣教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2.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虽然惧怕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却不受惧怕捆绑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胜过惧怕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做应该做的事情：出去宣教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耶稣知道门徒也有很多惧怕</a:t>
            </a:r>
            <a:endParaRPr lang="en-US" altLang="zh-CN"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33400"/>
            <a:ext cx="9144000" cy="6705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不是没有惧怕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而是不要惧怕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不要惧怕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==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承认有惧怕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但胜过惧怕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10: 5-23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教门徒一些布道具体的做法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10: 26-39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讨论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门徒如何面对人生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没有直接讨论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如何胜过或克服惧怕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而是讨论面对惧怕的人生原则与意义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不是讨论方法机制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而是讨论原则意义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神在圣经里讨论原则意义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在大自然启示中显明创造的方法机制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基督徒需要同时关注神的两个启示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门徒该如何面对人生</a:t>
            </a:r>
            <a:endParaRPr lang="en-US" altLang="zh-CN"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不断见证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v26,27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持定永恒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v28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苦难中经历主保守和爱护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v29-31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4.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认识承认耶稣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v32,33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5.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接受苦难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v34-36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6.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舍去旧我得着真我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v37-39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不断见证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v26,27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我在暗处告诉你们的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你们要在明处讲出来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: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你们听见的耳语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,</a:t>
            </a:r>
            <a:r>
              <a:rPr lang="zh-CN" altLang="en-US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要在房顶上宣扬出来</a:t>
            </a:r>
            <a:r>
              <a:rPr lang="en-US" altLang="zh-CN" sz="44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基督徒的人生是见证主的人生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要活出耶稣基督的样式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我的人生目标是什么？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su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Hsu Template</Template>
  <TotalTime>1768</TotalTime>
  <Words>1292</Words>
  <Application>Microsoft Office PowerPoint</Application>
  <PresentationFormat>On-screen Show (4:3)</PresentationFormat>
  <Paragraphs>104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DFKai-SB</vt:lpstr>
      <vt:lpstr>KaiTi</vt:lpstr>
      <vt:lpstr>Arial</vt:lpstr>
      <vt:lpstr>Times New Roman</vt:lpstr>
      <vt:lpstr>Verdana</vt:lpstr>
      <vt:lpstr>Wingdings</vt:lpstr>
      <vt:lpstr>Hsu Template</vt:lpstr>
      <vt:lpstr>不要怕 马太10：26-39  徐理强长老 CGCM_03.2020</vt:lpstr>
      <vt:lpstr>马太10：26-39</vt:lpstr>
      <vt:lpstr>PowerPoint Presentation</vt:lpstr>
      <vt:lpstr>面对危难的惧怕</vt:lpstr>
      <vt:lpstr>杏仁核Amgdala:大脑惧怕讯号</vt:lpstr>
      <vt:lpstr>面对危难却不怕</vt:lpstr>
      <vt:lpstr>耶稣知道门徒也有很多惧怕</vt:lpstr>
      <vt:lpstr>门徒该如何面对人生</vt:lpstr>
      <vt:lpstr>1.不断见证v26,27</vt:lpstr>
      <vt:lpstr>2.持定永恒v28</vt:lpstr>
      <vt:lpstr>3.苦难中经历主保守爱护v29-31</vt:lpstr>
      <vt:lpstr>4.认识承认耶稣v32,33</vt:lpstr>
      <vt:lpstr>5.接受苦难v34-36</vt:lpstr>
      <vt:lpstr>6.舍去旧我得着真我v37-39</vt:lpstr>
      <vt:lpstr>新冠病毒美国疫情</vt:lpstr>
      <vt:lpstr>不要怕1</vt:lpstr>
      <vt:lpstr>不要怕2</vt:lpstr>
      <vt:lpstr>不要怕3</vt:lpstr>
      <vt:lpstr>PowerPoint Presentation</vt:lpstr>
      <vt:lpstr>PowerPoint Presentation</vt:lpstr>
      <vt:lpstr>PowerPoint Presentation</vt:lpstr>
      <vt:lpstr>PowerPoint Presentation</vt:lpstr>
      <vt:lpstr>边缘系统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lkghsu</dc:creator>
  <cp:lastModifiedBy>lkghsu@gmail.com</cp:lastModifiedBy>
  <cp:revision>51</cp:revision>
  <cp:lastPrinted>2002-03-27T18:41:19Z</cp:lastPrinted>
  <dcterms:created xsi:type="dcterms:W3CDTF">2015-08-19T22:10:50Z</dcterms:created>
  <dcterms:modified xsi:type="dcterms:W3CDTF">2020-03-29T12:38:22Z</dcterms:modified>
</cp:coreProperties>
</file>