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8"/>
  </p:notesMasterIdLst>
  <p:handoutMasterIdLst>
    <p:handoutMasterId r:id="rId29"/>
  </p:handoutMasterIdLst>
  <p:sldIdLst>
    <p:sldId id="277" r:id="rId2"/>
    <p:sldId id="278" r:id="rId3"/>
    <p:sldId id="1857" r:id="rId4"/>
    <p:sldId id="280" r:id="rId5"/>
    <p:sldId id="266" r:id="rId6"/>
    <p:sldId id="1428" r:id="rId7"/>
    <p:sldId id="1210" r:id="rId8"/>
    <p:sldId id="263" r:id="rId9"/>
    <p:sldId id="264" r:id="rId10"/>
    <p:sldId id="268" r:id="rId11"/>
    <p:sldId id="1855" r:id="rId12"/>
    <p:sldId id="1856" r:id="rId13"/>
    <p:sldId id="1433" r:id="rId14"/>
    <p:sldId id="1434" r:id="rId15"/>
    <p:sldId id="1432" r:id="rId16"/>
    <p:sldId id="1429" r:id="rId17"/>
    <p:sldId id="1430" r:id="rId18"/>
    <p:sldId id="282" r:id="rId19"/>
    <p:sldId id="1431" r:id="rId20"/>
    <p:sldId id="1863" r:id="rId21"/>
    <p:sldId id="1865" r:id="rId22"/>
    <p:sldId id="1859" r:id="rId23"/>
    <p:sldId id="1864" r:id="rId24"/>
    <p:sldId id="1860" r:id="rId25"/>
    <p:sldId id="1861" r:id="rId26"/>
    <p:sldId id="1862" r:id="rId2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976">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00"/>
    <a:srgbClr val="3399FF"/>
    <a:srgbClr val="FF5050"/>
    <a:srgbClr val="333399"/>
    <a:srgbClr val="6600FF"/>
    <a:srgbClr val="CC66FF"/>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373" autoAdjust="0"/>
    <p:restoredTop sz="93850" autoAdjust="0"/>
  </p:normalViewPr>
  <p:slideViewPr>
    <p:cSldViewPr>
      <p:cViewPr varScale="1">
        <p:scale>
          <a:sx n="68" d="100"/>
          <a:sy n="68" d="100"/>
        </p:scale>
        <p:origin x="300" y="80"/>
      </p:cViewPr>
      <p:guideLst>
        <p:guide orient="horz" pos="2160"/>
        <p:guide pos="2976"/>
      </p:guideLst>
    </p:cSldViewPr>
  </p:slideViewPr>
  <p:outlineViewPr>
    <p:cViewPr>
      <p:scale>
        <a:sx n="33" d="100"/>
        <a:sy n="33" d="100"/>
      </p:scale>
      <p:origin x="0" y="-6312"/>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40" d="100"/>
          <a:sy n="40" d="100"/>
        </p:scale>
        <p:origin x="-1488"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manualLayout>
          <c:layoutTarget val="inner"/>
          <c:xMode val="edge"/>
          <c:yMode val="edge"/>
          <c:x val="9.617957130358705E-2"/>
          <c:y val="3.3203083989501316E-2"/>
          <c:w val="0.77524896887889017"/>
          <c:h val="0.73354002624671921"/>
        </c:manualLayout>
      </c:layout>
      <c:bar3DChart>
        <c:barDir val="col"/>
        <c:grouping val="clustered"/>
        <c:varyColors val="0"/>
        <c:ser>
          <c:idx val="0"/>
          <c:order val="0"/>
          <c:tx>
            <c:strRef>
              <c:f>Sheet1!$B$1</c:f>
              <c:strCache>
                <c:ptCount val="1"/>
                <c:pt idx="0">
                  <c:v>碱基对</c:v>
                </c:pt>
              </c:strCache>
            </c:strRef>
          </c:tx>
          <c:spPr>
            <a:solidFill>
              <a:srgbClr val="FFFF00"/>
            </a:solidFill>
          </c:spPr>
          <c:invertIfNegative val="0"/>
          <c:cat>
            <c:strRef>
              <c:f>Sheet1!$A$2:$A$5</c:f>
              <c:strCache>
                <c:ptCount val="4"/>
                <c:pt idx="0">
                  <c:v>出生</c:v>
                </c:pt>
                <c:pt idx="1">
                  <c:v>35岁</c:v>
                </c:pt>
                <c:pt idx="2">
                  <c:v>65岁</c:v>
                </c:pt>
                <c:pt idx="3">
                  <c:v>85岁</c:v>
                </c:pt>
              </c:strCache>
            </c:strRef>
          </c:cat>
          <c:val>
            <c:numRef>
              <c:f>Sheet1!$B$2:$B$5</c:f>
              <c:numCache>
                <c:formatCode>General</c:formatCode>
                <c:ptCount val="4"/>
                <c:pt idx="0">
                  <c:v>8000</c:v>
                </c:pt>
                <c:pt idx="1">
                  <c:v>3000</c:v>
                </c:pt>
                <c:pt idx="2">
                  <c:v>1500</c:v>
                </c:pt>
                <c:pt idx="3">
                  <c:v>50</c:v>
                </c:pt>
              </c:numCache>
            </c:numRef>
          </c:val>
          <c:extLst>
            <c:ext xmlns:c16="http://schemas.microsoft.com/office/drawing/2014/chart" uri="{C3380CC4-5D6E-409C-BE32-E72D297353CC}">
              <c16:uniqueId val="{00000000-25F6-402C-AC75-F0433685240D}"/>
            </c:ext>
          </c:extLst>
        </c:ser>
        <c:ser>
          <c:idx val="1"/>
          <c:order val="1"/>
          <c:tx>
            <c:strRef>
              <c:f>Sheet1!$C$1</c:f>
              <c:strCache>
                <c:ptCount val="1"/>
                <c:pt idx="0">
                  <c:v>Column1</c:v>
                </c:pt>
              </c:strCache>
            </c:strRef>
          </c:tx>
          <c:invertIfNegative val="0"/>
          <c:cat>
            <c:strRef>
              <c:f>Sheet1!$A$2:$A$5</c:f>
              <c:strCache>
                <c:ptCount val="4"/>
                <c:pt idx="0">
                  <c:v>出生</c:v>
                </c:pt>
                <c:pt idx="1">
                  <c:v>35岁</c:v>
                </c:pt>
                <c:pt idx="2">
                  <c:v>65岁</c:v>
                </c:pt>
                <c:pt idx="3">
                  <c:v>85岁</c:v>
                </c:pt>
              </c:strCache>
            </c:strRef>
          </c:cat>
          <c:val>
            <c:numRef>
              <c:f>Sheet1!$C$2:$C$5</c:f>
              <c:numCache>
                <c:formatCode>General</c:formatCode>
                <c:ptCount val="4"/>
              </c:numCache>
            </c:numRef>
          </c:val>
          <c:extLst>
            <c:ext xmlns:c16="http://schemas.microsoft.com/office/drawing/2014/chart" uri="{C3380CC4-5D6E-409C-BE32-E72D297353CC}">
              <c16:uniqueId val="{00000001-25F6-402C-AC75-F0433685240D}"/>
            </c:ext>
          </c:extLst>
        </c:ser>
        <c:ser>
          <c:idx val="2"/>
          <c:order val="2"/>
          <c:tx>
            <c:strRef>
              <c:f>Sheet1!$D$1</c:f>
              <c:strCache>
                <c:ptCount val="1"/>
                <c:pt idx="0">
                  <c:v>Series 3</c:v>
                </c:pt>
              </c:strCache>
            </c:strRef>
          </c:tx>
          <c:invertIfNegative val="0"/>
          <c:cat>
            <c:strRef>
              <c:f>Sheet1!$A$2:$A$5</c:f>
              <c:strCache>
                <c:ptCount val="4"/>
                <c:pt idx="0">
                  <c:v>出生</c:v>
                </c:pt>
                <c:pt idx="1">
                  <c:v>35岁</c:v>
                </c:pt>
                <c:pt idx="2">
                  <c:v>65岁</c:v>
                </c:pt>
                <c:pt idx="3">
                  <c:v>85岁</c:v>
                </c:pt>
              </c:strCache>
            </c:strRef>
          </c:cat>
          <c:val>
            <c:numRef>
              <c:f>Sheet1!$D$2:$D$5</c:f>
              <c:numCache>
                <c:formatCode>General</c:formatCode>
                <c:ptCount val="4"/>
              </c:numCache>
            </c:numRef>
          </c:val>
          <c:extLst>
            <c:ext xmlns:c16="http://schemas.microsoft.com/office/drawing/2014/chart" uri="{C3380CC4-5D6E-409C-BE32-E72D297353CC}">
              <c16:uniqueId val="{00000002-25F6-402C-AC75-F0433685240D}"/>
            </c:ext>
          </c:extLst>
        </c:ser>
        <c:dLbls>
          <c:showLegendKey val="0"/>
          <c:showVal val="0"/>
          <c:showCatName val="0"/>
          <c:showSerName val="0"/>
          <c:showPercent val="0"/>
          <c:showBubbleSize val="0"/>
        </c:dLbls>
        <c:gapWidth val="150"/>
        <c:shape val="cylinder"/>
        <c:axId val="154899200"/>
        <c:axId val="154900736"/>
        <c:axId val="0"/>
      </c:bar3DChart>
      <c:catAx>
        <c:axId val="154899200"/>
        <c:scaling>
          <c:orientation val="minMax"/>
        </c:scaling>
        <c:delete val="0"/>
        <c:axPos val="b"/>
        <c:numFmt formatCode="General" sourceLinked="0"/>
        <c:majorTickMark val="out"/>
        <c:minorTickMark val="none"/>
        <c:tickLblPos val="nextTo"/>
        <c:txPr>
          <a:bodyPr/>
          <a:lstStyle/>
          <a:p>
            <a:pPr>
              <a:defRPr sz="3600">
                <a:solidFill>
                  <a:srgbClr val="FFFF00"/>
                </a:solidFill>
                <a:latin typeface="Times New Roman" panose="02020603050405020304" pitchFamily="18" charset="0"/>
                <a:ea typeface="KaiTi" panose="02010609060101010101" pitchFamily="49" charset="-122"/>
                <a:cs typeface="Times New Roman" panose="02020603050405020304" pitchFamily="18" charset="0"/>
              </a:defRPr>
            </a:pPr>
            <a:endParaRPr lang="zh-CN"/>
          </a:p>
        </c:txPr>
        <c:crossAx val="154900736"/>
        <c:crosses val="autoZero"/>
        <c:auto val="1"/>
        <c:lblAlgn val="ctr"/>
        <c:lblOffset val="100"/>
        <c:noMultiLvlLbl val="0"/>
      </c:catAx>
      <c:valAx>
        <c:axId val="154900736"/>
        <c:scaling>
          <c:orientation val="minMax"/>
        </c:scaling>
        <c:delete val="0"/>
        <c:axPos val="l"/>
        <c:majorGridlines/>
        <c:numFmt formatCode="General" sourceLinked="1"/>
        <c:majorTickMark val="out"/>
        <c:minorTickMark val="none"/>
        <c:tickLblPos val="nextTo"/>
        <c:crossAx val="154899200"/>
        <c:crosses val="autoZero"/>
        <c:crossBetween val="between"/>
      </c:valAx>
    </c:plotArea>
    <c:legend>
      <c:legendPos val="r"/>
      <c:legendEntry>
        <c:idx val="1"/>
        <c:delete val="1"/>
      </c:legendEntry>
      <c:legendEntry>
        <c:idx val="2"/>
        <c:delete val="1"/>
      </c:legendEntry>
      <c:layout>
        <c:manualLayout>
          <c:xMode val="edge"/>
          <c:yMode val="edge"/>
          <c:x val="0.85288595585387883"/>
          <c:y val="0.4378581036745407"/>
          <c:w val="0.13891732283464567"/>
          <c:h val="0.13678379265091861"/>
        </c:manualLayout>
      </c:layout>
      <c:overlay val="0"/>
    </c:legend>
    <c:plotVisOnly val="1"/>
    <c:dispBlanksAs val="gap"/>
    <c:showDLblsOverMax val="0"/>
  </c:chart>
  <c:txPr>
    <a:bodyPr/>
    <a:lstStyle/>
    <a:p>
      <a:pPr>
        <a:defRPr sz="1800"/>
      </a:pPr>
      <a:endParaRPr lang="zh-CN"/>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908021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idx="2"/>
          </p:nvPr>
        </p:nvSpPr>
        <p:spPr bwMode="auto">
          <a:xfrm>
            <a:off x="1149350" y="692150"/>
            <a:ext cx="4559300" cy="3416300"/>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1" name="Rectangle 3"/>
          <p:cNvSpPr>
            <a:spLocks noGrp="1" noChangeArrowheads="1"/>
          </p:cNvSpPr>
          <p:nvPr>
            <p:ph type="body" sz="quarter" idx="3"/>
          </p:nvPr>
        </p:nvSpPr>
        <p:spPr bwMode="auto">
          <a:xfrm>
            <a:off x="914400" y="4343400"/>
            <a:ext cx="5029200" cy="4113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altLang="zh-CN" noProof="0"/>
              <a:t>Click to edit Master text styles</a:t>
            </a:r>
          </a:p>
          <a:p>
            <a:pPr lvl="1"/>
            <a:r>
              <a:rPr lang="en-US" altLang="zh-CN" noProof="0"/>
              <a:t>Second level</a:t>
            </a:r>
          </a:p>
          <a:p>
            <a:pPr lvl="2"/>
            <a:r>
              <a:rPr lang="en-US" altLang="zh-CN" noProof="0"/>
              <a:t>Third level</a:t>
            </a:r>
          </a:p>
          <a:p>
            <a:pPr lvl="3"/>
            <a:r>
              <a:rPr lang="en-US" altLang="zh-CN" noProof="0"/>
              <a:t>Fourth level</a:t>
            </a:r>
          </a:p>
          <a:p>
            <a:pPr lvl="4"/>
            <a:r>
              <a:rPr lang="en-US" altLang="zh-CN" noProof="0"/>
              <a:t>Fifth level</a:t>
            </a:r>
          </a:p>
        </p:txBody>
      </p:sp>
    </p:spTree>
    <p:extLst>
      <p:ext uri="{BB962C8B-B14F-4D97-AF65-F5344CB8AC3E}">
        <p14:creationId xmlns:p14="http://schemas.microsoft.com/office/powerpoint/2010/main" val="33350804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85625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36848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954829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51092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8763" cy="6851650"/>
            <a:chOff x="1" y="0"/>
            <a:chExt cx="5763" cy="4316"/>
          </a:xfrm>
        </p:grpSpPr>
        <p:sp>
          <p:nvSpPr>
            <p:cNvPr id="5" name="Freeform 3"/>
            <p:cNvSpPr>
              <a:spLocks/>
            </p:cNvSpPr>
            <p:nvPr/>
          </p:nvSpPr>
          <p:spPr bwMode="hidden">
            <a:xfrm>
              <a:off x="5045" y="2626"/>
              <a:ext cx="719" cy="1690"/>
            </a:xfrm>
            <a:custGeom>
              <a:avLst/>
              <a:gdLst>
                <a:gd name="T0" fmla="*/ 717 w 717"/>
                <a:gd name="T1" fmla="*/ 72 h 1690"/>
                <a:gd name="T2" fmla="*/ 717 w 717"/>
                <a:gd name="T3" fmla="*/ 0 h 1690"/>
                <a:gd name="T4" fmla="*/ 699 w 717"/>
                <a:gd name="T5" fmla="*/ 101 h 1690"/>
                <a:gd name="T6" fmla="*/ 675 w 717"/>
                <a:gd name="T7" fmla="*/ 209 h 1690"/>
                <a:gd name="T8" fmla="*/ 627 w 717"/>
                <a:gd name="T9" fmla="*/ 389 h 1690"/>
                <a:gd name="T10" fmla="*/ 574 w 717"/>
                <a:gd name="T11" fmla="*/ 569 h 1690"/>
                <a:gd name="T12" fmla="*/ 502 w 717"/>
                <a:gd name="T13" fmla="*/ 749 h 1690"/>
                <a:gd name="T14" fmla="*/ 424 w 717"/>
                <a:gd name="T15" fmla="*/ 935 h 1690"/>
                <a:gd name="T16" fmla="*/ 334 w 717"/>
                <a:gd name="T17" fmla="*/ 1121 h 1690"/>
                <a:gd name="T18" fmla="*/ 233 w 717"/>
                <a:gd name="T19" fmla="*/ 1312 h 1690"/>
                <a:gd name="T20" fmla="*/ 125 w 717"/>
                <a:gd name="T21" fmla="*/ 1498 h 1690"/>
                <a:gd name="T22" fmla="*/ 0 w 717"/>
                <a:gd name="T23" fmla="*/ 1690 h 1690"/>
                <a:gd name="T24" fmla="*/ 11 w 717"/>
                <a:gd name="T25" fmla="*/ 1690 h 1690"/>
                <a:gd name="T26" fmla="*/ 137 w 717"/>
                <a:gd name="T27" fmla="*/ 1498 h 1690"/>
                <a:gd name="T28" fmla="*/ 245 w 717"/>
                <a:gd name="T29" fmla="*/ 1312 h 1690"/>
                <a:gd name="T30" fmla="*/ 346 w 717"/>
                <a:gd name="T31" fmla="*/ 1121 h 1690"/>
                <a:gd name="T32" fmla="*/ 436 w 717"/>
                <a:gd name="T33" fmla="*/ 935 h 1690"/>
                <a:gd name="T34" fmla="*/ 514 w 717"/>
                <a:gd name="T35" fmla="*/ 749 h 1690"/>
                <a:gd name="T36" fmla="*/ 585 w 717"/>
                <a:gd name="T37" fmla="*/ 569 h 1690"/>
                <a:gd name="T38" fmla="*/ 639 w 717"/>
                <a:gd name="T39" fmla="*/ 389 h 1690"/>
                <a:gd name="T40" fmla="*/ 687 w 717"/>
                <a:gd name="T41" fmla="*/ 209 h 1690"/>
                <a:gd name="T42" fmla="*/ 705 w 717"/>
                <a:gd name="T43" fmla="*/ 143 h 1690"/>
                <a:gd name="T44" fmla="*/ 717 w 717"/>
                <a:gd name="T45" fmla="*/ 72 h 1690"/>
                <a:gd name="T46" fmla="*/ 717 w 717"/>
                <a:gd name="T47" fmla="*/ 72 h 1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6" name="Freeform 4"/>
            <p:cNvSpPr>
              <a:spLocks/>
            </p:cNvSpPr>
            <p:nvPr/>
          </p:nvSpPr>
          <p:spPr bwMode="hidden">
            <a:xfrm>
              <a:off x="5386" y="3794"/>
              <a:ext cx="378" cy="522"/>
            </a:xfrm>
            <a:custGeom>
              <a:avLst/>
              <a:gdLst>
                <a:gd name="T0" fmla="*/ 377 w 377"/>
                <a:gd name="T1" fmla="*/ 0 h 522"/>
                <a:gd name="T2" fmla="*/ 293 w 377"/>
                <a:gd name="T3" fmla="*/ 132 h 522"/>
                <a:gd name="T4" fmla="*/ 204 w 377"/>
                <a:gd name="T5" fmla="*/ 264 h 522"/>
                <a:gd name="T6" fmla="*/ 102 w 377"/>
                <a:gd name="T7" fmla="*/ 396 h 522"/>
                <a:gd name="T8" fmla="*/ 0 w 377"/>
                <a:gd name="T9" fmla="*/ 522 h 522"/>
                <a:gd name="T10" fmla="*/ 12 w 377"/>
                <a:gd name="T11" fmla="*/ 522 h 522"/>
                <a:gd name="T12" fmla="*/ 114 w 377"/>
                <a:gd name="T13" fmla="*/ 402 h 522"/>
                <a:gd name="T14" fmla="*/ 204 w 377"/>
                <a:gd name="T15" fmla="*/ 282 h 522"/>
                <a:gd name="T16" fmla="*/ 377 w 377"/>
                <a:gd name="T17" fmla="*/ 24 h 522"/>
                <a:gd name="T18" fmla="*/ 377 w 377"/>
                <a:gd name="T19" fmla="*/ 0 h 522"/>
                <a:gd name="T20" fmla="*/ 377 w 377"/>
                <a:gd name="T21"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 name="Freeform 5"/>
            <p:cNvSpPr>
              <a:spLocks/>
            </p:cNvSpPr>
            <p:nvPr/>
          </p:nvSpPr>
          <p:spPr bwMode="hidden">
            <a:xfrm>
              <a:off x="5680" y="4214"/>
              <a:ext cx="84" cy="102"/>
            </a:xfrm>
            <a:custGeom>
              <a:avLst/>
              <a:gdLst>
                <a:gd name="T0" fmla="*/ 0 w 84"/>
                <a:gd name="T1" fmla="*/ 102 h 102"/>
                <a:gd name="T2" fmla="*/ 18 w 84"/>
                <a:gd name="T3" fmla="*/ 102 h 102"/>
                <a:gd name="T4" fmla="*/ 48 w 84"/>
                <a:gd name="T5" fmla="*/ 60 h 102"/>
                <a:gd name="T6" fmla="*/ 84 w 84"/>
                <a:gd name="T7" fmla="*/ 24 h 102"/>
                <a:gd name="T8" fmla="*/ 84 w 84"/>
                <a:gd name="T9" fmla="*/ 0 h 102"/>
                <a:gd name="T10" fmla="*/ 42 w 84"/>
                <a:gd name="T11" fmla="*/ 54 h 102"/>
                <a:gd name="T12" fmla="*/ 0 w 84"/>
                <a:gd name="T13" fmla="*/ 102 h 102"/>
                <a:gd name="T14" fmla="*/ 0 w 84"/>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grpSp>
          <p:nvGrpSpPr>
            <p:cNvPr id="8" name="Group 6"/>
            <p:cNvGrpSpPr>
              <a:grpSpLocks/>
            </p:cNvGrpSpPr>
            <p:nvPr/>
          </p:nvGrpSpPr>
          <p:grpSpPr bwMode="auto">
            <a:xfrm>
              <a:off x="288" y="0"/>
              <a:ext cx="5098" cy="4316"/>
              <a:chOff x="288" y="0"/>
              <a:chExt cx="5098" cy="4316"/>
            </a:xfrm>
          </p:grpSpPr>
          <p:sp>
            <p:nvSpPr>
              <p:cNvPr id="28" name="Freeform 7"/>
              <p:cNvSpPr>
                <a:spLocks/>
              </p:cNvSpPr>
              <p:nvPr userDrawn="1"/>
            </p:nvSpPr>
            <p:spPr bwMode="hidden">
              <a:xfrm>
                <a:off x="2789" y="0"/>
                <a:ext cx="72" cy="4316"/>
              </a:xfrm>
              <a:custGeom>
                <a:avLst/>
                <a:gdLst>
                  <a:gd name="T0" fmla="*/ 0 w 72"/>
                  <a:gd name="T1" fmla="*/ 0 h 4316"/>
                  <a:gd name="T2" fmla="*/ 60 w 72"/>
                  <a:gd name="T3" fmla="*/ 4316 h 4316"/>
                  <a:gd name="T4" fmla="*/ 72 w 72"/>
                  <a:gd name="T5" fmla="*/ 4316 h 4316"/>
                  <a:gd name="T6" fmla="*/ 12 w 72"/>
                  <a:gd name="T7" fmla="*/ 0 h 4316"/>
                  <a:gd name="T8" fmla="*/ 0 w 72"/>
                  <a:gd name="T9" fmla="*/ 0 h 4316"/>
                  <a:gd name="T10" fmla="*/ 0 w 72"/>
                  <a:gd name="T11" fmla="*/ 0 h 4316"/>
                </a:gdLst>
                <a:ahLst/>
                <a:cxnLst>
                  <a:cxn ang="0">
                    <a:pos x="T0" y="T1"/>
                  </a:cxn>
                  <a:cxn ang="0">
                    <a:pos x="T2" y="T3"/>
                  </a:cxn>
                  <a:cxn ang="0">
                    <a:pos x="T4" y="T5"/>
                  </a:cxn>
                  <a:cxn ang="0">
                    <a:pos x="T6" y="T7"/>
                  </a:cxn>
                  <a:cxn ang="0">
                    <a:pos x="T8" y="T9"/>
                  </a:cxn>
                  <a:cxn ang="0">
                    <a:pos x="T10" y="T11"/>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29" name="Freeform 8"/>
              <p:cNvSpPr>
                <a:spLocks/>
              </p:cNvSpPr>
              <p:nvPr userDrawn="1"/>
            </p:nvSpPr>
            <p:spPr bwMode="hidden">
              <a:xfrm>
                <a:off x="3089" y="0"/>
                <a:ext cx="174" cy="4316"/>
              </a:xfrm>
              <a:custGeom>
                <a:avLst/>
                <a:gdLst>
                  <a:gd name="T0" fmla="*/ 24 w 174"/>
                  <a:gd name="T1" fmla="*/ 0 h 4316"/>
                  <a:gd name="T2" fmla="*/ 12 w 174"/>
                  <a:gd name="T3" fmla="*/ 0 h 4316"/>
                  <a:gd name="T4" fmla="*/ 42 w 174"/>
                  <a:gd name="T5" fmla="*/ 216 h 4316"/>
                  <a:gd name="T6" fmla="*/ 72 w 174"/>
                  <a:gd name="T7" fmla="*/ 444 h 4316"/>
                  <a:gd name="T8" fmla="*/ 96 w 174"/>
                  <a:gd name="T9" fmla="*/ 689 h 4316"/>
                  <a:gd name="T10" fmla="*/ 120 w 174"/>
                  <a:gd name="T11" fmla="*/ 947 h 4316"/>
                  <a:gd name="T12" fmla="*/ 132 w 174"/>
                  <a:gd name="T13" fmla="*/ 1211 h 4316"/>
                  <a:gd name="T14" fmla="*/ 150 w 174"/>
                  <a:gd name="T15" fmla="*/ 1487 h 4316"/>
                  <a:gd name="T16" fmla="*/ 156 w 174"/>
                  <a:gd name="T17" fmla="*/ 1768 h 4316"/>
                  <a:gd name="T18" fmla="*/ 162 w 174"/>
                  <a:gd name="T19" fmla="*/ 2062 h 4316"/>
                  <a:gd name="T20" fmla="*/ 156 w 174"/>
                  <a:gd name="T21" fmla="*/ 2644 h 4316"/>
                  <a:gd name="T22" fmla="*/ 126 w 174"/>
                  <a:gd name="T23" fmla="*/ 3225 h 4316"/>
                  <a:gd name="T24" fmla="*/ 108 w 174"/>
                  <a:gd name="T25" fmla="*/ 3507 h 4316"/>
                  <a:gd name="T26" fmla="*/ 78 w 174"/>
                  <a:gd name="T27" fmla="*/ 3788 h 4316"/>
                  <a:gd name="T28" fmla="*/ 42 w 174"/>
                  <a:gd name="T29" fmla="*/ 4058 h 4316"/>
                  <a:gd name="T30" fmla="*/ 0 w 174"/>
                  <a:gd name="T31" fmla="*/ 4316 h 4316"/>
                  <a:gd name="T32" fmla="*/ 12 w 174"/>
                  <a:gd name="T33" fmla="*/ 4316 h 4316"/>
                  <a:gd name="T34" fmla="*/ 54 w 174"/>
                  <a:gd name="T35" fmla="*/ 4058 h 4316"/>
                  <a:gd name="T36" fmla="*/ 90 w 174"/>
                  <a:gd name="T37" fmla="*/ 3782 h 4316"/>
                  <a:gd name="T38" fmla="*/ 120 w 174"/>
                  <a:gd name="T39" fmla="*/ 3507 h 4316"/>
                  <a:gd name="T40" fmla="*/ 138 w 174"/>
                  <a:gd name="T41" fmla="*/ 3219 h 4316"/>
                  <a:gd name="T42" fmla="*/ 168 w 174"/>
                  <a:gd name="T43" fmla="*/ 2638 h 4316"/>
                  <a:gd name="T44" fmla="*/ 174 w 174"/>
                  <a:gd name="T45" fmla="*/ 2056 h 4316"/>
                  <a:gd name="T46" fmla="*/ 168 w 174"/>
                  <a:gd name="T47" fmla="*/ 1768 h 4316"/>
                  <a:gd name="T48" fmla="*/ 162 w 174"/>
                  <a:gd name="T49" fmla="*/ 1487 h 4316"/>
                  <a:gd name="T50" fmla="*/ 144 w 174"/>
                  <a:gd name="T51" fmla="*/ 1211 h 4316"/>
                  <a:gd name="T52" fmla="*/ 132 w 174"/>
                  <a:gd name="T53" fmla="*/ 941 h 4316"/>
                  <a:gd name="T54" fmla="*/ 108 w 174"/>
                  <a:gd name="T55" fmla="*/ 689 h 4316"/>
                  <a:gd name="T56" fmla="*/ 84 w 174"/>
                  <a:gd name="T57" fmla="*/ 444 h 4316"/>
                  <a:gd name="T58" fmla="*/ 54 w 174"/>
                  <a:gd name="T59" fmla="*/ 216 h 4316"/>
                  <a:gd name="T60" fmla="*/ 24 w 174"/>
                  <a:gd name="T61" fmla="*/ 0 h 4316"/>
                  <a:gd name="T62" fmla="*/ 24 w 174"/>
                  <a:gd name="T63"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0" name="Freeform 9"/>
              <p:cNvSpPr>
                <a:spLocks/>
              </p:cNvSpPr>
              <p:nvPr userDrawn="1"/>
            </p:nvSpPr>
            <p:spPr bwMode="hidden">
              <a:xfrm>
                <a:off x="3358" y="0"/>
                <a:ext cx="337" cy="4316"/>
              </a:xfrm>
              <a:custGeom>
                <a:avLst/>
                <a:gdLst>
                  <a:gd name="T0" fmla="*/ 329 w 335"/>
                  <a:gd name="T1" fmla="*/ 2014 h 4316"/>
                  <a:gd name="T2" fmla="*/ 317 w 335"/>
                  <a:gd name="T3" fmla="*/ 1726 h 4316"/>
                  <a:gd name="T4" fmla="*/ 293 w 335"/>
                  <a:gd name="T5" fmla="*/ 1445 h 4316"/>
                  <a:gd name="T6" fmla="*/ 263 w 335"/>
                  <a:gd name="T7" fmla="*/ 1175 h 4316"/>
                  <a:gd name="T8" fmla="*/ 228 w 335"/>
                  <a:gd name="T9" fmla="*/ 917 h 4316"/>
                  <a:gd name="T10" fmla="*/ 186 w 335"/>
                  <a:gd name="T11" fmla="*/ 665 h 4316"/>
                  <a:gd name="T12" fmla="*/ 132 w 335"/>
                  <a:gd name="T13" fmla="*/ 432 h 4316"/>
                  <a:gd name="T14" fmla="*/ 78 w 335"/>
                  <a:gd name="T15" fmla="*/ 204 h 4316"/>
                  <a:gd name="T16" fmla="*/ 12 w 335"/>
                  <a:gd name="T17" fmla="*/ 0 h 4316"/>
                  <a:gd name="T18" fmla="*/ 0 w 335"/>
                  <a:gd name="T19" fmla="*/ 0 h 4316"/>
                  <a:gd name="T20" fmla="*/ 66 w 335"/>
                  <a:gd name="T21" fmla="*/ 204 h 4316"/>
                  <a:gd name="T22" fmla="*/ 120 w 335"/>
                  <a:gd name="T23" fmla="*/ 432 h 4316"/>
                  <a:gd name="T24" fmla="*/ 174 w 335"/>
                  <a:gd name="T25" fmla="*/ 665 h 4316"/>
                  <a:gd name="T26" fmla="*/ 216 w 335"/>
                  <a:gd name="T27" fmla="*/ 917 h 4316"/>
                  <a:gd name="T28" fmla="*/ 251 w 335"/>
                  <a:gd name="T29" fmla="*/ 1175 h 4316"/>
                  <a:gd name="T30" fmla="*/ 281 w 335"/>
                  <a:gd name="T31" fmla="*/ 1445 h 4316"/>
                  <a:gd name="T32" fmla="*/ 305 w 335"/>
                  <a:gd name="T33" fmla="*/ 1726 h 4316"/>
                  <a:gd name="T34" fmla="*/ 317 w 335"/>
                  <a:gd name="T35" fmla="*/ 2014 h 4316"/>
                  <a:gd name="T36" fmla="*/ 323 w 335"/>
                  <a:gd name="T37" fmla="*/ 2314 h 4316"/>
                  <a:gd name="T38" fmla="*/ 317 w 335"/>
                  <a:gd name="T39" fmla="*/ 2608 h 4316"/>
                  <a:gd name="T40" fmla="*/ 305 w 335"/>
                  <a:gd name="T41" fmla="*/ 2907 h 4316"/>
                  <a:gd name="T42" fmla="*/ 281 w 335"/>
                  <a:gd name="T43" fmla="*/ 3201 h 4316"/>
                  <a:gd name="T44" fmla="*/ 257 w 335"/>
                  <a:gd name="T45" fmla="*/ 3489 h 4316"/>
                  <a:gd name="T46" fmla="*/ 216 w 335"/>
                  <a:gd name="T47" fmla="*/ 3777 h 4316"/>
                  <a:gd name="T48" fmla="*/ 174 w 335"/>
                  <a:gd name="T49" fmla="*/ 4052 h 4316"/>
                  <a:gd name="T50" fmla="*/ 120 w 335"/>
                  <a:gd name="T51" fmla="*/ 4316 h 4316"/>
                  <a:gd name="T52" fmla="*/ 132 w 335"/>
                  <a:gd name="T53" fmla="*/ 4316 h 4316"/>
                  <a:gd name="T54" fmla="*/ 186 w 335"/>
                  <a:gd name="T55" fmla="*/ 4052 h 4316"/>
                  <a:gd name="T56" fmla="*/ 228 w 335"/>
                  <a:gd name="T57" fmla="*/ 3777 h 4316"/>
                  <a:gd name="T58" fmla="*/ 269 w 335"/>
                  <a:gd name="T59" fmla="*/ 3489 h 4316"/>
                  <a:gd name="T60" fmla="*/ 293 w 335"/>
                  <a:gd name="T61" fmla="*/ 3201 h 4316"/>
                  <a:gd name="T62" fmla="*/ 317 w 335"/>
                  <a:gd name="T63" fmla="*/ 2907 h 4316"/>
                  <a:gd name="T64" fmla="*/ 329 w 335"/>
                  <a:gd name="T65" fmla="*/ 2608 h 4316"/>
                  <a:gd name="T66" fmla="*/ 335 w 335"/>
                  <a:gd name="T67" fmla="*/ 2314 h 4316"/>
                  <a:gd name="T68" fmla="*/ 329 w 335"/>
                  <a:gd name="T69" fmla="*/ 2014 h 4316"/>
                  <a:gd name="T70" fmla="*/ 329 w 335"/>
                  <a:gd name="T71" fmla="*/ 201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1" name="Freeform 10"/>
              <p:cNvSpPr>
                <a:spLocks/>
              </p:cNvSpPr>
              <p:nvPr userDrawn="1"/>
            </p:nvSpPr>
            <p:spPr bwMode="hidden">
              <a:xfrm>
                <a:off x="3676" y="0"/>
                <a:ext cx="427" cy="4316"/>
              </a:xfrm>
              <a:custGeom>
                <a:avLst/>
                <a:gdLst>
                  <a:gd name="T0" fmla="*/ 413 w 425"/>
                  <a:gd name="T1" fmla="*/ 1924 h 4316"/>
                  <a:gd name="T2" fmla="*/ 395 w 425"/>
                  <a:gd name="T3" fmla="*/ 1690 h 4316"/>
                  <a:gd name="T4" fmla="*/ 365 w 425"/>
                  <a:gd name="T5" fmla="*/ 1457 h 4316"/>
                  <a:gd name="T6" fmla="*/ 329 w 425"/>
                  <a:gd name="T7" fmla="*/ 1229 h 4316"/>
                  <a:gd name="T8" fmla="*/ 281 w 425"/>
                  <a:gd name="T9" fmla="*/ 1001 h 4316"/>
                  <a:gd name="T10" fmla="*/ 227 w 425"/>
                  <a:gd name="T11" fmla="*/ 761 h 4316"/>
                  <a:gd name="T12" fmla="*/ 162 w 425"/>
                  <a:gd name="T13" fmla="*/ 522 h 4316"/>
                  <a:gd name="T14" fmla="*/ 90 w 425"/>
                  <a:gd name="T15" fmla="*/ 270 h 4316"/>
                  <a:gd name="T16" fmla="*/ 12 w 425"/>
                  <a:gd name="T17" fmla="*/ 0 h 4316"/>
                  <a:gd name="T18" fmla="*/ 0 w 425"/>
                  <a:gd name="T19" fmla="*/ 0 h 4316"/>
                  <a:gd name="T20" fmla="*/ 84 w 425"/>
                  <a:gd name="T21" fmla="*/ 270 h 4316"/>
                  <a:gd name="T22" fmla="*/ 156 w 425"/>
                  <a:gd name="T23" fmla="*/ 522 h 4316"/>
                  <a:gd name="T24" fmla="*/ 216 w 425"/>
                  <a:gd name="T25" fmla="*/ 767 h 4316"/>
                  <a:gd name="T26" fmla="*/ 275 w 425"/>
                  <a:gd name="T27" fmla="*/ 1001 h 4316"/>
                  <a:gd name="T28" fmla="*/ 317 w 425"/>
                  <a:gd name="T29" fmla="*/ 1235 h 4316"/>
                  <a:gd name="T30" fmla="*/ 353 w 425"/>
                  <a:gd name="T31" fmla="*/ 1463 h 4316"/>
                  <a:gd name="T32" fmla="*/ 383 w 425"/>
                  <a:gd name="T33" fmla="*/ 1690 h 4316"/>
                  <a:gd name="T34" fmla="*/ 401 w 425"/>
                  <a:gd name="T35" fmla="*/ 1924 h 4316"/>
                  <a:gd name="T36" fmla="*/ 413 w 425"/>
                  <a:gd name="T37" fmla="*/ 2188 h 4316"/>
                  <a:gd name="T38" fmla="*/ 407 w 425"/>
                  <a:gd name="T39" fmla="*/ 2458 h 4316"/>
                  <a:gd name="T40" fmla="*/ 395 w 425"/>
                  <a:gd name="T41" fmla="*/ 2733 h 4316"/>
                  <a:gd name="T42" fmla="*/ 365 w 425"/>
                  <a:gd name="T43" fmla="*/ 3021 h 4316"/>
                  <a:gd name="T44" fmla="*/ 329 w 425"/>
                  <a:gd name="T45" fmla="*/ 3321 h 4316"/>
                  <a:gd name="T46" fmla="*/ 275 w 425"/>
                  <a:gd name="T47" fmla="*/ 3639 h 4316"/>
                  <a:gd name="T48" fmla="*/ 204 w 425"/>
                  <a:gd name="T49" fmla="*/ 3968 h 4316"/>
                  <a:gd name="T50" fmla="*/ 126 w 425"/>
                  <a:gd name="T51" fmla="*/ 4316 h 4316"/>
                  <a:gd name="T52" fmla="*/ 138 w 425"/>
                  <a:gd name="T53" fmla="*/ 4316 h 4316"/>
                  <a:gd name="T54" fmla="*/ 216 w 425"/>
                  <a:gd name="T55" fmla="*/ 3968 h 4316"/>
                  <a:gd name="T56" fmla="*/ 287 w 425"/>
                  <a:gd name="T57" fmla="*/ 3639 h 4316"/>
                  <a:gd name="T58" fmla="*/ 341 w 425"/>
                  <a:gd name="T59" fmla="*/ 3321 h 4316"/>
                  <a:gd name="T60" fmla="*/ 377 w 425"/>
                  <a:gd name="T61" fmla="*/ 3021 h 4316"/>
                  <a:gd name="T62" fmla="*/ 407 w 425"/>
                  <a:gd name="T63" fmla="*/ 2733 h 4316"/>
                  <a:gd name="T64" fmla="*/ 419 w 425"/>
                  <a:gd name="T65" fmla="*/ 2458 h 4316"/>
                  <a:gd name="T66" fmla="*/ 425 w 425"/>
                  <a:gd name="T67" fmla="*/ 2188 h 4316"/>
                  <a:gd name="T68" fmla="*/ 413 w 425"/>
                  <a:gd name="T69" fmla="*/ 1924 h 4316"/>
                  <a:gd name="T70" fmla="*/ 413 w 425"/>
                  <a:gd name="T71" fmla="*/ 192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2" name="Freeform 11"/>
              <p:cNvSpPr>
                <a:spLocks/>
              </p:cNvSpPr>
              <p:nvPr userDrawn="1"/>
            </p:nvSpPr>
            <p:spPr bwMode="hidden">
              <a:xfrm>
                <a:off x="3946" y="0"/>
                <a:ext cx="558" cy="4316"/>
              </a:xfrm>
              <a:custGeom>
                <a:avLst/>
                <a:gdLst>
                  <a:gd name="T0" fmla="*/ 556 w 556"/>
                  <a:gd name="T1" fmla="*/ 2020 h 4316"/>
                  <a:gd name="T2" fmla="*/ 538 w 556"/>
                  <a:gd name="T3" fmla="*/ 1732 h 4316"/>
                  <a:gd name="T4" fmla="*/ 503 w 556"/>
                  <a:gd name="T5" fmla="*/ 1445 h 4316"/>
                  <a:gd name="T6" fmla="*/ 455 w 556"/>
                  <a:gd name="T7" fmla="*/ 1175 h 4316"/>
                  <a:gd name="T8" fmla="*/ 395 w 556"/>
                  <a:gd name="T9" fmla="*/ 911 h 4316"/>
                  <a:gd name="T10" fmla="*/ 317 w 556"/>
                  <a:gd name="T11" fmla="*/ 659 h 4316"/>
                  <a:gd name="T12" fmla="*/ 228 w 556"/>
                  <a:gd name="T13" fmla="*/ 426 h 4316"/>
                  <a:gd name="T14" fmla="*/ 126 w 556"/>
                  <a:gd name="T15" fmla="*/ 204 h 4316"/>
                  <a:gd name="T16" fmla="*/ 12 w 556"/>
                  <a:gd name="T17" fmla="*/ 0 h 4316"/>
                  <a:gd name="T18" fmla="*/ 0 w 556"/>
                  <a:gd name="T19" fmla="*/ 0 h 4316"/>
                  <a:gd name="T20" fmla="*/ 114 w 556"/>
                  <a:gd name="T21" fmla="*/ 204 h 4316"/>
                  <a:gd name="T22" fmla="*/ 216 w 556"/>
                  <a:gd name="T23" fmla="*/ 426 h 4316"/>
                  <a:gd name="T24" fmla="*/ 305 w 556"/>
                  <a:gd name="T25" fmla="*/ 659 h 4316"/>
                  <a:gd name="T26" fmla="*/ 383 w 556"/>
                  <a:gd name="T27" fmla="*/ 911 h 4316"/>
                  <a:gd name="T28" fmla="*/ 443 w 556"/>
                  <a:gd name="T29" fmla="*/ 1175 h 4316"/>
                  <a:gd name="T30" fmla="*/ 491 w 556"/>
                  <a:gd name="T31" fmla="*/ 1445 h 4316"/>
                  <a:gd name="T32" fmla="*/ 526 w 556"/>
                  <a:gd name="T33" fmla="*/ 1732 h 4316"/>
                  <a:gd name="T34" fmla="*/ 544 w 556"/>
                  <a:gd name="T35" fmla="*/ 2020 h 4316"/>
                  <a:gd name="T36" fmla="*/ 544 w 556"/>
                  <a:gd name="T37" fmla="*/ 2326 h 4316"/>
                  <a:gd name="T38" fmla="*/ 532 w 556"/>
                  <a:gd name="T39" fmla="*/ 2632 h 4316"/>
                  <a:gd name="T40" fmla="*/ 503 w 556"/>
                  <a:gd name="T41" fmla="*/ 2931 h 4316"/>
                  <a:gd name="T42" fmla="*/ 455 w 556"/>
                  <a:gd name="T43" fmla="*/ 3225 h 4316"/>
                  <a:gd name="T44" fmla="*/ 389 w 556"/>
                  <a:gd name="T45" fmla="*/ 3513 h 4316"/>
                  <a:gd name="T46" fmla="*/ 311 w 556"/>
                  <a:gd name="T47" fmla="*/ 3788 h 4316"/>
                  <a:gd name="T48" fmla="*/ 216 w 556"/>
                  <a:gd name="T49" fmla="*/ 4058 h 4316"/>
                  <a:gd name="T50" fmla="*/ 102 w 556"/>
                  <a:gd name="T51" fmla="*/ 4316 h 4316"/>
                  <a:gd name="T52" fmla="*/ 114 w 556"/>
                  <a:gd name="T53" fmla="*/ 4316 h 4316"/>
                  <a:gd name="T54" fmla="*/ 228 w 556"/>
                  <a:gd name="T55" fmla="*/ 4058 h 4316"/>
                  <a:gd name="T56" fmla="*/ 323 w 556"/>
                  <a:gd name="T57" fmla="*/ 3788 h 4316"/>
                  <a:gd name="T58" fmla="*/ 401 w 556"/>
                  <a:gd name="T59" fmla="*/ 3513 h 4316"/>
                  <a:gd name="T60" fmla="*/ 467 w 556"/>
                  <a:gd name="T61" fmla="*/ 3225 h 4316"/>
                  <a:gd name="T62" fmla="*/ 515 w 556"/>
                  <a:gd name="T63" fmla="*/ 2931 h 4316"/>
                  <a:gd name="T64" fmla="*/ 544 w 556"/>
                  <a:gd name="T65" fmla="*/ 2632 h 4316"/>
                  <a:gd name="T66" fmla="*/ 556 w 556"/>
                  <a:gd name="T67" fmla="*/ 2326 h 4316"/>
                  <a:gd name="T68" fmla="*/ 556 w 556"/>
                  <a:gd name="T69" fmla="*/ 2020 h 4316"/>
                  <a:gd name="T70" fmla="*/ 556 w 556"/>
                  <a:gd name="T71" fmla="*/ 202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3" name="Freeform 12"/>
              <p:cNvSpPr>
                <a:spLocks/>
              </p:cNvSpPr>
              <p:nvPr userDrawn="1"/>
            </p:nvSpPr>
            <p:spPr bwMode="hidden">
              <a:xfrm>
                <a:off x="4246" y="0"/>
                <a:ext cx="690" cy="4316"/>
              </a:xfrm>
              <a:custGeom>
                <a:avLst/>
                <a:gdLst>
                  <a:gd name="T0" fmla="*/ 688 w 688"/>
                  <a:gd name="T1" fmla="*/ 2086 h 4316"/>
                  <a:gd name="T2" fmla="*/ 670 w 688"/>
                  <a:gd name="T3" fmla="*/ 1810 h 4316"/>
                  <a:gd name="T4" fmla="*/ 634 w 688"/>
                  <a:gd name="T5" fmla="*/ 1541 h 4316"/>
                  <a:gd name="T6" fmla="*/ 574 w 688"/>
                  <a:gd name="T7" fmla="*/ 1271 h 4316"/>
                  <a:gd name="T8" fmla="*/ 497 w 688"/>
                  <a:gd name="T9" fmla="*/ 1007 h 4316"/>
                  <a:gd name="T10" fmla="*/ 401 w 688"/>
                  <a:gd name="T11" fmla="*/ 749 h 4316"/>
                  <a:gd name="T12" fmla="*/ 293 w 688"/>
                  <a:gd name="T13" fmla="*/ 492 h 4316"/>
                  <a:gd name="T14" fmla="*/ 162 w 688"/>
                  <a:gd name="T15" fmla="*/ 240 h 4316"/>
                  <a:gd name="T16" fmla="*/ 12 w 688"/>
                  <a:gd name="T17" fmla="*/ 0 h 4316"/>
                  <a:gd name="T18" fmla="*/ 0 w 688"/>
                  <a:gd name="T19" fmla="*/ 0 h 4316"/>
                  <a:gd name="T20" fmla="*/ 150 w 688"/>
                  <a:gd name="T21" fmla="*/ 240 h 4316"/>
                  <a:gd name="T22" fmla="*/ 281 w 688"/>
                  <a:gd name="T23" fmla="*/ 492 h 4316"/>
                  <a:gd name="T24" fmla="*/ 389 w 688"/>
                  <a:gd name="T25" fmla="*/ 749 h 4316"/>
                  <a:gd name="T26" fmla="*/ 485 w 688"/>
                  <a:gd name="T27" fmla="*/ 1007 h 4316"/>
                  <a:gd name="T28" fmla="*/ 562 w 688"/>
                  <a:gd name="T29" fmla="*/ 1271 h 4316"/>
                  <a:gd name="T30" fmla="*/ 622 w 688"/>
                  <a:gd name="T31" fmla="*/ 1541 h 4316"/>
                  <a:gd name="T32" fmla="*/ 658 w 688"/>
                  <a:gd name="T33" fmla="*/ 1810 h 4316"/>
                  <a:gd name="T34" fmla="*/ 676 w 688"/>
                  <a:gd name="T35" fmla="*/ 2086 h 4316"/>
                  <a:gd name="T36" fmla="*/ 676 w 688"/>
                  <a:gd name="T37" fmla="*/ 2368 h 4316"/>
                  <a:gd name="T38" fmla="*/ 658 w 688"/>
                  <a:gd name="T39" fmla="*/ 2650 h 4316"/>
                  <a:gd name="T40" fmla="*/ 616 w 688"/>
                  <a:gd name="T41" fmla="*/ 2931 h 4316"/>
                  <a:gd name="T42" fmla="*/ 556 w 688"/>
                  <a:gd name="T43" fmla="*/ 3213 h 4316"/>
                  <a:gd name="T44" fmla="*/ 473 w 688"/>
                  <a:gd name="T45" fmla="*/ 3495 h 4316"/>
                  <a:gd name="T46" fmla="*/ 371 w 688"/>
                  <a:gd name="T47" fmla="*/ 3777 h 4316"/>
                  <a:gd name="T48" fmla="*/ 251 w 688"/>
                  <a:gd name="T49" fmla="*/ 4046 h 4316"/>
                  <a:gd name="T50" fmla="*/ 114 w 688"/>
                  <a:gd name="T51" fmla="*/ 4316 h 4316"/>
                  <a:gd name="T52" fmla="*/ 126 w 688"/>
                  <a:gd name="T53" fmla="*/ 4316 h 4316"/>
                  <a:gd name="T54" fmla="*/ 263 w 688"/>
                  <a:gd name="T55" fmla="*/ 4046 h 4316"/>
                  <a:gd name="T56" fmla="*/ 383 w 688"/>
                  <a:gd name="T57" fmla="*/ 3777 h 4316"/>
                  <a:gd name="T58" fmla="*/ 485 w 688"/>
                  <a:gd name="T59" fmla="*/ 3495 h 4316"/>
                  <a:gd name="T60" fmla="*/ 568 w 688"/>
                  <a:gd name="T61" fmla="*/ 3219 h 4316"/>
                  <a:gd name="T62" fmla="*/ 628 w 688"/>
                  <a:gd name="T63" fmla="*/ 2937 h 4316"/>
                  <a:gd name="T64" fmla="*/ 670 w 688"/>
                  <a:gd name="T65" fmla="*/ 2656 h 4316"/>
                  <a:gd name="T66" fmla="*/ 688 w 688"/>
                  <a:gd name="T67" fmla="*/ 2368 h 4316"/>
                  <a:gd name="T68" fmla="*/ 688 w 688"/>
                  <a:gd name="T69" fmla="*/ 2086 h 4316"/>
                  <a:gd name="T70" fmla="*/ 688 w 688"/>
                  <a:gd name="T71" fmla="*/ 208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4" name="Freeform 13"/>
              <p:cNvSpPr>
                <a:spLocks/>
              </p:cNvSpPr>
              <p:nvPr userDrawn="1"/>
            </p:nvSpPr>
            <p:spPr bwMode="hidden">
              <a:xfrm>
                <a:off x="4522" y="0"/>
                <a:ext cx="864" cy="4316"/>
              </a:xfrm>
              <a:custGeom>
                <a:avLst/>
                <a:gdLst>
                  <a:gd name="T0" fmla="*/ 855 w 861"/>
                  <a:gd name="T1" fmla="*/ 2128 h 4316"/>
                  <a:gd name="T2" fmla="*/ 831 w 861"/>
                  <a:gd name="T3" fmla="*/ 1834 h 4316"/>
                  <a:gd name="T4" fmla="*/ 808 w 861"/>
                  <a:gd name="T5" fmla="*/ 1684 h 4316"/>
                  <a:gd name="T6" fmla="*/ 784 w 861"/>
                  <a:gd name="T7" fmla="*/ 1541 h 4316"/>
                  <a:gd name="T8" fmla="*/ 748 w 861"/>
                  <a:gd name="T9" fmla="*/ 1397 h 4316"/>
                  <a:gd name="T10" fmla="*/ 712 w 861"/>
                  <a:gd name="T11" fmla="*/ 1253 h 4316"/>
                  <a:gd name="T12" fmla="*/ 664 w 861"/>
                  <a:gd name="T13" fmla="*/ 1115 h 4316"/>
                  <a:gd name="T14" fmla="*/ 610 w 861"/>
                  <a:gd name="T15" fmla="*/ 977 h 4316"/>
                  <a:gd name="T16" fmla="*/ 491 w 861"/>
                  <a:gd name="T17" fmla="*/ 719 h 4316"/>
                  <a:gd name="T18" fmla="*/ 353 w 861"/>
                  <a:gd name="T19" fmla="*/ 468 h 4316"/>
                  <a:gd name="T20" fmla="*/ 192 w 861"/>
                  <a:gd name="T21" fmla="*/ 228 h 4316"/>
                  <a:gd name="T22" fmla="*/ 12 w 861"/>
                  <a:gd name="T23" fmla="*/ 0 h 4316"/>
                  <a:gd name="T24" fmla="*/ 0 w 861"/>
                  <a:gd name="T25" fmla="*/ 0 h 4316"/>
                  <a:gd name="T26" fmla="*/ 180 w 861"/>
                  <a:gd name="T27" fmla="*/ 228 h 4316"/>
                  <a:gd name="T28" fmla="*/ 341 w 861"/>
                  <a:gd name="T29" fmla="*/ 468 h 4316"/>
                  <a:gd name="T30" fmla="*/ 479 w 861"/>
                  <a:gd name="T31" fmla="*/ 719 h 4316"/>
                  <a:gd name="T32" fmla="*/ 598 w 861"/>
                  <a:gd name="T33" fmla="*/ 983 h 4316"/>
                  <a:gd name="T34" fmla="*/ 652 w 861"/>
                  <a:gd name="T35" fmla="*/ 1121 h 4316"/>
                  <a:gd name="T36" fmla="*/ 700 w 861"/>
                  <a:gd name="T37" fmla="*/ 1259 h 4316"/>
                  <a:gd name="T38" fmla="*/ 736 w 861"/>
                  <a:gd name="T39" fmla="*/ 1403 h 4316"/>
                  <a:gd name="T40" fmla="*/ 772 w 861"/>
                  <a:gd name="T41" fmla="*/ 1547 h 4316"/>
                  <a:gd name="T42" fmla="*/ 802 w 861"/>
                  <a:gd name="T43" fmla="*/ 1690 h 4316"/>
                  <a:gd name="T44" fmla="*/ 819 w 861"/>
                  <a:gd name="T45" fmla="*/ 1834 h 4316"/>
                  <a:gd name="T46" fmla="*/ 837 w 861"/>
                  <a:gd name="T47" fmla="*/ 1984 h 4316"/>
                  <a:gd name="T48" fmla="*/ 843 w 861"/>
                  <a:gd name="T49" fmla="*/ 2128 h 4316"/>
                  <a:gd name="T50" fmla="*/ 849 w 861"/>
                  <a:gd name="T51" fmla="*/ 2278 h 4316"/>
                  <a:gd name="T52" fmla="*/ 843 w 861"/>
                  <a:gd name="T53" fmla="*/ 2428 h 4316"/>
                  <a:gd name="T54" fmla="*/ 831 w 861"/>
                  <a:gd name="T55" fmla="*/ 2572 h 4316"/>
                  <a:gd name="T56" fmla="*/ 819 w 861"/>
                  <a:gd name="T57" fmla="*/ 2721 h 4316"/>
                  <a:gd name="T58" fmla="*/ 796 w 861"/>
                  <a:gd name="T59" fmla="*/ 2865 h 4316"/>
                  <a:gd name="T60" fmla="*/ 766 w 861"/>
                  <a:gd name="T61" fmla="*/ 3015 h 4316"/>
                  <a:gd name="T62" fmla="*/ 724 w 861"/>
                  <a:gd name="T63" fmla="*/ 3159 h 4316"/>
                  <a:gd name="T64" fmla="*/ 682 w 861"/>
                  <a:gd name="T65" fmla="*/ 3303 h 4316"/>
                  <a:gd name="T66" fmla="*/ 586 w 861"/>
                  <a:gd name="T67" fmla="*/ 3567 h 4316"/>
                  <a:gd name="T68" fmla="*/ 473 w 861"/>
                  <a:gd name="T69" fmla="*/ 3824 h 4316"/>
                  <a:gd name="T70" fmla="*/ 335 w 861"/>
                  <a:gd name="T71" fmla="*/ 4076 h 4316"/>
                  <a:gd name="T72" fmla="*/ 180 w 861"/>
                  <a:gd name="T73" fmla="*/ 4316 h 4316"/>
                  <a:gd name="T74" fmla="*/ 192 w 861"/>
                  <a:gd name="T75" fmla="*/ 4316 h 4316"/>
                  <a:gd name="T76" fmla="*/ 347 w 861"/>
                  <a:gd name="T77" fmla="*/ 4076 h 4316"/>
                  <a:gd name="T78" fmla="*/ 485 w 861"/>
                  <a:gd name="T79" fmla="*/ 3824 h 4316"/>
                  <a:gd name="T80" fmla="*/ 598 w 861"/>
                  <a:gd name="T81" fmla="*/ 3573 h 4316"/>
                  <a:gd name="T82" fmla="*/ 694 w 861"/>
                  <a:gd name="T83" fmla="*/ 3309 h 4316"/>
                  <a:gd name="T84" fmla="*/ 736 w 861"/>
                  <a:gd name="T85" fmla="*/ 3165 h 4316"/>
                  <a:gd name="T86" fmla="*/ 778 w 861"/>
                  <a:gd name="T87" fmla="*/ 3021 h 4316"/>
                  <a:gd name="T88" fmla="*/ 808 w 861"/>
                  <a:gd name="T89" fmla="*/ 2871 h 4316"/>
                  <a:gd name="T90" fmla="*/ 831 w 861"/>
                  <a:gd name="T91" fmla="*/ 2727 h 4316"/>
                  <a:gd name="T92" fmla="*/ 843 w 861"/>
                  <a:gd name="T93" fmla="*/ 2578 h 4316"/>
                  <a:gd name="T94" fmla="*/ 855 w 861"/>
                  <a:gd name="T95" fmla="*/ 2428 h 4316"/>
                  <a:gd name="T96" fmla="*/ 861 w 861"/>
                  <a:gd name="T97" fmla="*/ 2278 h 4316"/>
                  <a:gd name="T98" fmla="*/ 855 w 861"/>
                  <a:gd name="T99" fmla="*/ 2128 h 4316"/>
                  <a:gd name="T100" fmla="*/ 855 w 861"/>
                  <a:gd name="T101" fmla="*/ 212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5" name="Freeform 14"/>
              <p:cNvSpPr>
                <a:spLocks/>
              </p:cNvSpPr>
              <p:nvPr userDrawn="1"/>
            </p:nvSpPr>
            <p:spPr bwMode="hidden">
              <a:xfrm>
                <a:off x="2399" y="0"/>
                <a:ext cx="150" cy="4316"/>
              </a:xfrm>
              <a:custGeom>
                <a:avLst/>
                <a:gdLst>
                  <a:gd name="T0" fmla="*/ 18 w 149"/>
                  <a:gd name="T1" fmla="*/ 1942 h 4316"/>
                  <a:gd name="T2" fmla="*/ 30 w 149"/>
                  <a:gd name="T3" fmla="*/ 1630 h 4316"/>
                  <a:gd name="T4" fmla="*/ 42 w 149"/>
                  <a:gd name="T5" fmla="*/ 1331 h 4316"/>
                  <a:gd name="T6" fmla="*/ 59 w 149"/>
                  <a:gd name="T7" fmla="*/ 1055 h 4316"/>
                  <a:gd name="T8" fmla="*/ 77 w 149"/>
                  <a:gd name="T9" fmla="*/ 791 h 4316"/>
                  <a:gd name="T10" fmla="*/ 83 w 149"/>
                  <a:gd name="T11" fmla="*/ 671 h 4316"/>
                  <a:gd name="T12" fmla="*/ 95 w 149"/>
                  <a:gd name="T13" fmla="*/ 557 h 4316"/>
                  <a:gd name="T14" fmla="*/ 107 w 149"/>
                  <a:gd name="T15" fmla="*/ 444 h 4316"/>
                  <a:gd name="T16" fmla="*/ 113 w 149"/>
                  <a:gd name="T17" fmla="*/ 342 h 4316"/>
                  <a:gd name="T18" fmla="*/ 125 w 149"/>
                  <a:gd name="T19" fmla="*/ 246 h 4316"/>
                  <a:gd name="T20" fmla="*/ 131 w 149"/>
                  <a:gd name="T21" fmla="*/ 156 h 4316"/>
                  <a:gd name="T22" fmla="*/ 143 w 149"/>
                  <a:gd name="T23" fmla="*/ 72 h 4316"/>
                  <a:gd name="T24" fmla="*/ 149 w 149"/>
                  <a:gd name="T25" fmla="*/ 0 h 4316"/>
                  <a:gd name="T26" fmla="*/ 137 w 149"/>
                  <a:gd name="T27" fmla="*/ 0 h 4316"/>
                  <a:gd name="T28" fmla="*/ 131 w 149"/>
                  <a:gd name="T29" fmla="*/ 72 h 4316"/>
                  <a:gd name="T30" fmla="*/ 119 w 149"/>
                  <a:gd name="T31" fmla="*/ 156 h 4316"/>
                  <a:gd name="T32" fmla="*/ 113 w 149"/>
                  <a:gd name="T33" fmla="*/ 246 h 4316"/>
                  <a:gd name="T34" fmla="*/ 101 w 149"/>
                  <a:gd name="T35" fmla="*/ 342 h 4316"/>
                  <a:gd name="T36" fmla="*/ 95 w 149"/>
                  <a:gd name="T37" fmla="*/ 444 h 4316"/>
                  <a:gd name="T38" fmla="*/ 83 w 149"/>
                  <a:gd name="T39" fmla="*/ 557 h 4316"/>
                  <a:gd name="T40" fmla="*/ 71 w 149"/>
                  <a:gd name="T41" fmla="*/ 671 h 4316"/>
                  <a:gd name="T42" fmla="*/ 65 w 149"/>
                  <a:gd name="T43" fmla="*/ 791 h 4316"/>
                  <a:gd name="T44" fmla="*/ 48 w 149"/>
                  <a:gd name="T45" fmla="*/ 1055 h 4316"/>
                  <a:gd name="T46" fmla="*/ 30 w 149"/>
                  <a:gd name="T47" fmla="*/ 1331 h 4316"/>
                  <a:gd name="T48" fmla="*/ 18 w 149"/>
                  <a:gd name="T49" fmla="*/ 1630 h 4316"/>
                  <a:gd name="T50" fmla="*/ 6 w 149"/>
                  <a:gd name="T51" fmla="*/ 1942 h 4316"/>
                  <a:gd name="T52" fmla="*/ 0 w 149"/>
                  <a:gd name="T53" fmla="*/ 2278 h 4316"/>
                  <a:gd name="T54" fmla="*/ 6 w 149"/>
                  <a:gd name="T55" fmla="*/ 2602 h 4316"/>
                  <a:gd name="T56" fmla="*/ 12 w 149"/>
                  <a:gd name="T57" fmla="*/ 2919 h 4316"/>
                  <a:gd name="T58" fmla="*/ 24 w 149"/>
                  <a:gd name="T59" fmla="*/ 3219 h 4316"/>
                  <a:gd name="T60" fmla="*/ 36 w 149"/>
                  <a:gd name="T61" fmla="*/ 3513 h 4316"/>
                  <a:gd name="T62" fmla="*/ 59 w 149"/>
                  <a:gd name="T63" fmla="*/ 3794 h 4316"/>
                  <a:gd name="T64" fmla="*/ 89 w 149"/>
                  <a:gd name="T65" fmla="*/ 4058 h 4316"/>
                  <a:gd name="T66" fmla="*/ 125 w 149"/>
                  <a:gd name="T67" fmla="*/ 4316 h 4316"/>
                  <a:gd name="T68" fmla="*/ 137 w 149"/>
                  <a:gd name="T69" fmla="*/ 4316 h 4316"/>
                  <a:gd name="T70" fmla="*/ 101 w 149"/>
                  <a:gd name="T71" fmla="*/ 4058 h 4316"/>
                  <a:gd name="T72" fmla="*/ 71 w 149"/>
                  <a:gd name="T73" fmla="*/ 3794 h 4316"/>
                  <a:gd name="T74" fmla="*/ 48 w 149"/>
                  <a:gd name="T75" fmla="*/ 3513 h 4316"/>
                  <a:gd name="T76" fmla="*/ 36 w 149"/>
                  <a:gd name="T77" fmla="*/ 3225 h 4316"/>
                  <a:gd name="T78" fmla="*/ 24 w 149"/>
                  <a:gd name="T79" fmla="*/ 2919 h 4316"/>
                  <a:gd name="T80" fmla="*/ 18 w 149"/>
                  <a:gd name="T81" fmla="*/ 2608 h 4316"/>
                  <a:gd name="T82" fmla="*/ 12 w 149"/>
                  <a:gd name="T83" fmla="*/ 2278 h 4316"/>
                  <a:gd name="T84" fmla="*/ 18 w 149"/>
                  <a:gd name="T85" fmla="*/ 1942 h 4316"/>
                  <a:gd name="T86" fmla="*/ 18 w 149"/>
                  <a:gd name="T87" fmla="*/ 194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6" name="Freeform 15"/>
              <p:cNvSpPr>
                <a:spLocks/>
              </p:cNvSpPr>
              <p:nvPr userDrawn="1"/>
            </p:nvSpPr>
            <p:spPr bwMode="hidden">
              <a:xfrm>
                <a:off x="1967" y="0"/>
                <a:ext cx="300" cy="4316"/>
              </a:xfrm>
              <a:custGeom>
                <a:avLst/>
                <a:gdLst>
                  <a:gd name="T0" fmla="*/ 18 w 299"/>
                  <a:gd name="T1" fmla="*/ 2062 h 4316"/>
                  <a:gd name="T2" fmla="*/ 30 w 299"/>
                  <a:gd name="T3" fmla="*/ 1750 h 4316"/>
                  <a:gd name="T4" fmla="*/ 54 w 299"/>
                  <a:gd name="T5" fmla="*/ 1451 h 4316"/>
                  <a:gd name="T6" fmla="*/ 84 w 299"/>
                  <a:gd name="T7" fmla="*/ 1169 h 4316"/>
                  <a:gd name="T8" fmla="*/ 126 w 299"/>
                  <a:gd name="T9" fmla="*/ 899 h 4316"/>
                  <a:gd name="T10" fmla="*/ 162 w 299"/>
                  <a:gd name="T11" fmla="*/ 641 h 4316"/>
                  <a:gd name="T12" fmla="*/ 209 w 299"/>
                  <a:gd name="T13" fmla="*/ 408 h 4316"/>
                  <a:gd name="T14" fmla="*/ 251 w 299"/>
                  <a:gd name="T15" fmla="*/ 192 h 4316"/>
                  <a:gd name="T16" fmla="*/ 299 w 299"/>
                  <a:gd name="T17" fmla="*/ 0 h 4316"/>
                  <a:gd name="T18" fmla="*/ 287 w 299"/>
                  <a:gd name="T19" fmla="*/ 0 h 4316"/>
                  <a:gd name="T20" fmla="*/ 239 w 299"/>
                  <a:gd name="T21" fmla="*/ 192 h 4316"/>
                  <a:gd name="T22" fmla="*/ 198 w 299"/>
                  <a:gd name="T23" fmla="*/ 408 h 4316"/>
                  <a:gd name="T24" fmla="*/ 156 w 299"/>
                  <a:gd name="T25" fmla="*/ 641 h 4316"/>
                  <a:gd name="T26" fmla="*/ 114 w 299"/>
                  <a:gd name="T27" fmla="*/ 899 h 4316"/>
                  <a:gd name="T28" fmla="*/ 78 w 299"/>
                  <a:gd name="T29" fmla="*/ 1169 h 4316"/>
                  <a:gd name="T30" fmla="*/ 48 w 299"/>
                  <a:gd name="T31" fmla="*/ 1451 h 4316"/>
                  <a:gd name="T32" fmla="*/ 24 w 299"/>
                  <a:gd name="T33" fmla="*/ 1750 h 4316"/>
                  <a:gd name="T34" fmla="*/ 6 w 299"/>
                  <a:gd name="T35" fmla="*/ 2062 h 4316"/>
                  <a:gd name="T36" fmla="*/ 0 w 299"/>
                  <a:gd name="T37" fmla="*/ 2374 h 4316"/>
                  <a:gd name="T38" fmla="*/ 12 w 299"/>
                  <a:gd name="T39" fmla="*/ 2674 h 4316"/>
                  <a:gd name="T40" fmla="*/ 30 w 299"/>
                  <a:gd name="T41" fmla="*/ 2973 h 4316"/>
                  <a:gd name="T42" fmla="*/ 54 w 299"/>
                  <a:gd name="T43" fmla="*/ 3255 h 4316"/>
                  <a:gd name="T44" fmla="*/ 96 w 299"/>
                  <a:gd name="T45" fmla="*/ 3537 h 4316"/>
                  <a:gd name="T46" fmla="*/ 144 w 299"/>
                  <a:gd name="T47" fmla="*/ 3806 h 4316"/>
                  <a:gd name="T48" fmla="*/ 203 w 299"/>
                  <a:gd name="T49" fmla="*/ 4064 h 4316"/>
                  <a:gd name="T50" fmla="*/ 275 w 299"/>
                  <a:gd name="T51" fmla="*/ 4316 h 4316"/>
                  <a:gd name="T52" fmla="*/ 287 w 299"/>
                  <a:gd name="T53" fmla="*/ 4316 h 4316"/>
                  <a:gd name="T54" fmla="*/ 215 w 299"/>
                  <a:gd name="T55" fmla="*/ 4064 h 4316"/>
                  <a:gd name="T56" fmla="*/ 156 w 299"/>
                  <a:gd name="T57" fmla="*/ 3806 h 4316"/>
                  <a:gd name="T58" fmla="*/ 108 w 299"/>
                  <a:gd name="T59" fmla="*/ 3537 h 4316"/>
                  <a:gd name="T60" fmla="*/ 66 w 299"/>
                  <a:gd name="T61" fmla="*/ 3261 h 4316"/>
                  <a:gd name="T62" fmla="*/ 42 w 299"/>
                  <a:gd name="T63" fmla="*/ 2973 h 4316"/>
                  <a:gd name="T64" fmla="*/ 24 w 299"/>
                  <a:gd name="T65" fmla="*/ 2680 h 4316"/>
                  <a:gd name="T66" fmla="*/ 12 w 299"/>
                  <a:gd name="T67" fmla="*/ 2374 h 4316"/>
                  <a:gd name="T68" fmla="*/ 18 w 299"/>
                  <a:gd name="T69" fmla="*/ 2062 h 4316"/>
                  <a:gd name="T70" fmla="*/ 18 w 299"/>
                  <a:gd name="T71" fmla="*/ 206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7" name="Freeform 16"/>
              <p:cNvSpPr>
                <a:spLocks/>
              </p:cNvSpPr>
              <p:nvPr userDrawn="1"/>
            </p:nvSpPr>
            <p:spPr bwMode="hidden">
              <a:xfrm>
                <a:off x="1566" y="0"/>
                <a:ext cx="425" cy="4316"/>
              </a:xfrm>
              <a:custGeom>
                <a:avLst/>
                <a:gdLst>
                  <a:gd name="T0" fmla="*/ 424 w 424"/>
                  <a:gd name="T1" fmla="*/ 0 h 4316"/>
                  <a:gd name="T2" fmla="*/ 412 w 424"/>
                  <a:gd name="T3" fmla="*/ 0 h 4316"/>
                  <a:gd name="T4" fmla="*/ 316 w 424"/>
                  <a:gd name="T5" fmla="*/ 222 h 4316"/>
                  <a:gd name="T6" fmla="*/ 239 w 424"/>
                  <a:gd name="T7" fmla="*/ 462 h 4316"/>
                  <a:gd name="T8" fmla="*/ 167 w 424"/>
                  <a:gd name="T9" fmla="*/ 707 h 4316"/>
                  <a:gd name="T10" fmla="*/ 107 w 424"/>
                  <a:gd name="T11" fmla="*/ 971 h 4316"/>
                  <a:gd name="T12" fmla="*/ 65 w 424"/>
                  <a:gd name="T13" fmla="*/ 1247 h 4316"/>
                  <a:gd name="T14" fmla="*/ 29 w 424"/>
                  <a:gd name="T15" fmla="*/ 1529 h 4316"/>
                  <a:gd name="T16" fmla="*/ 6 w 424"/>
                  <a:gd name="T17" fmla="*/ 1822 h 4316"/>
                  <a:gd name="T18" fmla="*/ 0 w 424"/>
                  <a:gd name="T19" fmla="*/ 2122 h 4316"/>
                  <a:gd name="T20" fmla="*/ 6 w 424"/>
                  <a:gd name="T21" fmla="*/ 2404 h 4316"/>
                  <a:gd name="T22" fmla="*/ 24 w 424"/>
                  <a:gd name="T23" fmla="*/ 2686 h 4316"/>
                  <a:gd name="T24" fmla="*/ 47 w 424"/>
                  <a:gd name="T25" fmla="*/ 2961 h 4316"/>
                  <a:gd name="T26" fmla="*/ 89 w 424"/>
                  <a:gd name="T27" fmla="*/ 3243 h 4316"/>
                  <a:gd name="T28" fmla="*/ 137 w 424"/>
                  <a:gd name="T29" fmla="*/ 3519 h 4316"/>
                  <a:gd name="T30" fmla="*/ 197 w 424"/>
                  <a:gd name="T31" fmla="*/ 3788 h 4316"/>
                  <a:gd name="T32" fmla="*/ 269 w 424"/>
                  <a:gd name="T33" fmla="*/ 4058 h 4316"/>
                  <a:gd name="T34" fmla="*/ 346 w 424"/>
                  <a:gd name="T35" fmla="*/ 4316 h 4316"/>
                  <a:gd name="T36" fmla="*/ 358 w 424"/>
                  <a:gd name="T37" fmla="*/ 4316 h 4316"/>
                  <a:gd name="T38" fmla="*/ 281 w 424"/>
                  <a:gd name="T39" fmla="*/ 4058 h 4316"/>
                  <a:gd name="T40" fmla="*/ 209 w 424"/>
                  <a:gd name="T41" fmla="*/ 3788 h 4316"/>
                  <a:gd name="T42" fmla="*/ 149 w 424"/>
                  <a:gd name="T43" fmla="*/ 3519 h 4316"/>
                  <a:gd name="T44" fmla="*/ 101 w 424"/>
                  <a:gd name="T45" fmla="*/ 3243 h 4316"/>
                  <a:gd name="T46" fmla="*/ 59 w 424"/>
                  <a:gd name="T47" fmla="*/ 2961 h 4316"/>
                  <a:gd name="T48" fmla="*/ 35 w 424"/>
                  <a:gd name="T49" fmla="*/ 2686 h 4316"/>
                  <a:gd name="T50" fmla="*/ 18 w 424"/>
                  <a:gd name="T51" fmla="*/ 2404 h 4316"/>
                  <a:gd name="T52" fmla="*/ 12 w 424"/>
                  <a:gd name="T53" fmla="*/ 2122 h 4316"/>
                  <a:gd name="T54" fmla="*/ 18 w 424"/>
                  <a:gd name="T55" fmla="*/ 1822 h 4316"/>
                  <a:gd name="T56" fmla="*/ 41 w 424"/>
                  <a:gd name="T57" fmla="*/ 1529 h 4316"/>
                  <a:gd name="T58" fmla="*/ 71 w 424"/>
                  <a:gd name="T59" fmla="*/ 1247 h 4316"/>
                  <a:gd name="T60" fmla="*/ 119 w 424"/>
                  <a:gd name="T61" fmla="*/ 971 h 4316"/>
                  <a:gd name="T62" fmla="*/ 179 w 424"/>
                  <a:gd name="T63" fmla="*/ 707 h 4316"/>
                  <a:gd name="T64" fmla="*/ 245 w 424"/>
                  <a:gd name="T65" fmla="*/ 462 h 4316"/>
                  <a:gd name="T66" fmla="*/ 328 w 424"/>
                  <a:gd name="T67" fmla="*/ 222 h 4316"/>
                  <a:gd name="T68" fmla="*/ 424 w 424"/>
                  <a:gd name="T69" fmla="*/ 0 h 4316"/>
                  <a:gd name="T70" fmla="*/ 424 w 424"/>
                  <a:gd name="T71"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8" name="Freeform 17"/>
              <p:cNvSpPr>
                <a:spLocks/>
              </p:cNvSpPr>
              <p:nvPr userDrawn="1"/>
            </p:nvSpPr>
            <p:spPr bwMode="hidden">
              <a:xfrm>
                <a:off x="1128" y="0"/>
                <a:ext cx="575" cy="4316"/>
              </a:xfrm>
              <a:custGeom>
                <a:avLst/>
                <a:gdLst>
                  <a:gd name="T0" fmla="*/ 12 w 574"/>
                  <a:gd name="T1" fmla="*/ 2146 h 4316"/>
                  <a:gd name="T2" fmla="*/ 24 w 574"/>
                  <a:gd name="T3" fmla="*/ 1846 h 4316"/>
                  <a:gd name="T4" fmla="*/ 54 w 574"/>
                  <a:gd name="T5" fmla="*/ 1559 h 4316"/>
                  <a:gd name="T6" fmla="*/ 96 w 574"/>
                  <a:gd name="T7" fmla="*/ 1277 h 4316"/>
                  <a:gd name="T8" fmla="*/ 162 w 574"/>
                  <a:gd name="T9" fmla="*/ 1001 h 4316"/>
                  <a:gd name="T10" fmla="*/ 239 w 574"/>
                  <a:gd name="T11" fmla="*/ 731 h 4316"/>
                  <a:gd name="T12" fmla="*/ 335 w 574"/>
                  <a:gd name="T13" fmla="*/ 480 h 4316"/>
                  <a:gd name="T14" fmla="*/ 449 w 574"/>
                  <a:gd name="T15" fmla="*/ 234 h 4316"/>
                  <a:gd name="T16" fmla="*/ 574 w 574"/>
                  <a:gd name="T17" fmla="*/ 0 h 4316"/>
                  <a:gd name="T18" fmla="*/ 562 w 574"/>
                  <a:gd name="T19" fmla="*/ 0 h 4316"/>
                  <a:gd name="T20" fmla="*/ 437 w 574"/>
                  <a:gd name="T21" fmla="*/ 234 h 4316"/>
                  <a:gd name="T22" fmla="*/ 323 w 574"/>
                  <a:gd name="T23" fmla="*/ 480 h 4316"/>
                  <a:gd name="T24" fmla="*/ 227 w 574"/>
                  <a:gd name="T25" fmla="*/ 737 h 4316"/>
                  <a:gd name="T26" fmla="*/ 150 w 574"/>
                  <a:gd name="T27" fmla="*/ 1001 h 4316"/>
                  <a:gd name="T28" fmla="*/ 84 w 574"/>
                  <a:gd name="T29" fmla="*/ 1277 h 4316"/>
                  <a:gd name="T30" fmla="*/ 42 w 574"/>
                  <a:gd name="T31" fmla="*/ 1559 h 4316"/>
                  <a:gd name="T32" fmla="*/ 12 w 574"/>
                  <a:gd name="T33" fmla="*/ 1852 h 4316"/>
                  <a:gd name="T34" fmla="*/ 0 w 574"/>
                  <a:gd name="T35" fmla="*/ 2146 h 4316"/>
                  <a:gd name="T36" fmla="*/ 6 w 574"/>
                  <a:gd name="T37" fmla="*/ 2434 h 4316"/>
                  <a:gd name="T38" fmla="*/ 30 w 574"/>
                  <a:gd name="T39" fmla="*/ 2715 h 4316"/>
                  <a:gd name="T40" fmla="*/ 66 w 574"/>
                  <a:gd name="T41" fmla="*/ 2997 h 4316"/>
                  <a:gd name="T42" fmla="*/ 120 w 574"/>
                  <a:gd name="T43" fmla="*/ 3273 h 4316"/>
                  <a:gd name="T44" fmla="*/ 191 w 574"/>
                  <a:gd name="T45" fmla="*/ 3549 h 4316"/>
                  <a:gd name="T46" fmla="*/ 275 w 574"/>
                  <a:gd name="T47" fmla="*/ 3812 h 4316"/>
                  <a:gd name="T48" fmla="*/ 371 w 574"/>
                  <a:gd name="T49" fmla="*/ 4070 h 4316"/>
                  <a:gd name="T50" fmla="*/ 484 w 574"/>
                  <a:gd name="T51" fmla="*/ 4316 h 4316"/>
                  <a:gd name="T52" fmla="*/ 496 w 574"/>
                  <a:gd name="T53" fmla="*/ 4316 h 4316"/>
                  <a:gd name="T54" fmla="*/ 383 w 574"/>
                  <a:gd name="T55" fmla="*/ 4070 h 4316"/>
                  <a:gd name="T56" fmla="*/ 287 w 574"/>
                  <a:gd name="T57" fmla="*/ 3812 h 4316"/>
                  <a:gd name="T58" fmla="*/ 203 w 574"/>
                  <a:gd name="T59" fmla="*/ 3549 h 4316"/>
                  <a:gd name="T60" fmla="*/ 132 w 574"/>
                  <a:gd name="T61" fmla="*/ 3273 h 4316"/>
                  <a:gd name="T62" fmla="*/ 78 w 574"/>
                  <a:gd name="T63" fmla="*/ 2997 h 4316"/>
                  <a:gd name="T64" fmla="*/ 42 w 574"/>
                  <a:gd name="T65" fmla="*/ 2715 h 4316"/>
                  <a:gd name="T66" fmla="*/ 18 w 574"/>
                  <a:gd name="T67" fmla="*/ 2434 h 4316"/>
                  <a:gd name="T68" fmla="*/ 12 w 574"/>
                  <a:gd name="T69" fmla="*/ 2146 h 4316"/>
                  <a:gd name="T70" fmla="*/ 12 w 574"/>
                  <a:gd name="T71" fmla="*/ 214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9" name="Freeform 18"/>
              <p:cNvSpPr>
                <a:spLocks/>
              </p:cNvSpPr>
              <p:nvPr userDrawn="1"/>
            </p:nvSpPr>
            <p:spPr bwMode="hidden">
              <a:xfrm>
                <a:off x="702" y="0"/>
                <a:ext cx="737" cy="4316"/>
              </a:xfrm>
              <a:custGeom>
                <a:avLst/>
                <a:gdLst>
                  <a:gd name="T0" fmla="*/ 12 w 735"/>
                  <a:gd name="T1" fmla="*/ 2098 h 4316"/>
                  <a:gd name="T2" fmla="*/ 29 w 735"/>
                  <a:gd name="T3" fmla="*/ 1798 h 4316"/>
                  <a:gd name="T4" fmla="*/ 71 w 735"/>
                  <a:gd name="T5" fmla="*/ 1505 h 4316"/>
                  <a:gd name="T6" fmla="*/ 131 w 735"/>
                  <a:gd name="T7" fmla="*/ 1223 h 4316"/>
                  <a:gd name="T8" fmla="*/ 215 w 735"/>
                  <a:gd name="T9" fmla="*/ 941 h 4316"/>
                  <a:gd name="T10" fmla="*/ 316 w 735"/>
                  <a:gd name="T11" fmla="*/ 689 h 4316"/>
                  <a:gd name="T12" fmla="*/ 442 w 735"/>
                  <a:gd name="T13" fmla="*/ 444 h 4316"/>
                  <a:gd name="T14" fmla="*/ 580 w 735"/>
                  <a:gd name="T15" fmla="*/ 216 h 4316"/>
                  <a:gd name="T16" fmla="*/ 735 w 735"/>
                  <a:gd name="T17" fmla="*/ 0 h 4316"/>
                  <a:gd name="T18" fmla="*/ 723 w 735"/>
                  <a:gd name="T19" fmla="*/ 0 h 4316"/>
                  <a:gd name="T20" fmla="*/ 568 w 735"/>
                  <a:gd name="T21" fmla="*/ 210 h 4316"/>
                  <a:gd name="T22" fmla="*/ 430 w 735"/>
                  <a:gd name="T23" fmla="*/ 438 h 4316"/>
                  <a:gd name="T24" fmla="*/ 311 w 735"/>
                  <a:gd name="T25" fmla="*/ 683 h 4316"/>
                  <a:gd name="T26" fmla="*/ 209 w 735"/>
                  <a:gd name="T27" fmla="*/ 941 h 4316"/>
                  <a:gd name="T28" fmla="*/ 125 w 735"/>
                  <a:gd name="T29" fmla="*/ 1217 h 4316"/>
                  <a:gd name="T30" fmla="*/ 59 w 735"/>
                  <a:gd name="T31" fmla="*/ 1505 h 4316"/>
                  <a:gd name="T32" fmla="*/ 18 w 735"/>
                  <a:gd name="T33" fmla="*/ 1798 h 4316"/>
                  <a:gd name="T34" fmla="*/ 0 w 735"/>
                  <a:gd name="T35" fmla="*/ 2098 h 4316"/>
                  <a:gd name="T36" fmla="*/ 6 w 735"/>
                  <a:gd name="T37" fmla="*/ 2404 h 4316"/>
                  <a:gd name="T38" fmla="*/ 29 w 735"/>
                  <a:gd name="T39" fmla="*/ 2709 h 4316"/>
                  <a:gd name="T40" fmla="*/ 77 w 735"/>
                  <a:gd name="T41" fmla="*/ 3015 h 4316"/>
                  <a:gd name="T42" fmla="*/ 149 w 735"/>
                  <a:gd name="T43" fmla="*/ 3315 h 4316"/>
                  <a:gd name="T44" fmla="*/ 227 w 735"/>
                  <a:gd name="T45" fmla="*/ 3573 h 4316"/>
                  <a:gd name="T46" fmla="*/ 316 w 735"/>
                  <a:gd name="T47" fmla="*/ 3824 h 4316"/>
                  <a:gd name="T48" fmla="*/ 424 w 735"/>
                  <a:gd name="T49" fmla="*/ 4076 h 4316"/>
                  <a:gd name="T50" fmla="*/ 544 w 735"/>
                  <a:gd name="T51" fmla="*/ 4316 h 4316"/>
                  <a:gd name="T52" fmla="*/ 556 w 735"/>
                  <a:gd name="T53" fmla="*/ 4316 h 4316"/>
                  <a:gd name="T54" fmla="*/ 436 w 735"/>
                  <a:gd name="T55" fmla="*/ 4076 h 4316"/>
                  <a:gd name="T56" fmla="*/ 328 w 735"/>
                  <a:gd name="T57" fmla="*/ 3824 h 4316"/>
                  <a:gd name="T58" fmla="*/ 239 w 735"/>
                  <a:gd name="T59" fmla="*/ 3573 h 4316"/>
                  <a:gd name="T60" fmla="*/ 161 w 735"/>
                  <a:gd name="T61" fmla="*/ 3315 h 4316"/>
                  <a:gd name="T62" fmla="*/ 89 w 735"/>
                  <a:gd name="T63" fmla="*/ 3015 h 4316"/>
                  <a:gd name="T64" fmla="*/ 41 w 735"/>
                  <a:gd name="T65" fmla="*/ 2709 h 4316"/>
                  <a:gd name="T66" fmla="*/ 18 w 735"/>
                  <a:gd name="T67" fmla="*/ 2404 h 4316"/>
                  <a:gd name="T68" fmla="*/ 12 w 735"/>
                  <a:gd name="T69" fmla="*/ 2098 h 4316"/>
                  <a:gd name="T70" fmla="*/ 12 w 735"/>
                  <a:gd name="T71" fmla="*/ 209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40" name="Freeform 19"/>
              <p:cNvSpPr>
                <a:spLocks/>
              </p:cNvSpPr>
              <p:nvPr userDrawn="1"/>
            </p:nvSpPr>
            <p:spPr bwMode="hidden">
              <a:xfrm>
                <a:off x="288" y="0"/>
                <a:ext cx="840" cy="4316"/>
              </a:xfrm>
              <a:custGeom>
                <a:avLst/>
                <a:gdLst>
                  <a:gd name="T0" fmla="*/ 18 w 837"/>
                  <a:gd name="T1" fmla="*/ 1948 h 4316"/>
                  <a:gd name="T2" fmla="*/ 48 w 837"/>
                  <a:gd name="T3" fmla="*/ 1708 h 4316"/>
                  <a:gd name="T4" fmla="*/ 96 w 837"/>
                  <a:gd name="T5" fmla="*/ 1475 h 4316"/>
                  <a:gd name="T6" fmla="*/ 161 w 837"/>
                  <a:gd name="T7" fmla="*/ 1235 h 4316"/>
                  <a:gd name="T8" fmla="*/ 251 w 837"/>
                  <a:gd name="T9" fmla="*/ 995 h 4316"/>
                  <a:gd name="T10" fmla="*/ 365 w 837"/>
                  <a:gd name="T11" fmla="*/ 755 h 4316"/>
                  <a:gd name="T12" fmla="*/ 496 w 837"/>
                  <a:gd name="T13" fmla="*/ 510 h 4316"/>
                  <a:gd name="T14" fmla="*/ 658 w 837"/>
                  <a:gd name="T15" fmla="*/ 258 h 4316"/>
                  <a:gd name="T16" fmla="*/ 741 w 837"/>
                  <a:gd name="T17" fmla="*/ 132 h 4316"/>
                  <a:gd name="T18" fmla="*/ 837 w 837"/>
                  <a:gd name="T19" fmla="*/ 0 h 4316"/>
                  <a:gd name="T20" fmla="*/ 825 w 837"/>
                  <a:gd name="T21" fmla="*/ 0 h 4316"/>
                  <a:gd name="T22" fmla="*/ 729 w 837"/>
                  <a:gd name="T23" fmla="*/ 132 h 4316"/>
                  <a:gd name="T24" fmla="*/ 640 w 837"/>
                  <a:gd name="T25" fmla="*/ 258 h 4316"/>
                  <a:gd name="T26" fmla="*/ 562 w 837"/>
                  <a:gd name="T27" fmla="*/ 384 h 4316"/>
                  <a:gd name="T28" fmla="*/ 484 w 837"/>
                  <a:gd name="T29" fmla="*/ 510 h 4316"/>
                  <a:gd name="T30" fmla="*/ 353 w 837"/>
                  <a:gd name="T31" fmla="*/ 755 h 4316"/>
                  <a:gd name="T32" fmla="*/ 239 w 837"/>
                  <a:gd name="T33" fmla="*/ 995 h 4316"/>
                  <a:gd name="T34" fmla="*/ 150 w 837"/>
                  <a:gd name="T35" fmla="*/ 1235 h 4316"/>
                  <a:gd name="T36" fmla="*/ 84 w 837"/>
                  <a:gd name="T37" fmla="*/ 1469 h 4316"/>
                  <a:gd name="T38" fmla="*/ 36 w 837"/>
                  <a:gd name="T39" fmla="*/ 1702 h 4316"/>
                  <a:gd name="T40" fmla="*/ 6 w 837"/>
                  <a:gd name="T41" fmla="*/ 1942 h 4316"/>
                  <a:gd name="T42" fmla="*/ 0 w 837"/>
                  <a:gd name="T43" fmla="*/ 2200 h 4316"/>
                  <a:gd name="T44" fmla="*/ 12 w 837"/>
                  <a:gd name="T45" fmla="*/ 2470 h 4316"/>
                  <a:gd name="T46" fmla="*/ 48 w 837"/>
                  <a:gd name="T47" fmla="*/ 2739 h 4316"/>
                  <a:gd name="T48" fmla="*/ 114 w 837"/>
                  <a:gd name="T49" fmla="*/ 3027 h 4316"/>
                  <a:gd name="T50" fmla="*/ 150 w 837"/>
                  <a:gd name="T51" fmla="*/ 3171 h 4316"/>
                  <a:gd name="T52" fmla="*/ 197 w 837"/>
                  <a:gd name="T53" fmla="*/ 3321 h 4316"/>
                  <a:gd name="T54" fmla="*/ 245 w 837"/>
                  <a:gd name="T55" fmla="*/ 3477 h 4316"/>
                  <a:gd name="T56" fmla="*/ 305 w 837"/>
                  <a:gd name="T57" fmla="*/ 3639 h 4316"/>
                  <a:gd name="T58" fmla="*/ 365 w 837"/>
                  <a:gd name="T59" fmla="*/ 3800 h 4316"/>
                  <a:gd name="T60" fmla="*/ 437 w 837"/>
                  <a:gd name="T61" fmla="*/ 3968 h 4316"/>
                  <a:gd name="T62" fmla="*/ 508 w 837"/>
                  <a:gd name="T63" fmla="*/ 4136 h 4316"/>
                  <a:gd name="T64" fmla="*/ 592 w 837"/>
                  <a:gd name="T65" fmla="*/ 4316 h 4316"/>
                  <a:gd name="T66" fmla="*/ 604 w 837"/>
                  <a:gd name="T67" fmla="*/ 4316 h 4316"/>
                  <a:gd name="T68" fmla="*/ 520 w 837"/>
                  <a:gd name="T69" fmla="*/ 4136 h 4316"/>
                  <a:gd name="T70" fmla="*/ 448 w 837"/>
                  <a:gd name="T71" fmla="*/ 3968 h 4316"/>
                  <a:gd name="T72" fmla="*/ 377 w 837"/>
                  <a:gd name="T73" fmla="*/ 3800 h 4316"/>
                  <a:gd name="T74" fmla="*/ 317 w 837"/>
                  <a:gd name="T75" fmla="*/ 3639 h 4316"/>
                  <a:gd name="T76" fmla="*/ 257 w 837"/>
                  <a:gd name="T77" fmla="*/ 3477 h 4316"/>
                  <a:gd name="T78" fmla="*/ 209 w 837"/>
                  <a:gd name="T79" fmla="*/ 3327 h 4316"/>
                  <a:gd name="T80" fmla="*/ 161 w 837"/>
                  <a:gd name="T81" fmla="*/ 3171 h 4316"/>
                  <a:gd name="T82" fmla="*/ 126 w 837"/>
                  <a:gd name="T83" fmla="*/ 3027 h 4316"/>
                  <a:gd name="T84" fmla="*/ 60 w 837"/>
                  <a:gd name="T85" fmla="*/ 2739 h 4316"/>
                  <a:gd name="T86" fmla="*/ 24 w 837"/>
                  <a:gd name="T87" fmla="*/ 2470 h 4316"/>
                  <a:gd name="T88" fmla="*/ 12 w 837"/>
                  <a:gd name="T89" fmla="*/ 2206 h 4316"/>
                  <a:gd name="T90" fmla="*/ 18 w 837"/>
                  <a:gd name="T91" fmla="*/ 1948 h 4316"/>
                  <a:gd name="T92" fmla="*/ 18 w 837"/>
                  <a:gd name="T93" fmla="*/ 194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grpSp>
        <p:sp>
          <p:nvSpPr>
            <p:cNvPr id="9" name="Freeform 20"/>
            <p:cNvSpPr>
              <a:spLocks/>
            </p:cNvSpPr>
            <p:nvPr/>
          </p:nvSpPr>
          <p:spPr bwMode="hidden">
            <a:xfrm>
              <a:off x="6" y="2901"/>
              <a:ext cx="606" cy="1415"/>
            </a:xfrm>
            <a:custGeom>
              <a:avLst/>
              <a:gdLst>
                <a:gd name="T0" fmla="*/ 0 w 604"/>
                <a:gd name="T1" fmla="*/ 54 h 1415"/>
                <a:gd name="T2" fmla="*/ 42 w 604"/>
                <a:gd name="T3" fmla="*/ 228 h 1415"/>
                <a:gd name="T4" fmla="*/ 96 w 604"/>
                <a:gd name="T5" fmla="*/ 402 h 1415"/>
                <a:gd name="T6" fmla="*/ 161 w 604"/>
                <a:gd name="T7" fmla="*/ 576 h 1415"/>
                <a:gd name="T8" fmla="*/ 227 w 604"/>
                <a:gd name="T9" fmla="*/ 744 h 1415"/>
                <a:gd name="T10" fmla="*/ 305 w 604"/>
                <a:gd name="T11" fmla="*/ 917 h 1415"/>
                <a:gd name="T12" fmla="*/ 389 w 604"/>
                <a:gd name="T13" fmla="*/ 1085 h 1415"/>
                <a:gd name="T14" fmla="*/ 484 w 604"/>
                <a:gd name="T15" fmla="*/ 1253 h 1415"/>
                <a:gd name="T16" fmla="*/ 586 w 604"/>
                <a:gd name="T17" fmla="*/ 1415 h 1415"/>
                <a:gd name="T18" fmla="*/ 604 w 604"/>
                <a:gd name="T19" fmla="*/ 1415 h 1415"/>
                <a:gd name="T20" fmla="*/ 496 w 604"/>
                <a:gd name="T21" fmla="*/ 1247 h 1415"/>
                <a:gd name="T22" fmla="*/ 401 w 604"/>
                <a:gd name="T23" fmla="*/ 1073 h 1415"/>
                <a:gd name="T24" fmla="*/ 311 w 604"/>
                <a:gd name="T25" fmla="*/ 899 h 1415"/>
                <a:gd name="T26" fmla="*/ 233 w 604"/>
                <a:gd name="T27" fmla="*/ 720 h 1415"/>
                <a:gd name="T28" fmla="*/ 161 w 604"/>
                <a:gd name="T29" fmla="*/ 546 h 1415"/>
                <a:gd name="T30" fmla="*/ 102 w 604"/>
                <a:gd name="T31" fmla="*/ 366 h 1415"/>
                <a:gd name="T32" fmla="*/ 48 w 604"/>
                <a:gd name="T33" fmla="*/ 180 h 1415"/>
                <a:gd name="T34" fmla="*/ 0 w 604"/>
                <a:gd name="T35" fmla="*/ 0 h 1415"/>
                <a:gd name="T36" fmla="*/ 0 w 604"/>
                <a:gd name="T37" fmla="*/ 54 h 1415"/>
                <a:gd name="T38" fmla="*/ 0 w 604"/>
                <a:gd name="T39" fmla="*/ 54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0" name="Freeform 21"/>
            <p:cNvSpPr>
              <a:spLocks/>
            </p:cNvSpPr>
            <p:nvPr/>
          </p:nvSpPr>
          <p:spPr bwMode="hidden">
            <a:xfrm>
              <a:off x="6" y="3890"/>
              <a:ext cx="228" cy="426"/>
            </a:xfrm>
            <a:custGeom>
              <a:avLst/>
              <a:gdLst>
                <a:gd name="T0" fmla="*/ 0 w 227"/>
                <a:gd name="T1" fmla="*/ 30 h 426"/>
                <a:gd name="T2" fmla="*/ 108 w 227"/>
                <a:gd name="T3" fmla="*/ 240 h 426"/>
                <a:gd name="T4" fmla="*/ 215 w 227"/>
                <a:gd name="T5" fmla="*/ 426 h 426"/>
                <a:gd name="T6" fmla="*/ 227 w 227"/>
                <a:gd name="T7" fmla="*/ 426 h 426"/>
                <a:gd name="T8" fmla="*/ 167 w 227"/>
                <a:gd name="T9" fmla="*/ 330 h 426"/>
                <a:gd name="T10" fmla="*/ 114 w 227"/>
                <a:gd name="T11" fmla="*/ 222 h 426"/>
                <a:gd name="T12" fmla="*/ 0 w 227"/>
                <a:gd name="T13" fmla="*/ 0 h 426"/>
                <a:gd name="T14" fmla="*/ 0 w 227"/>
                <a:gd name="T15" fmla="*/ 30 h 426"/>
                <a:gd name="T16" fmla="*/ 0 w 227"/>
                <a:gd name="T17" fmla="*/ 3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1" name="Freeform 22"/>
            <p:cNvSpPr>
              <a:spLocks/>
            </p:cNvSpPr>
            <p:nvPr/>
          </p:nvSpPr>
          <p:spPr bwMode="hidden">
            <a:xfrm>
              <a:off x="4776" y="0"/>
              <a:ext cx="984" cy="1786"/>
            </a:xfrm>
            <a:custGeom>
              <a:avLst/>
              <a:gdLst>
                <a:gd name="T0" fmla="*/ 981 w 981"/>
                <a:gd name="T1" fmla="*/ 1786 h 1786"/>
                <a:gd name="T2" fmla="*/ 981 w 981"/>
                <a:gd name="T3" fmla="*/ 1720 h 1786"/>
                <a:gd name="T4" fmla="*/ 969 w 981"/>
                <a:gd name="T5" fmla="*/ 1666 h 1786"/>
                <a:gd name="T6" fmla="*/ 957 w 981"/>
                <a:gd name="T7" fmla="*/ 1613 h 1786"/>
                <a:gd name="T8" fmla="*/ 921 w 981"/>
                <a:gd name="T9" fmla="*/ 1487 h 1786"/>
                <a:gd name="T10" fmla="*/ 885 w 981"/>
                <a:gd name="T11" fmla="*/ 1361 h 1786"/>
                <a:gd name="T12" fmla="*/ 796 w 981"/>
                <a:gd name="T13" fmla="*/ 1121 h 1786"/>
                <a:gd name="T14" fmla="*/ 682 w 981"/>
                <a:gd name="T15" fmla="*/ 899 h 1786"/>
                <a:gd name="T16" fmla="*/ 562 w 981"/>
                <a:gd name="T17" fmla="*/ 689 h 1786"/>
                <a:gd name="T18" fmla="*/ 431 w 981"/>
                <a:gd name="T19" fmla="*/ 498 h 1786"/>
                <a:gd name="T20" fmla="*/ 293 w 981"/>
                <a:gd name="T21" fmla="*/ 318 h 1786"/>
                <a:gd name="T22" fmla="*/ 150 w 981"/>
                <a:gd name="T23" fmla="*/ 150 h 1786"/>
                <a:gd name="T24" fmla="*/ 12 w 981"/>
                <a:gd name="T25" fmla="*/ 0 h 1786"/>
                <a:gd name="T26" fmla="*/ 0 w 981"/>
                <a:gd name="T27" fmla="*/ 0 h 1786"/>
                <a:gd name="T28" fmla="*/ 138 w 981"/>
                <a:gd name="T29" fmla="*/ 150 h 1786"/>
                <a:gd name="T30" fmla="*/ 275 w 981"/>
                <a:gd name="T31" fmla="*/ 318 h 1786"/>
                <a:gd name="T32" fmla="*/ 413 w 981"/>
                <a:gd name="T33" fmla="*/ 498 h 1786"/>
                <a:gd name="T34" fmla="*/ 545 w 981"/>
                <a:gd name="T35" fmla="*/ 689 h 1786"/>
                <a:gd name="T36" fmla="*/ 670 w 981"/>
                <a:gd name="T37" fmla="*/ 899 h 1786"/>
                <a:gd name="T38" fmla="*/ 778 w 981"/>
                <a:gd name="T39" fmla="*/ 1121 h 1786"/>
                <a:gd name="T40" fmla="*/ 873 w 981"/>
                <a:gd name="T41" fmla="*/ 1361 h 1786"/>
                <a:gd name="T42" fmla="*/ 909 w 981"/>
                <a:gd name="T43" fmla="*/ 1487 h 1786"/>
                <a:gd name="T44" fmla="*/ 945 w 981"/>
                <a:gd name="T45" fmla="*/ 1619 h 1786"/>
                <a:gd name="T46" fmla="*/ 963 w 981"/>
                <a:gd name="T47" fmla="*/ 1702 h 1786"/>
                <a:gd name="T48" fmla="*/ 981 w 981"/>
                <a:gd name="T49" fmla="*/ 1786 h 1786"/>
                <a:gd name="T50" fmla="*/ 981 w 981"/>
                <a:gd name="T51" fmla="*/ 1786 h 1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2" name="Freeform 23"/>
            <p:cNvSpPr>
              <a:spLocks/>
            </p:cNvSpPr>
            <p:nvPr/>
          </p:nvSpPr>
          <p:spPr bwMode="hidden">
            <a:xfrm>
              <a:off x="5041" y="0"/>
              <a:ext cx="719" cy="845"/>
            </a:xfrm>
            <a:custGeom>
              <a:avLst/>
              <a:gdLst>
                <a:gd name="T0" fmla="*/ 721 w 717"/>
                <a:gd name="T1" fmla="*/ 845 h 845"/>
                <a:gd name="T2" fmla="*/ 721 w 717"/>
                <a:gd name="T3" fmla="*/ 821 h 845"/>
                <a:gd name="T4" fmla="*/ 578 w 717"/>
                <a:gd name="T5" fmla="*/ 605 h 845"/>
                <a:gd name="T6" fmla="*/ 408 w 717"/>
                <a:gd name="T7" fmla="*/ 396 h 845"/>
                <a:gd name="T8" fmla="*/ 223 w 717"/>
                <a:gd name="T9" fmla="*/ 192 h 845"/>
                <a:gd name="T10" fmla="*/ 17 w 717"/>
                <a:gd name="T11" fmla="*/ 0 h 845"/>
                <a:gd name="T12" fmla="*/ 0 w 717"/>
                <a:gd name="T13" fmla="*/ 0 h 845"/>
                <a:gd name="T14" fmla="*/ 211 w 717"/>
                <a:gd name="T15" fmla="*/ 198 h 845"/>
                <a:gd name="T16" fmla="*/ 402 w 717"/>
                <a:gd name="T17" fmla="*/ 408 h 845"/>
                <a:gd name="T18" fmla="*/ 572 w 717"/>
                <a:gd name="T19" fmla="*/ 623 h 845"/>
                <a:gd name="T20" fmla="*/ 721 w 717"/>
                <a:gd name="T21" fmla="*/ 845 h 845"/>
                <a:gd name="T22" fmla="*/ 721 w 717"/>
                <a:gd name="T23" fmla="*/ 845 h 8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24"/>
            <p:cNvSpPr>
              <a:spLocks/>
            </p:cNvSpPr>
            <p:nvPr/>
          </p:nvSpPr>
          <p:spPr bwMode="hidden">
            <a:xfrm>
              <a:off x="5352" y="0"/>
              <a:ext cx="408" cy="414"/>
            </a:xfrm>
            <a:custGeom>
              <a:avLst/>
              <a:gdLst>
                <a:gd name="T0" fmla="*/ 409 w 407"/>
                <a:gd name="T1" fmla="*/ 414 h 414"/>
                <a:gd name="T2" fmla="*/ 409 w 407"/>
                <a:gd name="T3" fmla="*/ 396 h 414"/>
                <a:gd name="T4" fmla="*/ 224 w 407"/>
                <a:gd name="T5" fmla="*/ 192 h 414"/>
                <a:gd name="T6" fmla="*/ 12 w 407"/>
                <a:gd name="T7" fmla="*/ 0 h 414"/>
                <a:gd name="T8" fmla="*/ 0 w 407"/>
                <a:gd name="T9" fmla="*/ 0 h 414"/>
                <a:gd name="T10" fmla="*/ 108 w 407"/>
                <a:gd name="T11" fmla="*/ 102 h 414"/>
                <a:gd name="T12" fmla="*/ 218 w 407"/>
                <a:gd name="T13" fmla="*/ 204 h 414"/>
                <a:gd name="T14" fmla="*/ 409 w 407"/>
                <a:gd name="T15" fmla="*/ 414 h 414"/>
                <a:gd name="T16" fmla="*/ 409 w 407"/>
                <a:gd name="T17" fmla="*/ 414 h 4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7" h="414">
                  <a:moveTo>
                    <a:pt x="407" y="414"/>
                  </a:moveTo>
                  <a:lnTo>
                    <a:pt x="407" y="396"/>
                  </a:lnTo>
                  <a:lnTo>
                    <a:pt x="222" y="192"/>
                  </a:lnTo>
                  <a:lnTo>
                    <a:pt x="12" y="0"/>
                  </a:lnTo>
                  <a:lnTo>
                    <a:pt x="0" y="0"/>
                  </a:lnTo>
                  <a:lnTo>
                    <a:pt x="108" y="102"/>
                  </a:lnTo>
                  <a:lnTo>
                    <a:pt x="216" y="204"/>
                  </a:lnTo>
                  <a:lnTo>
                    <a:pt x="407" y="4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25"/>
            <p:cNvSpPr>
              <a:spLocks/>
            </p:cNvSpPr>
            <p:nvPr/>
          </p:nvSpPr>
          <p:spPr bwMode="hidden">
            <a:xfrm>
              <a:off x="6" y="0"/>
              <a:ext cx="858" cy="1409"/>
            </a:xfrm>
            <a:custGeom>
              <a:avLst/>
              <a:gdLst>
                <a:gd name="T0" fmla="*/ 0 w 855"/>
                <a:gd name="T1" fmla="*/ 1361 h 1409"/>
                <a:gd name="T2" fmla="*/ 0 w 855"/>
                <a:gd name="T3" fmla="*/ 1409 h 1409"/>
                <a:gd name="T4" fmla="*/ 54 w 855"/>
                <a:gd name="T5" fmla="*/ 1211 h 1409"/>
                <a:gd name="T6" fmla="*/ 126 w 855"/>
                <a:gd name="T7" fmla="*/ 1013 h 1409"/>
                <a:gd name="T8" fmla="*/ 215 w 855"/>
                <a:gd name="T9" fmla="*/ 827 h 1409"/>
                <a:gd name="T10" fmla="*/ 311 w 855"/>
                <a:gd name="T11" fmla="*/ 647 h 1409"/>
                <a:gd name="T12" fmla="*/ 431 w 855"/>
                <a:gd name="T13" fmla="*/ 474 h 1409"/>
                <a:gd name="T14" fmla="*/ 556 w 855"/>
                <a:gd name="T15" fmla="*/ 312 h 1409"/>
                <a:gd name="T16" fmla="*/ 700 w 855"/>
                <a:gd name="T17" fmla="*/ 150 h 1409"/>
                <a:gd name="T18" fmla="*/ 855 w 855"/>
                <a:gd name="T19" fmla="*/ 0 h 1409"/>
                <a:gd name="T20" fmla="*/ 837 w 855"/>
                <a:gd name="T21" fmla="*/ 0 h 1409"/>
                <a:gd name="T22" fmla="*/ 688 w 855"/>
                <a:gd name="T23" fmla="*/ 144 h 1409"/>
                <a:gd name="T24" fmla="*/ 550 w 855"/>
                <a:gd name="T25" fmla="*/ 300 h 1409"/>
                <a:gd name="T26" fmla="*/ 425 w 855"/>
                <a:gd name="T27" fmla="*/ 462 h 1409"/>
                <a:gd name="T28" fmla="*/ 311 w 855"/>
                <a:gd name="T29" fmla="*/ 629 h 1409"/>
                <a:gd name="T30" fmla="*/ 215 w 855"/>
                <a:gd name="T31" fmla="*/ 803 h 1409"/>
                <a:gd name="T32" fmla="*/ 132 w 855"/>
                <a:gd name="T33" fmla="*/ 983 h 1409"/>
                <a:gd name="T34" fmla="*/ 60 w 855"/>
                <a:gd name="T35" fmla="*/ 1169 h 1409"/>
                <a:gd name="T36" fmla="*/ 0 w 855"/>
                <a:gd name="T37" fmla="*/ 1361 h 1409"/>
                <a:gd name="T38" fmla="*/ 0 w 855"/>
                <a:gd name="T39" fmla="*/ 1361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5" name="Freeform 26"/>
            <p:cNvSpPr>
              <a:spLocks/>
            </p:cNvSpPr>
            <p:nvPr/>
          </p:nvSpPr>
          <p:spPr bwMode="hidden">
            <a:xfrm>
              <a:off x="6" y="0"/>
              <a:ext cx="588" cy="599"/>
            </a:xfrm>
            <a:custGeom>
              <a:avLst/>
              <a:gdLst>
                <a:gd name="T0" fmla="*/ 590 w 586"/>
                <a:gd name="T1" fmla="*/ 0 h 599"/>
                <a:gd name="T2" fmla="*/ 572 w 586"/>
                <a:gd name="T3" fmla="*/ 0 h 599"/>
                <a:gd name="T4" fmla="*/ 409 w 586"/>
                <a:gd name="T5" fmla="*/ 132 h 599"/>
                <a:gd name="T6" fmla="*/ 259 w 586"/>
                <a:gd name="T7" fmla="*/ 270 h 599"/>
                <a:gd name="T8" fmla="*/ 120 w 586"/>
                <a:gd name="T9" fmla="*/ 420 h 599"/>
                <a:gd name="T10" fmla="*/ 0 w 586"/>
                <a:gd name="T11" fmla="*/ 575 h 599"/>
                <a:gd name="T12" fmla="*/ 0 w 586"/>
                <a:gd name="T13" fmla="*/ 599 h 599"/>
                <a:gd name="T14" fmla="*/ 120 w 586"/>
                <a:gd name="T15" fmla="*/ 432 h 599"/>
                <a:gd name="T16" fmla="*/ 259 w 586"/>
                <a:gd name="T17" fmla="*/ 282 h 599"/>
                <a:gd name="T18" fmla="*/ 415 w 586"/>
                <a:gd name="T19" fmla="*/ 138 h 599"/>
                <a:gd name="T20" fmla="*/ 590 w 586"/>
                <a:gd name="T21" fmla="*/ 0 h 599"/>
                <a:gd name="T22" fmla="*/ 590 w 586"/>
                <a:gd name="T23" fmla="*/ 0 h 59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27"/>
            <p:cNvSpPr>
              <a:spLocks/>
            </p:cNvSpPr>
            <p:nvPr/>
          </p:nvSpPr>
          <p:spPr bwMode="hidden">
            <a:xfrm>
              <a:off x="6" y="0"/>
              <a:ext cx="270" cy="252"/>
            </a:xfrm>
            <a:custGeom>
              <a:avLst/>
              <a:gdLst>
                <a:gd name="T0" fmla="*/ 271 w 269"/>
                <a:gd name="T1" fmla="*/ 0 h 252"/>
                <a:gd name="T2" fmla="*/ 253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71 w 269"/>
                <a:gd name="T15" fmla="*/ 0 h 252"/>
                <a:gd name="T16" fmla="*/ 271 w 269"/>
                <a:gd name="T17" fmla="*/ 0 h 2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9" h="252">
                  <a:moveTo>
                    <a:pt x="269" y="0"/>
                  </a:moveTo>
                  <a:lnTo>
                    <a:pt x="251" y="0"/>
                  </a:lnTo>
                  <a:lnTo>
                    <a:pt x="120" y="114"/>
                  </a:lnTo>
                  <a:lnTo>
                    <a:pt x="60" y="174"/>
                  </a:lnTo>
                  <a:lnTo>
                    <a:pt x="0" y="234"/>
                  </a:lnTo>
                  <a:lnTo>
                    <a:pt x="0" y="252"/>
                  </a:lnTo>
                  <a:lnTo>
                    <a:pt x="126" y="120"/>
                  </a:lnTo>
                  <a:lnTo>
                    <a:pt x="26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Line 28"/>
            <p:cNvSpPr>
              <a:spLocks noChangeShapeType="1"/>
            </p:cNvSpPr>
            <p:nvPr/>
          </p:nvSpPr>
          <p:spPr bwMode="hidden">
            <a:xfrm>
              <a:off x="1" y="2749"/>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 name="Line 29"/>
            <p:cNvSpPr>
              <a:spLocks noChangeShapeType="1"/>
            </p:cNvSpPr>
            <p:nvPr/>
          </p:nvSpPr>
          <p:spPr bwMode="hidden">
            <a:xfrm>
              <a:off x="1" y="2356"/>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 name="Line 30"/>
            <p:cNvSpPr>
              <a:spLocks noChangeShapeType="1"/>
            </p:cNvSpPr>
            <p:nvPr/>
          </p:nvSpPr>
          <p:spPr bwMode="hidden">
            <a:xfrm>
              <a:off x="1" y="3142"/>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0" name="Group 31"/>
            <p:cNvGrpSpPr>
              <a:grpSpLocks/>
            </p:cNvGrpSpPr>
            <p:nvPr/>
          </p:nvGrpSpPr>
          <p:grpSpPr bwMode="auto">
            <a:xfrm>
              <a:off x="1" y="392"/>
              <a:ext cx="5758" cy="1571"/>
              <a:chOff x="1" y="392"/>
              <a:chExt cx="5758" cy="1571"/>
            </a:xfrm>
          </p:grpSpPr>
          <p:sp>
            <p:nvSpPr>
              <p:cNvPr id="23" name="Line 32"/>
              <p:cNvSpPr>
                <a:spLocks noChangeShapeType="1"/>
              </p:cNvSpPr>
              <p:nvPr userDrawn="1"/>
            </p:nvSpPr>
            <p:spPr bwMode="hidden">
              <a:xfrm>
                <a:off x="1" y="784"/>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 name="Line 36"/>
              <p:cNvSpPr>
                <a:spLocks noChangeShapeType="1"/>
              </p:cNvSpPr>
              <p:nvPr userDrawn="1"/>
            </p:nvSpPr>
            <p:spPr bwMode="hidden">
              <a:xfrm>
                <a:off x="1" y="392"/>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1" name="Line 37"/>
            <p:cNvSpPr>
              <a:spLocks noChangeShapeType="1"/>
            </p:cNvSpPr>
            <p:nvPr/>
          </p:nvSpPr>
          <p:spPr bwMode="hidden">
            <a:xfrm>
              <a:off x="1" y="3928"/>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 name="Line 38"/>
            <p:cNvSpPr>
              <a:spLocks noChangeShapeType="1"/>
            </p:cNvSpPr>
            <p:nvPr/>
          </p:nvSpPr>
          <p:spPr bwMode="hidden">
            <a:xfrm>
              <a:off x="1" y="3535"/>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704551" name="Rectangle 39"/>
          <p:cNvSpPr>
            <a:spLocks noGrp="1" noChangeArrowheads="1"/>
          </p:cNvSpPr>
          <p:nvPr>
            <p:ph type="ctrTitle" sz="quarter"/>
          </p:nvPr>
        </p:nvSpPr>
        <p:spPr>
          <a:xfrm>
            <a:off x="685800" y="1692275"/>
            <a:ext cx="7772400" cy="1736725"/>
          </a:xfrm>
        </p:spPr>
        <p:txBody>
          <a:bodyPr anchor="b"/>
          <a:lstStyle>
            <a:lvl1pPr>
              <a:defRPr sz="5400"/>
            </a:lvl1pPr>
          </a:lstStyle>
          <a:p>
            <a:pPr lvl="0"/>
            <a:r>
              <a:rPr lang="en-US" noProof="0"/>
              <a:t>Click to edit Master title style</a:t>
            </a:r>
          </a:p>
        </p:txBody>
      </p:sp>
      <p:sp>
        <p:nvSpPr>
          <p:cNvPr id="704552" name="Rectangle 40"/>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noProof="0"/>
              <a:t>Click to edit Master subtitle style</a:t>
            </a:r>
          </a:p>
        </p:txBody>
      </p:sp>
      <p:sp>
        <p:nvSpPr>
          <p:cNvPr id="41" name="Rectangle 41"/>
          <p:cNvSpPr>
            <a:spLocks noGrp="1" noChangeArrowheads="1"/>
          </p:cNvSpPr>
          <p:nvPr>
            <p:ph type="dt" sz="quarter" idx="10"/>
          </p:nvPr>
        </p:nvSpPr>
        <p:spPr/>
        <p:txBody>
          <a:bodyPr/>
          <a:lstStyle>
            <a:lvl1pPr>
              <a:defRPr/>
            </a:lvl1pPr>
          </a:lstStyle>
          <a:p>
            <a:pPr>
              <a:defRPr/>
            </a:pPr>
            <a:endParaRPr lang="en-US"/>
          </a:p>
        </p:txBody>
      </p:sp>
      <p:sp>
        <p:nvSpPr>
          <p:cNvPr id="42" name="Rectangle 42"/>
          <p:cNvSpPr>
            <a:spLocks noGrp="1" noChangeArrowheads="1"/>
          </p:cNvSpPr>
          <p:nvPr>
            <p:ph type="ftr" sz="quarter" idx="11"/>
          </p:nvPr>
        </p:nvSpPr>
        <p:spPr/>
        <p:txBody>
          <a:bodyPr/>
          <a:lstStyle>
            <a:lvl1pPr>
              <a:defRPr/>
            </a:lvl1pPr>
          </a:lstStyle>
          <a:p>
            <a:pPr>
              <a:defRPr/>
            </a:pPr>
            <a:endParaRPr lang="en-US"/>
          </a:p>
        </p:txBody>
      </p:sp>
      <p:sp>
        <p:nvSpPr>
          <p:cNvPr id="43" name="Rectangle 43"/>
          <p:cNvSpPr>
            <a:spLocks noGrp="1" noChangeArrowheads="1"/>
          </p:cNvSpPr>
          <p:nvPr>
            <p:ph type="sldNum" sz="quarter" idx="12"/>
          </p:nvPr>
        </p:nvSpPr>
        <p:spPr/>
        <p:txBody>
          <a:bodyPr/>
          <a:lstStyle>
            <a:lvl1pPr>
              <a:defRPr/>
            </a:lvl1pPr>
          </a:lstStyle>
          <a:p>
            <a:pPr>
              <a:defRPr/>
            </a:pPr>
            <a:fld id="{DD188AB2-1214-43EE-BD91-01F24FE810F0}" type="slidenum">
              <a:rPr lang="en-US"/>
              <a:pPr>
                <a:defRPr/>
              </a:pPr>
              <a:t>‹#›</a:t>
            </a:fld>
            <a:endParaRPr lang="en-US"/>
          </a:p>
        </p:txBody>
      </p:sp>
    </p:spTree>
    <p:extLst>
      <p:ext uri="{BB962C8B-B14F-4D97-AF65-F5344CB8AC3E}">
        <p14:creationId xmlns:p14="http://schemas.microsoft.com/office/powerpoint/2010/main" val="1336831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2125AB45-0D3C-4E5C-A0B5-126A4E54F635}" type="slidenum">
              <a:rPr lang="en-US"/>
              <a:pPr>
                <a:defRPr/>
              </a:pPr>
              <a:t>‹#›</a:t>
            </a:fld>
            <a:endParaRPr lang="en-US"/>
          </a:p>
        </p:txBody>
      </p:sp>
    </p:spTree>
    <p:extLst>
      <p:ext uri="{BB962C8B-B14F-4D97-AF65-F5344CB8AC3E}">
        <p14:creationId xmlns:p14="http://schemas.microsoft.com/office/powerpoint/2010/main" val="2605087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F2320049-3DB3-4CD7-9E5C-FA8EFFC748AF}" type="slidenum">
              <a:rPr lang="en-US"/>
              <a:pPr>
                <a:defRPr/>
              </a:pPr>
              <a:t>‹#›</a:t>
            </a:fld>
            <a:endParaRPr lang="en-US"/>
          </a:p>
        </p:txBody>
      </p:sp>
    </p:spTree>
    <p:extLst>
      <p:ext uri="{BB962C8B-B14F-4D97-AF65-F5344CB8AC3E}">
        <p14:creationId xmlns:p14="http://schemas.microsoft.com/office/powerpoint/2010/main" val="2055067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606E0ED4-9136-47F4-BFA4-F1BDF6906B65}" type="slidenum">
              <a:rPr lang="en-US"/>
              <a:pPr>
                <a:defRPr/>
              </a:pPr>
              <a:t>‹#›</a:t>
            </a:fld>
            <a:endParaRPr lang="en-US"/>
          </a:p>
        </p:txBody>
      </p:sp>
    </p:spTree>
    <p:extLst>
      <p:ext uri="{BB962C8B-B14F-4D97-AF65-F5344CB8AC3E}">
        <p14:creationId xmlns:p14="http://schemas.microsoft.com/office/powerpoint/2010/main" val="3584604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0ABD4E04-6C53-4E17-91F1-E45933DE4858}" type="slidenum">
              <a:rPr lang="en-US"/>
              <a:pPr>
                <a:defRPr/>
              </a:pPr>
              <a:t>‹#›</a:t>
            </a:fld>
            <a:endParaRPr lang="en-US"/>
          </a:p>
        </p:txBody>
      </p:sp>
    </p:spTree>
    <p:extLst>
      <p:ext uri="{BB962C8B-B14F-4D97-AF65-F5344CB8AC3E}">
        <p14:creationId xmlns:p14="http://schemas.microsoft.com/office/powerpoint/2010/main" val="3911144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0"/>
          <p:cNvSpPr>
            <a:spLocks noGrp="1" noChangeArrowheads="1"/>
          </p:cNvSpPr>
          <p:nvPr>
            <p:ph type="dt" sz="half" idx="10"/>
          </p:nvPr>
        </p:nvSpPr>
        <p:spPr>
          <a:ln/>
        </p:spPr>
        <p:txBody>
          <a:bodyPr/>
          <a:lstStyle>
            <a:lvl1pPr>
              <a:defRPr/>
            </a:lvl1pPr>
          </a:lstStyle>
          <a:p>
            <a:pPr>
              <a:defRPr/>
            </a:pPr>
            <a:endParaRPr lang="en-US"/>
          </a:p>
        </p:txBody>
      </p:sp>
      <p:sp>
        <p:nvSpPr>
          <p:cNvPr id="6" name="Rectangle 41"/>
          <p:cNvSpPr>
            <a:spLocks noGrp="1" noChangeArrowheads="1"/>
          </p:cNvSpPr>
          <p:nvPr>
            <p:ph type="ftr" sz="quarter" idx="11"/>
          </p:nvPr>
        </p:nvSpPr>
        <p:spPr>
          <a:ln/>
        </p:spPr>
        <p:txBody>
          <a:bodyPr/>
          <a:lstStyle>
            <a:lvl1pPr>
              <a:defRPr/>
            </a:lvl1pPr>
          </a:lstStyle>
          <a:p>
            <a:pPr>
              <a:defRPr/>
            </a:pPr>
            <a:endParaRPr lang="en-US"/>
          </a:p>
        </p:txBody>
      </p:sp>
      <p:sp>
        <p:nvSpPr>
          <p:cNvPr id="7" name="Rectangle 42"/>
          <p:cNvSpPr>
            <a:spLocks noGrp="1" noChangeArrowheads="1"/>
          </p:cNvSpPr>
          <p:nvPr>
            <p:ph type="sldNum" sz="quarter" idx="12"/>
          </p:nvPr>
        </p:nvSpPr>
        <p:spPr>
          <a:ln/>
        </p:spPr>
        <p:txBody>
          <a:bodyPr/>
          <a:lstStyle>
            <a:lvl1pPr>
              <a:defRPr/>
            </a:lvl1pPr>
          </a:lstStyle>
          <a:p>
            <a:pPr>
              <a:defRPr/>
            </a:pPr>
            <a:fld id="{58EBAF62-11E4-4526-9F58-F3A73436114B}" type="slidenum">
              <a:rPr lang="en-US"/>
              <a:pPr>
                <a:defRPr/>
              </a:pPr>
              <a:t>‹#›</a:t>
            </a:fld>
            <a:endParaRPr lang="en-US"/>
          </a:p>
        </p:txBody>
      </p:sp>
    </p:spTree>
    <p:extLst>
      <p:ext uri="{BB962C8B-B14F-4D97-AF65-F5344CB8AC3E}">
        <p14:creationId xmlns:p14="http://schemas.microsoft.com/office/powerpoint/2010/main" val="3819226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0"/>
          <p:cNvSpPr>
            <a:spLocks noGrp="1" noChangeArrowheads="1"/>
          </p:cNvSpPr>
          <p:nvPr>
            <p:ph type="dt" sz="half" idx="10"/>
          </p:nvPr>
        </p:nvSpPr>
        <p:spPr>
          <a:ln/>
        </p:spPr>
        <p:txBody>
          <a:bodyPr/>
          <a:lstStyle>
            <a:lvl1pPr>
              <a:defRPr/>
            </a:lvl1pPr>
          </a:lstStyle>
          <a:p>
            <a:pPr>
              <a:defRPr/>
            </a:pPr>
            <a:endParaRPr lang="en-US"/>
          </a:p>
        </p:txBody>
      </p:sp>
      <p:sp>
        <p:nvSpPr>
          <p:cNvPr id="8" name="Rectangle 41"/>
          <p:cNvSpPr>
            <a:spLocks noGrp="1" noChangeArrowheads="1"/>
          </p:cNvSpPr>
          <p:nvPr>
            <p:ph type="ftr" sz="quarter" idx="11"/>
          </p:nvPr>
        </p:nvSpPr>
        <p:spPr>
          <a:ln/>
        </p:spPr>
        <p:txBody>
          <a:bodyPr/>
          <a:lstStyle>
            <a:lvl1pPr>
              <a:defRPr/>
            </a:lvl1pPr>
          </a:lstStyle>
          <a:p>
            <a:pPr>
              <a:defRPr/>
            </a:pPr>
            <a:endParaRPr lang="en-US"/>
          </a:p>
        </p:txBody>
      </p:sp>
      <p:sp>
        <p:nvSpPr>
          <p:cNvPr id="9" name="Rectangle 42"/>
          <p:cNvSpPr>
            <a:spLocks noGrp="1" noChangeArrowheads="1"/>
          </p:cNvSpPr>
          <p:nvPr>
            <p:ph type="sldNum" sz="quarter" idx="12"/>
          </p:nvPr>
        </p:nvSpPr>
        <p:spPr>
          <a:ln/>
        </p:spPr>
        <p:txBody>
          <a:bodyPr/>
          <a:lstStyle>
            <a:lvl1pPr>
              <a:defRPr/>
            </a:lvl1pPr>
          </a:lstStyle>
          <a:p>
            <a:pPr>
              <a:defRPr/>
            </a:pPr>
            <a:fld id="{5EA07D3D-3146-4D80-9D30-CD87790DEAA5}" type="slidenum">
              <a:rPr lang="en-US"/>
              <a:pPr>
                <a:defRPr/>
              </a:pPr>
              <a:t>‹#›</a:t>
            </a:fld>
            <a:endParaRPr lang="en-US"/>
          </a:p>
        </p:txBody>
      </p:sp>
    </p:spTree>
    <p:extLst>
      <p:ext uri="{BB962C8B-B14F-4D97-AF65-F5344CB8AC3E}">
        <p14:creationId xmlns:p14="http://schemas.microsoft.com/office/powerpoint/2010/main" val="34685069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0"/>
          <p:cNvSpPr>
            <a:spLocks noGrp="1" noChangeArrowheads="1"/>
          </p:cNvSpPr>
          <p:nvPr>
            <p:ph type="dt" sz="half" idx="10"/>
          </p:nvPr>
        </p:nvSpPr>
        <p:spPr>
          <a:ln/>
        </p:spPr>
        <p:txBody>
          <a:bodyPr/>
          <a:lstStyle>
            <a:lvl1pPr>
              <a:defRPr/>
            </a:lvl1pPr>
          </a:lstStyle>
          <a:p>
            <a:pPr>
              <a:defRPr/>
            </a:pPr>
            <a:endParaRPr lang="en-US"/>
          </a:p>
        </p:txBody>
      </p:sp>
      <p:sp>
        <p:nvSpPr>
          <p:cNvPr id="4" name="Rectangle 41"/>
          <p:cNvSpPr>
            <a:spLocks noGrp="1" noChangeArrowheads="1"/>
          </p:cNvSpPr>
          <p:nvPr>
            <p:ph type="ftr" sz="quarter" idx="11"/>
          </p:nvPr>
        </p:nvSpPr>
        <p:spPr>
          <a:ln/>
        </p:spPr>
        <p:txBody>
          <a:bodyPr/>
          <a:lstStyle>
            <a:lvl1pPr>
              <a:defRPr/>
            </a:lvl1pPr>
          </a:lstStyle>
          <a:p>
            <a:pPr>
              <a:defRPr/>
            </a:pPr>
            <a:endParaRPr lang="en-US"/>
          </a:p>
        </p:txBody>
      </p:sp>
      <p:sp>
        <p:nvSpPr>
          <p:cNvPr id="5" name="Rectangle 42"/>
          <p:cNvSpPr>
            <a:spLocks noGrp="1" noChangeArrowheads="1"/>
          </p:cNvSpPr>
          <p:nvPr>
            <p:ph type="sldNum" sz="quarter" idx="12"/>
          </p:nvPr>
        </p:nvSpPr>
        <p:spPr>
          <a:ln/>
        </p:spPr>
        <p:txBody>
          <a:bodyPr/>
          <a:lstStyle>
            <a:lvl1pPr>
              <a:defRPr/>
            </a:lvl1pPr>
          </a:lstStyle>
          <a:p>
            <a:pPr>
              <a:defRPr/>
            </a:pPr>
            <a:fld id="{07F6182F-B999-47A6-8714-C13D3C3046E3}" type="slidenum">
              <a:rPr lang="en-US"/>
              <a:pPr>
                <a:defRPr/>
              </a:pPr>
              <a:t>‹#›</a:t>
            </a:fld>
            <a:endParaRPr lang="en-US"/>
          </a:p>
        </p:txBody>
      </p:sp>
    </p:spTree>
    <p:extLst>
      <p:ext uri="{BB962C8B-B14F-4D97-AF65-F5344CB8AC3E}">
        <p14:creationId xmlns:p14="http://schemas.microsoft.com/office/powerpoint/2010/main" val="2945221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0"/>
          <p:cNvSpPr>
            <a:spLocks noGrp="1" noChangeArrowheads="1"/>
          </p:cNvSpPr>
          <p:nvPr>
            <p:ph type="dt" sz="half" idx="10"/>
          </p:nvPr>
        </p:nvSpPr>
        <p:spPr>
          <a:ln/>
        </p:spPr>
        <p:txBody>
          <a:bodyPr/>
          <a:lstStyle>
            <a:lvl1pPr>
              <a:defRPr/>
            </a:lvl1pPr>
          </a:lstStyle>
          <a:p>
            <a:pPr>
              <a:defRPr/>
            </a:pPr>
            <a:endParaRPr lang="en-US"/>
          </a:p>
        </p:txBody>
      </p:sp>
      <p:sp>
        <p:nvSpPr>
          <p:cNvPr id="3" name="Rectangle 41"/>
          <p:cNvSpPr>
            <a:spLocks noGrp="1" noChangeArrowheads="1"/>
          </p:cNvSpPr>
          <p:nvPr>
            <p:ph type="ftr" sz="quarter" idx="11"/>
          </p:nvPr>
        </p:nvSpPr>
        <p:spPr>
          <a:ln/>
        </p:spPr>
        <p:txBody>
          <a:bodyPr/>
          <a:lstStyle>
            <a:lvl1pPr>
              <a:defRPr/>
            </a:lvl1pPr>
          </a:lstStyle>
          <a:p>
            <a:pPr>
              <a:defRPr/>
            </a:pPr>
            <a:endParaRPr lang="en-US"/>
          </a:p>
        </p:txBody>
      </p:sp>
      <p:sp>
        <p:nvSpPr>
          <p:cNvPr id="4" name="Rectangle 42"/>
          <p:cNvSpPr>
            <a:spLocks noGrp="1" noChangeArrowheads="1"/>
          </p:cNvSpPr>
          <p:nvPr>
            <p:ph type="sldNum" sz="quarter" idx="12"/>
          </p:nvPr>
        </p:nvSpPr>
        <p:spPr>
          <a:ln/>
        </p:spPr>
        <p:txBody>
          <a:bodyPr/>
          <a:lstStyle>
            <a:lvl1pPr>
              <a:defRPr/>
            </a:lvl1pPr>
          </a:lstStyle>
          <a:p>
            <a:pPr>
              <a:defRPr/>
            </a:pPr>
            <a:fld id="{92FD609E-A85F-4694-8F05-DB47C986934F}" type="slidenum">
              <a:rPr lang="en-US"/>
              <a:pPr>
                <a:defRPr/>
              </a:pPr>
              <a:t>‹#›</a:t>
            </a:fld>
            <a:endParaRPr lang="en-US"/>
          </a:p>
        </p:txBody>
      </p:sp>
    </p:spTree>
    <p:extLst>
      <p:ext uri="{BB962C8B-B14F-4D97-AF65-F5344CB8AC3E}">
        <p14:creationId xmlns:p14="http://schemas.microsoft.com/office/powerpoint/2010/main" val="542617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0"/>
          <p:cNvSpPr>
            <a:spLocks noGrp="1" noChangeArrowheads="1"/>
          </p:cNvSpPr>
          <p:nvPr>
            <p:ph type="dt" sz="half" idx="10"/>
          </p:nvPr>
        </p:nvSpPr>
        <p:spPr>
          <a:ln/>
        </p:spPr>
        <p:txBody>
          <a:bodyPr/>
          <a:lstStyle>
            <a:lvl1pPr>
              <a:defRPr/>
            </a:lvl1pPr>
          </a:lstStyle>
          <a:p>
            <a:pPr>
              <a:defRPr/>
            </a:pPr>
            <a:endParaRPr lang="en-US"/>
          </a:p>
        </p:txBody>
      </p:sp>
      <p:sp>
        <p:nvSpPr>
          <p:cNvPr id="6" name="Rectangle 41"/>
          <p:cNvSpPr>
            <a:spLocks noGrp="1" noChangeArrowheads="1"/>
          </p:cNvSpPr>
          <p:nvPr>
            <p:ph type="ftr" sz="quarter" idx="11"/>
          </p:nvPr>
        </p:nvSpPr>
        <p:spPr>
          <a:ln/>
        </p:spPr>
        <p:txBody>
          <a:bodyPr/>
          <a:lstStyle>
            <a:lvl1pPr>
              <a:defRPr/>
            </a:lvl1pPr>
          </a:lstStyle>
          <a:p>
            <a:pPr>
              <a:defRPr/>
            </a:pPr>
            <a:endParaRPr lang="en-US"/>
          </a:p>
        </p:txBody>
      </p:sp>
      <p:sp>
        <p:nvSpPr>
          <p:cNvPr id="7" name="Rectangle 42"/>
          <p:cNvSpPr>
            <a:spLocks noGrp="1" noChangeArrowheads="1"/>
          </p:cNvSpPr>
          <p:nvPr>
            <p:ph type="sldNum" sz="quarter" idx="12"/>
          </p:nvPr>
        </p:nvSpPr>
        <p:spPr>
          <a:ln/>
        </p:spPr>
        <p:txBody>
          <a:bodyPr/>
          <a:lstStyle>
            <a:lvl1pPr>
              <a:defRPr/>
            </a:lvl1pPr>
          </a:lstStyle>
          <a:p>
            <a:pPr>
              <a:defRPr/>
            </a:pPr>
            <a:fld id="{CA9874A8-7392-4C7C-8E15-EA6AD14BFA37}" type="slidenum">
              <a:rPr lang="en-US"/>
              <a:pPr>
                <a:defRPr/>
              </a:pPr>
              <a:t>‹#›</a:t>
            </a:fld>
            <a:endParaRPr lang="en-US"/>
          </a:p>
        </p:txBody>
      </p:sp>
    </p:spTree>
    <p:extLst>
      <p:ext uri="{BB962C8B-B14F-4D97-AF65-F5344CB8AC3E}">
        <p14:creationId xmlns:p14="http://schemas.microsoft.com/office/powerpoint/2010/main" val="22071383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0"/>
          <p:cNvSpPr>
            <a:spLocks noGrp="1" noChangeArrowheads="1"/>
          </p:cNvSpPr>
          <p:nvPr>
            <p:ph type="dt" sz="half" idx="10"/>
          </p:nvPr>
        </p:nvSpPr>
        <p:spPr>
          <a:ln/>
        </p:spPr>
        <p:txBody>
          <a:bodyPr/>
          <a:lstStyle>
            <a:lvl1pPr>
              <a:defRPr/>
            </a:lvl1pPr>
          </a:lstStyle>
          <a:p>
            <a:pPr>
              <a:defRPr/>
            </a:pPr>
            <a:endParaRPr lang="en-US"/>
          </a:p>
        </p:txBody>
      </p:sp>
      <p:sp>
        <p:nvSpPr>
          <p:cNvPr id="6" name="Rectangle 41"/>
          <p:cNvSpPr>
            <a:spLocks noGrp="1" noChangeArrowheads="1"/>
          </p:cNvSpPr>
          <p:nvPr>
            <p:ph type="ftr" sz="quarter" idx="11"/>
          </p:nvPr>
        </p:nvSpPr>
        <p:spPr>
          <a:ln/>
        </p:spPr>
        <p:txBody>
          <a:bodyPr/>
          <a:lstStyle>
            <a:lvl1pPr>
              <a:defRPr/>
            </a:lvl1pPr>
          </a:lstStyle>
          <a:p>
            <a:pPr>
              <a:defRPr/>
            </a:pPr>
            <a:endParaRPr lang="en-US"/>
          </a:p>
        </p:txBody>
      </p:sp>
      <p:sp>
        <p:nvSpPr>
          <p:cNvPr id="7" name="Rectangle 42"/>
          <p:cNvSpPr>
            <a:spLocks noGrp="1" noChangeArrowheads="1"/>
          </p:cNvSpPr>
          <p:nvPr>
            <p:ph type="sldNum" sz="quarter" idx="12"/>
          </p:nvPr>
        </p:nvSpPr>
        <p:spPr>
          <a:ln/>
        </p:spPr>
        <p:txBody>
          <a:bodyPr/>
          <a:lstStyle>
            <a:lvl1pPr>
              <a:defRPr/>
            </a:lvl1pPr>
          </a:lstStyle>
          <a:p>
            <a:pPr>
              <a:defRPr/>
            </a:pPr>
            <a:fld id="{262E2392-0E2E-4D08-B155-6B8C4B679370}" type="slidenum">
              <a:rPr lang="en-US"/>
              <a:pPr>
                <a:defRPr/>
              </a:pPr>
              <a:t>‹#›</a:t>
            </a:fld>
            <a:endParaRPr lang="en-US"/>
          </a:p>
        </p:txBody>
      </p:sp>
    </p:spTree>
    <p:extLst>
      <p:ext uri="{BB962C8B-B14F-4D97-AF65-F5344CB8AC3E}">
        <p14:creationId xmlns:p14="http://schemas.microsoft.com/office/powerpoint/2010/main" val="2351918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39216"/>
                <a:invGamma/>
              </a:schemeClr>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588" y="0"/>
            <a:ext cx="9148762" cy="6851650"/>
            <a:chOff x="1" y="0"/>
            <a:chExt cx="5763" cy="4316"/>
          </a:xfrm>
        </p:grpSpPr>
        <p:sp>
          <p:nvSpPr>
            <p:cNvPr id="703491" name="Freeform 3"/>
            <p:cNvSpPr>
              <a:spLocks/>
            </p:cNvSpPr>
            <p:nvPr/>
          </p:nvSpPr>
          <p:spPr bwMode="hidden">
            <a:xfrm>
              <a:off x="5045" y="2626"/>
              <a:ext cx="719" cy="1690"/>
            </a:xfrm>
            <a:custGeom>
              <a:avLst/>
              <a:gdLst>
                <a:gd name="T0" fmla="*/ 717 w 717"/>
                <a:gd name="T1" fmla="*/ 72 h 1690"/>
                <a:gd name="T2" fmla="*/ 717 w 717"/>
                <a:gd name="T3" fmla="*/ 0 h 1690"/>
                <a:gd name="T4" fmla="*/ 699 w 717"/>
                <a:gd name="T5" fmla="*/ 101 h 1690"/>
                <a:gd name="T6" fmla="*/ 675 w 717"/>
                <a:gd name="T7" fmla="*/ 209 h 1690"/>
                <a:gd name="T8" fmla="*/ 627 w 717"/>
                <a:gd name="T9" fmla="*/ 389 h 1690"/>
                <a:gd name="T10" fmla="*/ 574 w 717"/>
                <a:gd name="T11" fmla="*/ 569 h 1690"/>
                <a:gd name="T12" fmla="*/ 502 w 717"/>
                <a:gd name="T13" fmla="*/ 749 h 1690"/>
                <a:gd name="T14" fmla="*/ 424 w 717"/>
                <a:gd name="T15" fmla="*/ 935 h 1690"/>
                <a:gd name="T16" fmla="*/ 334 w 717"/>
                <a:gd name="T17" fmla="*/ 1121 h 1690"/>
                <a:gd name="T18" fmla="*/ 233 w 717"/>
                <a:gd name="T19" fmla="*/ 1312 h 1690"/>
                <a:gd name="T20" fmla="*/ 125 w 717"/>
                <a:gd name="T21" fmla="*/ 1498 h 1690"/>
                <a:gd name="T22" fmla="*/ 0 w 717"/>
                <a:gd name="T23" fmla="*/ 1690 h 1690"/>
                <a:gd name="T24" fmla="*/ 11 w 717"/>
                <a:gd name="T25" fmla="*/ 1690 h 1690"/>
                <a:gd name="T26" fmla="*/ 137 w 717"/>
                <a:gd name="T27" fmla="*/ 1498 h 1690"/>
                <a:gd name="T28" fmla="*/ 245 w 717"/>
                <a:gd name="T29" fmla="*/ 1312 h 1690"/>
                <a:gd name="T30" fmla="*/ 346 w 717"/>
                <a:gd name="T31" fmla="*/ 1121 h 1690"/>
                <a:gd name="T32" fmla="*/ 436 w 717"/>
                <a:gd name="T33" fmla="*/ 935 h 1690"/>
                <a:gd name="T34" fmla="*/ 514 w 717"/>
                <a:gd name="T35" fmla="*/ 749 h 1690"/>
                <a:gd name="T36" fmla="*/ 585 w 717"/>
                <a:gd name="T37" fmla="*/ 569 h 1690"/>
                <a:gd name="T38" fmla="*/ 639 w 717"/>
                <a:gd name="T39" fmla="*/ 389 h 1690"/>
                <a:gd name="T40" fmla="*/ 687 w 717"/>
                <a:gd name="T41" fmla="*/ 209 h 1690"/>
                <a:gd name="T42" fmla="*/ 705 w 717"/>
                <a:gd name="T43" fmla="*/ 143 h 1690"/>
                <a:gd name="T44" fmla="*/ 717 w 717"/>
                <a:gd name="T45" fmla="*/ 72 h 1690"/>
                <a:gd name="T46" fmla="*/ 717 w 717"/>
                <a:gd name="T47" fmla="*/ 72 h 1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03492" name="Freeform 4"/>
            <p:cNvSpPr>
              <a:spLocks/>
            </p:cNvSpPr>
            <p:nvPr/>
          </p:nvSpPr>
          <p:spPr bwMode="hidden">
            <a:xfrm>
              <a:off x="5386" y="3794"/>
              <a:ext cx="378" cy="522"/>
            </a:xfrm>
            <a:custGeom>
              <a:avLst/>
              <a:gdLst>
                <a:gd name="T0" fmla="*/ 377 w 377"/>
                <a:gd name="T1" fmla="*/ 0 h 522"/>
                <a:gd name="T2" fmla="*/ 293 w 377"/>
                <a:gd name="T3" fmla="*/ 132 h 522"/>
                <a:gd name="T4" fmla="*/ 204 w 377"/>
                <a:gd name="T5" fmla="*/ 264 h 522"/>
                <a:gd name="T6" fmla="*/ 102 w 377"/>
                <a:gd name="T7" fmla="*/ 396 h 522"/>
                <a:gd name="T8" fmla="*/ 0 w 377"/>
                <a:gd name="T9" fmla="*/ 522 h 522"/>
                <a:gd name="T10" fmla="*/ 12 w 377"/>
                <a:gd name="T11" fmla="*/ 522 h 522"/>
                <a:gd name="T12" fmla="*/ 114 w 377"/>
                <a:gd name="T13" fmla="*/ 402 h 522"/>
                <a:gd name="T14" fmla="*/ 204 w 377"/>
                <a:gd name="T15" fmla="*/ 282 h 522"/>
                <a:gd name="T16" fmla="*/ 377 w 377"/>
                <a:gd name="T17" fmla="*/ 24 h 522"/>
                <a:gd name="T18" fmla="*/ 377 w 377"/>
                <a:gd name="T19" fmla="*/ 0 h 522"/>
                <a:gd name="T20" fmla="*/ 377 w 377"/>
                <a:gd name="T21"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03493" name="Freeform 5"/>
            <p:cNvSpPr>
              <a:spLocks/>
            </p:cNvSpPr>
            <p:nvPr/>
          </p:nvSpPr>
          <p:spPr bwMode="hidden">
            <a:xfrm>
              <a:off x="5680" y="4214"/>
              <a:ext cx="84" cy="102"/>
            </a:xfrm>
            <a:custGeom>
              <a:avLst/>
              <a:gdLst>
                <a:gd name="T0" fmla="*/ 0 w 84"/>
                <a:gd name="T1" fmla="*/ 102 h 102"/>
                <a:gd name="T2" fmla="*/ 18 w 84"/>
                <a:gd name="T3" fmla="*/ 102 h 102"/>
                <a:gd name="T4" fmla="*/ 48 w 84"/>
                <a:gd name="T5" fmla="*/ 60 h 102"/>
                <a:gd name="T6" fmla="*/ 84 w 84"/>
                <a:gd name="T7" fmla="*/ 24 h 102"/>
                <a:gd name="T8" fmla="*/ 84 w 84"/>
                <a:gd name="T9" fmla="*/ 0 h 102"/>
                <a:gd name="T10" fmla="*/ 42 w 84"/>
                <a:gd name="T11" fmla="*/ 54 h 102"/>
                <a:gd name="T12" fmla="*/ 0 w 84"/>
                <a:gd name="T13" fmla="*/ 102 h 102"/>
                <a:gd name="T14" fmla="*/ 0 w 84"/>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grpSp>
          <p:nvGrpSpPr>
            <p:cNvPr id="1035" name="Group 6"/>
            <p:cNvGrpSpPr>
              <a:grpSpLocks/>
            </p:cNvGrpSpPr>
            <p:nvPr/>
          </p:nvGrpSpPr>
          <p:grpSpPr bwMode="auto">
            <a:xfrm>
              <a:off x="288" y="0"/>
              <a:ext cx="5098" cy="4316"/>
              <a:chOff x="288" y="0"/>
              <a:chExt cx="5098" cy="4316"/>
            </a:xfrm>
          </p:grpSpPr>
          <p:sp>
            <p:nvSpPr>
              <p:cNvPr id="703495" name="Freeform 7"/>
              <p:cNvSpPr>
                <a:spLocks/>
              </p:cNvSpPr>
              <p:nvPr userDrawn="1"/>
            </p:nvSpPr>
            <p:spPr bwMode="hidden">
              <a:xfrm>
                <a:off x="2789" y="0"/>
                <a:ext cx="72" cy="4316"/>
              </a:xfrm>
              <a:custGeom>
                <a:avLst/>
                <a:gdLst>
                  <a:gd name="T0" fmla="*/ 0 w 72"/>
                  <a:gd name="T1" fmla="*/ 0 h 4316"/>
                  <a:gd name="T2" fmla="*/ 60 w 72"/>
                  <a:gd name="T3" fmla="*/ 4316 h 4316"/>
                  <a:gd name="T4" fmla="*/ 72 w 72"/>
                  <a:gd name="T5" fmla="*/ 4316 h 4316"/>
                  <a:gd name="T6" fmla="*/ 12 w 72"/>
                  <a:gd name="T7" fmla="*/ 0 h 4316"/>
                  <a:gd name="T8" fmla="*/ 0 w 72"/>
                  <a:gd name="T9" fmla="*/ 0 h 4316"/>
                  <a:gd name="T10" fmla="*/ 0 w 72"/>
                  <a:gd name="T11" fmla="*/ 0 h 4316"/>
                </a:gdLst>
                <a:ahLst/>
                <a:cxnLst>
                  <a:cxn ang="0">
                    <a:pos x="T0" y="T1"/>
                  </a:cxn>
                  <a:cxn ang="0">
                    <a:pos x="T2" y="T3"/>
                  </a:cxn>
                  <a:cxn ang="0">
                    <a:pos x="T4" y="T5"/>
                  </a:cxn>
                  <a:cxn ang="0">
                    <a:pos x="T6" y="T7"/>
                  </a:cxn>
                  <a:cxn ang="0">
                    <a:pos x="T8" y="T9"/>
                  </a:cxn>
                  <a:cxn ang="0">
                    <a:pos x="T10" y="T11"/>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03496" name="Freeform 8"/>
              <p:cNvSpPr>
                <a:spLocks/>
              </p:cNvSpPr>
              <p:nvPr userDrawn="1"/>
            </p:nvSpPr>
            <p:spPr bwMode="hidden">
              <a:xfrm>
                <a:off x="3089" y="0"/>
                <a:ext cx="174" cy="4316"/>
              </a:xfrm>
              <a:custGeom>
                <a:avLst/>
                <a:gdLst>
                  <a:gd name="T0" fmla="*/ 24 w 174"/>
                  <a:gd name="T1" fmla="*/ 0 h 4316"/>
                  <a:gd name="T2" fmla="*/ 12 w 174"/>
                  <a:gd name="T3" fmla="*/ 0 h 4316"/>
                  <a:gd name="T4" fmla="*/ 42 w 174"/>
                  <a:gd name="T5" fmla="*/ 216 h 4316"/>
                  <a:gd name="T6" fmla="*/ 72 w 174"/>
                  <a:gd name="T7" fmla="*/ 444 h 4316"/>
                  <a:gd name="T8" fmla="*/ 96 w 174"/>
                  <a:gd name="T9" fmla="*/ 689 h 4316"/>
                  <a:gd name="T10" fmla="*/ 120 w 174"/>
                  <a:gd name="T11" fmla="*/ 947 h 4316"/>
                  <a:gd name="T12" fmla="*/ 132 w 174"/>
                  <a:gd name="T13" fmla="*/ 1211 h 4316"/>
                  <a:gd name="T14" fmla="*/ 150 w 174"/>
                  <a:gd name="T15" fmla="*/ 1487 h 4316"/>
                  <a:gd name="T16" fmla="*/ 156 w 174"/>
                  <a:gd name="T17" fmla="*/ 1768 h 4316"/>
                  <a:gd name="T18" fmla="*/ 162 w 174"/>
                  <a:gd name="T19" fmla="*/ 2062 h 4316"/>
                  <a:gd name="T20" fmla="*/ 156 w 174"/>
                  <a:gd name="T21" fmla="*/ 2644 h 4316"/>
                  <a:gd name="T22" fmla="*/ 126 w 174"/>
                  <a:gd name="T23" fmla="*/ 3225 h 4316"/>
                  <a:gd name="T24" fmla="*/ 108 w 174"/>
                  <a:gd name="T25" fmla="*/ 3507 h 4316"/>
                  <a:gd name="T26" fmla="*/ 78 w 174"/>
                  <a:gd name="T27" fmla="*/ 3788 h 4316"/>
                  <a:gd name="T28" fmla="*/ 42 w 174"/>
                  <a:gd name="T29" fmla="*/ 4058 h 4316"/>
                  <a:gd name="T30" fmla="*/ 0 w 174"/>
                  <a:gd name="T31" fmla="*/ 4316 h 4316"/>
                  <a:gd name="T32" fmla="*/ 12 w 174"/>
                  <a:gd name="T33" fmla="*/ 4316 h 4316"/>
                  <a:gd name="T34" fmla="*/ 54 w 174"/>
                  <a:gd name="T35" fmla="*/ 4058 h 4316"/>
                  <a:gd name="T36" fmla="*/ 90 w 174"/>
                  <a:gd name="T37" fmla="*/ 3782 h 4316"/>
                  <a:gd name="T38" fmla="*/ 120 w 174"/>
                  <a:gd name="T39" fmla="*/ 3507 h 4316"/>
                  <a:gd name="T40" fmla="*/ 138 w 174"/>
                  <a:gd name="T41" fmla="*/ 3219 h 4316"/>
                  <a:gd name="T42" fmla="*/ 168 w 174"/>
                  <a:gd name="T43" fmla="*/ 2638 h 4316"/>
                  <a:gd name="T44" fmla="*/ 174 w 174"/>
                  <a:gd name="T45" fmla="*/ 2056 h 4316"/>
                  <a:gd name="T46" fmla="*/ 168 w 174"/>
                  <a:gd name="T47" fmla="*/ 1768 h 4316"/>
                  <a:gd name="T48" fmla="*/ 162 w 174"/>
                  <a:gd name="T49" fmla="*/ 1487 h 4316"/>
                  <a:gd name="T50" fmla="*/ 144 w 174"/>
                  <a:gd name="T51" fmla="*/ 1211 h 4316"/>
                  <a:gd name="T52" fmla="*/ 132 w 174"/>
                  <a:gd name="T53" fmla="*/ 941 h 4316"/>
                  <a:gd name="T54" fmla="*/ 108 w 174"/>
                  <a:gd name="T55" fmla="*/ 689 h 4316"/>
                  <a:gd name="T56" fmla="*/ 84 w 174"/>
                  <a:gd name="T57" fmla="*/ 444 h 4316"/>
                  <a:gd name="T58" fmla="*/ 54 w 174"/>
                  <a:gd name="T59" fmla="*/ 216 h 4316"/>
                  <a:gd name="T60" fmla="*/ 24 w 174"/>
                  <a:gd name="T61" fmla="*/ 0 h 4316"/>
                  <a:gd name="T62" fmla="*/ 24 w 174"/>
                  <a:gd name="T63"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03497" name="Freeform 9"/>
              <p:cNvSpPr>
                <a:spLocks/>
              </p:cNvSpPr>
              <p:nvPr userDrawn="1"/>
            </p:nvSpPr>
            <p:spPr bwMode="hidden">
              <a:xfrm>
                <a:off x="3358" y="0"/>
                <a:ext cx="337" cy="4316"/>
              </a:xfrm>
              <a:custGeom>
                <a:avLst/>
                <a:gdLst>
                  <a:gd name="T0" fmla="*/ 329 w 335"/>
                  <a:gd name="T1" fmla="*/ 2014 h 4316"/>
                  <a:gd name="T2" fmla="*/ 317 w 335"/>
                  <a:gd name="T3" fmla="*/ 1726 h 4316"/>
                  <a:gd name="T4" fmla="*/ 293 w 335"/>
                  <a:gd name="T5" fmla="*/ 1445 h 4316"/>
                  <a:gd name="T6" fmla="*/ 263 w 335"/>
                  <a:gd name="T7" fmla="*/ 1175 h 4316"/>
                  <a:gd name="T8" fmla="*/ 228 w 335"/>
                  <a:gd name="T9" fmla="*/ 917 h 4316"/>
                  <a:gd name="T10" fmla="*/ 186 w 335"/>
                  <a:gd name="T11" fmla="*/ 665 h 4316"/>
                  <a:gd name="T12" fmla="*/ 132 w 335"/>
                  <a:gd name="T13" fmla="*/ 432 h 4316"/>
                  <a:gd name="T14" fmla="*/ 78 w 335"/>
                  <a:gd name="T15" fmla="*/ 204 h 4316"/>
                  <a:gd name="T16" fmla="*/ 12 w 335"/>
                  <a:gd name="T17" fmla="*/ 0 h 4316"/>
                  <a:gd name="T18" fmla="*/ 0 w 335"/>
                  <a:gd name="T19" fmla="*/ 0 h 4316"/>
                  <a:gd name="T20" fmla="*/ 66 w 335"/>
                  <a:gd name="T21" fmla="*/ 204 h 4316"/>
                  <a:gd name="T22" fmla="*/ 120 w 335"/>
                  <a:gd name="T23" fmla="*/ 432 h 4316"/>
                  <a:gd name="T24" fmla="*/ 174 w 335"/>
                  <a:gd name="T25" fmla="*/ 665 h 4316"/>
                  <a:gd name="T26" fmla="*/ 216 w 335"/>
                  <a:gd name="T27" fmla="*/ 917 h 4316"/>
                  <a:gd name="T28" fmla="*/ 251 w 335"/>
                  <a:gd name="T29" fmla="*/ 1175 h 4316"/>
                  <a:gd name="T30" fmla="*/ 281 w 335"/>
                  <a:gd name="T31" fmla="*/ 1445 h 4316"/>
                  <a:gd name="T32" fmla="*/ 305 w 335"/>
                  <a:gd name="T33" fmla="*/ 1726 h 4316"/>
                  <a:gd name="T34" fmla="*/ 317 w 335"/>
                  <a:gd name="T35" fmla="*/ 2014 h 4316"/>
                  <a:gd name="T36" fmla="*/ 323 w 335"/>
                  <a:gd name="T37" fmla="*/ 2314 h 4316"/>
                  <a:gd name="T38" fmla="*/ 317 w 335"/>
                  <a:gd name="T39" fmla="*/ 2608 h 4316"/>
                  <a:gd name="T40" fmla="*/ 305 w 335"/>
                  <a:gd name="T41" fmla="*/ 2907 h 4316"/>
                  <a:gd name="T42" fmla="*/ 281 w 335"/>
                  <a:gd name="T43" fmla="*/ 3201 h 4316"/>
                  <a:gd name="T44" fmla="*/ 257 w 335"/>
                  <a:gd name="T45" fmla="*/ 3489 h 4316"/>
                  <a:gd name="T46" fmla="*/ 216 w 335"/>
                  <a:gd name="T47" fmla="*/ 3777 h 4316"/>
                  <a:gd name="T48" fmla="*/ 174 w 335"/>
                  <a:gd name="T49" fmla="*/ 4052 h 4316"/>
                  <a:gd name="T50" fmla="*/ 120 w 335"/>
                  <a:gd name="T51" fmla="*/ 4316 h 4316"/>
                  <a:gd name="T52" fmla="*/ 132 w 335"/>
                  <a:gd name="T53" fmla="*/ 4316 h 4316"/>
                  <a:gd name="T54" fmla="*/ 186 w 335"/>
                  <a:gd name="T55" fmla="*/ 4052 h 4316"/>
                  <a:gd name="T56" fmla="*/ 228 w 335"/>
                  <a:gd name="T57" fmla="*/ 3777 h 4316"/>
                  <a:gd name="T58" fmla="*/ 269 w 335"/>
                  <a:gd name="T59" fmla="*/ 3489 h 4316"/>
                  <a:gd name="T60" fmla="*/ 293 w 335"/>
                  <a:gd name="T61" fmla="*/ 3201 h 4316"/>
                  <a:gd name="T62" fmla="*/ 317 w 335"/>
                  <a:gd name="T63" fmla="*/ 2907 h 4316"/>
                  <a:gd name="T64" fmla="*/ 329 w 335"/>
                  <a:gd name="T65" fmla="*/ 2608 h 4316"/>
                  <a:gd name="T66" fmla="*/ 335 w 335"/>
                  <a:gd name="T67" fmla="*/ 2314 h 4316"/>
                  <a:gd name="T68" fmla="*/ 329 w 335"/>
                  <a:gd name="T69" fmla="*/ 2014 h 4316"/>
                  <a:gd name="T70" fmla="*/ 329 w 335"/>
                  <a:gd name="T71" fmla="*/ 201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03498" name="Freeform 10"/>
              <p:cNvSpPr>
                <a:spLocks/>
              </p:cNvSpPr>
              <p:nvPr userDrawn="1"/>
            </p:nvSpPr>
            <p:spPr bwMode="hidden">
              <a:xfrm>
                <a:off x="3676" y="0"/>
                <a:ext cx="427" cy="4316"/>
              </a:xfrm>
              <a:custGeom>
                <a:avLst/>
                <a:gdLst>
                  <a:gd name="T0" fmla="*/ 413 w 425"/>
                  <a:gd name="T1" fmla="*/ 1924 h 4316"/>
                  <a:gd name="T2" fmla="*/ 395 w 425"/>
                  <a:gd name="T3" fmla="*/ 1690 h 4316"/>
                  <a:gd name="T4" fmla="*/ 365 w 425"/>
                  <a:gd name="T5" fmla="*/ 1457 h 4316"/>
                  <a:gd name="T6" fmla="*/ 329 w 425"/>
                  <a:gd name="T7" fmla="*/ 1229 h 4316"/>
                  <a:gd name="T8" fmla="*/ 281 w 425"/>
                  <a:gd name="T9" fmla="*/ 1001 h 4316"/>
                  <a:gd name="T10" fmla="*/ 227 w 425"/>
                  <a:gd name="T11" fmla="*/ 761 h 4316"/>
                  <a:gd name="T12" fmla="*/ 162 w 425"/>
                  <a:gd name="T13" fmla="*/ 522 h 4316"/>
                  <a:gd name="T14" fmla="*/ 90 w 425"/>
                  <a:gd name="T15" fmla="*/ 270 h 4316"/>
                  <a:gd name="T16" fmla="*/ 12 w 425"/>
                  <a:gd name="T17" fmla="*/ 0 h 4316"/>
                  <a:gd name="T18" fmla="*/ 0 w 425"/>
                  <a:gd name="T19" fmla="*/ 0 h 4316"/>
                  <a:gd name="T20" fmla="*/ 84 w 425"/>
                  <a:gd name="T21" fmla="*/ 270 h 4316"/>
                  <a:gd name="T22" fmla="*/ 156 w 425"/>
                  <a:gd name="T23" fmla="*/ 522 h 4316"/>
                  <a:gd name="T24" fmla="*/ 216 w 425"/>
                  <a:gd name="T25" fmla="*/ 767 h 4316"/>
                  <a:gd name="T26" fmla="*/ 275 w 425"/>
                  <a:gd name="T27" fmla="*/ 1001 h 4316"/>
                  <a:gd name="T28" fmla="*/ 317 w 425"/>
                  <a:gd name="T29" fmla="*/ 1235 h 4316"/>
                  <a:gd name="T30" fmla="*/ 353 w 425"/>
                  <a:gd name="T31" fmla="*/ 1463 h 4316"/>
                  <a:gd name="T32" fmla="*/ 383 w 425"/>
                  <a:gd name="T33" fmla="*/ 1690 h 4316"/>
                  <a:gd name="T34" fmla="*/ 401 w 425"/>
                  <a:gd name="T35" fmla="*/ 1924 h 4316"/>
                  <a:gd name="T36" fmla="*/ 413 w 425"/>
                  <a:gd name="T37" fmla="*/ 2188 h 4316"/>
                  <a:gd name="T38" fmla="*/ 407 w 425"/>
                  <a:gd name="T39" fmla="*/ 2458 h 4316"/>
                  <a:gd name="T40" fmla="*/ 395 w 425"/>
                  <a:gd name="T41" fmla="*/ 2733 h 4316"/>
                  <a:gd name="T42" fmla="*/ 365 w 425"/>
                  <a:gd name="T43" fmla="*/ 3021 h 4316"/>
                  <a:gd name="T44" fmla="*/ 329 w 425"/>
                  <a:gd name="T45" fmla="*/ 3321 h 4316"/>
                  <a:gd name="T46" fmla="*/ 275 w 425"/>
                  <a:gd name="T47" fmla="*/ 3639 h 4316"/>
                  <a:gd name="T48" fmla="*/ 204 w 425"/>
                  <a:gd name="T49" fmla="*/ 3968 h 4316"/>
                  <a:gd name="T50" fmla="*/ 126 w 425"/>
                  <a:gd name="T51" fmla="*/ 4316 h 4316"/>
                  <a:gd name="T52" fmla="*/ 138 w 425"/>
                  <a:gd name="T53" fmla="*/ 4316 h 4316"/>
                  <a:gd name="T54" fmla="*/ 216 w 425"/>
                  <a:gd name="T55" fmla="*/ 3968 h 4316"/>
                  <a:gd name="T56" fmla="*/ 287 w 425"/>
                  <a:gd name="T57" fmla="*/ 3639 h 4316"/>
                  <a:gd name="T58" fmla="*/ 341 w 425"/>
                  <a:gd name="T59" fmla="*/ 3321 h 4316"/>
                  <a:gd name="T60" fmla="*/ 377 w 425"/>
                  <a:gd name="T61" fmla="*/ 3021 h 4316"/>
                  <a:gd name="T62" fmla="*/ 407 w 425"/>
                  <a:gd name="T63" fmla="*/ 2733 h 4316"/>
                  <a:gd name="T64" fmla="*/ 419 w 425"/>
                  <a:gd name="T65" fmla="*/ 2458 h 4316"/>
                  <a:gd name="T66" fmla="*/ 425 w 425"/>
                  <a:gd name="T67" fmla="*/ 2188 h 4316"/>
                  <a:gd name="T68" fmla="*/ 413 w 425"/>
                  <a:gd name="T69" fmla="*/ 1924 h 4316"/>
                  <a:gd name="T70" fmla="*/ 413 w 425"/>
                  <a:gd name="T71" fmla="*/ 192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03499" name="Freeform 11"/>
              <p:cNvSpPr>
                <a:spLocks/>
              </p:cNvSpPr>
              <p:nvPr userDrawn="1"/>
            </p:nvSpPr>
            <p:spPr bwMode="hidden">
              <a:xfrm>
                <a:off x="3946" y="0"/>
                <a:ext cx="558" cy="4316"/>
              </a:xfrm>
              <a:custGeom>
                <a:avLst/>
                <a:gdLst>
                  <a:gd name="T0" fmla="*/ 556 w 556"/>
                  <a:gd name="T1" fmla="*/ 2020 h 4316"/>
                  <a:gd name="T2" fmla="*/ 538 w 556"/>
                  <a:gd name="T3" fmla="*/ 1732 h 4316"/>
                  <a:gd name="T4" fmla="*/ 503 w 556"/>
                  <a:gd name="T5" fmla="*/ 1445 h 4316"/>
                  <a:gd name="T6" fmla="*/ 455 w 556"/>
                  <a:gd name="T7" fmla="*/ 1175 h 4316"/>
                  <a:gd name="T8" fmla="*/ 395 w 556"/>
                  <a:gd name="T9" fmla="*/ 911 h 4316"/>
                  <a:gd name="T10" fmla="*/ 317 w 556"/>
                  <a:gd name="T11" fmla="*/ 659 h 4316"/>
                  <a:gd name="T12" fmla="*/ 228 w 556"/>
                  <a:gd name="T13" fmla="*/ 426 h 4316"/>
                  <a:gd name="T14" fmla="*/ 126 w 556"/>
                  <a:gd name="T15" fmla="*/ 204 h 4316"/>
                  <a:gd name="T16" fmla="*/ 12 w 556"/>
                  <a:gd name="T17" fmla="*/ 0 h 4316"/>
                  <a:gd name="T18" fmla="*/ 0 w 556"/>
                  <a:gd name="T19" fmla="*/ 0 h 4316"/>
                  <a:gd name="T20" fmla="*/ 114 w 556"/>
                  <a:gd name="T21" fmla="*/ 204 h 4316"/>
                  <a:gd name="T22" fmla="*/ 216 w 556"/>
                  <a:gd name="T23" fmla="*/ 426 h 4316"/>
                  <a:gd name="T24" fmla="*/ 305 w 556"/>
                  <a:gd name="T25" fmla="*/ 659 h 4316"/>
                  <a:gd name="T26" fmla="*/ 383 w 556"/>
                  <a:gd name="T27" fmla="*/ 911 h 4316"/>
                  <a:gd name="T28" fmla="*/ 443 w 556"/>
                  <a:gd name="T29" fmla="*/ 1175 h 4316"/>
                  <a:gd name="T30" fmla="*/ 491 w 556"/>
                  <a:gd name="T31" fmla="*/ 1445 h 4316"/>
                  <a:gd name="T32" fmla="*/ 526 w 556"/>
                  <a:gd name="T33" fmla="*/ 1732 h 4316"/>
                  <a:gd name="T34" fmla="*/ 544 w 556"/>
                  <a:gd name="T35" fmla="*/ 2020 h 4316"/>
                  <a:gd name="T36" fmla="*/ 544 w 556"/>
                  <a:gd name="T37" fmla="*/ 2326 h 4316"/>
                  <a:gd name="T38" fmla="*/ 532 w 556"/>
                  <a:gd name="T39" fmla="*/ 2632 h 4316"/>
                  <a:gd name="T40" fmla="*/ 503 w 556"/>
                  <a:gd name="T41" fmla="*/ 2931 h 4316"/>
                  <a:gd name="T42" fmla="*/ 455 w 556"/>
                  <a:gd name="T43" fmla="*/ 3225 h 4316"/>
                  <a:gd name="T44" fmla="*/ 389 w 556"/>
                  <a:gd name="T45" fmla="*/ 3513 h 4316"/>
                  <a:gd name="T46" fmla="*/ 311 w 556"/>
                  <a:gd name="T47" fmla="*/ 3788 h 4316"/>
                  <a:gd name="T48" fmla="*/ 216 w 556"/>
                  <a:gd name="T49" fmla="*/ 4058 h 4316"/>
                  <a:gd name="T50" fmla="*/ 102 w 556"/>
                  <a:gd name="T51" fmla="*/ 4316 h 4316"/>
                  <a:gd name="T52" fmla="*/ 114 w 556"/>
                  <a:gd name="T53" fmla="*/ 4316 h 4316"/>
                  <a:gd name="T54" fmla="*/ 228 w 556"/>
                  <a:gd name="T55" fmla="*/ 4058 h 4316"/>
                  <a:gd name="T56" fmla="*/ 323 w 556"/>
                  <a:gd name="T57" fmla="*/ 3788 h 4316"/>
                  <a:gd name="T58" fmla="*/ 401 w 556"/>
                  <a:gd name="T59" fmla="*/ 3513 h 4316"/>
                  <a:gd name="T60" fmla="*/ 467 w 556"/>
                  <a:gd name="T61" fmla="*/ 3225 h 4316"/>
                  <a:gd name="T62" fmla="*/ 515 w 556"/>
                  <a:gd name="T63" fmla="*/ 2931 h 4316"/>
                  <a:gd name="T64" fmla="*/ 544 w 556"/>
                  <a:gd name="T65" fmla="*/ 2632 h 4316"/>
                  <a:gd name="T66" fmla="*/ 556 w 556"/>
                  <a:gd name="T67" fmla="*/ 2326 h 4316"/>
                  <a:gd name="T68" fmla="*/ 556 w 556"/>
                  <a:gd name="T69" fmla="*/ 2020 h 4316"/>
                  <a:gd name="T70" fmla="*/ 556 w 556"/>
                  <a:gd name="T71" fmla="*/ 202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03500" name="Freeform 12"/>
              <p:cNvSpPr>
                <a:spLocks/>
              </p:cNvSpPr>
              <p:nvPr userDrawn="1"/>
            </p:nvSpPr>
            <p:spPr bwMode="hidden">
              <a:xfrm>
                <a:off x="4246" y="0"/>
                <a:ext cx="690" cy="4316"/>
              </a:xfrm>
              <a:custGeom>
                <a:avLst/>
                <a:gdLst>
                  <a:gd name="T0" fmla="*/ 688 w 688"/>
                  <a:gd name="T1" fmla="*/ 2086 h 4316"/>
                  <a:gd name="T2" fmla="*/ 670 w 688"/>
                  <a:gd name="T3" fmla="*/ 1810 h 4316"/>
                  <a:gd name="T4" fmla="*/ 634 w 688"/>
                  <a:gd name="T5" fmla="*/ 1541 h 4316"/>
                  <a:gd name="T6" fmla="*/ 574 w 688"/>
                  <a:gd name="T7" fmla="*/ 1271 h 4316"/>
                  <a:gd name="T8" fmla="*/ 497 w 688"/>
                  <a:gd name="T9" fmla="*/ 1007 h 4316"/>
                  <a:gd name="T10" fmla="*/ 401 w 688"/>
                  <a:gd name="T11" fmla="*/ 749 h 4316"/>
                  <a:gd name="T12" fmla="*/ 293 w 688"/>
                  <a:gd name="T13" fmla="*/ 492 h 4316"/>
                  <a:gd name="T14" fmla="*/ 162 w 688"/>
                  <a:gd name="T15" fmla="*/ 240 h 4316"/>
                  <a:gd name="T16" fmla="*/ 12 w 688"/>
                  <a:gd name="T17" fmla="*/ 0 h 4316"/>
                  <a:gd name="T18" fmla="*/ 0 w 688"/>
                  <a:gd name="T19" fmla="*/ 0 h 4316"/>
                  <a:gd name="T20" fmla="*/ 150 w 688"/>
                  <a:gd name="T21" fmla="*/ 240 h 4316"/>
                  <a:gd name="T22" fmla="*/ 281 w 688"/>
                  <a:gd name="T23" fmla="*/ 492 h 4316"/>
                  <a:gd name="T24" fmla="*/ 389 w 688"/>
                  <a:gd name="T25" fmla="*/ 749 h 4316"/>
                  <a:gd name="T26" fmla="*/ 485 w 688"/>
                  <a:gd name="T27" fmla="*/ 1007 h 4316"/>
                  <a:gd name="T28" fmla="*/ 562 w 688"/>
                  <a:gd name="T29" fmla="*/ 1271 h 4316"/>
                  <a:gd name="T30" fmla="*/ 622 w 688"/>
                  <a:gd name="T31" fmla="*/ 1541 h 4316"/>
                  <a:gd name="T32" fmla="*/ 658 w 688"/>
                  <a:gd name="T33" fmla="*/ 1810 h 4316"/>
                  <a:gd name="T34" fmla="*/ 676 w 688"/>
                  <a:gd name="T35" fmla="*/ 2086 h 4316"/>
                  <a:gd name="T36" fmla="*/ 676 w 688"/>
                  <a:gd name="T37" fmla="*/ 2368 h 4316"/>
                  <a:gd name="T38" fmla="*/ 658 w 688"/>
                  <a:gd name="T39" fmla="*/ 2650 h 4316"/>
                  <a:gd name="T40" fmla="*/ 616 w 688"/>
                  <a:gd name="T41" fmla="*/ 2931 h 4316"/>
                  <a:gd name="T42" fmla="*/ 556 w 688"/>
                  <a:gd name="T43" fmla="*/ 3213 h 4316"/>
                  <a:gd name="T44" fmla="*/ 473 w 688"/>
                  <a:gd name="T45" fmla="*/ 3495 h 4316"/>
                  <a:gd name="T46" fmla="*/ 371 w 688"/>
                  <a:gd name="T47" fmla="*/ 3777 h 4316"/>
                  <a:gd name="T48" fmla="*/ 251 w 688"/>
                  <a:gd name="T49" fmla="*/ 4046 h 4316"/>
                  <a:gd name="T50" fmla="*/ 114 w 688"/>
                  <a:gd name="T51" fmla="*/ 4316 h 4316"/>
                  <a:gd name="T52" fmla="*/ 126 w 688"/>
                  <a:gd name="T53" fmla="*/ 4316 h 4316"/>
                  <a:gd name="T54" fmla="*/ 263 w 688"/>
                  <a:gd name="T55" fmla="*/ 4046 h 4316"/>
                  <a:gd name="T56" fmla="*/ 383 w 688"/>
                  <a:gd name="T57" fmla="*/ 3777 h 4316"/>
                  <a:gd name="T58" fmla="*/ 485 w 688"/>
                  <a:gd name="T59" fmla="*/ 3495 h 4316"/>
                  <a:gd name="T60" fmla="*/ 568 w 688"/>
                  <a:gd name="T61" fmla="*/ 3219 h 4316"/>
                  <a:gd name="T62" fmla="*/ 628 w 688"/>
                  <a:gd name="T63" fmla="*/ 2937 h 4316"/>
                  <a:gd name="T64" fmla="*/ 670 w 688"/>
                  <a:gd name="T65" fmla="*/ 2656 h 4316"/>
                  <a:gd name="T66" fmla="*/ 688 w 688"/>
                  <a:gd name="T67" fmla="*/ 2368 h 4316"/>
                  <a:gd name="T68" fmla="*/ 688 w 688"/>
                  <a:gd name="T69" fmla="*/ 2086 h 4316"/>
                  <a:gd name="T70" fmla="*/ 688 w 688"/>
                  <a:gd name="T71" fmla="*/ 208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03501" name="Freeform 13"/>
              <p:cNvSpPr>
                <a:spLocks/>
              </p:cNvSpPr>
              <p:nvPr userDrawn="1"/>
            </p:nvSpPr>
            <p:spPr bwMode="hidden">
              <a:xfrm>
                <a:off x="4522" y="0"/>
                <a:ext cx="864" cy="4316"/>
              </a:xfrm>
              <a:custGeom>
                <a:avLst/>
                <a:gdLst>
                  <a:gd name="T0" fmla="*/ 855 w 861"/>
                  <a:gd name="T1" fmla="*/ 2128 h 4316"/>
                  <a:gd name="T2" fmla="*/ 831 w 861"/>
                  <a:gd name="T3" fmla="*/ 1834 h 4316"/>
                  <a:gd name="T4" fmla="*/ 808 w 861"/>
                  <a:gd name="T5" fmla="*/ 1684 h 4316"/>
                  <a:gd name="T6" fmla="*/ 784 w 861"/>
                  <a:gd name="T7" fmla="*/ 1541 h 4316"/>
                  <a:gd name="T8" fmla="*/ 748 w 861"/>
                  <a:gd name="T9" fmla="*/ 1397 h 4316"/>
                  <a:gd name="T10" fmla="*/ 712 w 861"/>
                  <a:gd name="T11" fmla="*/ 1253 h 4316"/>
                  <a:gd name="T12" fmla="*/ 664 w 861"/>
                  <a:gd name="T13" fmla="*/ 1115 h 4316"/>
                  <a:gd name="T14" fmla="*/ 610 w 861"/>
                  <a:gd name="T15" fmla="*/ 977 h 4316"/>
                  <a:gd name="T16" fmla="*/ 491 w 861"/>
                  <a:gd name="T17" fmla="*/ 719 h 4316"/>
                  <a:gd name="T18" fmla="*/ 353 w 861"/>
                  <a:gd name="T19" fmla="*/ 468 h 4316"/>
                  <a:gd name="T20" fmla="*/ 192 w 861"/>
                  <a:gd name="T21" fmla="*/ 228 h 4316"/>
                  <a:gd name="T22" fmla="*/ 12 w 861"/>
                  <a:gd name="T23" fmla="*/ 0 h 4316"/>
                  <a:gd name="T24" fmla="*/ 0 w 861"/>
                  <a:gd name="T25" fmla="*/ 0 h 4316"/>
                  <a:gd name="T26" fmla="*/ 180 w 861"/>
                  <a:gd name="T27" fmla="*/ 228 h 4316"/>
                  <a:gd name="T28" fmla="*/ 341 w 861"/>
                  <a:gd name="T29" fmla="*/ 468 h 4316"/>
                  <a:gd name="T30" fmla="*/ 479 w 861"/>
                  <a:gd name="T31" fmla="*/ 719 h 4316"/>
                  <a:gd name="T32" fmla="*/ 598 w 861"/>
                  <a:gd name="T33" fmla="*/ 983 h 4316"/>
                  <a:gd name="T34" fmla="*/ 652 w 861"/>
                  <a:gd name="T35" fmla="*/ 1121 h 4316"/>
                  <a:gd name="T36" fmla="*/ 700 w 861"/>
                  <a:gd name="T37" fmla="*/ 1259 h 4316"/>
                  <a:gd name="T38" fmla="*/ 736 w 861"/>
                  <a:gd name="T39" fmla="*/ 1403 h 4316"/>
                  <a:gd name="T40" fmla="*/ 772 w 861"/>
                  <a:gd name="T41" fmla="*/ 1547 h 4316"/>
                  <a:gd name="T42" fmla="*/ 802 w 861"/>
                  <a:gd name="T43" fmla="*/ 1690 h 4316"/>
                  <a:gd name="T44" fmla="*/ 819 w 861"/>
                  <a:gd name="T45" fmla="*/ 1834 h 4316"/>
                  <a:gd name="T46" fmla="*/ 837 w 861"/>
                  <a:gd name="T47" fmla="*/ 1984 h 4316"/>
                  <a:gd name="T48" fmla="*/ 843 w 861"/>
                  <a:gd name="T49" fmla="*/ 2128 h 4316"/>
                  <a:gd name="T50" fmla="*/ 849 w 861"/>
                  <a:gd name="T51" fmla="*/ 2278 h 4316"/>
                  <a:gd name="T52" fmla="*/ 843 w 861"/>
                  <a:gd name="T53" fmla="*/ 2428 h 4316"/>
                  <a:gd name="T54" fmla="*/ 831 w 861"/>
                  <a:gd name="T55" fmla="*/ 2572 h 4316"/>
                  <a:gd name="T56" fmla="*/ 819 w 861"/>
                  <a:gd name="T57" fmla="*/ 2721 h 4316"/>
                  <a:gd name="T58" fmla="*/ 796 w 861"/>
                  <a:gd name="T59" fmla="*/ 2865 h 4316"/>
                  <a:gd name="T60" fmla="*/ 766 w 861"/>
                  <a:gd name="T61" fmla="*/ 3015 h 4316"/>
                  <a:gd name="T62" fmla="*/ 724 w 861"/>
                  <a:gd name="T63" fmla="*/ 3159 h 4316"/>
                  <a:gd name="T64" fmla="*/ 682 w 861"/>
                  <a:gd name="T65" fmla="*/ 3303 h 4316"/>
                  <a:gd name="T66" fmla="*/ 586 w 861"/>
                  <a:gd name="T67" fmla="*/ 3567 h 4316"/>
                  <a:gd name="T68" fmla="*/ 473 w 861"/>
                  <a:gd name="T69" fmla="*/ 3824 h 4316"/>
                  <a:gd name="T70" fmla="*/ 335 w 861"/>
                  <a:gd name="T71" fmla="*/ 4076 h 4316"/>
                  <a:gd name="T72" fmla="*/ 180 w 861"/>
                  <a:gd name="T73" fmla="*/ 4316 h 4316"/>
                  <a:gd name="T74" fmla="*/ 192 w 861"/>
                  <a:gd name="T75" fmla="*/ 4316 h 4316"/>
                  <a:gd name="T76" fmla="*/ 347 w 861"/>
                  <a:gd name="T77" fmla="*/ 4076 h 4316"/>
                  <a:gd name="T78" fmla="*/ 485 w 861"/>
                  <a:gd name="T79" fmla="*/ 3824 h 4316"/>
                  <a:gd name="T80" fmla="*/ 598 w 861"/>
                  <a:gd name="T81" fmla="*/ 3573 h 4316"/>
                  <a:gd name="T82" fmla="*/ 694 w 861"/>
                  <a:gd name="T83" fmla="*/ 3309 h 4316"/>
                  <a:gd name="T84" fmla="*/ 736 w 861"/>
                  <a:gd name="T85" fmla="*/ 3165 h 4316"/>
                  <a:gd name="T86" fmla="*/ 778 w 861"/>
                  <a:gd name="T87" fmla="*/ 3021 h 4316"/>
                  <a:gd name="T88" fmla="*/ 808 w 861"/>
                  <a:gd name="T89" fmla="*/ 2871 h 4316"/>
                  <a:gd name="T90" fmla="*/ 831 w 861"/>
                  <a:gd name="T91" fmla="*/ 2727 h 4316"/>
                  <a:gd name="T92" fmla="*/ 843 w 861"/>
                  <a:gd name="T93" fmla="*/ 2578 h 4316"/>
                  <a:gd name="T94" fmla="*/ 855 w 861"/>
                  <a:gd name="T95" fmla="*/ 2428 h 4316"/>
                  <a:gd name="T96" fmla="*/ 861 w 861"/>
                  <a:gd name="T97" fmla="*/ 2278 h 4316"/>
                  <a:gd name="T98" fmla="*/ 855 w 861"/>
                  <a:gd name="T99" fmla="*/ 2128 h 4316"/>
                  <a:gd name="T100" fmla="*/ 855 w 861"/>
                  <a:gd name="T101" fmla="*/ 212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03502" name="Freeform 14"/>
              <p:cNvSpPr>
                <a:spLocks/>
              </p:cNvSpPr>
              <p:nvPr userDrawn="1"/>
            </p:nvSpPr>
            <p:spPr bwMode="hidden">
              <a:xfrm>
                <a:off x="2399" y="0"/>
                <a:ext cx="150" cy="4316"/>
              </a:xfrm>
              <a:custGeom>
                <a:avLst/>
                <a:gdLst>
                  <a:gd name="T0" fmla="*/ 18 w 149"/>
                  <a:gd name="T1" fmla="*/ 1942 h 4316"/>
                  <a:gd name="T2" fmla="*/ 30 w 149"/>
                  <a:gd name="T3" fmla="*/ 1630 h 4316"/>
                  <a:gd name="T4" fmla="*/ 42 w 149"/>
                  <a:gd name="T5" fmla="*/ 1331 h 4316"/>
                  <a:gd name="T6" fmla="*/ 59 w 149"/>
                  <a:gd name="T7" fmla="*/ 1055 h 4316"/>
                  <a:gd name="T8" fmla="*/ 77 w 149"/>
                  <a:gd name="T9" fmla="*/ 791 h 4316"/>
                  <a:gd name="T10" fmla="*/ 83 w 149"/>
                  <a:gd name="T11" fmla="*/ 671 h 4316"/>
                  <a:gd name="T12" fmla="*/ 95 w 149"/>
                  <a:gd name="T13" fmla="*/ 557 h 4316"/>
                  <a:gd name="T14" fmla="*/ 107 w 149"/>
                  <a:gd name="T15" fmla="*/ 444 h 4316"/>
                  <a:gd name="T16" fmla="*/ 113 w 149"/>
                  <a:gd name="T17" fmla="*/ 342 h 4316"/>
                  <a:gd name="T18" fmla="*/ 125 w 149"/>
                  <a:gd name="T19" fmla="*/ 246 h 4316"/>
                  <a:gd name="T20" fmla="*/ 131 w 149"/>
                  <a:gd name="T21" fmla="*/ 156 h 4316"/>
                  <a:gd name="T22" fmla="*/ 143 w 149"/>
                  <a:gd name="T23" fmla="*/ 72 h 4316"/>
                  <a:gd name="T24" fmla="*/ 149 w 149"/>
                  <a:gd name="T25" fmla="*/ 0 h 4316"/>
                  <a:gd name="T26" fmla="*/ 137 w 149"/>
                  <a:gd name="T27" fmla="*/ 0 h 4316"/>
                  <a:gd name="T28" fmla="*/ 131 w 149"/>
                  <a:gd name="T29" fmla="*/ 72 h 4316"/>
                  <a:gd name="T30" fmla="*/ 119 w 149"/>
                  <a:gd name="T31" fmla="*/ 156 h 4316"/>
                  <a:gd name="T32" fmla="*/ 113 w 149"/>
                  <a:gd name="T33" fmla="*/ 246 h 4316"/>
                  <a:gd name="T34" fmla="*/ 101 w 149"/>
                  <a:gd name="T35" fmla="*/ 342 h 4316"/>
                  <a:gd name="T36" fmla="*/ 95 w 149"/>
                  <a:gd name="T37" fmla="*/ 444 h 4316"/>
                  <a:gd name="T38" fmla="*/ 83 w 149"/>
                  <a:gd name="T39" fmla="*/ 557 h 4316"/>
                  <a:gd name="T40" fmla="*/ 71 w 149"/>
                  <a:gd name="T41" fmla="*/ 671 h 4316"/>
                  <a:gd name="T42" fmla="*/ 65 w 149"/>
                  <a:gd name="T43" fmla="*/ 791 h 4316"/>
                  <a:gd name="T44" fmla="*/ 48 w 149"/>
                  <a:gd name="T45" fmla="*/ 1055 h 4316"/>
                  <a:gd name="T46" fmla="*/ 30 w 149"/>
                  <a:gd name="T47" fmla="*/ 1331 h 4316"/>
                  <a:gd name="T48" fmla="*/ 18 w 149"/>
                  <a:gd name="T49" fmla="*/ 1630 h 4316"/>
                  <a:gd name="T50" fmla="*/ 6 w 149"/>
                  <a:gd name="T51" fmla="*/ 1942 h 4316"/>
                  <a:gd name="T52" fmla="*/ 0 w 149"/>
                  <a:gd name="T53" fmla="*/ 2278 h 4316"/>
                  <a:gd name="T54" fmla="*/ 6 w 149"/>
                  <a:gd name="T55" fmla="*/ 2602 h 4316"/>
                  <a:gd name="T56" fmla="*/ 12 w 149"/>
                  <a:gd name="T57" fmla="*/ 2919 h 4316"/>
                  <a:gd name="T58" fmla="*/ 24 w 149"/>
                  <a:gd name="T59" fmla="*/ 3219 h 4316"/>
                  <a:gd name="T60" fmla="*/ 36 w 149"/>
                  <a:gd name="T61" fmla="*/ 3513 h 4316"/>
                  <a:gd name="T62" fmla="*/ 59 w 149"/>
                  <a:gd name="T63" fmla="*/ 3794 h 4316"/>
                  <a:gd name="T64" fmla="*/ 89 w 149"/>
                  <a:gd name="T65" fmla="*/ 4058 h 4316"/>
                  <a:gd name="T66" fmla="*/ 125 w 149"/>
                  <a:gd name="T67" fmla="*/ 4316 h 4316"/>
                  <a:gd name="T68" fmla="*/ 137 w 149"/>
                  <a:gd name="T69" fmla="*/ 4316 h 4316"/>
                  <a:gd name="T70" fmla="*/ 101 w 149"/>
                  <a:gd name="T71" fmla="*/ 4058 h 4316"/>
                  <a:gd name="T72" fmla="*/ 71 w 149"/>
                  <a:gd name="T73" fmla="*/ 3794 h 4316"/>
                  <a:gd name="T74" fmla="*/ 48 w 149"/>
                  <a:gd name="T75" fmla="*/ 3513 h 4316"/>
                  <a:gd name="T76" fmla="*/ 36 w 149"/>
                  <a:gd name="T77" fmla="*/ 3225 h 4316"/>
                  <a:gd name="T78" fmla="*/ 24 w 149"/>
                  <a:gd name="T79" fmla="*/ 2919 h 4316"/>
                  <a:gd name="T80" fmla="*/ 18 w 149"/>
                  <a:gd name="T81" fmla="*/ 2608 h 4316"/>
                  <a:gd name="T82" fmla="*/ 12 w 149"/>
                  <a:gd name="T83" fmla="*/ 2278 h 4316"/>
                  <a:gd name="T84" fmla="*/ 18 w 149"/>
                  <a:gd name="T85" fmla="*/ 1942 h 4316"/>
                  <a:gd name="T86" fmla="*/ 18 w 149"/>
                  <a:gd name="T87" fmla="*/ 194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03503" name="Freeform 15"/>
              <p:cNvSpPr>
                <a:spLocks/>
              </p:cNvSpPr>
              <p:nvPr userDrawn="1"/>
            </p:nvSpPr>
            <p:spPr bwMode="hidden">
              <a:xfrm>
                <a:off x="1967" y="0"/>
                <a:ext cx="300" cy="4316"/>
              </a:xfrm>
              <a:custGeom>
                <a:avLst/>
                <a:gdLst>
                  <a:gd name="T0" fmla="*/ 18 w 299"/>
                  <a:gd name="T1" fmla="*/ 2062 h 4316"/>
                  <a:gd name="T2" fmla="*/ 30 w 299"/>
                  <a:gd name="T3" fmla="*/ 1750 h 4316"/>
                  <a:gd name="T4" fmla="*/ 54 w 299"/>
                  <a:gd name="T5" fmla="*/ 1451 h 4316"/>
                  <a:gd name="T6" fmla="*/ 84 w 299"/>
                  <a:gd name="T7" fmla="*/ 1169 h 4316"/>
                  <a:gd name="T8" fmla="*/ 126 w 299"/>
                  <a:gd name="T9" fmla="*/ 899 h 4316"/>
                  <a:gd name="T10" fmla="*/ 162 w 299"/>
                  <a:gd name="T11" fmla="*/ 641 h 4316"/>
                  <a:gd name="T12" fmla="*/ 209 w 299"/>
                  <a:gd name="T13" fmla="*/ 408 h 4316"/>
                  <a:gd name="T14" fmla="*/ 251 w 299"/>
                  <a:gd name="T15" fmla="*/ 192 h 4316"/>
                  <a:gd name="T16" fmla="*/ 299 w 299"/>
                  <a:gd name="T17" fmla="*/ 0 h 4316"/>
                  <a:gd name="T18" fmla="*/ 287 w 299"/>
                  <a:gd name="T19" fmla="*/ 0 h 4316"/>
                  <a:gd name="T20" fmla="*/ 239 w 299"/>
                  <a:gd name="T21" fmla="*/ 192 h 4316"/>
                  <a:gd name="T22" fmla="*/ 198 w 299"/>
                  <a:gd name="T23" fmla="*/ 408 h 4316"/>
                  <a:gd name="T24" fmla="*/ 156 w 299"/>
                  <a:gd name="T25" fmla="*/ 641 h 4316"/>
                  <a:gd name="T26" fmla="*/ 114 w 299"/>
                  <a:gd name="T27" fmla="*/ 899 h 4316"/>
                  <a:gd name="T28" fmla="*/ 78 w 299"/>
                  <a:gd name="T29" fmla="*/ 1169 h 4316"/>
                  <a:gd name="T30" fmla="*/ 48 w 299"/>
                  <a:gd name="T31" fmla="*/ 1451 h 4316"/>
                  <a:gd name="T32" fmla="*/ 24 w 299"/>
                  <a:gd name="T33" fmla="*/ 1750 h 4316"/>
                  <a:gd name="T34" fmla="*/ 6 w 299"/>
                  <a:gd name="T35" fmla="*/ 2062 h 4316"/>
                  <a:gd name="T36" fmla="*/ 0 w 299"/>
                  <a:gd name="T37" fmla="*/ 2374 h 4316"/>
                  <a:gd name="T38" fmla="*/ 12 w 299"/>
                  <a:gd name="T39" fmla="*/ 2674 h 4316"/>
                  <a:gd name="T40" fmla="*/ 30 w 299"/>
                  <a:gd name="T41" fmla="*/ 2973 h 4316"/>
                  <a:gd name="T42" fmla="*/ 54 w 299"/>
                  <a:gd name="T43" fmla="*/ 3255 h 4316"/>
                  <a:gd name="T44" fmla="*/ 96 w 299"/>
                  <a:gd name="T45" fmla="*/ 3537 h 4316"/>
                  <a:gd name="T46" fmla="*/ 144 w 299"/>
                  <a:gd name="T47" fmla="*/ 3806 h 4316"/>
                  <a:gd name="T48" fmla="*/ 203 w 299"/>
                  <a:gd name="T49" fmla="*/ 4064 h 4316"/>
                  <a:gd name="T50" fmla="*/ 275 w 299"/>
                  <a:gd name="T51" fmla="*/ 4316 h 4316"/>
                  <a:gd name="T52" fmla="*/ 287 w 299"/>
                  <a:gd name="T53" fmla="*/ 4316 h 4316"/>
                  <a:gd name="T54" fmla="*/ 215 w 299"/>
                  <a:gd name="T55" fmla="*/ 4064 h 4316"/>
                  <a:gd name="T56" fmla="*/ 156 w 299"/>
                  <a:gd name="T57" fmla="*/ 3806 h 4316"/>
                  <a:gd name="T58" fmla="*/ 108 w 299"/>
                  <a:gd name="T59" fmla="*/ 3537 h 4316"/>
                  <a:gd name="T60" fmla="*/ 66 w 299"/>
                  <a:gd name="T61" fmla="*/ 3261 h 4316"/>
                  <a:gd name="T62" fmla="*/ 42 w 299"/>
                  <a:gd name="T63" fmla="*/ 2973 h 4316"/>
                  <a:gd name="T64" fmla="*/ 24 w 299"/>
                  <a:gd name="T65" fmla="*/ 2680 h 4316"/>
                  <a:gd name="T66" fmla="*/ 12 w 299"/>
                  <a:gd name="T67" fmla="*/ 2374 h 4316"/>
                  <a:gd name="T68" fmla="*/ 18 w 299"/>
                  <a:gd name="T69" fmla="*/ 2062 h 4316"/>
                  <a:gd name="T70" fmla="*/ 18 w 299"/>
                  <a:gd name="T71" fmla="*/ 206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03504" name="Freeform 16"/>
              <p:cNvSpPr>
                <a:spLocks/>
              </p:cNvSpPr>
              <p:nvPr userDrawn="1"/>
            </p:nvSpPr>
            <p:spPr bwMode="hidden">
              <a:xfrm>
                <a:off x="1566" y="0"/>
                <a:ext cx="425" cy="4316"/>
              </a:xfrm>
              <a:custGeom>
                <a:avLst/>
                <a:gdLst>
                  <a:gd name="T0" fmla="*/ 424 w 424"/>
                  <a:gd name="T1" fmla="*/ 0 h 4316"/>
                  <a:gd name="T2" fmla="*/ 412 w 424"/>
                  <a:gd name="T3" fmla="*/ 0 h 4316"/>
                  <a:gd name="T4" fmla="*/ 316 w 424"/>
                  <a:gd name="T5" fmla="*/ 222 h 4316"/>
                  <a:gd name="T6" fmla="*/ 239 w 424"/>
                  <a:gd name="T7" fmla="*/ 462 h 4316"/>
                  <a:gd name="T8" fmla="*/ 167 w 424"/>
                  <a:gd name="T9" fmla="*/ 707 h 4316"/>
                  <a:gd name="T10" fmla="*/ 107 w 424"/>
                  <a:gd name="T11" fmla="*/ 971 h 4316"/>
                  <a:gd name="T12" fmla="*/ 65 w 424"/>
                  <a:gd name="T13" fmla="*/ 1247 h 4316"/>
                  <a:gd name="T14" fmla="*/ 29 w 424"/>
                  <a:gd name="T15" fmla="*/ 1529 h 4316"/>
                  <a:gd name="T16" fmla="*/ 6 w 424"/>
                  <a:gd name="T17" fmla="*/ 1822 h 4316"/>
                  <a:gd name="T18" fmla="*/ 0 w 424"/>
                  <a:gd name="T19" fmla="*/ 2122 h 4316"/>
                  <a:gd name="T20" fmla="*/ 6 w 424"/>
                  <a:gd name="T21" fmla="*/ 2404 h 4316"/>
                  <a:gd name="T22" fmla="*/ 24 w 424"/>
                  <a:gd name="T23" fmla="*/ 2686 h 4316"/>
                  <a:gd name="T24" fmla="*/ 47 w 424"/>
                  <a:gd name="T25" fmla="*/ 2961 h 4316"/>
                  <a:gd name="T26" fmla="*/ 89 w 424"/>
                  <a:gd name="T27" fmla="*/ 3243 h 4316"/>
                  <a:gd name="T28" fmla="*/ 137 w 424"/>
                  <a:gd name="T29" fmla="*/ 3519 h 4316"/>
                  <a:gd name="T30" fmla="*/ 197 w 424"/>
                  <a:gd name="T31" fmla="*/ 3788 h 4316"/>
                  <a:gd name="T32" fmla="*/ 269 w 424"/>
                  <a:gd name="T33" fmla="*/ 4058 h 4316"/>
                  <a:gd name="T34" fmla="*/ 346 w 424"/>
                  <a:gd name="T35" fmla="*/ 4316 h 4316"/>
                  <a:gd name="T36" fmla="*/ 358 w 424"/>
                  <a:gd name="T37" fmla="*/ 4316 h 4316"/>
                  <a:gd name="T38" fmla="*/ 281 w 424"/>
                  <a:gd name="T39" fmla="*/ 4058 h 4316"/>
                  <a:gd name="T40" fmla="*/ 209 w 424"/>
                  <a:gd name="T41" fmla="*/ 3788 h 4316"/>
                  <a:gd name="T42" fmla="*/ 149 w 424"/>
                  <a:gd name="T43" fmla="*/ 3519 h 4316"/>
                  <a:gd name="T44" fmla="*/ 101 w 424"/>
                  <a:gd name="T45" fmla="*/ 3243 h 4316"/>
                  <a:gd name="T46" fmla="*/ 59 w 424"/>
                  <a:gd name="T47" fmla="*/ 2961 h 4316"/>
                  <a:gd name="T48" fmla="*/ 35 w 424"/>
                  <a:gd name="T49" fmla="*/ 2686 h 4316"/>
                  <a:gd name="T50" fmla="*/ 18 w 424"/>
                  <a:gd name="T51" fmla="*/ 2404 h 4316"/>
                  <a:gd name="T52" fmla="*/ 12 w 424"/>
                  <a:gd name="T53" fmla="*/ 2122 h 4316"/>
                  <a:gd name="T54" fmla="*/ 18 w 424"/>
                  <a:gd name="T55" fmla="*/ 1822 h 4316"/>
                  <a:gd name="T56" fmla="*/ 41 w 424"/>
                  <a:gd name="T57" fmla="*/ 1529 h 4316"/>
                  <a:gd name="T58" fmla="*/ 71 w 424"/>
                  <a:gd name="T59" fmla="*/ 1247 h 4316"/>
                  <a:gd name="T60" fmla="*/ 119 w 424"/>
                  <a:gd name="T61" fmla="*/ 971 h 4316"/>
                  <a:gd name="T62" fmla="*/ 179 w 424"/>
                  <a:gd name="T63" fmla="*/ 707 h 4316"/>
                  <a:gd name="T64" fmla="*/ 245 w 424"/>
                  <a:gd name="T65" fmla="*/ 462 h 4316"/>
                  <a:gd name="T66" fmla="*/ 328 w 424"/>
                  <a:gd name="T67" fmla="*/ 222 h 4316"/>
                  <a:gd name="T68" fmla="*/ 424 w 424"/>
                  <a:gd name="T69" fmla="*/ 0 h 4316"/>
                  <a:gd name="T70" fmla="*/ 424 w 424"/>
                  <a:gd name="T71"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03505" name="Freeform 17"/>
              <p:cNvSpPr>
                <a:spLocks/>
              </p:cNvSpPr>
              <p:nvPr userDrawn="1"/>
            </p:nvSpPr>
            <p:spPr bwMode="hidden">
              <a:xfrm>
                <a:off x="1128" y="0"/>
                <a:ext cx="575" cy="4316"/>
              </a:xfrm>
              <a:custGeom>
                <a:avLst/>
                <a:gdLst>
                  <a:gd name="T0" fmla="*/ 12 w 574"/>
                  <a:gd name="T1" fmla="*/ 2146 h 4316"/>
                  <a:gd name="T2" fmla="*/ 24 w 574"/>
                  <a:gd name="T3" fmla="*/ 1846 h 4316"/>
                  <a:gd name="T4" fmla="*/ 54 w 574"/>
                  <a:gd name="T5" fmla="*/ 1559 h 4316"/>
                  <a:gd name="T6" fmla="*/ 96 w 574"/>
                  <a:gd name="T7" fmla="*/ 1277 h 4316"/>
                  <a:gd name="T8" fmla="*/ 162 w 574"/>
                  <a:gd name="T9" fmla="*/ 1001 h 4316"/>
                  <a:gd name="T10" fmla="*/ 239 w 574"/>
                  <a:gd name="T11" fmla="*/ 731 h 4316"/>
                  <a:gd name="T12" fmla="*/ 335 w 574"/>
                  <a:gd name="T13" fmla="*/ 480 h 4316"/>
                  <a:gd name="T14" fmla="*/ 449 w 574"/>
                  <a:gd name="T15" fmla="*/ 234 h 4316"/>
                  <a:gd name="T16" fmla="*/ 574 w 574"/>
                  <a:gd name="T17" fmla="*/ 0 h 4316"/>
                  <a:gd name="T18" fmla="*/ 562 w 574"/>
                  <a:gd name="T19" fmla="*/ 0 h 4316"/>
                  <a:gd name="T20" fmla="*/ 437 w 574"/>
                  <a:gd name="T21" fmla="*/ 234 h 4316"/>
                  <a:gd name="T22" fmla="*/ 323 w 574"/>
                  <a:gd name="T23" fmla="*/ 480 h 4316"/>
                  <a:gd name="T24" fmla="*/ 227 w 574"/>
                  <a:gd name="T25" fmla="*/ 737 h 4316"/>
                  <a:gd name="T26" fmla="*/ 150 w 574"/>
                  <a:gd name="T27" fmla="*/ 1001 h 4316"/>
                  <a:gd name="T28" fmla="*/ 84 w 574"/>
                  <a:gd name="T29" fmla="*/ 1277 h 4316"/>
                  <a:gd name="T30" fmla="*/ 42 w 574"/>
                  <a:gd name="T31" fmla="*/ 1559 h 4316"/>
                  <a:gd name="T32" fmla="*/ 12 w 574"/>
                  <a:gd name="T33" fmla="*/ 1852 h 4316"/>
                  <a:gd name="T34" fmla="*/ 0 w 574"/>
                  <a:gd name="T35" fmla="*/ 2146 h 4316"/>
                  <a:gd name="T36" fmla="*/ 6 w 574"/>
                  <a:gd name="T37" fmla="*/ 2434 h 4316"/>
                  <a:gd name="T38" fmla="*/ 30 w 574"/>
                  <a:gd name="T39" fmla="*/ 2715 h 4316"/>
                  <a:gd name="T40" fmla="*/ 66 w 574"/>
                  <a:gd name="T41" fmla="*/ 2997 h 4316"/>
                  <a:gd name="T42" fmla="*/ 120 w 574"/>
                  <a:gd name="T43" fmla="*/ 3273 h 4316"/>
                  <a:gd name="T44" fmla="*/ 191 w 574"/>
                  <a:gd name="T45" fmla="*/ 3549 h 4316"/>
                  <a:gd name="T46" fmla="*/ 275 w 574"/>
                  <a:gd name="T47" fmla="*/ 3812 h 4316"/>
                  <a:gd name="T48" fmla="*/ 371 w 574"/>
                  <a:gd name="T49" fmla="*/ 4070 h 4316"/>
                  <a:gd name="T50" fmla="*/ 484 w 574"/>
                  <a:gd name="T51" fmla="*/ 4316 h 4316"/>
                  <a:gd name="T52" fmla="*/ 496 w 574"/>
                  <a:gd name="T53" fmla="*/ 4316 h 4316"/>
                  <a:gd name="T54" fmla="*/ 383 w 574"/>
                  <a:gd name="T55" fmla="*/ 4070 h 4316"/>
                  <a:gd name="T56" fmla="*/ 287 w 574"/>
                  <a:gd name="T57" fmla="*/ 3812 h 4316"/>
                  <a:gd name="T58" fmla="*/ 203 w 574"/>
                  <a:gd name="T59" fmla="*/ 3549 h 4316"/>
                  <a:gd name="T60" fmla="*/ 132 w 574"/>
                  <a:gd name="T61" fmla="*/ 3273 h 4316"/>
                  <a:gd name="T62" fmla="*/ 78 w 574"/>
                  <a:gd name="T63" fmla="*/ 2997 h 4316"/>
                  <a:gd name="T64" fmla="*/ 42 w 574"/>
                  <a:gd name="T65" fmla="*/ 2715 h 4316"/>
                  <a:gd name="T66" fmla="*/ 18 w 574"/>
                  <a:gd name="T67" fmla="*/ 2434 h 4316"/>
                  <a:gd name="T68" fmla="*/ 12 w 574"/>
                  <a:gd name="T69" fmla="*/ 2146 h 4316"/>
                  <a:gd name="T70" fmla="*/ 12 w 574"/>
                  <a:gd name="T71" fmla="*/ 214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03506" name="Freeform 18"/>
              <p:cNvSpPr>
                <a:spLocks/>
              </p:cNvSpPr>
              <p:nvPr userDrawn="1"/>
            </p:nvSpPr>
            <p:spPr bwMode="hidden">
              <a:xfrm>
                <a:off x="702" y="0"/>
                <a:ext cx="737" cy="4316"/>
              </a:xfrm>
              <a:custGeom>
                <a:avLst/>
                <a:gdLst>
                  <a:gd name="T0" fmla="*/ 12 w 735"/>
                  <a:gd name="T1" fmla="*/ 2098 h 4316"/>
                  <a:gd name="T2" fmla="*/ 29 w 735"/>
                  <a:gd name="T3" fmla="*/ 1798 h 4316"/>
                  <a:gd name="T4" fmla="*/ 71 w 735"/>
                  <a:gd name="T5" fmla="*/ 1505 h 4316"/>
                  <a:gd name="T6" fmla="*/ 131 w 735"/>
                  <a:gd name="T7" fmla="*/ 1223 h 4316"/>
                  <a:gd name="T8" fmla="*/ 215 w 735"/>
                  <a:gd name="T9" fmla="*/ 941 h 4316"/>
                  <a:gd name="T10" fmla="*/ 316 w 735"/>
                  <a:gd name="T11" fmla="*/ 689 h 4316"/>
                  <a:gd name="T12" fmla="*/ 442 w 735"/>
                  <a:gd name="T13" fmla="*/ 444 h 4316"/>
                  <a:gd name="T14" fmla="*/ 580 w 735"/>
                  <a:gd name="T15" fmla="*/ 216 h 4316"/>
                  <a:gd name="T16" fmla="*/ 735 w 735"/>
                  <a:gd name="T17" fmla="*/ 0 h 4316"/>
                  <a:gd name="T18" fmla="*/ 723 w 735"/>
                  <a:gd name="T19" fmla="*/ 0 h 4316"/>
                  <a:gd name="T20" fmla="*/ 568 w 735"/>
                  <a:gd name="T21" fmla="*/ 210 h 4316"/>
                  <a:gd name="T22" fmla="*/ 430 w 735"/>
                  <a:gd name="T23" fmla="*/ 438 h 4316"/>
                  <a:gd name="T24" fmla="*/ 311 w 735"/>
                  <a:gd name="T25" fmla="*/ 683 h 4316"/>
                  <a:gd name="T26" fmla="*/ 209 w 735"/>
                  <a:gd name="T27" fmla="*/ 941 h 4316"/>
                  <a:gd name="T28" fmla="*/ 125 w 735"/>
                  <a:gd name="T29" fmla="*/ 1217 h 4316"/>
                  <a:gd name="T30" fmla="*/ 59 w 735"/>
                  <a:gd name="T31" fmla="*/ 1505 h 4316"/>
                  <a:gd name="T32" fmla="*/ 18 w 735"/>
                  <a:gd name="T33" fmla="*/ 1798 h 4316"/>
                  <a:gd name="T34" fmla="*/ 0 w 735"/>
                  <a:gd name="T35" fmla="*/ 2098 h 4316"/>
                  <a:gd name="T36" fmla="*/ 6 w 735"/>
                  <a:gd name="T37" fmla="*/ 2404 h 4316"/>
                  <a:gd name="T38" fmla="*/ 29 w 735"/>
                  <a:gd name="T39" fmla="*/ 2709 h 4316"/>
                  <a:gd name="T40" fmla="*/ 77 w 735"/>
                  <a:gd name="T41" fmla="*/ 3015 h 4316"/>
                  <a:gd name="T42" fmla="*/ 149 w 735"/>
                  <a:gd name="T43" fmla="*/ 3315 h 4316"/>
                  <a:gd name="T44" fmla="*/ 227 w 735"/>
                  <a:gd name="T45" fmla="*/ 3573 h 4316"/>
                  <a:gd name="T46" fmla="*/ 316 w 735"/>
                  <a:gd name="T47" fmla="*/ 3824 h 4316"/>
                  <a:gd name="T48" fmla="*/ 424 w 735"/>
                  <a:gd name="T49" fmla="*/ 4076 h 4316"/>
                  <a:gd name="T50" fmla="*/ 544 w 735"/>
                  <a:gd name="T51" fmla="*/ 4316 h 4316"/>
                  <a:gd name="T52" fmla="*/ 556 w 735"/>
                  <a:gd name="T53" fmla="*/ 4316 h 4316"/>
                  <a:gd name="T54" fmla="*/ 436 w 735"/>
                  <a:gd name="T55" fmla="*/ 4076 h 4316"/>
                  <a:gd name="T56" fmla="*/ 328 w 735"/>
                  <a:gd name="T57" fmla="*/ 3824 h 4316"/>
                  <a:gd name="T58" fmla="*/ 239 w 735"/>
                  <a:gd name="T59" fmla="*/ 3573 h 4316"/>
                  <a:gd name="T60" fmla="*/ 161 w 735"/>
                  <a:gd name="T61" fmla="*/ 3315 h 4316"/>
                  <a:gd name="T62" fmla="*/ 89 w 735"/>
                  <a:gd name="T63" fmla="*/ 3015 h 4316"/>
                  <a:gd name="T64" fmla="*/ 41 w 735"/>
                  <a:gd name="T65" fmla="*/ 2709 h 4316"/>
                  <a:gd name="T66" fmla="*/ 18 w 735"/>
                  <a:gd name="T67" fmla="*/ 2404 h 4316"/>
                  <a:gd name="T68" fmla="*/ 12 w 735"/>
                  <a:gd name="T69" fmla="*/ 2098 h 4316"/>
                  <a:gd name="T70" fmla="*/ 12 w 735"/>
                  <a:gd name="T71" fmla="*/ 209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03507" name="Freeform 19"/>
              <p:cNvSpPr>
                <a:spLocks/>
              </p:cNvSpPr>
              <p:nvPr userDrawn="1"/>
            </p:nvSpPr>
            <p:spPr bwMode="hidden">
              <a:xfrm>
                <a:off x="288" y="0"/>
                <a:ext cx="840" cy="4316"/>
              </a:xfrm>
              <a:custGeom>
                <a:avLst/>
                <a:gdLst>
                  <a:gd name="T0" fmla="*/ 18 w 837"/>
                  <a:gd name="T1" fmla="*/ 1948 h 4316"/>
                  <a:gd name="T2" fmla="*/ 48 w 837"/>
                  <a:gd name="T3" fmla="*/ 1708 h 4316"/>
                  <a:gd name="T4" fmla="*/ 96 w 837"/>
                  <a:gd name="T5" fmla="*/ 1475 h 4316"/>
                  <a:gd name="T6" fmla="*/ 161 w 837"/>
                  <a:gd name="T7" fmla="*/ 1235 h 4316"/>
                  <a:gd name="T8" fmla="*/ 251 w 837"/>
                  <a:gd name="T9" fmla="*/ 995 h 4316"/>
                  <a:gd name="T10" fmla="*/ 365 w 837"/>
                  <a:gd name="T11" fmla="*/ 755 h 4316"/>
                  <a:gd name="T12" fmla="*/ 496 w 837"/>
                  <a:gd name="T13" fmla="*/ 510 h 4316"/>
                  <a:gd name="T14" fmla="*/ 658 w 837"/>
                  <a:gd name="T15" fmla="*/ 258 h 4316"/>
                  <a:gd name="T16" fmla="*/ 741 w 837"/>
                  <a:gd name="T17" fmla="*/ 132 h 4316"/>
                  <a:gd name="T18" fmla="*/ 837 w 837"/>
                  <a:gd name="T19" fmla="*/ 0 h 4316"/>
                  <a:gd name="T20" fmla="*/ 825 w 837"/>
                  <a:gd name="T21" fmla="*/ 0 h 4316"/>
                  <a:gd name="T22" fmla="*/ 729 w 837"/>
                  <a:gd name="T23" fmla="*/ 132 h 4316"/>
                  <a:gd name="T24" fmla="*/ 640 w 837"/>
                  <a:gd name="T25" fmla="*/ 258 h 4316"/>
                  <a:gd name="T26" fmla="*/ 562 w 837"/>
                  <a:gd name="T27" fmla="*/ 384 h 4316"/>
                  <a:gd name="T28" fmla="*/ 484 w 837"/>
                  <a:gd name="T29" fmla="*/ 510 h 4316"/>
                  <a:gd name="T30" fmla="*/ 353 w 837"/>
                  <a:gd name="T31" fmla="*/ 755 h 4316"/>
                  <a:gd name="T32" fmla="*/ 239 w 837"/>
                  <a:gd name="T33" fmla="*/ 995 h 4316"/>
                  <a:gd name="T34" fmla="*/ 150 w 837"/>
                  <a:gd name="T35" fmla="*/ 1235 h 4316"/>
                  <a:gd name="T36" fmla="*/ 84 w 837"/>
                  <a:gd name="T37" fmla="*/ 1469 h 4316"/>
                  <a:gd name="T38" fmla="*/ 36 w 837"/>
                  <a:gd name="T39" fmla="*/ 1702 h 4316"/>
                  <a:gd name="T40" fmla="*/ 6 w 837"/>
                  <a:gd name="T41" fmla="*/ 1942 h 4316"/>
                  <a:gd name="T42" fmla="*/ 0 w 837"/>
                  <a:gd name="T43" fmla="*/ 2200 h 4316"/>
                  <a:gd name="T44" fmla="*/ 12 w 837"/>
                  <a:gd name="T45" fmla="*/ 2470 h 4316"/>
                  <a:gd name="T46" fmla="*/ 48 w 837"/>
                  <a:gd name="T47" fmla="*/ 2739 h 4316"/>
                  <a:gd name="T48" fmla="*/ 114 w 837"/>
                  <a:gd name="T49" fmla="*/ 3027 h 4316"/>
                  <a:gd name="T50" fmla="*/ 150 w 837"/>
                  <a:gd name="T51" fmla="*/ 3171 h 4316"/>
                  <a:gd name="T52" fmla="*/ 197 w 837"/>
                  <a:gd name="T53" fmla="*/ 3321 h 4316"/>
                  <a:gd name="T54" fmla="*/ 245 w 837"/>
                  <a:gd name="T55" fmla="*/ 3477 h 4316"/>
                  <a:gd name="T56" fmla="*/ 305 w 837"/>
                  <a:gd name="T57" fmla="*/ 3639 h 4316"/>
                  <a:gd name="T58" fmla="*/ 365 w 837"/>
                  <a:gd name="T59" fmla="*/ 3800 h 4316"/>
                  <a:gd name="T60" fmla="*/ 437 w 837"/>
                  <a:gd name="T61" fmla="*/ 3968 h 4316"/>
                  <a:gd name="T62" fmla="*/ 508 w 837"/>
                  <a:gd name="T63" fmla="*/ 4136 h 4316"/>
                  <a:gd name="T64" fmla="*/ 592 w 837"/>
                  <a:gd name="T65" fmla="*/ 4316 h 4316"/>
                  <a:gd name="T66" fmla="*/ 604 w 837"/>
                  <a:gd name="T67" fmla="*/ 4316 h 4316"/>
                  <a:gd name="T68" fmla="*/ 520 w 837"/>
                  <a:gd name="T69" fmla="*/ 4136 h 4316"/>
                  <a:gd name="T70" fmla="*/ 448 w 837"/>
                  <a:gd name="T71" fmla="*/ 3968 h 4316"/>
                  <a:gd name="T72" fmla="*/ 377 w 837"/>
                  <a:gd name="T73" fmla="*/ 3800 h 4316"/>
                  <a:gd name="T74" fmla="*/ 317 w 837"/>
                  <a:gd name="T75" fmla="*/ 3639 h 4316"/>
                  <a:gd name="T76" fmla="*/ 257 w 837"/>
                  <a:gd name="T77" fmla="*/ 3477 h 4316"/>
                  <a:gd name="T78" fmla="*/ 209 w 837"/>
                  <a:gd name="T79" fmla="*/ 3327 h 4316"/>
                  <a:gd name="T80" fmla="*/ 161 w 837"/>
                  <a:gd name="T81" fmla="*/ 3171 h 4316"/>
                  <a:gd name="T82" fmla="*/ 126 w 837"/>
                  <a:gd name="T83" fmla="*/ 3027 h 4316"/>
                  <a:gd name="T84" fmla="*/ 60 w 837"/>
                  <a:gd name="T85" fmla="*/ 2739 h 4316"/>
                  <a:gd name="T86" fmla="*/ 24 w 837"/>
                  <a:gd name="T87" fmla="*/ 2470 h 4316"/>
                  <a:gd name="T88" fmla="*/ 12 w 837"/>
                  <a:gd name="T89" fmla="*/ 2206 h 4316"/>
                  <a:gd name="T90" fmla="*/ 18 w 837"/>
                  <a:gd name="T91" fmla="*/ 1948 h 4316"/>
                  <a:gd name="T92" fmla="*/ 18 w 837"/>
                  <a:gd name="T93" fmla="*/ 194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grpSp>
        <p:sp>
          <p:nvSpPr>
            <p:cNvPr id="703508" name="Freeform 20"/>
            <p:cNvSpPr>
              <a:spLocks/>
            </p:cNvSpPr>
            <p:nvPr/>
          </p:nvSpPr>
          <p:spPr bwMode="hidden">
            <a:xfrm>
              <a:off x="6" y="2901"/>
              <a:ext cx="606" cy="1415"/>
            </a:xfrm>
            <a:custGeom>
              <a:avLst/>
              <a:gdLst>
                <a:gd name="T0" fmla="*/ 0 w 604"/>
                <a:gd name="T1" fmla="*/ 54 h 1415"/>
                <a:gd name="T2" fmla="*/ 42 w 604"/>
                <a:gd name="T3" fmla="*/ 228 h 1415"/>
                <a:gd name="T4" fmla="*/ 96 w 604"/>
                <a:gd name="T5" fmla="*/ 402 h 1415"/>
                <a:gd name="T6" fmla="*/ 161 w 604"/>
                <a:gd name="T7" fmla="*/ 576 h 1415"/>
                <a:gd name="T8" fmla="*/ 227 w 604"/>
                <a:gd name="T9" fmla="*/ 744 h 1415"/>
                <a:gd name="T10" fmla="*/ 305 w 604"/>
                <a:gd name="T11" fmla="*/ 917 h 1415"/>
                <a:gd name="T12" fmla="*/ 389 w 604"/>
                <a:gd name="T13" fmla="*/ 1085 h 1415"/>
                <a:gd name="T14" fmla="*/ 484 w 604"/>
                <a:gd name="T15" fmla="*/ 1253 h 1415"/>
                <a:gd name="T16" fmla="*/ 586 w 604"/>
                <a:gd name="T17" fmla="*/ 1415 h 1415"/>
                <a:gd name="T18" fmla="*/ 604 w 604"/>
                <a:gd name="T19" fmla="*/ 1415 h 1415"/>
                <a:gd name="T20" fmla="*/ 496 w 604"/>
                <a:gd name="T21" fmla="*/ 1247 h 1415"/>
                <a:gd name="T22" fmla="*/ 401 w 604"/>
                <a:gd name="T23" fmla="*/ 1073 h 1415"/>
                <a:gd name="T24" fmla="*/ 311 w 604"/>
                <a:gd name="T25" fmla="*/ 899 h 1415"/>
                <a:gd name="T26" fmla="*/ 233 w 604"/>
                <a:gd name="T27" fmla="*/ 720 h 1415"/>
                <a:gd name="T28" fmla="*/ 161 w 604"/>
                <a:gd name="T29" fmla="*/ 546 h 1415"/>
                <a:gd name="T30" fmla="*/ 102 w 604"/>
                <a:gd name="T31" fmla="*/ 366 h 1415"/>
                <a:gd name="T32" fmla="*/ 48 w 604"/>
                <a:gd name="T33" fmla="*/ 180 h 1415"/>
                <a:gd name="T34" fmla="*/ 0 w 604"/>
                <a:gd name="T35" fmla="*/ 0 h 1415"/>
                <a:gd name="T36" fmla="*/ 0 w 604"/>
                <a:gd name="T37" fmla="*/ 54 h 1415"/>
                <a:gd name="T38" fmla="*/ 0 w 604"/>
                <a:gd name="T39" fmla="*/ 54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03509" name="Freeform 21"/>
            <p:cNvSpPr>
              <a:spLocks/>
            </p:cNvSpPr>
            <p:nvPr/>
          </p:nvSpPr>
          <p:spPr bwMode="hidden">
            <a:xfrm>
              <a:off x="6" y="3890"/>
              <a:ext cx="228" cy="426"/>
            </a:xfrm>
            <a:custGeom>
              <a:avLst/>
              <a:gdLst>
                <a:gd name="T0" fmla="*/ 0 w 227"/>
                <a:gd name="T1" fmla="*/ 30 h 426"/>
                <a:gd name="T2" fmla="*/ 108 w 227"/>
                <a:gd name="T3" fmla="*/ 240 h 426"/>
                <a:gd name="T4" fmla="*/ 215 w 227"/>
                <a:gd name="T5" fmla="*/ 426 h 426"/>
                <a:gd name="T6" fmla="*/ 227 w 227"/>
                <a:gd name="T7" fmla="*/ 426 h 426"/>
                <a:gd name="T8" fmla="*/ 167 w 227"/>
                <a:gd name="T9" fmla="*/ 330 h 426"/>
                <a:gd name="T10" fmla="*/ 114 w 227"/>
                <a:gd name="T11" fmla="*/ 222 h 426"/>
                <a:gd name="T12" fmla="*/ 0 w 227"/>
                <a:gd name="T13" fmla="*/ 0 h 426"/>
                <a:gd name="T14" fmla="*/ 0 w 227"/>
                <a:gd name="T15" fmla="*/ 30 h 426"/>
                <a:gd name="T16" fmla="*/ 0 w 227"/>
                <a:gd name="T17" fmla="*/ 3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03510" name="Freeform 22"/>
            <p:cNvSpPr>
              <a:spLocks/>
            </p:cNvSpPr>
            <p:nvPr/>
          </p:nvSpPr>
          <p:spPr bwMode="hidden">
            <a:xfrm>
              <a:off x="4776" y="0"/>
              <a:ext cx="984" cy="1786"/>
            </a:xfrm>
            <a:custGeom>
              <a:avLst/>
              <a:gdLst>
                <a:gd name="T0" fmla="*/ 981 w 981"/>
                <a:gd name="T1" fmla="*/ 1786 h 1786"/>
                <a:gd name="T2" fmla="*/ 981 w 981"/>
                <a:gd name="T3" fmla="*/ 1720 h 1786"/>
                <a:gd name="T4" fmla="*/ 969 w 981"/>
                <a:gd name="T5" fmla="*/ 1666 h 1786"/>
                <a:gd name="T6" fmla="*/ 957 w 981"/>
                <a:gd name="T7" fmla="*/ 1613 h 1786"/>
                <a:gd name="T8" fmla="*/ 921 w 981"/>
                <a:gd name="T9" fmla="*/ 1487 h 1786"/>
                <a:gd name="T10" fmla="*/ 885 w 981"/>
                <a:gd name="T11" fmla="*/ 1361 h 1786"/>
                <a:gd name="T12" fmla="*/ 796 w 981"/>
                <a:gd name="T13" fmla="*/ 1121 h 1786"/>
                <a:gd name="T14" fmla="*/ 682 w 981"/>
                <a:gd name="T15" fmla="*/ 899 h 1786"/>
                <a:gd name="T16" fmla="*/ 562 w 981"/>
                <a:gd name="T17" fmla="*/ 689 h 1786"/>
                <a:gd name="T18" fmla="*/ 431 w 981"/>
                <a:gd name="T19" fmla="*/ 498 h 1786"/>
                <a:gd name="T20" fmla="*/ 293 w 981"/>
                <a:gd name="T21" fmla="*/ 318 h 1786"/>
                <a:gd name="T22" fmla="*/ 150 w 981"/>
                <a:gd name="T23" fmla="*/ 150 h 1786"/>
                <a:gd name="T24" fmla="*/ 12 w 981"/>
                <a:gd name="T25" fmla="*/ 0 h 1786"/>
                <a:gd name="T26" fmla="*/ 0 w 981"/>
                <a:gd name="T27" fmla="*/ 0 h 1786"/>
                <a:gd name="T28" fmla="*/ 138 w 981"/>
                <a:gd name="T29" fmla="*/ 150 h 1786"/>
                <a:gd name="T30" fmla="*/ 275 w 981"/>
                <a:gd name="T31" fmla="*/ 318 h 1786"/>
                <a:gd name="T32" fmla="*/ 413 w 981"/>
                <a:gd name="T33" fmla="*/ 498 h 1786"/>
                <a:gd name="T34" fmla="*/ 545 w 981"/>
                <a:gd name="T35" fmla="*/ 689 h 1786"/>
                <a:gd name="T36" fmla="*/ 670 w 981"/>
                <a:gd name="T37" fmla="*/ 899 h 1786"/>
                <a:gd name="T38" fmla="*/ 778 w 981"/>
                <a:gd name="T39" fmla="*/ 1121 h 1786"/>
                <a:gd name="T40" fmla="*/ 873 w 981"/>
                <a:gd name="T41" fmla="*/ 1361 h 1786"/>
                <a:gd name="T42" fmla="*/ 909 w 981"/>
                <a:gd name="T43" fmla="*/ 1487 h 1786"/>
                <a:gd name="T44" fmla="*/ 945 w 981"/>
                <a:gd name="T45" fmla="*/ 1619 h 1786"/>
                <a:gd name="T46" fmla="*/ 963 w 981"/>
                <a:gd name="T47" fmla="*/ 1702 h 1786"/>
                <a:gd name="T48" fmla="*/ 981 w 981"/>
                <a:gd name="T49" fmla="*/ 1786 h 1786"/>
                <a:gd name="T50" fmla="*/ 981 w 981"/>
                <a:gd name="T51" fmla="*/ 1786 h 1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039" name="Freeform 23"/>
            <p:cNvSpPr>
              <a:spLocks/>
            </p:cNvSpPr>
            <p:nvPr/>
          </p:nvSpPr>
          <p:spPr bwMode="hidden">
            <a:xfrm>
              <a:off x="5041" y="0"/>
              <a:ext cx="719" cy="845"/>
            </a:xfrm>
            <a:custGeom>
              <a:avLst/>
              <a:gdLst>
                <a:gd name="T0" fmla="*/ 721 w 717"/>
                <a:gd name="T1" fmla="*/ 845 h 845"/>
                <a:gd name="T2" fmla="*/ 721 w 717"/>
                <a:gd name="T3" fmla="*/ 821 h 845"/>
                <a:gd name="T4" fmla="*/ 578 w 717"/>
                <a:gd name="T5" fmla="*/ 605 h 845"/>
                <a:gd name="T6" fmla="*/ 408 w 717"/>
                <a:gd name="T7" fmla="*/ 396 h 845"/>
                <a:gd name="T8" fmla="*/ 223 w 717"/>
                <a:gd name="T9" fmla="*/ 192 h 845"/>
                <a:gd name="T10" fmla="*/ 17 w 717"/>
                <a:gd name="T11" fmla="*/ 0 h 845"/>
                <a:gd name="T12" fmla="*/ 0 w 717"/>
                <a:gd name="T13" fmla="*/ 0 h 845"/>
                <a:gd name="T14" fmla="*/ 211 w 717"/>
                <a:gd name="T15" fmla="*/ 198 h 845"/>
                <a:gd name="T16" fmla="*/ 402 w 717"/>
                <a:gd name="T17" fmla="*/ 408 h 845"/>
                <a:gd name="T18" fmla="*/ 572 w 717"/>
                <a:gd name="T19" fmla="*/ 623 h 845"/>
                <a:gd name="T20" fmla="*/ 721 w 717"/>
                <a:gd name="T21" fmla="*/ 845 h 845"/>
                <a:gd name="T22" fmla="*/ 721 w 717"/>
                <a:gd name="T23" fmla="*/ 845 h 8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0" name="Freeform 24"/>
            <p:cNvSpPr>
              <a:spLocks/>
            </p:cNvSpPr>
            <p:nvPr/>
          </p:nvSpPr>
          <p:spPr bwMode="hidden">
            <a:xfrm>
              <a:off x="5352" y="0"/>
              <a:ext cx="408" cy="414"/>
            </a:xfrm>
            <a:custGeom>
              <a:avLst/>
              <a:gdLst>
                <a:gd name="T0" fmla="*/ 409 w 407"/>
                <a:gd name="T1" fmla="*/ 414 h 414"/>
                <a:gd name="T2" fmla="*/ 409 w 407"/>
                <a:gd name="T3" fmla="*/ 396 h 414"/>
                <a:gd name="T4" fmla="*/ 224 w 407"/>
                <a:gd name="T5" fmla="*/ 192 h 414"/>
                <a:gd name="T6" fmla="*/ 12 w 407"/>
                <a:gd name="T7" fmla="*/ 0 h 414"/>
                <a:gd name="T8" fmla="*/ 0 w 407"/>
                <a:gd name="T9" fmla="*/ 0 h 414"/>
                <a:gd name="T10" fmla="*/ 108 w 407"/>
                <a:gd name="T11" fmla="*/ 102 h 414"/>
                <a:gd name="T12" fmla="*/ 218 w 407"/>
                <a:gd name="T13" fmla="*/ 204 h 414"/>
                <a:gd name="T14" fmla="*/ 409 w 407"/>
                <a:gd name="T15" fmla="*/ 414 h 414"/>
                <a:gd name="T16" fmla="*/ 409 w 407"/>
                <a:gd name="T17" fmla="*/ 414 h 4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7" h="414">
                  <a:moveTo>
                    <a:pt x="407" y="414"/>
                  </a:moveTo>
                  <a:lnTo>
                    <a:pt x="407" y="396"/>
                  </a:lnTo>
                  <a:lnTo>
                    <a:pt x="222" y="192"/>
                  </a:lnTo>
                  <a:lnTo>
                    <a:pt x="12" y="0"/>
                  </a:lnTo>
                  <a:lnTo>
                    <a:pt x="0" y="0"/>
                  </a:lnTo>
                  <a:lnTo>
                    <a:pt x="108" y="102"/>
                  </a:lnTo>
                  <a:lnTo>
                    <a:pt x="216" y="204"/>
                  </a:lnTo>
                  <a:lnTo>
                    <a:pt x="407" y="4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03513" name="Freeform 25"/>
            <p:cNvSpPr>
              <a:spLocks/>
            </p:cNvSpPr>
            <p:nvPr/>
          </p:nvSpPr>
          <p:spPr bwMode="hidden">
            <a:xfrm>
              <a:off x="6" y="0"/>
              <a:ext cx="858" cy="1409"/>
            </a:xfrm>
            <a:custGeom>
              <a:avLst/>
              <a:gdLst>
                <a:gd name="T0" fmla="*/ 0 w 855"/>
                <a:gd name="T1" fmla="*/ 1361 h 1409"/>
                <a:gd name="T2" fmla="*/ 0 w 855"/>
                <a:gd name="T3" fmla="*/ 1409 h 1409"/>
                <a:gd name="T4" fmla="*/ 54 w 855"/>
                <a:gd name="T5" fmla="*/ 1211 h 1409"/>
                <a:gd name="T6" fmla="*/ 126 w 855"/>
                <a:gd name="T7" fmla="*/ 1013 h 1409"/>
                <a:gd name="T8" fmla="*/ 215 w 855"/>
                <a:gd name="T9" fmla="*/ 827 h 1409"/>
                <a:gd name="T10" fmla="*/ 311 w 855"/>
                <a:gd name="T11" fmla="*/ 647 h 1409"/>
                <a:gd name="T12" fmla="*/ 431 w 855"/>
                <a:gd name="T13" fmla="*/ 474 h 1409"/>
                <a:gd name="T14" fmla="*/ 556 w 855"/>
                <a:gd name="T15" fmla="*/ 312 h 1409"/>
                <a:gd name="T16" fmla="*/ 700 w 855"/>
                <a:gd name="T17" fmla="*/ 150 h 1409"/>
                <a:gd name="T18" fmla="*/ 855 w 855"/>
                <a:gd name="T19" fmla="*/ 0 h 1409"/>
                <a:gd name="T20" fmla="*/ 837 w 855"/>
                <a:gd name="T21" fmla="*/ 0 h 1409"/>
                <a:gd name="T22" fmla="*/ 688 w 855"/>
                <a:gd name="T23" fmla="*/ 144 h 1409"/>
                <a:gd name="T24" fmla="*/ 550 w 855"/>
                <a:gd name="T25" fmla="*/ 300 h 1409"/>
                <a:gd name="T26" fmla="*/ 425 w 855"/>
                <a:gd name="T27" fmla="*/ 462 h 1409"/>
                <a:gd name="T28" fmla="*/ 311 w 855"/>
                <a:gd name="T29" fmla="*/ 629 h 1409"/>
                <a:gd name="T30" fmla="*/ 215 w 855"/>
                <a:gd name="T31" fmla="*/ 803 h 1409"/>
                <a:gd name="T32" fmla="*/ 132 w 855"/>
                <a:gd name="T33" fmla="*/ 983 h 1409"/>
                <a:gd name="T34" fmla="*/ 60 w 855"/>
                <a:gd name="T35" fmla="*/ 1169 h 1409"/>
                <a:gd name="T36" fmla="*/ 0 w 855"/>
                <a:gd name="T37" fmla="*/ 1361 h 1409"/>
                <a:gd name="T38" fmla="*/ 0 w 855"/>
                <a:gd name="T39" fmla="*/ 1361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042" name="Freeform 26"/>
            <p:cNvSpPr>
              <a:spLocks/>
            </p:cNvSpPr>
            <p:nvPr/>
          </p:nvSpPr>
          <p:spPr bwMode="hidden">
            <a:xfrm>
              <a:off x="6" y="0"/>
              <a:ext cx="588" cy="599"/>
            </a:xfrm>
            <a:custGeom>
              <a:avLst/>
              <a:gdLst>
                <a:gd name="T0" fmla="*/ 590 w 586"/>
                <a:gd name="T1" fmla="*/ 0 h 599"/>
                <a:gd name="T2" fmla="*/ 572 w 586"/>
                <a:gd name="T3" fmla="*/ 0 h 599"/>
                <a:gd name="T4" fmla="*/ 409 w 586"/>
                <a:gd name="T5" fmla="*/ 132 h 599"/>
                <a:gd name="T6" fmla="*/ 259 w 586"/>
                <a:gd name="T7" fmla="*/ 270 h 599"/>
                <a:gd name="T8" fmla="*/ 120 w 586"/>
                <a:gd name="T9" fmla="*/ 420 h 599"/>
                <a:gd name="T10" fmla="*/ 0 w 586"/>
                <a:gd name="T11" fmla="*/ 575 h 599"/>
                <a:gd name="T12" fmla="*/ 0 w 586"/>
                <a:gd name="T13" fmla="*/ 599 h 599"/>
                <a:gd name="T14" fmla="*/ 120 w 586"/>
                <a:gd name="T15" fmla="*/ 432 h 599"/>
                <a:gd name="T16" fmla="*/ 259 w 586"/>
                <a:gd name="T17" fmla="*/ 282 h 599"/>
                <a:gd name="T18" fmla="*/ 415 w 586"/>
                <a:gd name="T19" fmla="*/ 138 h 599"/>
                <a:gd name="T20" fmla="*/ 590 w 586"/>
                <a:gd name="T21" fmla="*/ 0 h 599"/>
                <a:gd name="T22" fmla="*/ 590 w 586"/>
                <a:gd name="T23" fmla="*/ 0 h 59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3" name="Freeform 27"/>
            <p:cNvSpPr>
              <a:spLocks/>
            </p:cNvSpPr>
            <p:nvPr/>
          </p:nvSpPr>
          <p:spPr bwMode="hidden">
            <a:xfrm>
              <a:off x="6" y="0"/>
              <a:ext cx="270" cy="252"/>
            </a:xfrm>
            <a:custGeom>
              <a:avLst/>
              <a:gdLst>
                <a:gd name="T0" fmla="*/ 271 w 269"/>
                <a:gd name="T1" fmla="*/ 0 h 252"/>
                <a:gd name="T2" fmla="*/ 253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71 w 269"/>
                <a:gd name="T15" fmla="*/ 0 h 252"/>
                <a:gd name="T16" fmla="*/ 271 w 269"/>
                <a:gd name="T17" fmla="*/ 0 h 2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9" h="252">
                  <a:moveTo>
                    <a:pt x="269" y="0"/>
                  </a:moveTo>
                  <a:lnTo>
                    <a:pt x="251" y="0"/>
                  </a:lnTo>
                  <a:lnTo>
                    <a:pt x="120" y="114"/>
                  </a:lnTo>
                  <a:lnTo>
                    <a:pt x="60" y="174"/>
                  </a:lnTo>
                  <a:lnTo>
                    <a:pt x="0" y="234"/>
                  </a:lnTo>
                  <a:lnTo>
                    <a:pt x="0" y="252"/>
                  </a:lnTo>
                  <a:lnTo>
                    <a:pt x="126" y="120"/>
                  </a:lnTo>
                  <a:lnTo>
                    <a:pt x="26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4" name="Line 28"/>
            <p:cNvSpPr>
              <a:spLocks noChangeShapeType="1"/>
            </p:cNvSpPr>
            <p:nvPr/>
          </p:nvSpPr>
          <p:spPr bwMode="hidden">
            <a:xfrm>
              <a:off x="1" y="2749"/>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5" name="Line 29"/>
            <p:cNvSpPr>
              <a:spLocks noChangeShapeType="1"/>
            </p:cNvSpPr>
            <p:nvPr/>
          </p:nvSpPr>
          <p:spPr bwMode="hidden">
            <a:xfrm>
              <a:off x="1" y="2356"/>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6" name="Line 30"/>
            <p:cNvSpPr>
              <a:spLocks noChangeShapeType="1"/>
            </p:cNvSpPr>
            <p:nvPr/>
          </p:nvSpPr>
          <p:spPr bwMode="hidden">
            <a:xfrm>
              <a:off x="1" y="3142"/>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047" name="Group 31"/>
            <p:cNvGrpSpPr>
              <a:grpSpLocks/>
            </p:cNvGrpSpPr>
            <p:nvPr/>
          </p:nvGrpSpPr>
          <p:grpSpPr bwMode="auto">
            <a:xfrm>
              <a:off x="1" y="392"/>
              <a:ext cx="5758" cy="1571"/>
              <a:chOff x="1" y="392"/>
              <a:chExt cx="5758" cy="1571"/>
            </a:xfrm>
          </p:grpSpPr>
          <p:sp>
            <p:nvSpPr>
              <p:cNvPr id="1050" name="Line 32"/>
              <p:cNvSpPr>
                <a:spLocks noChangeShapeType="1"/>
              </p:cNvSpPr>
              <p:nvPr userDrawn="1"/>
            </p:nvSpPr>
            <p:spPr bwMode="hidden">
              <a:xfrm>
                <a:off x="1" y="784"/>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1"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2"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3"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4" name="Line 36"/>
              <p:cNvSpPr>
                <a:spLocks noChangeShapeType="1"/>
              </p:cNvSpPr>
              <p:nvPr userDrawn="1"/>
            </p:nvSpPr>
            <p:spPr bwMode="hidden">
              <a:xfrm>
                <a:off x="1" y="392"/>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48" name="Line 37"/>
            <p:cNvSpPr>
              <a:spLocks noChangeShapeType="1"/>
            </p:cNvSpPr>
            <p:nvPr/>
          </p:nvSpPr>
          <p:spPr bwMode="hidden">
            <a:xfrm>
              <a:off x="1" y="3928"/>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9" name="Line 38"/>
            <p:cNvSpPr>
              <a:spLocks noChangeShapeType="1"/>
            </p:cNvSpPr>
            <p:nvPr/>
          </p:nvSpPr>
          <p:spPr bwMode="hidden">
            <a:xfrm>
              <a:off x="1" y="3535"/>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703527" name="Rectangle 39"/>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en-US"/>
              <a:t>Click to edit Master title style</a:t>
            </a:r>
          </a:p>
        </p:txBody>
      </p:sp>
      <p:sp>
        <p:nvSpPr>
          <p:cNvPr id="703528" name="Rectangle 40"/>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defRPr>
            </a:lvl1pPr>
          </a:lstStyle>
          <a:p>
            <a:pPr>
              <a:defRPr/>
            </a:pPr>
            <a:endParaRPr lang="en-US"/>
          </a:p>
        </p:txBody>
      </p:sp>
      <p:sp>
        <p:nvSpPr>
          <p:cNvPr id="703529" name="Rectangle 41"/>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00000"/>
                  </a:outerShdw>
                </a:effectLst>
              </a:defRPr>
            </a:lvl1pPr>
          </a:lstStyle>
          <a:p>
            <a:pPr>
              <a:defRPr/>
            </a:pPr>
            <a:endParaRPr lang="en-US"/>
          </a:p>
        </p:txBody>
      </p:sp>
      <p:sp>
        <p:nvSpPr>
          <p:cNvPr id="703530" name="Rectangle 42"/>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defRPr>
            </a:lvl1pPr>
          </a:lstStyle>
          <a:p>
            <a:pPr>
              <a:defRPr/>
            </a:pPr>
            <a:fld id="{F4A86F42-940A-4D63-908E-F73598A284AF}" type="slidenum">
              <a:rPr lang="en-US"/>
              <a:pPr>
                <a:defRPr/>
              </a:pPr>
              <a:t>‹#›</a:t>
            </a:fld>
            <a:endParaRPr lang="en-US"/>
          </a:p>
        </p:txBody>
      </p:sp>
      <p:sp>
        <p:nvSpPr>
          <p:cNvPr id="703531" name="Rectangle 4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3707"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xStyles>
    <p:titleStyle>
      <a:lvl1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1" fontAlgn="base" hangingPunct="1">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cs typeface="+mn-cs"/>
        </a:defRPr>
      </a:lvl2pPr>
      <a:lvl3pPr marL="1143000" indent="-228600" algn="l" rtl="0" eaLnBrk="1" fontAlgn="base" hangingPunct="1">
        <a:spcBef>
          <a:spcPct val="20000"/>
        </a:spcBef>
        <a:spcAft>
          <a:spcPct val="0"/>
        </a:spcAft>
        <a:buClr>
          <a:schemeClr val="accent2"/>
        </a:buClr>
        <a:buSzPct val="60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eaLnBrk="1" fontAlgn="base" hangingPunct="1">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cs typeface="+mn-cs"/>
        </a:defRPr>
      </a:lvl4pPr>
      <a:lvl5pPr marL="2057400" indent="-228600" algn="l" rtl="0" eaLnBrk="1" fontAlgn="base" hangingPunct="1">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eaLnBrk="1" fontAlgn="base" hangingPunct="1">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eaLnBrk="1" fontAlgn="base" hangingPunct="1">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eaLnBrk="1" fontAlgn="base" hangingPunct="1">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eaLnBrk="1" fontAlgn="base" hangingPunct="1">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gif"/><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2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1"/>
            <a:ext cx="9144000" cy="6857999"/>
          </a:xfrm>
        </p:spPr>
        <p:txBody>
          <a:bodyPr anchorCtr="0"/>
          <a:lstStyle/>
          <a:p>
            <a:pPr eaLnBrk="1" hangingPunct="1">
              <a:defRPr/>
            </a:pPr>
            <a:br>
              <a:rPr lang="en-US" altLang="zh-CN" sz="6000" dirty="0">
                <a:solidFill>
                  <a:srgbClr val="FFFF00"/>
                </a:solidFill>
                <a:latin typeface="Times New Roman" panose="02020603050405020304" pitchFamily="18" charset="0"/>
                <a:ea typeface="DFKai-SB" pitchFamily="65" charset="-120"/>
                <a:cs typeface="Times New Roman" panose="02020603050405020304" pitchFamily="18" charset="0"/>
              </a:rPr>
            </a:br>
            <a:r>
              <a:rPr lang="zh-CN" altLang="en-US" sz="6000" dirty="0">
                <a:solidFill>
                  <a:srgbClr val="FFFF00"/>
                </a:solidFill>
                <a:latin typeface="Times New Roman" panose="02020603050405020304" pitchFamily="18" charset="0"/>
                <a:ea typeface="DFKai-SB" pitchFamily="65" charset="-120"/>
                <a:cs typeface="Times New Roman" panose="02020603050405020304" pitchFamily="18" charset="0"/>
              </a:rPr>
              <a:t>起初神创造天地</a:t>
            </a:r>
            <a:br>
              <a:rPr lang="en-US" altLang="zh-CN" sz="6000" dirty="0">
                <a:solidFill>
                  <a:srgbClr val="FFFF00"/>
                </a:solidFill>
                <a:latin typeface="Times New Roman" panose="02020603050405020304" pitchFamily="18" charset="0"/>
                <a:ea typeface="DFKai-SB" pitchFamily="65" charset="-120"/>
                <a:cs typeface="Times New Roman" panose="02020603050405020304" pitchFamily="18" charset="0"/>
              </a:rPr>
            </a:br>
            <a:r>
              <a:rPr lang="zh-CN" altLang="en-US" sz="3600" dirty="0">
                <a:solidFill>
                  <a:srgbClr val="FFFF00"/>
                </a:solidFill>
                <a:latin typeface="Times New Roman" panose="02020603050405020304" pitchFamily="18" charset="0"/>
                <a:ea typeface="DFKai-SB" pitchFamily="65" charset="-120"/>
                <a:cs typeface="Times New Roman" panose="02020603050405020304" pitchFamily="18" charset="0"/>
              </a:rPr>
              <a:t>创</a:t>
            </a:r>
            <a:r>
              <a:rPr lang="en-US" altLang="zh-CN" sz="3600" dirty="0">
                <a:solidFill>
                  <a:srgbClr val="FFFF00"/>
                </a:solidFill>
                <a:latin typeface="Times New Roman" panose="02020603050405020304" pitchFamily="18" charset="0"/>
                <a:ea typeface="DFKai-SB" pitchFamily="65" charset="-120"/>
                <a:cs typeface="Times New Roman" panose="02020603050405020304" pitchFamily="18" charset="0"/>
              </a:rPr>
              <a:t>1</a:t>
            </a:r>
            <a:r>
              <a:rPr lang="zh-CN" altLang="en-US" sz="3600" dirty="0">
                <a:solidFill>
                  <a:srgbClr val="FFFF00"/>
                </a:solidFill>
                <a:latin typeface="Times New Roman" panose="02020603050405020304" pitchFamily="18" charset="0"/>
                <a:ea typeface="DFKai-SB" pitchFamily="65" charset="-120"/>
                <a:cs typeface="Times New Roman" panose="02020603050405020304" pitchFamily="18" charset="0"/>
              </a:rPr>
              <a:t>：</a:t>
            </a:r>
            <a:r>
              <a:rPr lang="en-US" altLang="zh-CN" sz="3600" dirty="0">
                <a:solidFill>
                  <a:srgbClr val="FFFF00"/>
                </a:solidFill>
                <a:latin typeface="Times New Roman" panose="02020603050405020304" pitchFamily="18" charset="0"/>
                <a:ea typeface="DFKai-SB" pitchFamily="65" charset="-120"/>
                <a:cs typeface="Times New Roman" panose="02020603050405020304" pitchFamily="18" charset="0"/>
              </a:rPr>
              <a:t>1-13</a:t>
            </a:r>
            <a:br>
              <a:rPr lang="en-US" altLang="zh-CN" sz="3600" dirty="0">
                <a:solidFill>
                  <a:srgbClr val="FFFF00"/>
                </a:solidFill>
                <a:latin typeface="Times New Roman" panose="02020603050405020304" pitchFamily="18" charset="0"/>
                <a:ea typeface="DFKai-SB" pitchFamily="65" charset="-120"/>
                <a:cs typeface="Times New Roman" panose="02020603050405020304" pitchFamily="18" charset="0"/>
              </a:rPr>
            </a:br>
            <a:br>
              <a:rPr lang="en-US" altLang="zh-CN" sz="3600" dirty="0">
                <a:solidFill>
                  <a:srgbClr val="FFFF00"/>
                </a:solidFill>
                <a:latin typeface="Times New Roman" panose="02020603050405020304" pitchFamily="18" charset="0"/>
                <a:ea typeface="DFKai-SB" pitchFamily="65" charset="-120"/>
                <a:cs typeface="Times New Roman" panose="02020603050405020304" pitchFamily="18" charset="0"/>
              </a:rPr>
            </a:br>
            <a:r>
              <a:rPr lang="zh-CN" altLang="en-US" sz="3600" dirty="0">
                <a:solidFill>
                  <a:srgbClr val="FFFF00"/>
                </a:solidFill>
                <a:latin typeface="Times New Roman" panose="02020603050405020304" pitchFamily="18" charset="0"/>
                <a:ea typeface="DFKai-SB" pitchFamily="65" charset="-120"/>
                <a:cs typeface="Times New Roman" panose="02020603050405020304" pitchFamily="18" charset="0"/>
              </a:rPr>
              <a:t>徐理强长老</a:t>
            </a:r>
            <a:br>
              <a:rPr lang="en-US" altLang="zh-CN" sz="3600" dirty="0">
                <a:solidFill>
                  <a:srgbClr val="FFFF00"/>
                </a:solidFill>
                <a:latin typeface="Times New Roman" panose="02020603050405020304" pitchFamily="18" charset="0"/>
                <a:ea typeface="DFKai-SB" pitchFamily="65" charset="-120"/>
                <a:cs typeface="Times New Roman" panose="02020603050405020304" pitchFamily="18" charset="0"/>
              </a:rPr>
            </a:br>
            <a:r>
              <a:rPr lang="en-US" altLang="zh-CN" sz="3200" dirty="0">
                <a:solidFill>
                  <a:srgbClr val="FFFF00"/>
                </a:solidFill>
                <a:latin typeface="Times New Roman" panose="02020603050405020304" pitchFamily="18" charset="0"/>
                <a:ea typeface="DFKai-SB" pitchFamily="65" charset="-120"/>
                <a:cs typeface="Times New Roman" panose="02020603050405020304" pitchFamily="18" charset="0"/>
              </a:rPr>
              <a:t>CGCM_04.2021</a:t>
            </a:r>
          </a:p>
        </p:txBody>
      </p:sp>
      <p:sp>
        <p:nvSpPr>
          <p:cNvPr id="3" name="Content Placeholder 2"/>
          <p:cNvSpPr>
            <a:spLocks noGrp="1"/>
          </p:cNvSpPr>
          <p:nvPr>
            <p:ph idx="4294967295"/>
          </p:nvPr>
        </p:nvSpPr>
        <p:spPr>
          <a:xfrm flipV="1">
            <a:off x="0" y="6857999"/>
            <a:ext cx="9144000" cy="45719"/>
          </a:xfrm>
        </p:spPr>
        <p:txBody>
          <a:bodyPr>
            <a:normAutofit fontScale="25000" lnSpcReduction="20000"/>
          </a:bodyPr>
          <a:lstStyle/>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 </a:t>
            </a:r>
            <a:endParaRPr lang="en-US" altLang="zh-CN" sz="4400" dirty="0">
              <a:latin typeface="Times New Roman" pitchFamily="18" charset="0"/>
              <a:ea typeface="宋体" pitchFamily="2" charset="-122"/>
              <a:cs typeface="Times New Roman" pitchFamily="18" charset="0"/>
            </a:endParaRPr>
          </a:p>
        </p:txBody>
      </p:sp>
    </p:spTree>
    <p:extLst>
      <p:ext uri="{BB962C8B-B14F-4D97-AF65-F5344CB8AC3E}">
        <p14:creationId xmlns:p14="http://schemas.microsoft.com/office/powerpoint/2010/main" val="14410793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762000"/>
          </a:xfrm>
        </p:spPr>
        <p:txBody>
          <a:bodyPr anchorCtr="0"/>
          <a:lstStyle/>
          <a:p>
            <a:pPr eaLnBrk="1" hangingPunct="1">
              <a:defRPr/>
            </a:pPr>
            <a:r>
              <a:rPr lang="zh-CN" altLang="en-US" sz="4800" dirty="0">
                <a:solidFill>
                  <a:srgbClr val="FFFF00"/>
                </a:solidFill>
                <a:latin typeface="DFKai-SB" pitchFamily="65" charset="-120"/>
                <a:ea typeface="DFKai-SB" pitchFamily="65" charset="-120"/>
              </a:rPr>
              <a:t>新生命的出现：不同层面的答案</a:t>
            </a:r>
            <a:endParaRPr lang="en-US" altLang="zh-CN" sz="4800" dirty="0">
              <a:solidFill>
                <a:srgbClr val="FFFF00"/>
              </a:solidFill>
              <a:latin typeface="DFKai-SB" pitchFamily="65" charset="-120"/>
              <a:ea typeface="DFKai-SB" pitchFamily="65" charset="-120"/>
            </a:endParaRPr>
          </a:p>
        </p:txBody>
      </p:sp>
      <p:sp>
        <p:nvSpPr>
          <p:cNvPr id="3" name="Content Placeholder 2"/>
          <p:cNvSpPr>
            <a:spLocks noGrp="1"/>
          </p:cNvSpPr>
          <p:nvPr>
            <p:ph idx="4294967295"/>
          </p:nvPr>
        </p:nvSpPr>
        <p:spPr>
          <a:xfrm>
            <a:off x="0" y="762000"/>
            <a:ext cx="9144000" cy="6096000"/>
          </a:xfrm>
        </p:spPr>
        <p:txBody>
          <a:bodyPr>
            <a:normAutofit/>
          </a:bodyPr>
          <a:lstStyle/>
          <a:p>
            <a:pPr marL="0" indent="0" eaLnBrk="1" hangingPunct="1">
              <a:lnSpc>
                <a:spcPct val="90000"/>
              </a:lnSpc>
              <a:buNone/>
              <a:defRPr/>
            </a:pPr>
            <a:r>
              <a:rPr lang="zh-CN" altLang="en-US" sz="4400" dirty="0">
                <a:latin typeface="Times New Roman" pitchFamily="18" charset="0"/>
                <a:ea typeface="DFKai-SB" pitchFamily="65" charset="-120"/>
                <a:cs typeface="Times New Roman" pitchFamily="18" charset="0"/>
              </a:rPr>
              <a:t> </a:t>
            </a:r>
            <a:endParaRPr lang="en-US" altLang="zh-CN" sz="4400" dirty="0">
              <a:latin typeface="Times New Roman" pitchFamily="18" charset="0"/>
              <a:ea typeface="宋体" pitchFamily="2" charset="-122"/>
              <a:cs typeface="Times New Roman" pitchFamily="18" charset="0"/>
            </a:endParaRPr>
          </a:p>
        </p:txBody>
      </p:sp>
      <p:graphicFrame>
        <p:nvGraphicFramePr>
          <p:cNvPr id="2" name="Table 3">
            <a:extLst>
              <a:ext uri="{FF2B5EF4-FFF2-40B4-BE49-F238E27FC236}">
                <a16:creationId xmlns:a16="http://schemas.microsoft.com/office/drawing/2014/main" id="{D00E9E40-6063-4869-8078-1E34D2E09621}"/>
              </a:ext>
            </a:extLst>
          </p:cNvPr>
          <p:cNvGraphicFramePr>
            <a:graphicFrameLocks noGrp="1"/>
          </p:cNvGraphicFramePr>
          <p:nvPr>
            <p:extLst>
              <p:ext uri="{D42A27DB-BD31-4B8C-83A1-F6EECF244321}">
                <p14:modId xmlns:p14="http://schemas.microsoft.com/office/powerpoint/2010/main" val="2350214791"/>
              </p:ext>
            </p:extLst>
          </p:nvPr>
        </p:nvGraphicFramePr>
        <p:xfrm>
          <a:off x="0" y="762000"/>
          <a:ext cx="9144000" cy="6345057"/>
        </p:xfrm>
        <a:graphic>
          <a:graphicData uri="http://schemas.openxmlformats.org/drawingml/2006/table">
            <a:tbl>
              <a:tblPr firstRow="1" bandRow="1">
                <a:tableStyleId>{5C22544A-7EE6-4342-B048-85BDC9FD1C3A}</a:tableStyleId>
              </a:tblPr>
              <a:tblGrid>
                <a:gridCol w="4572000">
                  <a:extLst>
                    <a:ext uri="{9D8B030D-6E8A-4147-A177-3AD203B41FA5}">
                      <a16:colId xmlns:a16="http://schemas.microsoft.com/office/drawing/2014/main" val="159966888"/>
                    </a:ext>
                  </a:extLst>
                </a:gridCol>
                <a:gridCol w="4572000">
                  <a:extLst>
                    <a:ext uri="{9D8B030D-6E8A-4147-A177-3AD203B41FA5}">
                      <a16:colId xmlns:a16="http://schemas.microsoft.com/office/drawing/2014/main" val="313747188"/>
                    </a:ext>
                  </a:extLst>
                </a:gridCol>
              </a:tblGrid>
              <a:tr h="685800">
                <a:tc>
                  <a:txBody>
                    <a:bodyPr/>
                    <a:lstStyle/>
                    <a:p>
                      <a:r>
                        <a:rPr lang="zh-CN" altLang="en-US" sz="4400" dirty="0">
                          <a:solidFill>
                            <a:schemeClr val="accent4">
                              <a:lumMod val="10000"/>
                            </a:schemeClr>
                          </a:solidFill>
                          <a:latin typeface="KaiTi" panose="02010609060101010101" pitchFamily="49" charset="-122"/>
                          <a:ea typeface="KaiTi" panose="02010609060101010101" pitchFamily="49" charset="-122"/>
                        </a:rPr>
                        <a:t>圣经</a:t>
                      </a:r>
                    </a:p>
                  </a:txBody>
                  <a:tcPr/>
                </a:tc>
                <a:tc>
                  <a:txBody>
                    <a:bodyPr/>
                    <a:lstStyle/>
                    <a:p>
                      <a:r>
                        <a:rPr lang="zh-CN" altLang="en-US" sz="4400" dirty="0">
                          <a:solidFill>
                            <a:schemeClr val="accent4">
                              <a:lumMod val="10000"/>
                            </a:schemeClr>
                          </a:solidFill>
                          <a:latin typeface="KaiTi" panose="02010609060101010101" pitchFamily="49" charset="-122"/>
                          <a:ea typeface="KaiTi" panose="02010609060101010101" pitchFamily="49" charset="-122"/>
                        </a:rPr>
                        <a:t>科学</a:t>
                      </a:r>
                    </a:p>
                  </a:txBody>
                  <a:tcPr/>
                </a:tc>
                <a:extLst>
                  <a:ext uri="{0D108BD9-81ED-4DB2-BD59-A6C34878D82A}">
                    <a16:rowId xmlns:a16="http://schemas.microsoft.com/office/drawing/2014/main" val="3169116178"/>
                  </a:ext>
                </a:extLst>
              </a:tr>
              <a:tr h="5583057">
                <a:tc>
                  <a:txBody>
                    <a:bodyPr/>
                    <a:lstStyle/>
                    <a:p>
                      <a:pPr marL="285750" indent="-285750">
                        <a:buFont typeface="Arial" panose="020B0604020202020204" pitchFamily="34" charset="0"/>
                        <a:buChar char="•"/>
                      </a:pPr>
                      <a:r>
                        <a:rPr lang="zh-CN" altLang="en-US" sz="4400" dirty="0">
                          <a:solidFill>
                            <a:schemeClr val="accent4">
                              <a:lumMod val="10000"/>
                            </a:schemeClr>
                          </a:solidFill>
                          <a:latin typeface="KaiTi" panose="02010609060101010101" pitchFamily="49" charset="-122"/>
                          <a:ea typeface="KaiTi" panose="02010609060101010101" pitchFamily="49" charset="-122"/>
                        </a:rPr>
                        <a:t>神创造</a:t>
                      </a:r>
                      <a:endParaRPr lang="en-US" altLang="zh-CN" sz="4400" dirty="0">
                        <a:solidFill>
                          <a:schemeClr val="accent4">
                            <a:lumMod val="10000"/>
                          </a:schemeClr>
                        </a:solidFill>
                        <a:latin typeface="KaiTi" panose="02010609060101010101" pitchFamily="49" charset="-122"/>
                        <a:ea typeface="KaiTi" panose="02010609060101010101" pitchFamily="49" charset="-122"/>
                      </a:endParaRPr>
                    </a:p>
                    <a:p>
                      <a:pPr marL="285750" indent="-285750">
                        <a:buFont typeface="Arial" panose="020B0604020202020204" pitchFamily="34" charset="0"/>
                        <a:buChar char="•"/>
                      </a:pPr>
                      <a:r>
                        <a:rPr lang="zh-CN" altLang="en-US" sz="4400" dirty="0">
                          <a:solidFill>
                            <a:schemeClr val="accent4">
                              <a:lumMod val="10000"/>
                            </a:schemeClr>
                          </a:solidFill>
                          <a:latin typeface="KaiTi" panose="02010609060101010101" pitchFamily="49" charset="-122"/>
                          <a:ea typeface="KaiTi" panose="02010609060101010101" pitchFamily="49" charset="-122"/>
                        </a:rPr>
                        <a:t>圣灵重生</a:t>
                      </a:r>
                    </a:p>
                  </a:txBody>
                  <a:tcPr/>
                </a:tc>
                <a:tc>
                  <a:txBody>
                    <a:bodyPr/>
                    <a:lstStyle/>
                    <a:p>
                      <a:pPr marL="285750" indent="-285750">
                        <a:buFont typeface="Arial" panose="020B0604020202020204" pitchFamily="34" charset="0"/>
                        <a:buChar char="•"/>
                      </a:pPr>
                      <a:r>
                        <a:rPr lang="zh-CN" altLang="en-US" sz="4400" dirty="0">
                          <a:solidFill>
                            <a:schemeClr val="accent4">
                              <a:lumMod val="10000"/>
                            </a:schemeClr>
                          </a:solidFill>
                          <a:latin typeface="KaiTi" panose="02010609060101010101" pitchFamily="49" charset="-122"/>
                          <a:ea typeface="KaiTi" panose="02010609060101010101" pitchFamily="49" charset="-122"/>
                        </a:rPr>
                        <a:t>交配</a:t>
                      </a:r>
                      <a:endParaRPr lang="en-US" altLang="zh-CN" sz="4400" dirty="0">
                        <a:solidFill>
                          <a:schemeClr val="accent4">
                            <a:lumMod val="10000"/>
                          </a:schemeClr>
                        </a:solidFill>
                        <a:latin typeface="KaiTi" panose="02010609060101010101" pitchFamily="49" charset="-122"/>
                        <a:ea typeface="KaiTi" panose="02010609060101010101" pitchFamily="49" charset="-122"/>
                      </a:endParaRPr>
                    </a:p>
                    <a:p>
                      <a:pPr marL="285750" indent="-285750">
                        <a:buFont typeface="Arial" panose="020B0604020202020204" pitchFamily="34" charset="0"/>
                        <a:buChar char="•"/>
                      </a:pPr>
                      <a:r>
                        <a:rPr lang="zh-CN" altLang="en-US" sz="4400" dirty="0">
                          <a:solidFill>
                            <a:schemeClr val="accent4">
                              <a:lumMod val="10000"/>
                            </a:schemeClr>
                          </a:solidFill>
                          <a:latin typeface="KaiTi" panose="02010609060101010101" pitchFamily="49" charset="-122"/>
                          <a:ea typeface="KaiTi" panose="02010609060101010101" pitchFamily="49" charset="-122"/>
                        </a:rPr>
                        <a:t>克隆</a:t>
                      </a:r>
                      <a:endParaRPr lang="en-US" altLang="zh-CN" sz="4400" dirty="0">
                        <a:solidFill>
                          <a:schemeClr val="accent4">
                            <a:lumMod val="10000"/>
                          </a:schemeClr>
                        </a:solidFill>
                        <a:latin typeface="KaiTi" panose="02010609060101010101" pitchFamily="49" charset="-122"/>
                        <a:ea typeface="KaiTi" panose="02010609060101010101" pitchFamily="49" charset="-122"/>
                      </a:endParaRPr>
                    </a:p>
                    <a:p>
                      <a:pPr marL="285750" indent="-285750">
                        <a:buFont typeface="Arial" panose="020B0604020202020204" pitchFamily="34" charset="0"/>
                        <a:buChar char="•"/>
                      </a:pPr>
                      <a:r>
                        <a:rPr lang="zh-CN" altLang="en-US" sz="4400" dirty="0">
                          <a:solidFill>
                            <a:schemeClr val="accent4">
                              <a:lumMod val="10000"/>
                            </a:schemeClr>
                          </a:solidFill>
                          <a:latin typeface="KaiTi" panose="02010609060101010101" pitchFamily="49" charset="-122"/>
                          <a:ea typeface="KaiTi" panose="02010609060101010101" pitchFamily="49" charset="-122"/>
                        </a:rPr>
                        <a:t>改变基因</a:t>
                      </a:r>
                    </a:p>
                  </a:txBody>
                  <a:tcPr/>
                </a:tc>
                <a:extLst>
                  <a:ext uri="{0D108BD9-81ED-4DB2-BD59-A6C34878D82A}">
                    <a16:rowId xmlns:a16="http://schemas.microsoft.com/office/drawing/2014/main" val="1693341918"/>
                  </a:ext>
                </a:extLst>
              </a:tr>
            </a:tbl>
          </a:graphicData>
        </a:graphic>
      </p:graphicFrame>
    </p:spTree>
    <p:extLst>
      <p:ext uri="{BB962C8B-B14F-4D97-AF65-F5344CB8AC3E}">
        <p14:creationId xmlns:p14="http://schemas.microsoft.com/office/powerpoint/2010/main" val="3068604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533400"/>
          </a:xfrm>
        </p:spPr>
        <p:txBody>
          <a:bodyPr anchorCtr="0"/>
          <a:lstStyle/>
          <a:p>
            <a:pPr>
              <a:defRPr/>
            </a:pPr>
            <a:r>
              <a:rPr lang="zh-CN" altLang="en-US"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工作</a:t>
            </a:r>
            <a:r>
              <a:rPr lang="en-US" altLang="zh-CN"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a:t>
            </a:r>
            <a:r>
              <a:rPr lang="zh-CN" altLang="en-US"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用大自然启示与神同工</a:t>
            </a:r>
            <a:r>
              <a:rPr lang="zh-CN" altLang="en-US" sz="3200" dirty="0">
                <a:solidFill>
                  <a:schemeClr val="tx1"/>
                </a:solidFill>
                <a:latin typeface="Times New Roman" panose="02020603050405020304" pitchFamily="18" charset="0"/>
                <a:ea typeface="KaiTi" panose="02010609060101010101" pitchFamily="49" charset="-122"/>
                <a:cs typeface="Times New Roman" panose="02020603050405020304" pitchFamily="18" charset="0"/>
              </a:rPr>
              <a:t>赛</a:t>
            </a:r>
            <a:r>
              <a:rPr lang="en-US" altLang="zh-CN" sz="3200" dirty="0">
                <a:solidFill>
                  <a:schemeClr val="tx1"/>
                </a:solidFill>
                <a:latin typeface="Times New Roman" panose="02020603050405020304" pitchFamily="18" charset="0"/>
                <a:ea typeface="KaiTi" panose="02010609060101010101" pitchFamily="49" charset="-122"/>
                <a:cs typeface="Times New Roman" panose="02020603050405020304" pitchFamily="18" charset="0"/>
              </a:rPr>
              <a:t>28:23-26</a:t>
            </a:r>
          </a:p>
        </p:txBody>
      </p:sp>
      <p:sp>
        <p:nvSpPr>
          <p:cNvPr id="3" name="Content Placeholder 2"/>
          <p:cNvSpPr>
            <a:spLocks noGrp="1"/>
          </p:cNvSpPr>
          <p:nvPr>
            <p:ph idx="4294967295"/>
          </p:nvPr>
        </p:nvSpPr>
        <p:spPr>
          <a:xfrm>
            <a:off x="0" y="609600"/>
            <a:ext cx="9296400" cy="6553200"/>
          </a:xfrm>
        </p:spPr>
        <p:txBody>
          <a:bodyPr>
            <a:normAutofit/>
          </a:bodyPr>
          <a:lstStyle/>
          <a:p>
            <a:pPr marL="0" indent="0">
              <a:lnSpc>
                <a:spcPct val="90000"/>
              </a:lnSpc>
              <a:buNone/>
              <a:defRPr/>
            </a:pPr>
            <a:r>
              <a:rPr lang="zh-CN" altLang="en-US"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你们要侧耳听我的声音</a:t>
            </a:r>
            <a:r>
              <a:rPr lang="en-US" altLang="zh-CN"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a:t>
            </a:r>
            <a:r>
              <a:rPr lang="zh-CN" altLang="en-US"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农夫怎会不断耕犁来撒种呢</a:t>
            </a:r>
            <a:r>
              <a:rPr lang="en-US" altLang="zh-CN"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a:t>
            </a:r>
            <a:r>
              <a:rPr lang="zh-CN" altLang="en-US"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他怎会不停的开垦耕地呢</a:t>
            </a:r>
            <a:r>
              <a:rPr lang="en-US" altLang="zh-CN"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a:t>
            </a:r>
            <a:r>
              <a:rPr lang="zh-CN" altLang="en-US"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他犁平了地面</a:t>
            </a:r>
            <a:r>
              <a:rPr lang="en-US" altLang="zh-CN"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a:t>
            </a:r>
            <a:r>
              <a:rPr lang="zh-CN" altLang="en-US"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不就撒种小茴香</a:t>
            </a:r>
            <a:r>
              <a:rPr lang="en-US" altLang="zh-CN" sz="35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caraway</a:t>
            </a:r>
            <a:r>
              <a:rPr lang="en-US" altLang="zh-CN"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 </a:t>
            </a:r>
            <a:r>
              <a:rPr lang="zh-CN" altLang="en-US"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播种大茴香 </a:t>
            </a:r>
            <a:r>
              <a:rPr lang="en-US" altLang="zh-CN" sz="3500" dirty="0" err="1">
                <a:solidFill>
                  <a:srgbClr val="FFFF00"/>
                </a:solidFill>
                <a:latin typeface="Times New Roman" panose="02020603050405020304" pitchFamily="18" charset="0"/>
                <a:ea typeface="KaiTi" panose="02010609060101010101" pitchFamily="49" charset="-122"/>
                <a:cs typeface="Times New Roman" panose="02020603050405020304" pitchFamily="18" charset="0"/>
              </a:rPr>
              <a:t>cummin</a:t>
            </a:r>
            <a:r>
              <a:rPr lang="en-US" altLang="zh-CN"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 </a:t>
            </a:r>
            <a:r>
              <a:rPr lang="zh-CN" altLang="en-US"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按行列种小麦 </a:t>
            </a:r>
            <a:r>
              <a:rPr lang="en-US" altLang="zh-CN" sz="35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wheat</a:t>
            </a:r>
            <a:r>
              <a:rPr lang="en-US" altLang="zh-CN"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 </a:t>
            </a:r>
            <a:r>
              <a:rPr lang="zh-CN" altLang="en-US"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在指定的地方种大麦 </a:t>
            </a:r>
            <a:r>
              <a:rPr lang="en-US" altLang="zh-CN" sz="35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barley</a:t>
            </a:r>
            <a:r>
              <a:rPr lang="en-US" altLang="zh-CN"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 </a:t>
            </a:r>
            <a:r>
              <a:rPr lang="zh-CN" altLang="en-US"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在田边种粗麦 </a:t>
            </a:r>
            <a:r>
              <a:rPr lang="en-US" altLang="zh-CN" sz="35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spelt</a:t>
            </a:r>
            <a:r>
              <a:rPr lang="zh-CN" altLang="en-US"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吗</a:t>
            </a:r>
            <a:r>
              <a:rPr lang="en-US" altLang="zh-CN"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 </a:t>
            </a:r>
            <a:r>
              <a:rPr lang="zh-CN" altLang="en-US" sz="4400" dirty="0">
                <a:latin typeface="Times New Roman" panose="02020603050405020304" pitchFamily="18" charset="0"/>
                <a:ea typeface="KaiTi" panose="02010609060101010101" pitchFamily="49" charset="-122"/>
                <a:cs typeface="Times New Roman" panose="02020603050405020304" pitchFamily="18" charset="0"/>
              </a:rPr>
              <a:t>因为他的神教导他</a:t>
            </a:r>
            <a:r>
              <a:rPr lang="en-US" altLang="zh-CN" sz="4400" dirty="0">
                <a:latin typeface="Times New Roman" panose="02020603050405020304" pitchFamily="18" charset="0"/>
                <a:ea typeface="KaiTi" panose="02010609060101010101" pitchFamily="49" charset="-122"/>
                <a:cs typeface="Times New Roman" panose="02020603050405020304" pitchFamily="18" charset="0"/>
              </a:rPr>
              <a:t>,</a:t>
            </a:r>
            <a:r>
              <a:rPr lang="zh-CN" altLang="en-US" sz="4400" dirty="0">
                <a:latin typeface="Times New Roman" panose="02020603050405020304" pitchFamily="18" charset="0"/>
                <a:ea typeface="KaiTi" panose="02010609060101010101" pitchFamily="49" charset="-122"/>
                <a:cs typeface="Times New Roman" panose="02020603050405020304" pitchFamily="18" charset="0"/>
              </a:rPr>
              <a:t>指教他正确的方法</a:t>
            </a:r>
            <a:r>
              <a:rPr lang="en-US" altLang="zh-CN" sz="4400" dirty="0">
                <a:latin typeface="Times New Roman" panose="02020603050405020304" pitchFamily="18" charset="0"/>
                <a:ea typeface="KaiTi" panose="02010609060101010101" pitchFamily="49" charset="-122"/>
                <a:cs typeface="Times New Roman" panose="02020603050405020304" pitchFamily="18" charset="0"/>
              </a:rPr>
              <a:t>.</a:t>
            </a:r>
          </a:p>
          <a:p>
            <a:pPr>
              <a:lnSpc>
                <a:spcPct val="90000"/>
              </a:lnSpc>
              <a:defRPr/>
            </a:pPr>
            <a:r>
              <a:rPr lang="zh-CN" altLang="en-US" sz="4400" dirty="0">
                <a:latin typeface="Times New Roman" panose="02020603050405020304" pitchFamily="18" charset="0"/>
                <a:ea typeface="KaiTi" panose="02010609060101010101" pitchFamily="49" charset="-122"/>
                <a:cs typeface="Times New Roman" panose="02020603050405020304" pitchFamily="18" charset="0"/>
              </a:rPr>
              <a:t>农夫从神在大自然的启示中，领悟出耕田的方法</a:t>
            </a:r>
            <a:endParaRPr lang="en-US" altLang="zh-CN" sz="4400" dirty="0">
              <a:latin typeface="KaiTi" panose="02010609060101010101" pitchFamily="49" charset="-122"/>
              <a:ea typeface="KaiTi" panose="02010609060101010101" pitchFamily="49" charset="-122"/>
              <a:cs typeface="Times New Roman" pitchFamily="18" charset="0"/>
            </a:endParaRPr>
          </a:p>
        </p:txBody>
      </p:sp>
    </p:spTree>
    <p:extLst>
      <p:ext uri="{BB962C8B-B14F-4D97-AF65-F5344CB8AC3E}">
        <p14:creationId xmlns:p14="http://schemas.microsoft.com/office/powerpoint/2010/main" val="2857239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381000"/>
          </a:xfrm>
        </p:spPr>
        <p:txBody>
          <a:bodyPr anchorCtr="0"/>
          <a:lstStyle/>
          <a:p>
            <a:pPr eaLnBrk="1" hangingPunct="1">
              <a:defRPr/>
            </a:pPr>
            <a:r>
              <a:rPr lang="zh-CN" altLang="en-US" sz="4000" dirty="0">
                <a:solidFill>
                  <a:srgbClr val="FFFF00"/>
                </a:solidFill>
                <a:latin typeface="DFKai-SB" pitchFamily="65" charset="-120"/>
                <a:ea typeface="DFKai-SB" pitchFamily="65" charset="-120"/>
              </a:rPr>
              <a:t>神在大自然中的启示</a:t>
            </a:r>
            <a:r>
              <a:rPr lang="zh-CN" altLang="en-US" sz="3200" dirty="0">
                <a:solidFill>
                  <a:schemeClr val="tx1"/>
                </a:solidFill>
                <a:latin typeface="Times New Roman" panose="02020603050405020304" pitchFamily="18" charset="0"/>
                <a:ea typeface="KaiTi" panose="02010609060101010101" pitchFamily="49" charset="-122"/>
                <a:cs typeface="Times New Roman" panose="02020603050405020304" pitchFamily="18" charset="0"/>
              </a:rPr>
              <a:t>赛</a:t>
            </a:r>
            <a:r>
              <a:rPr lang="en-US" altLang="zh-CN" sz="3200" dirty="0">
                <a:solidFill>
                  <a:schemeClr val="tx1"/>
                </a:solidFill>
                <a:latin typeface="Times New Roman" panose="02020603050405020304" pitchFamily="18" charset="0"/>
                <a:ea typeface="KaiTi" panose="02010609060101010101" pitchFamily="49" charset="-122"/>
                <a:cs typeface="Times New Roman" panose="02020603050405020304" pitchFamily="18" charset="0"/>
              </a:rPr>
              <a:t>28:27-29</a:t>
            </a:r>
            <a:endParaRPr lang="en-US" altLang="zh-CN" sz="3200" dirty="0">
              <a:solidFill>
                <a:srgbClr val="FFFF00"/>
              </a:solidFill>
              <a:latin typeface="DFKai-SB" pitchFamily="65" charset="-120"/>
              <a:ea typeface="DFKai-SB" pitchFamily="65" charset="-120"/>
            </a:endParaRPr>
          </a:p>
        </p:txBody>
      </p:sp>
      <p:sp>
        <p:nvSpPr>
          <p:cNvPr id="3" name="Content Placeholder 2"/>
          <p:cNvSpPr>
            <a:spLocks noGrp="1"/>
          </p:cNvSpPr>
          <p:nvPr>
            <p:ph idx="4294967295"/>
          </p:nvPr>
        </p:nvSpPr>
        <p:spPr>
          <a:xfrm>
            <a:off x="-76200" y="457200"/>
            <a:ext cx="9372600" cy="6934200"/>
          </a:xfrm>
        </p:spPr>
        <p:txBody>
          <a:bodyPr>
            <a:normAutofit fontScale="92500" lnSpcReduction="10000"/>
          </a:bodyPr>
          <a:lstStyle/>
          <a:p>
            <a:pPr eaLnBrk="1" hangingPunct="1">
              <a:lnSpc>
                <a:spcPct val="90000"/>
              </a:lnSpc>
              <a:buBlip>
                <a:blip r:embed="rId2"/>
              </a:buBlip>
              <a:defRPr/>
            </a:pPr>
            <a:r>
              <a:rPr lang="zh-CN" altLang="en-US" sz="43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打小茴香是不用尖耙 </a:t>
            </a:r>
            <a:r>
              <a:rPr lang="en-US" altLang="zh-CN" sz="43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sledge</a:t>
            </a:r>
            <a:r>
              <a:rPr lang="zh-CN" altLang="en-US" sz="43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的</a:t>
            </a:r>
            <a:r>
              <a:rPr lang="en-US" altLang="zh-CN" sz="43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a:t>
            </a:r>
            <a:r>
              <a:rPr lang="zh-CN" altLang="en-US" sz="43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轧大茴香也不用碾轮 </a:t>
            </a:r>
            <a:r>
              <a:rPr lang="en-US" altLang="zh-CN" sz="43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cartwheel;</a:t>
            </a:r>
            <a:r>
              <a:rPr lang="zh-CN" altLang="en-US" sz="43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而是用杖 </a:t>
            </a:r>
            <a:r>
              <a:rPr lang="en-US" altLang="zh-CN" sz="43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rod</a:t>
            </a:r>
            <a:r>
              <a:rPr lang="zh-CN" altLang="en-US" sz="43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打小茴香</a:t>
            </a:r>
            <a:r>
              <a:rPr lang="en-US" altLang="zh-CN" sz="43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a:t>
            </a:r>
            <a:r>
              <a:rPr lang="zh-CN" altLang="en-US" sz="43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用棍  </a:t>
            </a:r>
            <a:r>
              <a:rPr lang="en-US" altLang="zh-CN" sz="43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stick</a:t>
            </a:r>
            <a:r>
              <a:rPr lang="zh-CN" altLang="en-US" sz="43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打大茴香</a:t>
            </a:r>
            <a:r>
              <a:rPr lang="en-US" altLang="zh-CN" sz="43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 </a:t>
            </a:r>
            <a:r>
              <a:rPr lang="zh-CN" altLang="en-US" sz="43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做饼的谷粒怎么要碾碎的呢</a:t>
            </a:r>
            <a:r>
              <a:rPr lang="en-US" altLang="zh-CN" sz="43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a:t>
            </a:r>
            <a:r>
              <a:rPr lang="zh-CN" altLang="en-US" sz="43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从来没有人碾碎它们</a:t>
            </a:r>
            <a:r>
              <a:rPr lang="en-US" altLang="zh-CN" sz="43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 </a:t>
            </a:r>
            <a:r>
              <a:rPr lang="zh-CN" altLang="en-US" sz="4300" dirty="0">
                <a:latin typeface="Times New Roman" panose="02020603050405020304" pitchFamily="18" charset="0"/>
                <a:ea typeface="KaiTi" panose="02010609060101010101" pitchFamily="49" charset="-122"/>
                <a:cs typeface="Times New Roman" panose="02020603050405020304" pitchFamily="18" charset="0"/>
              </a:rPr>
              <a:t>这也是出于万军之耶和华</a:t>
            </a:r>
            <a:r>
              <a:rPr lang="en-US" altLang="zh-CN" sz="4300" dirty="0">
                <a:latin typeface="Times New Roman" panose="02020603050405020304" pitchFamily="18" charset="0"/>
                <a:ea typeface="KaiTi" panose="02010609060101010101" pitchFamily="49" charset="-122"/>
                <a:cs typeface="Times New Roman" panose="02020603050405020304" pitchFamily="18" charset="0"/>
              </a:rPr>
              <a:t>,</a:t>
            </a:r>
            <a:r>
              <a:rPr lang="zh-CN" altLang="en-US" sz="4300" dirty="0">
                <a:latin typeface="Times New Roman" panose="02020603050405020304" pitchFamily="18" charset="0"/>
                <a:ea typeface="KaiTi" panose="02010609060101010101" pitchFamily="49" charset="-122"/>
                <a:cs typeface="Times New Roman" panose="02020603050405020304" pitchFamily="18" charset="0"/>
              </a:rPr>
              <a:t>他的谋略奇妙</a:t>
            </a:r>
            <a:r>
              <a:rPr lang="en-US" altLang="zh-CN" sz="4300" dirty="0">
                <a:latin typeface="Times New Roman" panose="02020603050405020304" pitchFamily="18" charset="0"/>
                <a:ea typeface="KaiTi" panose="02010609060101010101" pitchFamily="49" charset="-122"/>
                <a:cs typeface="Times New Roman" panose="02020603050405020304" pitchFamily="18" charset="0"/>
              </a:rPr>
              <a:t>,</a:t>
            </a:r>
            <a:r>
              <a:rPr lang="zh-CN" altLang="en-US" sz="4300" dirty="0">
                <a:latin typeface="Times New Roman" panose="02020603050405020304" pitchFamily="18" charset="0"/>
                <a:ea typeface="KaiTi" panose="02010609060101010101" pitchFamily="49" charset="-122"/>
                <a:cs typeface="Times New Roman" panose="02020603050405020304" pitchFamily="18" charset="0"/>
              </a:rPr>
              <a:t>他的智慧广大</a:t>
            </a:r>
            <a:r>
              <a:rPr lang="en-US" altLang="zh-CN" sz="4300" dirty="0">
                <a:latin typeface="KaiTi" panose="02010609060101010101" pitchFamily="49" charset="-122"/>
                <a:ea typeface="KaiTi" panose="02010609060101010101" pitchFamily="49" charset="-122"/>
                <a:cs typeface="Times New Roman" pitchFamily="18" charset="0"/>
              </a:rPr>
              <a:t>.</a:t>
            </a:r>
            <a:r>
              <a:rPr lang="zh-CN" altLang="en-US" sz="4300" dirty="0">
                <a:latin typeface="Times New Roman" pitchFamily="18" charset="0"/>
                <a:ea typeface="DFKai-SB" pitchFamily="65" charset="-120"/>
                <a:cs typeface="Times New Roman" pitchFamily="18" charset="0"/>
              </a:rPr>
              <a:t> </a:t>
            </a:r>
            <a:endParaRPr lang="en-US" altLang="zh-CN" sz="4300" dirty="0">
              <a:latin typeface="Times New Roman" pitchFamily="18" charset="0"/>
              <a:ea typeface="DFKai-SB" pitchFamily="65" charset="-120"/>
              <a:cs typeface="Times New Roman" pitchFamily="18" charset="0"/>
            </a:endParaRPr>
          </a:p>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同样，农夫从神在大自然的启示中，领悟收割和处理五谷的方法</a:t>
            </a:r>
            <a:endParaRPr lang="en-US" altLang="zh-CN" sz="4400" dirty="0">
              <a:latin typeface="Times New Roman" pitchFamily="18" charset="0"/>
              <a:ea typeface="DFKai-SB" pitchFamily="65" charset="-120"/>
              <a:cs typeface="Times New Roman" pitchFamily="18" charset="0"/>
            </a:endParaRPr>
          </a:p>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我们日常生活的操作，都必须从大自然启示中了解应用大自然的原则机制</a:t>
            </a:r>
            <a:endParaRPr lang="en-US" altLang="zh-CN" sz="4400" dirty="0">
              <a:latin typeface="Times New Roman" pitchFamily="18" charset="0"/>
              <a:ea typeface="DFKai-SB" pitchFamily="65" charset="-120"/>
              <a:cs typeface="Times New Roman" pitchFamily="18" charset="0"/>
            </a:endParaRPr>
          </a:p>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科学是从了解大自然机制然后整理出来的知识</a:t>
            </a:r>
            <a:endParaRPr lang="en-US" altLang="zh-CN" sz="4400" dirty="0">
              <a:latin typeface="Times New Roman" pitchFamily="18" charset="0"/>
              <a:ea typeface="宋体" pitchFamily="2" charset="-122"/>
              <a:cs typeface="Times New Roman" pitchFamily="18" charset="0"/>
            </a:endParaRPr>
          </a:p>
        </p:txBody>
      </p:sp>
    </p:spTree>
    <p:extLst>
      <p:ext uri="{BB962C8B-B14F-4D97-AF65-F5344CB8AC3E}">
        <p14:creationId xmlns:p14="http://schemas.microsoft.com/office/powerpoint/2010/main" val="2655121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762000"/>
          </a:xfrm>
        </p:spPr>
        <p:txBody>
          <a:bodyPr anchorCtr="0"/>
          <a:lstStyle/>
          <a:p>
            <a:pPr eaLnBrk="1" hangingPunct="1">
              <a:defRPr/>
            </a:pPr>
            <a:r>
              <a:rPr lang="zh-CN" altLang="en-US" sz="4800" dirty="0">
                <a:solidFill>
                  <a:srgbClr val="FFFF00"/>
                </a:solidFill>
                <a:latin typeface="DFKai-SB" pitchFamily="65" charset="-120"/>
                <a:ea typeface="DFKai-SB" pitchFamily="65" charset="-120"/>
              </a:rPr>
              <a:t>目前科学对天地年龄的理解</a:t>
            </a:r>
            <a:endParaRPr lang="en-US" altLang="zh-CN" sz="4800" dirty="0">
              <a:solidFill>
                <a:srgbClr val="FFFF00"/>
              </a:solidFill>
              <a:latin typeface="DFKai-SB" pitchFamily="65" charset="-120"/>
              <a:ea typeface="DFKai-SB" pitchFamily="65" charset="-120"/>
            </a:endParaRPr>
          </a:p>
        </p:txBody>
      </p:sp>
      <p:sp>
        <p:nvSpPr>
          <p:cNvPr id="3" name="Content Placeholder 2"/>
          <p:cNvSpPr>
            <a:spLocks noGrp="1"/>
          </p:cNvSpPr>
          <p:nvPr>
            <p:ph idx="4294967295"/>
          </p:nvPr>
        </p:nvSpPr>
        <p:spPr>
          <a:xfrm>
            <a:off x="0" y="762000"/>
            <a:ext cx="9144000" cy="6096000"/>
          </a:xfrm>
        </p:spPr>
        <p:txBody>
          <a:bodyPr>
            <a:normAutofit fontScale="92500" lnSpcReduction="10000"/>
          </a:bodyPr>
          <a:lstStyle/>
          <a:p>
            <a:pPr>
              <a:lnSpc>
                <a:spcPct val="90000"/>
              </a:lnSpc>
              <a:buBlip>
                <a:blip r:embed="rId2"/>
              </a:buBlip>
              <a:defRPr/>
            </a:pPr>
            <a:r>
              <a:rPr lang="zh-CN" altLang="en-US" sz="4400" dirty="0">
                <a:latin typeface="Times New Roman" pitchFamily="18" charset="0"/>
                <a:ea typeface="DFKai-SB" pitchFamily="65" charset="-120"/>
                <a:cs typeface="Times New Roman" pitchFamily="18" charset="0"/>
              </a:rPr>
              <a:t>目前科学一致认为：宇宙从</a:t>
            </a:r>
            <a:r>
              <a:rPr lang="en-US" altLang="zh-CN" sz="4400" dirty="0">
                <a:latin typeface="Times New Roman" pitchFamily="18" charset="0"/>
                <a:ea typeface="DFKai-SB" pitchFamily="65" charset="-120"/>
                <a:cs typeface="Times New Roman" pitchFamily="18" charset="0"/>
              </a:rPr>
              <a:t>138</a:t>
            </a:r>
            <a:r>
              <a:rPr lang="zh-CN" altLang="en-US" sz="4400" dirty="0">
                <a:latin typeface="Times New Roman" pitchFamily="18" charset="0"/>
                <a:ea typeface="DFKai-SB" pitchFamily="65" charset="-120"/>
                <a:cs typeface="Times New Roman" pitchFamily="18" charset="0"/>
              </a:rPr>
              <a:t>忆年</a:t>
            </a:r>
            <a:r>
              <a:rPr lang="en-US" altLang="zh-CN" sz="4400" dirty="0">
                <a:latin typeface="Times New Roman" pitchFamily="18" charset="0"/>
                <a:ea typeface="DFKai-SB" pitchFamily="65" charset="-120"/>
                <a:cs typeface="Times New Roman" pitchFamily="18" charset="0"/>
              </a:rPr>
              <a:t>(13.8 billion years)</a:t>
            </a:r>
            <a:r>
              <a:rPr lang="zh-CN" altLang="en-US" sz="4400" dirty="0">
                <a:latin typeface="Times New Roman" pitchFamily="18" charset="0"/>
                <a:ea typeface="DFKai-SB" pitchFamily="65" charset="-120"/>
                <a:cs typeface="Times New Roman" pitchFamily="18" charset="0"/>
              </a:rPr>
              <a:t>前以大爆炸开始</a:t>
            </a:r>
            <a:endParaRPr lang="en-US" altLang="zh-CN" sz="4400" dirty="0">
              <a:latin typeface="Times New Roman" pitchFamily="18" charset="0"/>
              <a:ea typeface="DFKai-SB" pitchFamily="65" charset="-120"/>
              <a:cs typeface="Times New Roman" pitchFamily="18" charset="0"/>
            </a:endParaRPr>
          </a:p>
          <a:p>
            <a:pPr>
              <a:lnSpc>
                <a:spcPct val="90000"/>
              </a:lnSpc>
              <a:buBlip>
                <a:blip r:embed="rId2"/>
              </a:buBlip>
              <a:defRPr/>
            </a:pPr>
            <a:r>
              <a:rPr lang="en-US" altLang="zh-CN" sz="4400" dirty="0">
                <a:latin typeface="Times New Roman" pitchFamily="18" charset="0"/>
                <a:ea typeface="DFKai-SB" pitchFamily="65" charset="-120"/>
                <a:cs typeface="Times New Roman" pitchFamily="18" charset="0"/>
              </a:rPr>
              <a:t>Big Bang</a:t>
            </a:r>
            <a:r>
              <a:rPr lang="zh-CN" altLang="en-US" sz="4400" dirty="0">
                <a:latin typeface="Times New Roman" pitchFamily="18" charset="0"/>
                <a:ea typeface="DFKai-SB" pitchFamily="65" charset="-120"/>
                <a:cs typeface="Times New Roman" pitchFamily="18" charset="0"/>
              </a:rPr>
              <a:t>理论：</a:t>
            </a:r>
            <a:r>
              <a:rPr lang="en-US" altLang="zh-CN" sz="4400" dirty="0">
                <a:latin typeface="Times New Roman" pitchFamily="18" charset="0"/>
                <a:ea typeface="DFKai-SB" pitchFamily="65" charset="-120"/>
                <a:cs typeface="Times New Roman" pitchFamily="18" charset="0"/>
              </a:rPr>
              <a:t>Georges </a:t>
            </a:r>
            <a:r>
              <a:rPr lang="en-US" altLang="zh-CN" sz="4400" dirty="0" err="1">
                <a:latin typeface="Times New Roman" pitchFamily="18" charset="0"/>
                <a:ea typeface="DFKai-SB" pitchFamily="65" charset="-120"/>
                <a:cs typeface="Times New Roman" pitchFamily="18" charset="0"/>
              </a:rPr>
              <a:t>Lemaître</a:t>
            </a:r>
            <a:r>
              <a:rPr lang="en-US" altLang="zh-CN" sz="4400" dirty="0">
                <a:latin typeface="Times New Roman" pitchFamily="18" charset="0"/>
                <a:ea typeface="DFKai-SB" pitchFamily="65" charset="-120"/>
                <a:cs typeface="Times New Roman" pitchFamily="18" charset="0"/>
              </a:rPr>
              <a:t> </a:t>
            </a:r>
            <a:r>
              <a:rPr lang="en-US" altLang="zh-CN" dirty="0">
                <a:latin typeface="Times New Roman" pitchFamily="18" charset="0"/>
                <a:ea typeface="DFKai-SB" pitchFamily="65" charset="-120"/>
                <a:cs typeface="Times New Roman" pitchFamily="18" charset="0"/>
              </a:rPr>
              <a:t>1894-1966</a:t>
            </a:r>
            <a:r>
              <a:rPr lang="zh-CN" altLang="en-US" sz="4400" dirty="0">
                <a:latin typeface="Times New Roman" pitchFamily="18" charset="0"/>
                <a:ea typeface="DFKai-SB" pitchFamily="65" charset="-120"/>
                <a:cs typeface="Times New Roman" pitchFamily="18" charset="0"/>
              </a:rPr>
              <a:t> 比利时天主教神父 </a:t>
            </a:r>
            <a:r>
              <a:rPr lang="en-US" altLang="zh-CN" dirty="0">
                <a:latin typeface="Times New Roman" pitchFamily="18" charset="0"/>
                <a:ea typeface="DFKai-SB" pitchFamily="65" charset="-120"/>
                <a:cs typeface="Times New Roman" pitchFamily="18" charset="0"/>
              </a:rPr>
              <a:t>1927 </a:t>
            </a:r>
            <a:r>
              <a:rPr lang="zh-CN" altLang="en-US" sz="4400" dirty="0">
                <a:latin typeface="Times New Roman" pitchFamily="18" charset="0"/>
                <a:ea typeface="DFKai-SB" pitchFamily="65" charset="-120"/>
                <a:cs typeface="Times New Roman" pitchFamily="18" charset="0"/>
              </a:rPr>
              <a:t>提出</a:t>
            </a:r>
            <a:endParaRPr lang="en-US" altLang="zh-CN" sz="4400" dirty="0">
              <a:latin typeface="Times New Roman" pitchFamily="18" charset="0"/>
              <a:ea typeface="DFKai-SB" pitchFamily="65" charset="-120"/>
              <a:cs typeface="Times New Roman" pitchFamily="18" charset="0"/>
            </a:endParaRPr>
          </a:p>
          <a:p>
            <a:pPr>
              <a:lnSpc>
                <a:spcPct val="90000"/>
              </a:lnSpc>
              <a:buBlip>
                <a:blip r:embed="rId2"/>
              </a:buBlip>
              <a:defRPr/>
            </a:pPr>
            <a:r>
              <a:rPr lang="zh-CN" altLang="en-US" sz="4400" dirty="0">
                <a:latin typeface="Times New Roman" pitchFamily="18" charset="0"/>
                <a:ea typeface="DFKai-SB" pitchFamily="65" charset="-120"/>
                <a:cs typeface="Times New Roman" pitchFamily="18" charset="0"/>
              </a:rPr>
              <a:t>当时科学家并不相信这理论：认为宇宙无始无终；连</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爱恩施坦</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都说这理论是信仰造成的偏见</a:t>
            </a:r>
            <a:endParaRPr lang="en-US" altLang="zh-CN" sz="4400" dirty="0">
              <a:latin typeface="Times New Roman" pitchFamily="18" charset="0"/>
              <a:ea typeface="DFKai-SB" pitchFamily="65" charset="-120"/>
              <a:cs typeface="Times New Roman" pitchFamily="18" charset="0"/>
            </a:endParaRPr>
          </a:p>
          <a:p>
            <a:pPr>
              <a:lnSpc>
                <a:spcPct val="90000"/>
              </a:lnSpc>
              <a:buBlip>
                <a:blip r:embed="rId2"/>
              </a:buBlip>
              <a:defRPr/>
            </a:pPr>
            <a:r>
              <a:rPr lang="en-US" altLang="zh-CN" sz="4400" dirty="0">
                <a:latin typeface="Times New Roman" pitchFamily="18" charset="0"/>
                <a:ea typeface="DFKai-SB" pitchFamily="65" charset="-120"/>
                <a:cs typeface="Times New Roman" pitchFamily="18" charset="0"/>
              </a:rPr>
              <a:t>Lemaitre</a:t>
            </a:r>
            <a:r>
              <a:rPr lang="zh-CN" altLang="en-US" sz="4400" dirty="0">
                <a:latin typeface="Times New Roman" pitchFamily="18" charset="0"/>
                <a:ea typeface="DFKai-SB" pitchFamily="65" charset="-120"/>
                <a:cs typeface="Times New Roman" pitchFamily="18" charset="0"/>
              </a:rPr>
              <a:t>没有得诺贝尔奖</a:t>
            </a:r>
            <a:endParaRPr lang="en-US" altLang="zh-CN" sz="4400" dirty="0">
              <a:latin typeface="Times New Roman" pitchFamily="18" charset="0"/>
              <a:ea typeface="DFKai-SB" pitchFamily="65" charset="-120"/>
              <a:cs typeface="Times New Roman" pitchFamily="18" charset="0"/>
            </a:endParaRPr>
          </a:p>
          <a:p>
            <a:pPr>
              <a:lnSpc>
                <a:spcPct val="90000"/>
              </a:lnSpc>
              <a:buBlip>
                <a:blip r:embed="rId2"/>
              </a:buBlip>
              <a:defRPr/>
            </a:pPr>
            <a:r>
              <a:rPr lang="zh-CN" altLang="en-US" sz="4400" dirty="0">
                <a:latin typeface="Times New Roman" pitchFamily="18" charset="0"/>
                <a:ea typeface="DFKai-SB" pitchFamily="65" charset="-120"/>
                <a:cs typeface="Times New Roman" pitchFamily="18" charset="0"/>
              </a:rPr>
              <a:t>目前科学认为地球</a:t>
            </a:r>
            <a:r>
              <a:rPr lang="en-US" altLang="zh-CN" sz="4400" dirty="0">
                <a:latin typeface="Times New Roman" pitchFamily="18" charset="0"/>
                <a:ea typeface="DFKai-SB" pitchFamily="65" charset="-120"/>
                <a:cs typeface="Times New Roman" pitchFamily="18" charset="0"/>
              </a:rPr>
              <a:t> 45.5</a:t>
            </a:r>
            <a:r>
              <a:rPr lang="zh-CN" altLang="en-US" sz="4400" dirty="0">
                <a:latin typeface="Times New Roman" pitchFamily="18" charset="0"/>
                <a:ea typeface="DFKai-SB" pitchFamily="65" charset="-120"/>
                <a:cs typeface="Times New Roman" pitchFamily="18" charset="0"/>
              </a:rPr>
              <a:t>忆年</a:t>
            </a:r>
            <a:r>
              <a:rPr lang="en-US" altLang="zh-CN" sz="3900" dirty="0">
                <a:latin typeface="Times New Roman" pitchFamily="18" charset="0"/>
                <a:ea typeface="DFKai-SB" pitchFamily="65" charset="-120"/>
                <a:cs typeface="Times New Roman" pitchFamily="18" charset="0"/>
              </a:rPr>
              <a:t>(4.55billion) </a:t>
            </a:r>
            <a:r>
              <a:rPr lang="zh-CN" altLang="en-US" sz="4400" dirty="0">
                <a:latin typeface="Times New Roman" pitchFamily="18" charset="0"/>
                <a:ea typeface="DFKai-SB" pitchFamily="65" charset="-120"/>
                <a:cs typeface="Times New Roman" pitchFamily="18" charset="0"/>
              </a:rPr>
              <a:t>前形成</a:t>
            </a:r>
            <a:endParaRPr lang="en-US" altLang="zh-CN" sz="4400" dirty="0">
              <a:latin typeface="Times New Roman" pitchFamily="18" charset="0"/>
              <a:ea typeface="DFKai-SB" pitchFamily="65" charset="-120"/>
              <a:cs typeface="Times New Roman" pitchFamily="18" charset="0"/>
            </a:endParaRPr>
          </a:p>
          <a:p>
            <a:pPr eaLnBrk="1" hangingPunct="1">
              <a:lnSpc>
                <a:spcPct val="90000"/>
              </a:lnSpc>
              <a:buBlip>
                <a:blip r:embed="rId2"/>
              </a:buBlip>
              <a:defRPr/>
            </a:pPr>
            <a:endParaRPr lang="en-US" altLang="zh-CN" sz="4400" dirty="0">
              <a:latin typeface="Times New Roman" pitchFamily="18" charset="0"/>
              <a:ea typeface="宋体" pitchFamily="2" charset="-122"/>
              <a:cs typeface="Times New Roman" pitchFamily="18" charset="0"/>
            </a:endParaRPr>
          </a:p>
        </p:txBody>
      </p:sp>
    </p:spTree>
    <p:extLst>
      <p:ext uri="{BB962C8B-B14F-4D97-AF65-F5344CB8AC3E}">
        <p14:creationId xmlns:p14="http://schemas.microsoft.com/office/powerpoint/2010/main" val="4133884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762000"/>
          </a:xfrm>
        </p:spPr>
        <p:txBody>
          <a:bodyPr anchorCtr="0"/>
          <a:lstStyle/>
          <a:p>
            <a:pPr eaLnBrk="1" hangingPunct="1">
              <a:defRPr/>
            </a:pPr>
            <a:r>
              <a:rPr lang="en-US" altLang="zh-CN" sz="4800" dirty="0">
                <a:solidFill>
                  <a:srgbClr val="FFFF00"/>
                </a:solidFill>
                <a:latin typeface="Times New Roman" panose="02020603050405020304" pitchFamily="18" charset="0"/>
                <a:ea typeface="DFKai-SB" pitchFamily="65" charset="-120"/>
                <a:cs typeface="Times New Roman" panose="02020603050405020304" pitchFamily="18" charset="0"/>
              </a:rPr>
              <a:t>Georges </a:t>
            </a:r>
            <a:r>
              <a:rPr lang="en-US" altLang="zh-CN" sz="4800" dirty="0" err="1">
                <a:solidFill>
                  <a:srgbClr val="FFFF00"/>
                </a:solidFill>
                <a:latin typeface="Times New Roman" panose="02020603050405020304" pitchFamily="18" charset="0"/>
                <a:ea typeface="DFKai-SB" pitchFamily="65" charset="-120"/>
                <a:cs typeface="Times New Roman" panose="02020603050405020304" pitchFamily="18" charset="0"/>
              </a:rPr>
              <a:t>Lemaître</a:t>
            </a:r>
            <a:r>
              <a:rPr lang="zh-CN" altLang="en-US" sz="4800" dirty="0">
                <a:solidFill>
                  <a:srgbClr val="FFFF00"/>
                </a:solidFill>
                <a:latin typeface="Times New Roman" panose="02020603050405020304" pitchFamily="18" charset="0"/>
                <a:ea typeface="DFKai-SB" pitchFamily="65" charset="-120"/>
                <a:cs typeface="Times New Roman" panose="02020603050405020304" pitchFamily="18" charset="0"/>
              </a:rPr>
              <a:t>：</a:t>
            </a:r>
            <a:r>
              <a:rPr lang="en-US" altLang="zh-CN" sz="4800" dirty="0">
                <a:solidFill>
                  <a:srgbClr val="FFFF00"/>
                </a:solidFill>
                <a:latin typeface="Times New Roman" panose="02020603050405020304" pitchFamily="18" charset="0"/>
                <a:ea typeface="DFKai-SB" pitchFamily="65" charset="-120"/>
                <a:cs typeface="Times New Roman" panose="02020603050405020304" pitchFamily="18" charset="0"/>
              </a:rPr>
              <a:t> Red Shift</a:t>
            </a:r>
          </a:p>
        </p:txBody>
      </p:sp>
      <p:sp>
        <p:nvSpPr>
          <p:cNvPr id="3" name="Content Placeholder 2"/>
          <p:cNvSpPr>
            <a:spLocks noGrp="1"/>
          </p:cNvSpPr>
          <p:nvPr>
            <p:ph idx="4294967295"/>
          </p:nvPr>
        </p:nvSpPr>
        <p:spPr>
          <a:xfrm>
            <a:off x="0" y="762000"/>
            <a:ext cx="9144000" cy="6096000"/>
          </a:xfrm>
        </p:spPr>
        <p:txBody>
          <a:bodyPr>
            <a:normAutofit/>
          </a:bodyPr>
          <a:lstStyle/>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 </a:t>
            </a:r>
            <a:endParaRPr lang="en-US" altLang="zh-CN" sz="4400" dirty="0">
              <a:latin typeface="Times New Roman" pitchFamily="18" charset="0"/>
              <a:ea typeface="宋体" pitchFamily="2" charset="-122"/>
              <a:cs typeface="Times New Roman" pitchFamily="18" charset="0"/>
            </a:endParaRPr>
          </a:p>
        </p:txBody>
      </p:sp>
      <p:pic>
        <p:nvPicPr>
          <p:cNvPr id="3074" name="Picture 2" descr="Georges Lemaître">
            <a:extLst>
              <a:ext uri="{FF2B5EF4-FFF2-40B4-BE49-F238E27FC236}">
                <a16:creationId xmlns:a16="http://schemas.microsoft.com/office/drawing/2014/main" id="{0C983E1E-F4B4-43E7-83F7-DA8F79DA34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85800"/>
            <a:ext cx="9017000" cy="6172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02521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533400"/>
          </a:xfrm>
        </p:spPr>
        <p:txBody>
          <a:bodyPr anchorCtr="0"/>
          <a:lstStyle/>
          <a:p>
            <a:pPr eaLnBrk="1" hangingPunct="1">
              <a:defRPr/>
            </a:pPr>
            <a:r>
              <a:rPr lang="zh-CN" altLang="en-US" sz="4800" dirty="0">
                <a:solidFill>
                  <a:srgbClr val="FFFF00"/>
                </a:solidFill>
                <a:latin typeface="DFKai-SB" pitchFamily="65" charset="-120"/>
                <a:ea typeface="DFKai-SB" pitchFamily="65" charset="-120"/>
              </a:rPr>
              <a:t>创造的七天：四个主要的理论</a:t>
            </a:r>
            <a:endParaRPr lang="en-US" altLang="zh-CN" sz="4800" dirty="0">
              <a:solidFill>
                <a:srgbClr val="FFFF00"/>
              </a:solidFill>
              <a:latin typeface="DFKai-SB" pitchFamily="65" charset="-120"/>
              <a:ea typeface="DFKai-SB" pitchFamily="65" charset="-120"/>
            </a:endParaRPr>
          </a:p>
        </p:txBody>
      </p:sp>
      <p:sp>
        <p:nvSpPr>
          <p:cNvPr id="3" name="Content Placeholder 2"/>
          <p:cNvSpPr>
            <a:spLocks noGrp="1"/>
          </p:cNvSpPr>
          <p:nvPr>
            <p:ph idx="4294967295"/>
          </p:nvPr>
        </p:nvSpPr>
        <p:spPr>
          <a:xfrm>
            <a:off x="0" y="533400"/>
            <a:ext cx="9144000" cy="6324600"/>
          </a:xfrm>
        </p:spPr>
        <p:txBody>
          <a:bodyPr>
            <a:normAutofit fontScale="85000" lnSpcReduction="10000"/>
          </a:bodyPr>
          <a:lstStyle/>
          <a:p>
            <a:pPr eaLnBrk="1" hangingPunct="1">
              <a:lnSpc>
                <a:spcPct val="90000"/>
              </a:lnSpc>
              <a:buBlip>
                <a:blip r:embed="rId2"/>
              </a:buBlip>
              <a:defRPr/>
            </a:pPr>
            <a:r>
              <a:rPr lang="en-US" altLang="zh-CN" sz="4400" dirty="0">
                <a:latin typeface="Times New Roman" pitchFamily="18" charset="0"/>
                <a:ea typeface="DFKai-SB" pitchFamily="65" charset="-120"/>
                <a:cs typeface="Times New Roman" pitchFamily="18" charset="0"/>
              </a:rPr>
              <a:t>1.</a:t>
            </a:r>
            <a:r>
              <a:rPr lang="zh-CN" altLang="en-US" sz="4400" dirty="0">
                <a:latin typeface="Times New Roman" pitchFamily="18" charset="0"/>
                <a:ea typeface="DFKai-SB" pitchFamily="65" charset="-120"/>
                <a:cs typeface="Times New Roman" pitchFamily="18" charset="0"/>
              </a:rPr>
              <a:t>字面论</a:t>
            </a:r>
            <a:r>
              <a:rPr lang="en-US" altLang="zh-CN" dirty="0">
                <a:latin typeface="Times New Roman" pitchFamily="18" charset="0"/>
                <a:ea typeface="DFKai-SB" pitchFamily="65" charset="-120"/>
                <a:cs typeface="Times New Roman" pitchFamily="18" charset="0"/>
              </a:rPr>
              <a:t>Literal</a:t>
            </a:r>
            <a:r>
              <a:rPr lang="zh-CN" altLang="en-US" sz="4400" dirty="0">
                <a:latin typeface="Times New Roman" pitchFamily="18" charset="0"/>
                <a:ea typeface="DFKai-SB" pitchFamily="65" charset="-120"/>
                <a:cs typeface="Times New Roman" pitchFamily="18" charset="0"/>
              </a:rPr>
              <a:t>：七天就是今天的七天；地球的时间</a:t>
            </a:r>
            <a:r>
              <a:rPr lang="zh-CN" altLang="en-US" sz="3300" dirty="0">
                <a:latin typeface="Times New Roman" pitchFamily="18" charset="0"/>
                <a:ea typeface="DFKai-SB" pitchFamily="65" charset="-120"/>
                <a:cs typeface="Times New Roman" pitchFamily="18" charset="0"/>
              </a:rPr>
              <a:t>（</a:t>
            </a:r>
            <a:r>
              <a:rPr lang="en-US" altLang="zh-CN" sz="3300" dirty="0">
                <a:latin typeface="Times New Roman" pitchFamily="18" charset="0"/>
                <a:ea typeface="DFKai-SB" pitchFamily="65" charset="-120"/>
                <a:cs typeface="Times New Roman" pitchFamily="18" charset="0"/>
              </a:rPr>
              <a:t>young earth</a:t>
            </a:r>
            <a:r>
              <a:rPr lang="zh-CN" altLang="en-US" sz="33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大概一万年；用挪亚洪水的压力来解释地质年龄的证据</a:t>
            </a:r>
            <a:endParaRPr lang="en-US" altLang="zh-CN" sz="4400" dirty="0">
              <a:latin typeface="Times New Roman" pitchFamily="18" charset="0"/>
              <a:ea typeface="DFKai-SB" pitchFamily="65" charset="-120"/>
              <a:cs typeface="Times New Roman" pitchFamily="18" charset="0"/>
            </a:endParaRPr>
          </a:p>
          <a:p>
            <a:pPr eaLnBrk="1" hangingPunct="1">
              <a:lnSpc>
                <a:spcPct val="90000"/>
              </a:lnSpc>
              <a:buBlip>
                <a:blip r:embed="rId2"/>
              </a:buBlip>
              <a:defRPr/>
            </a:pPr>
            <a:r>
              <a:rPr lang="en-US" altLang="zh-CN" sz="4400" dirty="0">
                <a:latin typeface="Times New Roman" pitchFamily="18" charset="0"/>
                <a:ea typeface="DFKai-SB" pitchFamily="65" charset="-120"/>
                <a:cs typeface="Times New Roman" pitchFamily="18" charset="0"/>
              </a:rPr>
              <a:t>2.</a:t>
            </a:r>
            <a:r>
              <a:rPr lang="zh-CN" altLang="en-US" sz="4400" dirty="0">
                <a:latin typeface="Times New Roman" pitchFamily="18" charset="0"/>
                <a:ea typeface="DFKai-SB" pitchFamily="65" charset="-120"/>
                <a:cs typeface="Times New Roman" pitchFamily="18" charset="0"/>
              </a:rPr>
              <a:t>再造论</a:t>
            </a:r>
            <a:r>
              <a:rPr lang="en-US" altLang="zh-CN" dirty="0">
                <a:latin typeface="Times New Roman" pitchFamily="18" charset="0"/>
                <a:ea typeface="DFKai-SB" pitchFamily="65" charset="-120"/>
                <a:cs typeface="Times New Roman" pitchFamily="18" charset="0"/>
              </a:rPr>
              <a:t>Reconstruction</a:t>
            </a:r>
            <a:r>
              <a:rPr lang="zh-CN" altLang="en-US" sz="4400" dirty="0">
                <a:latin typeface="Times New Roman" pitchFamily="18" charset="0"/>
                <a:ea typeface="DFKai-SB" pitchFamily="65" charset="-120"/>
                <a:cs typeface="Times New Roman" pitchFamily="18" charset="0"/>
              </a:rPr>
              <a:t>：</a:t>
            </a:r>
            <a:r>
              <a:rPr lang="zh-CN" altLang="en-US" sz="3800" dirty="0">
                <a:latin typeface="Times New Roman" pitchFamily="18" charset="0"/>
                <a:ea typeface="DFKai-SB" pitchFamily="65" charset="-120"/>
                <a:cs typeface="Times New Roman" pitchFamily="18" charset="0"/>
              </a:rPr>
              <a:t>创</a:t>
            </a:r>
            <a:r>
              <a:rPr lang="en-US" altLang="zh-CN" sz="3800" dirty="0">
                <a:latin typeface="Times New Roman" pitchFamily="18" charset="0"/>
                <a:ea typeface="DFKai-SB" pitchFamily="65" charset="-120"/>
                <a:cs typeface="Times New Roman" pitchFamily="18" charset="0"/>
              </a:rPr>
              <a:t>1</a:t>
            </a:r>
            <a:r>
              <a:rPr lang="zh-CN" altLang="en-US" sz="3800" dirty="0">
                <a:latin typeface="Times New Roman" pitchFamily="18" charset="0"/>
                <a:ea typeface="DFKai-SB" pitchFamily="65" charset="-120"/>
                <a:cs typeface="Times New Roman" pitchFamily="18" charset="0"/>
              </a:rPr>
              <a:t>：</a:t>
            </a:r>
            <a:r>
              <a:rPr lang="en-US" altLang="zh-CN" sz="3800" dirty="0">
                <a:latin typeface="Times New Roman" pitchFamily="18" charset="0"/>
                <a:ea typeface="DFKai-SB" pitchFamily="65" charset="-120"/>
                <a:cs typeface="Times New Roman" pitchFamily="18" charset="0"/>
              </a:rPr>
              <a:t>2</a:t>
            </a:r>
            <a:r>
              <a:rPr lang="en-US" altLang="zh-CN" sz="3900" dirty="0">
                <a:latin typeface="Times New Roman" pitchFamily="18" charset="0"/>
                <a:ea typeface="DFKai-SB" pitchFamily="65" charset="-120"/>
                <a:cs typeface="Times New Roman" pitchFamily="18" charset="0"/>
              </a:rPr>
              <a:t> </a:t>
            </a:r>
            <a:r>
              <a:rPr lang="zh-TW" altLang="en-US" sz="3600" b="0" i="0" dirty="0">
                <a:solidFill>
                  <a:srgbClr val="FFFF00"/>
                </a:solidFill>
                <a:effectLst/>
                <a:latin typeface="KaiTi" panose="02010609060101010101" pitchFamily="49" charset="-122"/>
                <a:ea typeface="KaiTi" panose="02010609060101010101" pitchFamily="49" charset="-122"/>
              </a:rPr>
              <a:t>地是空虛混沌</a:t>
            </a:r>
            <a:r>
              <a:rPr lang="en-US" altLang="zh-TW" sz="3600" b="0" i="0" dirty="0">
                <a:solidFill>
                  <a:srgbClr val="FFFF00"/>
                </a:solidFill>
                <a:effectLst/>
                <a:latin typeface="KaiTi" panose="02010609060101010101" pitchFamily="49" charset="-122"/>
                <a:ea typeface="KaiTi" panose="02010609060101010101" pitchFamily="49" charset="-122"/>
              </a:rPr>
              <a:t>,</a:t>
            </a:r>
            <a:r>
              <a:rPr lang="zh-TW" altLang="en-US" sz="3600" b="0" i="0" dirty="0">
                <a:solidFill>
                  <a:srgbClr val="FFFF00"/>
                </a:solidFill>
                <a:effectLst/>
                <a:latin typeface="KaiTi" panose="02010609060101010101" pitchFamily="49" charset="-122"/>
                <a:ea typeface="KaiTi" panose="02010609060101010101" pitchFamily="49" charset="-122"/>
              </a:rPr>
              <a:t>深淵上面一片黑暗 </a:t>
            </a:r>
            <a:r>
              <a:rPr lang="zh-CN" altLang="en-US" sz="4400" dirty="0">
                <a:latin typeface="Times New Roman" pitchFamily="18" charset="0"/>
                <a:ea typeface="DFKai-SB" pitchFamily="65" charset="-120"/>
                <a:cs typeface="Times New Roman" pitchFamily="18" charset="0"/>
              </a:rPr>
              <a:t>可能说明神原来的创造之后有一段时间的差距</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然后</a:t>
            </a:r>
            <a:r>
              <a:rPr lang="zh-CN" altLang="en-US" sz="3800" dirty="0">
                <a:latin typeface="Times New Roman" pitchFamily="18" charset="0"/>
                <a:ea typeface="DFKai-SB" pitchFamily="65" charset="-120"/>
                <a:cs typeface="Times New Roman" pitchFamily="18" charset="0"/>
              </a:rPr>
              <a:t>创</a:t>
            </a:r>
            <a:r>
              <a:rPr lang="en-US" altLang="zh-CN" sz="3800" dirty="0">
                <a:latin typeface="Times New Roman" pitchFamily="18" charset="0"/>
                <a:ea typeface="DFKai-SB" pitchFamily="65" charset="-120"/>
                <a:cs typeface="Times New Roman" pitchFamily="18" charset="0"/>
              </a:rPr>
              <a:t>1</a:t>
            </a:r>
            <a:r>
              <a:rPr lang="zh-CN" altLang="en-US" sz="3800" dirty="0">
                <a:latin typeface="Times New Roman" pitchFamily="18" charset="0"/>
                <a:ea typeface="DFKai-SB" pitchFamily="65" charset="-120"/>
                <a:cs typeface="Times New Roman" pitchFamily="18" charset="0"/>
              </a:rPr>
              <a:t>：</a:t>
            </a:r>
            <a:r>
              <a:rPr lang="en-US" altLang="zh-CN" sz="3800" dirty="0">
                <a:latin typeface="Times New Roman" pitchFamily="18" charset="0"/>
                <a:ea typeface="DFKai-SB" pitchFamily="65" charset="-120"/>
                <a:cs typeface="Times New Roman" pitchFamily="18" charset="0"/>
              </a:rPr>
              <a:t>3-27 </a:t>
            </a:r>
            <a:r>
              <a:rPr lang="zh-CN" altLang="en-US" sz="4400" dirty="0">
                <a:latin typeface="Times New Roman" pitchFamily="18" charset="0"/>
                <a:ea typeface="DFKai-SB" pitchFamily="65" charset="-120"/>
                <a:cs typeface="Times New Roman" pitchFamily="18" charset="0"/>
              </a:rPr>
              <a:t>七天创造其实是神第二次再创造</a:t>
            </a:r>
            <a:endParaRPr lang="en-US" altLang="zh-CN" sz="4400" dirty="0">
              <a:latin typeface="Times New Roman" pitchFamily="18" charset="0"/>
              <a:ea typeface="DFKai-SB" pitchFamily="65" charset="-120"/>
              <a:cs typeface="Times New Roman" pitchFamily="18" charset="0"/>
            </a:endParaRPr>
          </a:p>
          <a:p>
            <a:pPr algn="l"/>
            <a:r>
              <a:rPr lang="en-US" altLang="zh-CN" sz="4400" dirty="0">
                <a:latin typeface="Times New Roman" pitchFamily="18" charset="0"/>
                <a:ea typeface="DFKai-SB" pitchFamily="65" charset="-120"/>
                <a:cs typeface="Times New Roman" pitchFamily="18" charset="0"/>
              </a:rPr>
              <a:t>3.</a:t>
            </a:r>
            <a:r>
              <a:rPr lang="zh-CN" altLang="en-US" sz="4400" dirty="0">
                <a:latin typeface="Times New Roman" pitchFamily="18" charset="0"/>
                <a:ea typeface="DFKai-SB" pitchFamily="65" charset="-120"/>
                <a:cs typeface="Times New Roman" pitchFamily="18" charset="0"/>
              </a:rPr>
              <a:t>协和论</a:t>
            </a:r>
            <a:r>
              <a:rPr lang="en-US" altLang="zh-CN" dirty="0" err="1">
                <a:latin typeface="Times New Roman" pitchFamily="18" charset="0"/>
                <a:ea typeface="DFKai-SB" pitchFamily="65" charset="-120"/>
                <a:cs typeface="Times New Roman" pitchFamily="18" charset="0"/>
              </a:rPr>
              <a:t>Concordist</a:t>
            </a:r>
            <a:r>
              <a:rPr lang="zh-CN" altLang="en-US"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一天其实是一段很长的时期</a:t>
            </a:r>
            <a:r>
              <a:rPr lang="zh-TW" altLang="en-US" sz="3500" b="0" i="0" dirty="0">
                <a:solidFill>
                  <a:srgbClr val="FFFF00"/>
                </a:solidFill>
                <a:effectLst/>
                <a:latin typeface="KaiTi" panose="02010609060101010101" pitchFamily="49" charset="-122"/>
                <a:ea typeface="KaiTi" panose="02010609060101010101" pitchFamily="49" charset="-122"/>
              </a:rPr>
              <a:t>在你看來，千年如已過的昨日，又如夜間的一更 </a:t>
            </a:r>
            <a:r>
              <a:rPr lang="zh-CN" altLang="en-US" sz="3500" b="0" i="0" dirty="0">
                <a:effectLst/>
                <a:latin typeface="Times New Roman" panose="02020603050405020304" pitchFamily="18" charset="0"/>
                <a:ea typeface="KaiTi" panose="02010609060101010101" pitchFamily="49" charset="-122"/>
                <a:cs typeface="Times New Roman" panose="02020603050405020304" pitchFamily="18" charset="0"/>
              </a:rPr>
              <a:t>诗</a:t>
            </a:r>
            <a:r>
              <a:rPr lang="en-US" altLang="zh-CN" sz="3500" b="0" i="0" dirty="0">
                <a:effectLst/>
                <a:latin typeface="Times New Roman" panose="02020603050405020304" pitchFamily="18" charset="0"/>
                <a:ea typeface="KaiTi" panose="02010609060101010101" pitchFamily="49" charset="-122"/>
                <a:cs typeface="Times New Roman" panose="02020603050405020304" pitchFamily="18" charset="0"/>
              </a:rPr>
              <a:t>90</a:t>
            </a:r>
            <a:r>
              <a:rPr lang="zh-CN" altLang="en-US" sz="3500" b="0" i="0" dirty="0">
                <a:effectLst/>
                <a:latin typeface="Times New Roman" panose="02020603050405020304" pitchFamily="18" charset="0"/>
                <a:ea typeface="KaiTi" panose="02010609060101010101" pitchFamily="49" charset="-122"/>
                <a:cs typeface="Times New Roman" panose="02020603050405020304" pitchFamily="18" charset="0"/>
              </a:rPr>
              <a:t>：</a:t>
            </a:r>
            <a:r>
              <a:rPr lang="en-US" altLang="zh-CN" sz="3500" b="0" i="0" dirty="0">
                <a:effectLst/>
                <a:latin typeface="Times New Roman" panose="02020603050405020304" pitchFamily="18" charset="0"/>
                <a:ea typeface="KaiTi" panose="02010609060101010101" pitchFamily="49" charset="-122"/>
                <a:cs typeface="Times New Roman" panose="02020603050405020304" pitchFamily="18" charset="0"/>
              </a:rPr>
              <a:t>4</a:t>
            </a:r>
          </a:p>
          <a:p>
            <a:pPr algn="l"/>
            <a:r>
              <a:rPr lang="en-US" altLang="zh-TW" sz="4700" b="0" i="0" dirty="0">
                <a:effectLst/>
                <a:latin typeface="Times New Roman" panose="02020603050405020304" pitchFamily="18" charset="0"/>
                <a:ea typeface="KaiTi" panose="02010609060101010101" pitchFamily="49" charset="-122"/>
                <a:cs typeface="Times New Roman" panose="02020603050405020304" pitchFamily="18" charset="0"/>
              </a:rPr>
              <a:t>4.</a:t>
            </a:r>
            <a:r>
              <a:rPr lang="zh-CN" altLang="en-US" sz="4700" b="0" i="0" dirty="0">
                <a:effectLst/>
                <a:latin typeface="Times New Roman" panose="02020603050405020304" pitchFamily="18" charset="0"/>
                <a:ea typeface="KaiTi" panose="02010609060101010101" pitchFamily="49" charset="-122"/>
                <a:cs typeface="Times New Roman" panose="02020603050405020304" pitchFamily="18" charset="0"/>
              </a:rPr>
              <a:t>文学论</a:t>
            </a:r>
            <a:r>
              <a:rPr lang="en-US" altLang="zh-CN" sz="3300" b="0" i="0" dirty="0">
                <a:effectLst/>
                <a:latin typeface="Times New Roman" panose="02020603050405020304" pitchFamily="18" charset="0"/>
                <a:ea typeface="KaiTi" panose="02010609060101010101" pitchFamily="49" charset="-122"/>
                <a:cs typeface="Times New Roman" panose="02020603050405020304" pitchFamily="18" charset="0"/>
              </a:rPr>
              <a:t>Literary</a:t>
            </a:r>
            <a:r>
              <a:rPr lang="zh-CN" altLang="en-US" sz="3300" b="0" i="0" dirty="0">
                <a:effectLst/>
                <a:latin typeface="Times New Roman" panose="02020603050405020304" pitchFamily="18" charset="0"/>
                <a:ea typeface="KaiTi" panose="02010609060101010101" pitchFamily="49" charset="-122"/>
                <a:cs typeface="Times New Roman" panose="02020603050405020304" pitchFamily="18" charset="0"/>
              </a:rPr>
              <a:t>：</a:t>
            </a:r>
            <a:r>
              <a:rPr lang="zh-CN" altLang="en-US" sz="4200" b="0" i="0" dirty="0">
                <a:effectLst/>
                <a:latin typeface="Times New Roman" panose="02020603050405020304" pitchFamily="18" charset="0"/>
                <a:ea typeface="KaiTi" panose="02010609060101010101" pitchFamily="49" charset="-122"/>
                <a:cs typeface="Times New Roman" panose="02020603050405020304" pitchFamily="18" charset="0"/>
              </a:rPr>
              <a:t>创世记用文学体裁写出神创造天地庄严美丽，焦点在创造的神</a:t>
            </a:r>
            <a:endParaRPr lang="en-US" altLang="zh-CN" sz="4400" dirty="0">
              <a:latin typeface="Times New Roman" pitchFamily="18" charset="0"/>
              <a:ea typeface="宋体" pitchFamily="2" charset="-122"/>
              <a:cs typeface="Times New Roman" pitchFamily="18" charset="0"/>
            </a:endParaRPr>
          </a:p>
        </p:txBody>
      </p:sp>
    </p:spTree>
    <p:extLst>
      <p:ext uri="{BB962C8B-B14F-4D97-AF65-F5344CB8AC3E}">
        <p14:creationId xmlns:p14="http://schemas.microsoft.com/office/powerpoint/2010/main" val="470816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609600"/>
          </a:xfrm>
        </p:spPr>
        <p:txBody>
          <a:bodyPr anchorCtr="0"/>
          <a:lstStyle/>
          <a:p>
            <a:pPr eaLnBrk="1" hangingPunct="1">
              <a:defRPr/>
            </a:pPr>
            <a:r>
              <a:rPr lang="zh-CN" altLang="en-US" sz="4800" dirty="0">
                <a:solidFill>
                  <a:srgbClr val="FFFF00"/>
                </a:solidFill>
                <a:latin typeface="DFKai-SB" pitchFamily="65" charset="-120"/>
                <a:ea typeface="DFKai-SB" pitchFamily="65" charset="-120"/>
              </a:rPr>
              <a:t>文学式描述：创造的头六天</a:t>
            </a:r>
            <a:endParaRPr lang="en-US" altLang="zh-CN" sz="4800" dirty="0">
              <a:solidFill>
                <a:srgbClr val="FFFF00"/>
              </a:solidFill>
              <a:latin typeface="DFKai-SB" pitchFamily="65" charset="-120"/>
              <a:ea typeface="DFKai-SB" pitchFamily="65" charset="-120"/>
            </a:endParaRPr>
          </a:p>
        </p:txBody>
      </p:sp>
      <p:sp>
        <p:nvSpPr>
          <p:cNvPr id="3" name="Content Placeholder 2"/>
          <p:cNvSpPr>
            <a:spLocks noGrp="1"/>
          </p:cNvSpPr>
          <p:nvPr>
            <p:ph idx="4294967295"/>
          </p:nvPr>
        </p:nvSpPr>
        <p:spPr>
          <a:xfrm>
            <a:off x="0" y="762000"/>
            <a:ext cx="9144000" cy="6096000"/>
          </a:xfrm>
        </p:spPr>
        <p:txBody>
          <a:bodyPr>
            <a:normAutofit/>
          </a:bodyPr>
          <a:lstStyle/>
          <a:p>
            <a:pPr marL="0" indent="0" eaLnBrk="1" hangingPunct="1">
              <a:lnSpc>
                <a:spcPct val="90000"/>
              </a:lnSpc>
              <a:buNone/>
              <a:defRPr/>
            </a:pPr>
            <a:r>
              <a:rPr lang="zh-CN" altLang="en-US" sz="4400" dirty="0">
                <a:latin typeface="Times New Roman" pitchFamily="18" charset="0"/>
                <a:ea typeface="DFKai-SB" pitchFamily="65" charset="-120"/>
                <a:cs typeface="Times New Roman" pitchFamily="18" charset="0"/>
              </a:rPr>
              <a:t> </a:t>
            </a:r>
            <a:endParaRPr lang="en-US" altLang="zh-CN" sz="4400" dirty="0">
              <a:latin typeface="Times New Roman" pitchFamily="18" charset="0"/>
              <a:ea typeface="宋体" pitchFamily="2" charset="-122"/>
              <a:cs typeface="Times New Roman" pitchFamily="18" charset="0"/>
            </a:endParaRPr>
          </a:p>
        </p:txBody>
      </p:sp>
      <p:graphicFrame>
        <p:nvGraphicFramePr>
          <p:cNvPr id="2" name="Table 3">
            <a:extLst>
              <a:ext uri="{FF2B5EF4-FFF2-40B4-BE49-F238E27FC236}">
                <a16:creationId xmlns:a16="http://schemas.microsoft.com/office/drawing/2014/main" id="{2084C526-0EBE-459C-8C8C-08D86499E400}"/>
              </a:ext>
            </a:extLst>
          </p:cNvPr>
          <p:cNvGraphicFramePr>
            <a:graphicFrameLocks noGrp="1"/>
          </p:cNvGraphicFramePr>
          <p:nvPr>
            <p:extLst>
              <p:ext uri="{D42A27DB-BD31-4B8C-83A1-F6EECF244321}">
                <p14:modId xmlns:p14="http://schemas.microsoft.com/office/powerpoint/2010/main" val="3880847228"/>
              </p:ext>
            </p:extLst>
          </p:nvPr>
        </p:nvGraphicFramePr>
        <p:xfrm>
          <a:off x="0" y="685800"/>
          <a:ext cx="9144000" cy="6273860"/>
        </p:xfrm>
        <a:graphic>
          <a:graphicData uri="http://schemas.openxmlformats.org/drawingml/2006/table">
            <a:tbl>
              <a:tblPr firstRow="1" bandRow="1">
                <a:tableStyleId>{5C22544A-7EE6-4342-B048-85BDC9FD1C3A}</a:tableStyleId>
              </a:tblPr>
              <a:tblGrid>
                <a:gridCol w="4876800">
                  <a:extLst>
                    <a:ext uri="{9D8B030D-6E8A-4147-A177-3AD203B41FA5}">
                      <a16:colId xmlns:a16="http://schemas.microsoft.com/office/drawing/2014/main" val="2400197672"/>
                    </a:ext>
                  </a:extLst>
                </a:gridCol>
                <a:gridCol w="4267200">
                  <a:extLst>
                    <a:ext uri="{9D8B030D-6E8A-4147-A177-3AD203B41FA5}">
                      <a16:colId xmlns:a16="http://schemas.microsoft.com/office/drawing/2014/main" val="455341746"/>
                    </a:ext>
                  </a:extLst>
                </a:gridCol>
              </a:tblGrid>
              <a:tr h="838200">
                <a:tc>
                  <a:txBody>
                    <a:bodyPr/>
                    <a:lstStyle/>
                    <a:p>
                      <a:r>
                        <a:rPr lang="zh-CN" altLang="en-US" sz="4000" dirty="0">
                          <a:solidFill>
                            <a:schemeClr val="accent4">
                              <a:lumMod val="10000"/>
                            </a:schemeClr>
                          </a:solidFill>
                          <a:latin typeface="KaiTi" panose="02010609060101010101" pitchFamily="49" charset="-122"/>
                          <a:ea typeface="KaiTi" panose="02010609060101010101" pitchFamily="49" charset="-122"/>
                        </a:rPr>
                        <a:t>以分开创造环境空间</a:t>
                      </a:r>
                      <a:endParaRPr lang="en-US" altLang="zh-CN" sz="4000" dirty="0">
                        <a:solidFill>
                          <a:schemeClr val="accent4">
                            <a:lumMod val="10000"/>
                          </a:schemeClr>
                        </a:solidFill>
                        <a:latin typeface="KaiTi" panose="02010609060101010101" pitchFamily="49" charset="-122"/>
                        <a:ea typeface="KaiTi" panose="02010609060101010101" pitchFamily="49" charset="-122"/>
                      </a:endParaRPr>
                    </a:p>
                  </a:txBody>
                  <a:tcPr/>
                </a:tc>
                <a:tc>
                  <a:txBody>
                    <a:bodyPr/>
                    <a:lstStyle/>
                    <a:p>
                      <a:r>
                        <a:rPr lang="zh-CN" altLang="en-US" sz="4000" dirty="0">
                          <a:solidFill>
                            <a:schemeClr val="accent4">
                              <a:lumMod val="10000"/>
                            </a:schemeClr>
                          </a:solidFill>
                          <a:latin typeface="KaiTi" panose="02010609060101010101" pitchFamily="49" charset="-122"/>
                          <a:ea typeface="KaiTi" panose="02010609060101010101" pitchFamily="49" charset="-122"/>
                        </a:rPr>
                        <a:t>装饰环境空间</a:t>
                      </a:r>
                      <a:endParaRPr lang="en-US" altLang="zh-CN" sz="4000" dirty="0">
                        <a:solidFill>
                          <a:schemeClr val="accent4">
                            <a:lumMod val="10000"/>
                          </a:schemeClr>
                        </a:solidFill>
                        <a:latin typeface="KaiTi" panose="02010609060101010101" pitchFamily="49" charset="-122"/>
                        <a:ea typeface="KaiTi" panose="02010609060101010101" pitchFamily="49" charset="-122"/>
                      </a:endParaRPr>
                    </a:p>
                  </a:txBody>
                  <a:tcPr/>
                </a:tc>
                <a:extLst>
                  <a:ext uri="{0D108BD9-81ED-4DB2-BD59-A6C34878D82A}">
                    <a16:rowId xmlns:a16="http://schemas.microsoft.com/office/drawing/2014/main" val="3927079769"/>
                  </a:ext>
                </a:extLst>
              </a:tr>
              <a:tr h="1328905">
                <a:tc>
                  <a:txBody>
                    <a:bodyPr/>
                    <a:lstStyle/>
                    <a:p>
                      <a:r>
                        <a:rPr lang="zh-CN" altLang="en-US" sz="3600" b="1" u="sng" dirty="0">
                          <a:latin typeface="KaiTi" panose="02010609060101010101" pitchFamily="49" charset="-122"/>
                          <a:ea typeface="KaiTi" panose="02010609060101010101" pitchFamily="49" charset="-122"/>
                        </a:rPr>
                        <a:t>第一天</a:t>
                      </a:r>
                      <a:endParaRPr lang="en-US" altLang="zh-CN" sz="3600" b="1" u="sng" dirty="0">
                        <a:latin typeface="KaiTi" panose="02010609060101010101" pitchFamily="49" charset="-122"/>
                        <a:ea typeface="KaiTi" panose="02010609060101010101" pitchFamily="49" charset="-122"/>
                      </a:endParaRPr>
                    </a:p>
                    <a:p>
                      <a:pPr marL="571500" indent="-571500">
                        <a:buFont typeface="Arial" panose="020B0604020202020204" pitchFamily="34" charset="0"/>
                        <a:buChar char="•"/>
                      </a:pPr>
                      <a:r>
                        <a:rPr lang="zh-CN" altLang="en-US" sz="3600" dirty="0">
                          <a:latin typeface="KaiTi" panose="02010609060101010101" pitchFamily="49" charset="-122"/>
                          <a:ea typeface="KaiTi" panose="02010609060101010101" pitchFamily="49" charset="-122"/>
                        </a:rPr>
                        <a:t>光</a:t>
                      </a:r>
                    </a:p>
                  </a:txBody>
                  <a:tcPr/>
                </a:tc>
                <a:tc>
                  <a:txBody>
                    <a:bodyPr/>
                    <a:lstStyle/>
                    <a:p>
                      <a:r>
                        <a:rPr lang="zh-CN" altLang="en-US" sz="3600" b="1" u="sng" dirty="0">
                          <a:latin typeface="KaiTi" panose="02010609060101010101" pitchFamily="49" charset="-122"/>
                          <a:ea typeface="KaiTi" panose="02010609060101010101" pitchFamily="49" charset="-122"/>
                        </a:rPr>
                        <a:t>第四天</a:t>
                      </a:r>
                      <a:endParaRPr lang="en-US" altLang="zh-CN" sz="3600" b="1" u="sng" dirty="0">
                        <a:latin typeface="KaiTi" panose="02010609060101010101" pitchFamily="49" charset="-122"/>
                        <a:ea typeface="KaiTi" panose="02010609060101010101" pitchFamily="49" charset="-122"/>
                      </a:endParaRPr>
                    </a:p>
                    <a:p>
                      <a:pPr marL="571500" indent="-571500">
                        <a:buFont typeface="Arial" panose="020B0604020202020204" pitchFamily="34" charset="0"/>
                        <a:buChar char="•"/>
                      </a:pPr>
                      <a:r>
                        <a:rPr lang="zh-CN" altLang="en-US" sz="3600" dirty="0">
                          <a:latin typeface="KaiTi" panose="02010609060101010101" pitchFamily="49" charset="-122"/>
                          <a:ea typeface="KaiTi" panose="02010609060101010101" pitchFamily="49" charset="-122"/>
                        </a:rPr>
                        <a:t>天上的光体</a:t>
                      </a:r>
                    </a:p>
                  </a:txBody>
                  <a:tcPr/>
                </a:tc>
                <a:extLst>
                  <a:ext uri="{0D108BD9-81ED-4DB2-BD59-A6C34878D82A}">
                    <a16:rowId xmlns:a16="http://schemas.microsoft.com/office/drawing/2014/main" val="2232763176"/>
                  </a:ext>
                </a:extLst>
              </a:tr>
              <a:tr h="1820755">
                <a:tc>
                  <a:txBody>
                    <a:bodyPr/>
                    <a:lstStyle/>
                    <a:p>
                      <a:r>
                        <a:rPr lang="zh-CN" altLang="en-US" sz="3600" b="1" u="sng" dirty="0">
                          <a:latin typeface="KaiTi" panose="02010609060101010101" pitchFamily="49" charset="-122"/>
                          <a:ea typeface="KaiTi" panose="02010609060101010101" pitchFamily="49" charset="-122"/>
                        </a:rPr>
                        <a:t>第二天</a:t>
                      </a:r>
                      <a:endParaRPr lang="en-US" altLang="zh-CN" sz="3600" b="1" u="sng" dirty="0">
                        <a:latin typeface="KaiTi" panose="02010609060101010101" pitchFamily="49" charset="-122"/>
                        <a:ea typeface="KaiTi" panose="02010609060101010101" pitchFamily="49" charset="-122"/>
                      </a:endParaRPr>
                    </a:p>
                    <a:p>
                      <a:pPr marL="571500" marR="0" lvl="0" indent="-5715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CN" altLang="en-US" sz="3600" dirty="0">
                          <a:latin typeface="KaiTi" panose="02010609060101010101" pitchFamily="49" charset="-122"/>
                          <a:ea typeface="KaiTi" panose="02010609060101010101" pitchFamily="49" charset="-122"/>
                        </a:rPr>
                        <a:t>天，穹苍</a:t>
                      </a:r>
                      <a:endParaRPr lang="en-US" altLang="zh-CN" sz="3600" dirty="0">
                        <a:latin typeface="KaiTi" panose="02010609060101010101" pitchFamily="49" charset="-122"/>
                        <a:ea typeface="KaiTi" panose="02010609060101010101" pitchFamily="49" charset="-122"/>
                      </a:endParaRPr>
                    </a:p>
                    <a:p>
                      <a:pPr marL="571500" marR="0" lvl="0" indent="-5715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CN" altLang="en-US" sz="3600" dirty="0">
                          <a:latin typeface="KaiTi" panose="02010609060101010101" pitchFamily="49" charset="-122"/>
                          <a:ea typeface="KaiTi" panose="02010609060101010101" pitchFamily="49" charset="-122"/>
                        </a:rPr>
                        <a:t>穹苍上下的水</a:t>
                      </a:r>
                      <a:endParaRPr lang="en-US" altLang="zh-CN" sz="3600" dirty="0">
                        <a:latin typeface="KaiTi" panose="02010609060101010101" pitchFamily="49" charset="-122"/>
                        <a:ea typeface="KaiTi" panose="02010609060101010101" pitchFamily="49" charset="-122"/>
                      </a:endParaRPr>
                    </a:p>
                  </a:txBody>
                  <a:tcPr/>
                </a:tc>
                <a:tc>
                  <a:txBody>
                    <a:bodyPr/>
                    <a:lstStyle/>
                    <a:p>
                      <a:r>
                        <a:rPr lang="zh-CN" altLang="en-US" sz="3600" b="1" u="sng" dirty="0">
                          <a:latin typeface="KaiTi" panose="02010609060101010101" pitchFamily="49" charset="-122"/>
                          <a:ea typeface="KaiTi" panose="02010609060101010101" pitchFamily="49" charset="-122"/>
                        </a:rPr>
                        <a:t>第五天</a:t>
                      </a:r>
                      <a:endParaRPr lang="en-US" altLang="zh-CN" sz="3600" b="1" u="sng" dirty="0">
                        <a:latin typeface="KaiTi" panose="02010609060101010101" pitchFamily="49" charset="-122"/>
                        <a:ea typeface="KaiTi" panose="02010609060101010101" pitchFamily="49" charset="-122"/>
                      </a:endParaRPr>
                    </a:p>
                    <a:p>
                      <a:pPr marL="571500" indent="-571500">
                        <a:buFont typeface="Arial" panose="020B0604020202020204" pitchFamily="34" charset="0"/>
                        <a:buChar char="•"/>
                      </a:pPr>
                      <a:r>
                        <a:rPr lang="zh-CN" altLang="en-US" sz="3600" dirty="0">
                          <a:latin typeface="KaiTi" panose="02010609060101010101" pitchFamily="49" charset="-122"/>
                          <a:ea typeface="KaiTi" panose="02010609060101010101" pitchFamily="49" charset="-122"/>
                        </a:rPr>
                        <a:t>飞鸟</a:t>
                      </a:r>
                      <a:endParaRPr lang="en-US" altLang="zh-CN" sz="3600" dirty="0">
                        <a:latin typeface="KaiTi" panose="02010609060101010101" pitchFamily="49" charset="-122"/>
                        <a:ea typeface="KaiTi" panose="02010609060101010101" pitchFamily="49" charset="-122"/>
                      </a:endParaRPr>
                    </a:p>
                    <a:p>
                      <a:pPr marL="571500" indent="-571500">
                        <a:buFont typeface="Arial" panose="020B0604020202020204" pitchFamily="34" charset="0"/>
                        <a:buChar char="•"/>
                      </a:pPr>
                      <a:r>
                        <a:rPr lang="zh-CN" altLang="en-US" sz="3600" dirty="0">
                          <a:latin typeface="KaiTi" panose="02010609060101010101" pitchFamily="49" charset="-122"/>
                          <a:ea typeface="KaiTi" panose="02010609060101010101" pitchFamily="49" charset="-122"/>
                        </a:rPr>
                        <a:t>鱼类</a:t>
                      </a:r>
                    </a:p>
                  </a:txBody>
                  <a:tcPr/>
                </a:tc>
                <a:extLst>
                  <a:ext uri="{0D108BD9-81ED-4DB2-BD59-A6C34878D82A}">
                    <a16:rowId xmlns:a16="http://schemas.microsoft.com/office/drawing/2014/main" val="3250185356"/>
                  </a:ext>
                </a:extLst>
              </a:tr>
              <a:tr h="2259329">
                <a:tc>
                  <a:txBody>
                    <a:bodyPr/>
                    <a:lstStyle/>
                    <a:p>
                      <a:r>
                        <a:rPr lang="zh-CN" altLang="en-US" sz="3600" b="1" u="sng" dirty="0">
                          <a:latin typeface="KaiTi" panose="02010609060101010101" pitchFamily="49" charset="-122"/>
                          <a:ea typeface="KaiTi" panose="02010609060101010101" pitchFamily="49" charset="-122"/>
                        </a:rPr>
                        <a:t>第三天</a:t>
                      </a:r>
                      <a:endParaRPr lang="en-US" altLang="zh-CN" sz="3600" b="1" u="sng" dirty="0">
                        <a:latin typeface="KaiTi" panose="02010609060101010101" pitchFamily="49" charset="-122"/>
                        <a:ea typeface="KaiTi" panose="02010609060101010101" pitchFamily="49" charset="-122"/>
                      </a:endParaRPr>
                    </a:p>
                    <a:p>
                      <a:pPr marL="571500" indent="-571500">
                        <a:buFont typeface="Arial" panose="020B0604020202020204" pitchFamily="34" charset="0"/>
                        <a:buChar char="•"/>
                      </a:pPr>
                      <a:r>
                        <a:rPr lang="zh-CN" altLang="en-US" sz="3600" dirty="0">
                          <a:latin typeface="KaiTi" panose="02010609060101010101" pitchFamily="49" charset="-122"/>
                          <a:ea typeface="KaiTi" panose="02010609060101010101" pitchFamily="49" charset="-122"/>
                        </a:rPr>
                        <a:t>地</a:t>
                      </a:r>
                      <a:endParaRPr lang="en-US" altLang="zh-CN" sz="3600" dirty="0">
                        <a:latin typeface="KaiTi" panose="02010609060101010101" pitchFamily="49" charset="-122"/>
                        <a:ea typeface="KaiTi" panose="02010609060101010101" pitchFamily="49" charset="-122"/>
                      </a:endParaRPr>
                    </a:p>
                    <a:p>
                      <a:pPr marL="571500" indent="-571500">
                        <a:buFont typeface="Arial" panose="020B0604020202020204" pitchFamily="34" charset="0"/>
                        <a:buChar char="•"/>
                      </a:pPr>
                      <a:r>
                        <a:rPr lang="zh-CN" altLang="en-US" sz="3600" dirty="0">
                          <a:latin typeface="KaiTi" panose="02010609060101010101" pitchFamily="49" charset="-122"/>
                          <a:ea typeface="KaiTi" panose="02010609060101010101" pitchFamily="49" charset="-122"/>
                        </a:rPr>
                        <a:t>植物</a:t>
                      </a:r>
                    </a:p>
                  </a:txBody>
                  <a:tcPr/>
                </a:tc>
                <a:tc>
                  <a:txBody>
                    <a:bodyPr/>
                    <a:lstStyle/>
                    <a:p>
                      <a:r>
                        <a:rPr lang="zh-CN" altLang="en-US" sz="3600" b="1" u="sng" dirty="0">
                          <a:latin typeface="KaiTi" panose="02010609060101010101" pitchFamily="49" charset="-122"/>
                          <a:ea typeface="KaiTi" panose="02010609060101010101" pitchFamily="49" charset="-122"/>
                        </a:rPr>
                        <a:t>第六天</a:t>
                      </a:r>
                      <a:endParaRPr lang="en-US" altLang="zh-CN" sz="3600" b="1" u="sng" dirty="0">
                        <a:latin typeface="KaiTi" panose="02010609060101010101" pitchFamily="49" charset="-122"/>
                        <a:ea typeface="KaiTi" panose="02010609060101010101" pitchFamily="49" charset="-122"/>
                      </a:endParaRPr>
                    </a:p>
                    <a:p>
                      <a:pPr marL="571500" indent="-571500">
                        <a:buFont typeface="Arial" panose="020B0604020202020204" pitchFamily="34" charset="0"/>
                        <a:buChar char="•"/>
                      </a:pPr>
                      <a:r>
                        <a:rPr lang="zh-CN" altLang="en-US" sz="3600" dirty="0">
                          <a:latin typeface="KaiTi" panose="02010609060101010101" pitchFamily="49" charset="-122"/>
                          <a:ea typeface="KaiTi" panose="02010609060101010101" pitchFamily="49" charset="-122"/>
                        </a:rPr>
                        <a:t>动物</a:t>
                      </a:r>
                      <a:endParaRPr lang="en-US" altLang="zh-CN" sz="3600" dirty="0">
                        <a:latin typeface="KaiTi" panose="02010609060101010101" pitchFamily="49" charset="-122"/>
                        <a:ea typeface="KaiTi" panose="02010609060101010101" pitchFamily="49" charset="-122"/>
                      </a:endParaRPr>
                    </a:p>
                    <a:p>
                      <a:pPr marL="571500" indent="-571500">
                        <a:buFont typeface="Arial" panose="020B0604020202020204" pitchFamily="34" charset="0"/>
                        <a:buChar char="•"/>
                      </a:pPr>
                      <a:r>
                        <a:rPr lang="zh-CN" altLang="en-US" sz="3600" dirty="0">
                          <a:latin typeface="KaiTi" panose="02010609060101010101" pitchFamily="49" charset="-122"/>
                          <a:ea typeface="KaiTi" panose="02010609060101010101" pitchFamily="49" charset="-122"/>
                        </a:rPr>
                        <a:t>人</a:t>
                      </a:r>
                      <a:endParaRPr lang="en-US" altLang="zh-CN" sz="3600" dirty="0">
                        <a:latin typeface="KaiTi" panose="02010609060101010101" pitchFamily="49" charset="-122"/>
                        <a:ea typeface="KaiTi" panose="02010609060101010101" pitchFamily="49" charset="-122"/>
                      </a:endParaRPr>
                    </a:p>
                    <a:p>
                      <a:pPr marL="571500" indent="-571500">
                        <a:buFont typeface="Arial" panose="020B0604020202020204" pitchFamily="34" charset="0"/>
                        <a:buChar char="•"/>
                      </a:pPr>
                      <a:endParaRPr lang="zh-CN" altLang="en-US" sz="3600" dirty="0">
                        <a:latin typeface="KaiTi" panose="02010609060101010101" pitchFamily="49" charset="-122"/>
                        <a:ea typeface="KaiTi" panose="02010609060101010101" pitchFamily="49" charset="-122"/>
                      </a:endParaRPr>
                    </a:p>
                  </a:txBody>
                  <a:tcPr/>
                </a:tc>
                <a:extLst>
                  <a:ext uri="{0D108BD9-81ED-4DB2-BD59-A6C34878D82A}">
                    <a16:rowId xmlns:a16="http://schemas.microsoft.com/office/drawing/2014/main" val="3890550843"/>
                  </a:ext>
                </a:extLst>
              </a:tr>
            </a:tbl>
          </a:graphicData>
        </a:graphic>
      </p:graphicFrame>
    </p:spTree>
    <p:extLst>
      <p:ext uri="{BB962C8B-B14F-4D97-AF65-F5344CB8AC3E}">
        <p14:creationId xmlns:p14="http://schemas.microsoft.com/office/powerpoint/2010/main" val="25291801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609600"/>
          </a:xfrm>
        </p:spPr>
        <p:txBody>
          <a:bodyPr anchorCtr="0"/>
          <a:lstStyle/>
          <a:p>
            <a:pPr eaLnBrk="1" hangingPunct="1">
              <a:defRPr/>
            </a:pPr>
            <a:r>
              <a:rPr lang="zh-CN" altLang="en-US" sz="4000" dirty="0">
                <a:solidFill>
                  <a:srgbClr val="FFFF00"/>
                </a:solidFill>
                <a:latin typeface="DFKai-SB" pitchFamily="65" charset="-120"/>
                <a:ea typeface="DFKai-SB" pitchFamily="65" charset="-120"/>
              </a:rPr>
              <a:t>神创造天地：圣经（不是科学）的观点</a:t>
            </a:r>
            <a:endParaRPr lang="en-US" altLang="zh-CN" sz="4000" dirty="0">
              <a:solidFill>
                <a:srgbClr val="FFFF00"/>
              </a:solidFill>
              <a:latin typeface="DFKai-SB" pitchFamily="65" charset="-120"/>
              <a:ea typeface="DFKai-SB" pitchFamily="65" charset="-120"/>
            </a:endParaRPr>
          </a:p>
        </p:txBody>
      </p:sp>
      <p:sp>
        <p:nvSpPr>
          <p:cNvPr id="3" name="Content Placeholder 2"/>
          <p:cNvSpPr>
            <a:spLocks noGrp="1"/>
          </p:cNvSpPr>
          <p:nvPr>
            <p:ph idx="4294967295"/>
          </p:nvPr>
        </p:nvSpPr>
        <p:spPr>
          <a:xfrm>
            <a:off x="0" y="685800"/>
            <a:ext cx="9144000" cy="6172200"/>
          </a:xfrm>
        </p:spPr>
        <p:txBody>
          <a:bodyPr>
            <a:normAutofit lnSpcReduction="10000"/>
          </a:bodyPr>
          <a:lstStyle/>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宇宙是神创造的，神是天地的主</a:t>
            </a:r>
            <a:endParaRPr lang="en-US" altLang="zh-CN" sz="4400" dirty="0">
              <a:latin typeface="Times New Roman" pitchFamily="18" charset="0"/>
              <a:ea typeface="DFKai-SB" pitchFamily="65" charset="-120"/>
              <a:cs typeface="Times New Roman" pitchFamily="18" charset="0"/>
            </a:endParaRPr>
          </a:p>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所以世界、人生有目的，意义价值</a:t>
            </a:r>
            <a:endParaRPr lang="en-US" altLang="zh-CN" sz="4400" dirty="0">
              <a:latin typeface="Times New Roman" pitchFamily="18" charset="0"/>
              <a:ea typeface="DFKai-SB" pitchFamily="65" charset="-120"/>
              <a:cs typeface="Times New Roman" pitchFamily="18" charset="0"/>
            </a:endParaRPr>
          </a:p>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创世记并不从科学的层面与角度来讨论创造的历史或机制</a:t>
            </a:r>
            <a:endParaRPr lang="en-US" altLang="zh-CN" sz="4400" dirty="0">
              <a:latin typeface="Times New Roman" pitchFamily="18" charset="0"/>
              <a:ea typeface="DFKai-SB" pitchFamily="65" charset="-120"/>
              <a:cs typeface="Times New Roman" pitchFamily="18" charset="0"/>
            </a:endParaRPr>
          </a:p>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寻找了解神创造的历史与机制是科学的领域与责任</a:t>
            </a:r>
            <a:endParaRPr lang="en-US" altLang="zh-CN" sz="4400" dirty="0">
              <a:latin typeface="Times New Roman" pitchFamily="18" charset="0"/>
              <a:ea typeface="DFKai-SB" pitchFamily="65" charset="-120"/>
              <a:cs typeface="Times New Roman" pitchFamily="18" charset="0"/>
            </a:endParaRPr>
          </a:p>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创世记告诉我们：神是创造的主，人是照着神的形象被造的 </a:t>
            </a:r>
            <a:endParaRPr lang="en-US" altLang="zh-CN" sz="4400" dirty="0">
              <a:latin typeface="Times New Roman" pitchFamily="18" charset="0"/>
              <a:ea typeface="DFKai-SB" pitchFamily="65" charset="-120"/>
              <a:cs typeface="Times New Roman" pitchFamily="18" charset="0"/>
            </a:endParaRPr>
          </a:p>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所以：三个应用</a:t>
            </a:r>
            <a:endParaRPr lang="en-US" altLang="zh-CN" sz="4400" dirty="0">
              <a:latin typeface="Times New Roman" pitchFamily="18" charset="0"/>
              <a:ea typeface="宋体" pitchFamily="2" charset="-122"/>
              <a:cs typeface="Times New Roman" pitchFamily="18" charset="0"/>
            </a:endParaRPr>
          </a:p>
        </p:txBody>
      </p:sp>
    </p:spTree>
    <p:extLst>
      <p:ext uri="{BB962C8B-B14F-4D97-AF65-F5344CB8AC3E}">
        <p14:creationId xmlns:p14="http://schemas.microsoft.com/office/powerpoint/2010/main" val="2036637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533400"/>
          </a:xfrm>
        </p:spPr>
        <p:txBody>
          <a:bodyPr anchorCtr="0"/>
          <a:lstStyle/>
          <a:p>
            <a:pPr eaLnBrk="1" hangingPunct="1">
              <a:defRPr/>
            </a:pPr>
            <a:r>
              <a:rPr lang="en-US" altLang="zh-CN" sz="4800" dirty="0">
                <a:solidFill>
                  <a:srgbClr val="FFFF00"/>
                </a:solidFill>
                <a:latin typeface="DFKai-SB" pitchFamily="65" charset="-120"/>
                <a:ea typeface="DFKai-SB" pitchFamily="65" charset="-120"/>
              </a:rPr>
              <a:t>1.</a:t>
            </a:r>
            <a:r>
              <a:rPr lang="zh-CN" altLang="en-US" sz="4800" dirty="0">
                <a:solidFill>
                  <a:srgbClr val="FFFF00"/>
                </a:solidFill>
                <a:latin typeface="DFKai-SB" pitchFamily="65" charset="-120"/>
                <a:ea typeface="DFKai-SB" pitchFamily="65" charset="-120"/>
              </a:rPr>
              <a:t>研读神的两个启示</a:t>
            </a:r>
            <a:endParaRPr lang="en-US" altLang="zh-CN" sz="4800" dirty="0">
              <a:solidFill>
                <a:srgbClr val="FFFF00"/>
              </a:solidFill>
              <a:latin typeface="DFKai-SB" pitchFamily="65" charset="-120"/>
              <a:ea typeface="DFKai-SB" pitchFamily="65" charset="-120"/>
            </a:endParaRPr>
          </a:p>
        </p:txBody>
      </p:sp>
      <p:sp>
        <p:nvSpPr>
          <p:cNvPr id="3" name="Content Placeholder 2"/>
          <p:cNvSpPr>
            <a:spLocks noGrp="1"/>
          </p:cNvSpPr>
          <p:nvPr>
            <p:ph idx="4294967295"/>
          </p:nvPr>
        </p:nvSpPr>
        <p:spPr>
          <a:xfrm>
            <a:off x="0" y="609600"/>
            <a:ext cx="9144000" cy="6248400"/>
          </a:xfrm>
        </p:spPr>
        <p:txBody>
          <a:bodyPr>
            <a:normAutofit/>
          </a:bodyPr>
          <a:lstStyle/>
          <a:p>
            <a:pPr eaLnBrk="1" hangingPunct="1">
              <a:lnSpc>
                <a:spcPct val="90000"/>
              </a:lnSpc>
              <a:buBlip>
                <a:blip r:embed="rId2"/>
              </a:buBlip>
              <a:defRPr/>
            </a:pPr>
            <a:r>
              <a:rPr lang="en-US" altLang="zh-CN" sz="4400" dirty="0">
                <a:latin typeface="Times New Roman" pitchFamily="18" charset="0"/>
                <a:ea typeface="DFKai-SB" pitchFamily="65" charset="-120"/>
                <a:cs typeface="Times New Roman" pitchFamily="18" charset="0"/>
              </a:rPr>
              <a:t>19</a:t>
            </a:r>
            <a:r>
              <a:rPr lang="zh-CN" altLang="en-US" sz="4400" dirty="0">
                <a:latin typeface="Times New Roman" pitchFamily="18" charset="0"/>
                <a:ea typeface="DFKai-SB" pitchFamily="65" charset="-120"/>
                <a:cs typeface="Times New Roman" pitchFamily="18" charset="0"/>
              </a:rPr>
              <a:t>世纪以前，基督徒对神在大自然的启示不太了解；所以认为圣经可以提供机制的答案 </a:t>
            </a:r>
            <a:endParaRPr lang="en-US" altLang="zh-CN" sz="4400" dirty="0">
              <a:latin typeface="Times New Roman" pitchFamily="18" charset="0"/>
              <a:ea typeface="DFKai-SB" pitchFamily="65" charset="-120"/>
              <a:cs typeface="Times New Roman" pitchFamily="18" charset="0"/>
            </a:endParaRPr>
          </a:p>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假如可能</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今天让我们研读神的两个启示：读圣经，也研读自然科学</a:t>
            </a:r>
            <a:endParaRPr lang="en-US" altLang="zh-CN" sz="4400" dirty="0">
              <a:latin typeface="Times New Roman" pitchFamily="18" charset="0"/>
              <a:ea typeface="DFKai-SB" pitchFamily="65" charset="-120"/>
              <a:cs typeface="Times New Roman" pitchFamily="18" charset="0"/>
            </a:endParaRPr>
          </a:p>
          <a:p>
            <a:pPr>
              <a:lnSpc>
                <a:spcPct val="90000"/>
              </a:lnSpc>
              <a:buBlip>
                <a:blip r:embed="rId2"/>
              </a:buBlip>
              <a:defRPr/>
            </a:pPr>
            <a:r>
              <a:rPr lang="zh-CN" altLang="en-US" sz="4400" dirty="0">
                <a:latin typeface="Times New Roman" pitchFamily="18" charset="0"/>
                <a:ea typeface="DFKai-SB" pitchFamily="65" charset="-120"/>
                <a:cs typeface="Times New Roman" pitchFamily="18" charset="0"/>
              </a:rPr>
              <a:t>可惜今天很多基督徒仍然想从圣经中找大自然现象机制的答案</a:t>
            </a:r>
            <a:endParaRPr lang="en-US" altLang="zh-CN" sz="4400" dirty="0">
              <a:latin typeface="Times New Roman" pitchFamily="18" charset="0"/>
              <a:ea typeface="DFKai-SB" pitchFamily="65" charset="-120"/>
              <a:cs typeface="Times New Roman" pitchFamily="18" charset="0"/>
            </a:endParaRPr>
          </a:p>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盼望神赐下清晰的头脑给教会</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解决</a:t>
            </a:r>
            <a:r>
              <a:rPr lang="en-US" altLang="zh-CN" sz="4400" dirty="0">
                <a:latin typeface="Times New Roman" pitchFamily="18" charset="0"/>
                <a:ea typeface="DFKai-SB" pitchFamily="65" charset="-120"/>
                <a:cs typeface="Times New Roman" pitchFamily="18" charset="0"/>
              </a:rPr>
              <a:t>60</a:t>
            </a:r>
            <a:r>
              <a:rPr lang="zh-CN" altLang="en-US" sz="4400" dirty="0">
                <a:latin typeface="Times New Roman" pitchFamily="18" charset="0"/>
                <a:ea typeface="DFKai-SB" pitchFamily="65" charset="-120"/>
                <a:cs typeface="Times New Roman" pitchFamily="18" charset="0"/>
              </a:rPr>
              <a:t>年没有进步的悲哀</a:t>
            </a:r>
            <a:endParaRPr lang="en-US" altLang="zh-CN" sz="4400" dirty="0">
              <a:latin typeface="Times New Roman" pitchFamily="18" charset="0"/>
              <a:ea typeface="宋体" pitchFamily="2" charset="-122"/>
              <a:cs typeface="Times New Roman" pitchFamily="18" charset="0"/>
            </a:endParaRPr>
          </a:p>
        </p:txBody>
      </p:sp>
    </p:spTree>
    <p:extLst>
      <p:ext uri="{BB962C8B-B14F-4D97-AF65-F5344CB8AC3E}">
        <p14:creationId xmlns:p14="http://schemas.microsoft.com/office/powerpoint/2010/main" val="3895832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609600"/>
          </a:xfrm>
        </p:spPr>
        <p:txBody>
          <a:bodyPr anchorCtr="0"/>
          <a:lstStyle/>
          <a:p>
            <a:pPr eaLnBrk="1" hangingPunct="1">
              <a:defRPr/>
            </a:pPr>
            <a:r>
              <a:rPr lang="en-US" altLang="zh-CN" sz="4800" dirty="0">
                <a:solidFill>
                  <a:srgbClr val="FFFF00"/>
                </a:solidFill>
                <a:latin typeface="Times New Roman" panose="02020603050405020304" pitchFamily="18" charset="0"/>
                <a:ea typeface="DFKai-SB" pitchFamily="65" charset="-120"/>
                <a:cs typeface="Times New Roman" panose="02020603050405020304" pitchFamily="18" charset="0"/>
              </a:rPr>
              <a:t>2.</a:t>
            </a:r>
            <a:r>
              <a:rPr lang="zh-CN" altLang="en-US" sz="4800" dirty="0">
                <a:solidFill>
                  <a:srgbClr val="FFFF00"/>
                </a:solidFill>
                <a:latin typeface="DFKai-SB" pitchFamily="65" charset="-120"/>
                <a:ea typeface="DFKai-SB" pitchFamily="65" charset="-120"/>
              </a:rPr>
              <a:t>敬拜追求创造真神的人生</a:t>
            </a:r>
            <a:endParaRPr lang="en-US" altLang="zh-CN" sz="4800" dirty="0">
              <a:solidFill>
                <a:srgbClr val="FFFF00"/>
              </a:solidFill>
              <a:latin typeface="DFKai-SB" pitchFamily="65" charset="-120"/>
              <a:ea typeface="DFKai-SB" pitchFamily="65" charset="-120"/>
            </a:endParaRPr>
          </a:p>
        </p:txBody>
      </p:sp>
      <p:sp>
        <p:nvSpPr>
          <p:cNvPr id="3" name="Content Placeholder 2"/>
          <p:cNvSpPr>
            <a:spLocks noGrp="1"/>
          </p:cNvSpPr>
          <p:nvPr>
            <p:ph idx="4294967295"/>
          </p:nvPr>
        </p:nvSpPr>
        <p:spPr>
          <a:xfrm>
            <a:off x="0" y="609600"/>
            <a:ext cx="9144000" cy="6248400"/>
          </a:xfrm>
        </p:spPr>
        <p:txBody>
          <a:bodyPr>
            <a:normAutofit lnSpcReduction="10000"/>
          </a:bodyPr>
          <a:lstStyle/>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我们很容易追求世界上的事与物：金钱，名誉，地位，权力，感情，感受，安全。。。 </a:t>
            </a:r>
            <a:endParaRPr lang="en-US" altLang="zh-CN" sz="4400" dirty="0">
              <a:latin typeface="Times New Roman" pitchFamily="18" charset="0"/>
              <a:ea typeface="DFKai-SB" pitchFamily="65" charset="-120"/>
              <a:cs typeface="Times New Roman" pitchFamily="18" charset="0"/>
            </a:endParaRPr>
          </a:p>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因为他们很容易满足我们，我们很渴望、很需要这些满足</a:t>
            </a:r>
            <a:endParaRPr lang="en-US" altLang="zh-CN" sz="4400" dirty="0">
              <a:latin typeface="Times New Roman" pitchFamily="18" charset="0"/>
              <a:ea typeface="DFKai-SB" pitchFamily="65" charset="-120"/>
              <a:cs typeface="Times New Roman" pitchFamily="18" charset="0"/>
            </a:endParaRPr>
          </a:p>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可是，这种满足也很快带来虚空、失望、埋怨、痛苦、斗争</a:t>
            </a:r>
            <a:endParaRPr lang="en-US" altLang="zh-CN" sz="4400" dirty="0">
              <a:latin typeface="Times New Roman" pitchFamily="18" charset="0"/>
              <a:ea typeface="DFKai-SB" pitchFamily="65" charset="-120"/>
              <a:cs typeface="Times New Roman" pitchFamily="18" charset="0"/>
            </a:endParaRPr>
          </a:p>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圣经称这些是</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假神</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偶像</a:t>
            </a:r>
            <a:r>
              <a:rPr lang="en-US" altLang="zh-CN" sz="4400" dirty="0">
                <a:latin typeface="Times New Roman" pitchFamily="18" charset="0"/>
                <a:ea typeface="DFKai-SB" pitchFamily="65" charset="-120"/>
                <a:cs typeface="Times New Roman" pitchFamily="18" charset="0"/>
              </a:rPr>
              <a:t>》</a:t>
            </a:r>
          </a:p>
          <a:p>
            <a:pPr>
              <a:lnSpc>
                <a:spcPct val="90000"/>
              </a:lnSpc>
              <a:buBlip>
                <a:blip r:embed="rId2"/>
              </a:buBlip>
              <a:defRPr/>
            </a:pPr>
            <a:r>
              <a:rPr lang="zh-CN" altLang="en-US" sz="4400" dirty="0">
                <a:latin typeface="Times New Roman" pitchFamily="18" charset="0"/>
                <a:ea typeface="DFKai-SB" pitchFamily="65" charset="-120"/>
                <a:cs typeface="Times New Roman" pitchFamily="18" charset="0"/>
              </a:rPr>
              <a:t>圣经告诉我们：除了创造天地的神以外，我们不可敬拜别的神</a:t>
            </a:r>
            <a:endParaRPr lang="en-US" altLang="zh-CN" sz="4400" dirty="0">
              <a:latin typeface="Times New Roman" pitchFamily="18" charset="0"/>
              <a:ea typeface="DFKai-SB" pitchFamily="65" charset="-120"/>
              <a:cs typeface="Times New Roman" pitchFamily="18" charset="0"/>
            </a:endParaRPr>
          </a:p>
          <a:p>
            <a:pPr eaLnBrk="1" hangingPunct="1">
              <a:lnSpc>
                <a:spcPct val="90000"/>
              </a:lnSpc>
              <a:buBlip>
                <a:blip r:embed="rId2"/>
              </a:buBlip>
              <a:defRPr/>
            </a:pPr>
            <a:endParaRPr lang="en-US" altLang="zh-CN" sz="4400" dirty="0">
              <a:latin typeface="Times New Roman" pitchFamily="18" charset="0"/>
              <a:ea typeface="DFKai-SB" pitchFamily="65" charset="-120"/>
              <a:cs typeface="Times New Roman" pitchFamily="18" charset="0"/>
            </a:endParaRPr>
          </a:p>
          <a:p>
            <a:pPr eaLnBrk="1" hangingPunct="1">
              <a:lnSpc>
                <a:spcPct val="90000"/>
              </a:lnSpc>
              <a:buBlip>
                <a:blip r:embed="rId2"/>
              </a:buBlip>
              <a:defRPr/>
            </a:pPr>
            <a:endParaRPr lang="en-US" altLang="zh-CN" sz="4400" dirty="0">
              <a:latin typeface="Times New Roman" pitchFamily="18" charset="0"/>
              <a:ea typeface="宋体" pitchFamily="2" charset="-122"/>
              <a:cs typeface="Times New Roman" pitchFamily="18" charset="0"/>
            </a:endParaRPr>
          </a:p>
        </p:txBody>
      </p:sp>
    </p:spTree>
    <p:extLst>
      <p:ext uri="{BB962C8B-B14F-4D97-AF65-F5344CB8AC3E}">
        <p14:creationId xmlns:p14="http://schemas.microsoft.com/office/powerpoint/2010/main" val="3653528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76200"/>
          </a:xfrm>
        </p:spPr>
        <p:txBody>
          <a:bodyPr anchorCtr="0"/>
          <a:lstStyle/>
          <a:p>
            <a:pPr eaLnBrk="1" hangingPunct="1">
              <a:defRPr/>
            </a:pPr>
            <a:endParaRPr lang="en-US" altLang="zh-CN" sz="2800" dirty="0">
              <a:solidFill>
                <a:srgbClr val="FFFF00"/>
              </a:solidFill>
              <a:latin typeface="Times New Roman" panose="02020603050405020304" pitchFamily="18" charset="0"/>
              <a:ea typeface="DFKai-SB" pitchFamily="65" charset="-120"/>
              <a:cs typeface="Times New Roman" panose="02020603050405020304" pitchFamily="18" charset="0"/>
            </a:endParaRPr>
          </a:p>
        </p:txBody>
      </p:sp>
      <p:sp>
        <p:nvSpPr>
          <p:cNvPr id="3" name="Content Placeholder 2"/>
          <p:cNvSpPr>
            <a:spLocks noGrp="1"/>
          </p:cNvSpPr>
          <p:nvPr>
            <p:ph idx="4294967295"/>
          </p:nvPr>
        </p:nvSpPr>
        <p:spPr>
          <a:xfrm>
            <a:off x="-76200" y="0"/>
            <a:ext cx="9372600" cy="6858000"/>
          </a:xfrm>
        </p:spPr>
        <p:txBody>
          <a:bodyPr>
            <a:normAutofit lnSpcReduction="10000"/>
          </a:bodyPr>
          <a:lstStyle/>
          <a:p>
            <a:pPr marL="0" indent="0" algn="l">
              <a:buNone/>
            </a:pPr>
            <a:r>
              <a:rPr lang="zh-CN" altLang="en-US" sz="3200" b="1" dirty="0">
                <a:solidFill>
                  <a:srgbClr val="FFFF00"/>
                </a:solidFill>
                <a:latin typeface="Times New Roman" panose="02020603050405020304" pitchFamily="18" charset="0"/>
                <a:ea typeface="DFKai-SB" pitchFamily="65" charset="-120"/>
                <a:cs typeface="Times New Roman" panose="02020603050405020304" pitchFamily="18" charset="0"/>
              </a:rPr>
              <a:t>创世纪</a:t>
            </a:r>
            <a:r>
              <a:rPr lang="en-US" altLang="zh-CN" sz="3200" b="1" dirty="0">
                <a:solidFill>
                  <a:srgbClr val="FFFF00"/>
                </a:solidFill>
                <a:latin typeface="Times New Roman" panose="02020603050405020304" pitchFamily="18" charset="0"/>
                <a:ea typeface="DFKai-SB" pitchFamily="65" charset="-120"/>
                <a:cs typeface="Times New Roman" panose="02020603050405020304" pitchFamily="18" charset="0"/>
              </a:rPr>
              <a:t>1</a:t>
            </a:r>
            <a:r>
              <a:rPr lang="zh-CN" altLang="en-US" sz="3200" b="1" dirty="0">
                <a:solidFill>
                  <a:srgbClr val="FFFF00"/>
                </a:solidFill>
                <a:latin typeface="Times New Roman" panose="02020603050405020304" pitchFamily="18" charset="0"/>
                <a:ea typeface="DFKai-SB" pitchFamily="65" charset="-120"/>
                <a:cs typeface="Times New Roman" panose="02020603050405020304" pitchFamily="18" charset="0"/>
              </a:rPr>
              <a:t>：</a:t>
            </a:r>
            <a:r>
              <a:rPr lang="en-US" altLang="zh-CN" sz="3200" b="1" dirty="0">
                <a:solidFill>
                  <a:srgbClr val="FFFF00"/>
                </a:solidFill>
                <a:latin typeface="Times New Roman" panose="02020603050405020304" pitchFamily="18" charset="0"/>
                <a:ea typeface="DFKai-SB" pitchFamily="65" charset="-120"/>
                <a:cs typeface="Times New Roman" panose="02020603050405020304" pitchFamily="18" charset="0"/>
              </a:rPr>
              <a:t>1-13.  </a:t>
            </a:r>
            <a:r>
              <a:rPr lang="zh-TW" altLang="en-US" b="0" i="0" dirty="0">
                <a:solidFill>
                  <a:srgbClr val="FFFF00"/>
                </a:solidFill>
                <a:effectLst/>
                <a:latin typeface="KaiTi" panose="02010609060101010101" pitchFamily="49" charset="-122"/>
                <a:ea typeface="KaiTi" panose="02010609060101010101" pitchFamily="49" charset="-122"/>
              </a:rPr>
              <a:t>起初</a:t>
            </a:r>
            <a:r>
              <a:rPr lang="en-US" altLang="zh-TW" dirty="0">
                <a:solidFill>
                  <a:srgbClr val="FFFF00"/>
                </a:solidFill>
                <a:effectLst/>
                <a:latin typeface="KaiTi" panose="02010609060101010101" pitchFamily="49" charset="-122"/>
                <a:ea typeface="KaiTi" panose="02010609060101010101" pitchFamily="49" charset="-122"/>
              </a:rPr>
              <a:t>,</a:t>
            </a:r>
            <a:r>
              <a:rPr lang="zh-TW" altLang="en-US" b="0" i="0" dirty="0">
                <a:solidFill>
                  <a:srgbClr val="FFFF00"/>
                </a:solidFill>
                <a:effectLst/>
                <a:latin typeface="KaiTi" panose="02010609060101010101" pitchFamily="49" charset="-122"/>
                <a:ea typeface="KaiTi" panose="02010609060101010101" pitchFamily="49" charset="-122"/>
              </a:rPr>
              <a:t>上帝創造天地</a:t>
            </a:r>
            <a:r>
              <a:rPr lang="en-US" altLang="zh-TW" b="0" i="0" dirty="0">
                <a:solidFill>
                  <a:srgbClr val="FFFF00"/>
                </a:solidFill>
                <a:effectLst/>
                <a:latin typeface="KaiTi" panose="02010609060101010101" pitchFamily="49" charset="-122"/>
                <a:ea typeface="KaiTi" panose="02010609060101010101" pitchFamily="49" charset="-122"/>
              </a:rPr>
              <a:t>.</a:t>
            </a:r>
            <a:r>
              <a:rPr lang="zh-TW" altLang="en-US" b="0" i="0" dirty="0">
                <a:solidFill>
                  <a:srgbClr val="FFFF00"/>
                </a:solidFill>
                <a:effectLst/>
                <a:latin typeface="KaiTi" panose="02010609060101010101" pitchFamily="49" charset="-122"/>
                <a:ea typeface="KaiTi" panose="02010609060101010101" pitchFamily="49" charset="-122"/>
              </a:rPr>
              <a:t>地是空虛混沌</a:t>
            </a:r>
            <a:r>
              <a:rPr lang="en-US" altLang="zh-TW" b="0" i="0" dirty="0">
                <a:solidFill>
                  <a:srgbClr val="FFFF00"/>
                </a:solidFill>
                <a:effectLst/>
                <a:latin typeface="KaiTi" panose="02010609060101010101" pitchFamily="49" charset="-122"/>
                <a:ea typeface="KaiTi" panose="02010609060101010101" pitchFamily="49" charset="-122"/>
              </a:rPr>
              <a:t>,</a:t>
            </a:r>
            <a:r>
              <a:rPr lang="zh-TW" altLang="en-US" b="0" i="0" dirty="0">
                <a:solidFill>
                  <a:srgbClr val="FFFF00"/>
                </a:solidFill>
                <a:effectLst/>
                <a:latin typeface="KaiTi" panose="02010609060101010101" pitchFamily="49" charset="-122"/>
                <a:ea typeface="KaiTi" panose="02010609060101010101" pitchFamily="49" charset="-122"/>
              </a:rPr>
              <a:t>深淵上面一片黑暗</a:t>
            </a:r>
            <a:r>
              <a:rPr lang="en-US" altLang="zh-TW" b="0" i="0" dirty="0">
                <a:solidFill>
                  <a:srgbClr val="FFFF00"/>
                </a:solidFill>
                <a:effectLst/>
                <a:latin typeface="KaiTi" panose="02010609060101010101" pitchFamily="49" charset="-122"/>
                <a:ea typeface="KaiTi" panose="02010609060101010101" pitchFamily="49" charset="-122"/>
              </a:rPr>
              <a:t>;</a:t>
            </a:r>
            <a:r>
              <a:rPr lang="zh-TW" altLang="en-US" b="0" i="0" dirty="0">
                <a:solidFill>
                  <a:srgbClr val="FFFF00"/>
                </a:solidFill>
                <a:effectLst/>
                <a:latin typeface="KaiTi" panose="02010609060101010101" pitchFamily="49" charset="-122"/>
                <a:ea typeface="KaiTi" panose="02010609060101010101" pitchFamily="49" charset="-122"/>
              </a:rPr>
              <a:t>上帝的靈運行在水面上</a:t>
            </a:r>
            <a:r>
              <a:rPr lang="en-US" altLang="zh-TW" b="0" i="0" dirty="0">
                <a:solidFill>
                  <a:srgbClr val="FFFF00"/>
                </a:solidFill>
                <a:effectLst/>
                <a:latin typeface="KaiTi" panose="02010609060101010101" pitchFamily="49" charset="-122"/>
                <a:ea typeface="KaiTi" panose="02010609060101010101" pitchFamily="49" charset="-122"/>
              </a:rPr>
              <a:t>.</a:t>
            </a:r>
            <a:r>
              <a:rPr lang="zh-TW" altLang="en-US" b="0" i="0" dirty="0">
                <a:solidFill>
                  <a:srgbClr val="FFFF00"/>
                </a:solidFill>
                <a:effectLst/>
                <a:latin typeface="KaiTi" panose="02010609060101010101" pitchFamily="49" charset="-122"/>
                <a:ea typeface="KaiTi" panose="02010609060101010101" pitchFamily="49" charset="-122"/>
              </a:rPr>
              <a:t>上帝說</a:t>
            </a:r>
            <a:r>
              <a:rPr lang="en-US" altLang="zh-TW" b="0" i="0" dirty="0">
                <a:solidFill>
                  <a:srgbClr val="FFFF00"/>
                </a:solidFill>
                <a:effectLst/>
                <a:latin typeface="KaiTi" panose="02010609060101010101" pitchFamily="49" charset="-122"/>
                <a:ea typeface="KaiTi" panose="02010609060101010101" pitchFamily="49" charset="-122"/>
              </a:rPr>
              <a:t>:</a:t>
            </a:r>
            <a:r>
              <a:rPr lang="zh-TW" altLang="en-US" b="0" i="0" dirty="0">
                <a:solidFill>
                  <a:srgbClr val="FFFF00"/>
                </a:solidFill>
                <a:effectLst/>
                <a:latin typeface="KaiTi" panose="02010609060101010101" pitchFamily="49" charset="-122"/>
                <a:ea typeface="KaiTi" panose="02010609060101010101" pitchFamily="49" charset="-122"/>
              </a:rPr>
              <a:t>要有光</a:t>
            </a:r>
            <a:r>
              <a:rPr lang="en-US" altLang="zh-TW" b="0" i="0" dirty="0">
                <a:solidFill>
                  <a:srgbClr val="FFFF00"/>
                </a:solidFill>
                <a:effectLst/>
                <a:latin typeface="KaiTi" panose="02010609060101010101" pitchFamily="49" charset="-122"/>
                <a:ea typeface="KaiTi" panose="02010609060101010101" pitchFamily="49" charset="-122"/>
              </a:rPr>
              <a:t>,</a:t>
            </a:r>
            <a:r>
              <a:rPr lang="zh-TW" altLang="en-US" b="0" i="0" dirty="0">
                <a:solidFill>
                  <a:srgbClr val="FFFF00"/>
                </a:solidFill>
                <a:effectLst/>
                <a:latin typeface="KaiTi" panose="02010609060101010101" pitchFamily="49" charset="-122"/>
                <a:ea typeface="KaiTi" panose="02010609060101010101" pitchFamily="49" charset="-122"/>
              </a:rPr>
              <a:t>就有了光</a:t>
            </a:r>
            <a:r>
              <a:rPr lang="en-US" altLang="zh-TW" b="0" i="0" dirty="0">
                <a:solidFill>
                  <a:srgbClr val="FFFF00"/>
                </a:solidFill>
                <a:effectLst/>
                <a:latin typeface="KaiTi" panose="02010609060101010101" pitchFamily="49" charset="-122"/>
                <a:ea typeface="KaiTi" panose="02010609060101010101" pitchFamily="49" charset="-122"/>
              </a:rPr>
              <a:t>.</a:t>
            </a:r>
            <a:r>
              <a:rPr lang="zh-TW" altLang="en-US" b="0" i="0" dirty="0">
                <a:solidFill>
                  <a:srgbClr val="FFFF00"/>
                </a:solidFill>
                <a:effectLst/>
                <a:latin typeface="KaiTi" panose="02010609060101010101" pitchFamily="49" charset="-122"/>
                <a:ea typeface="KaiTi" panose="02010609060101010101" pitchFamily="49" charset="-122"/>
              </a:rPr>
              <a:t>上帝看光是好的</a:t>
            </a:r>
            <a:r>
              <a:rPr lang="en-US" altLang="zh-TW" b="0" i="0" dirty="0">
                <a:solidFill>
                  <a:srgbClr val="FFFF00"/>
                </a:solidFill>
                <a:effectLst/>
                <a:latin typeface="KaiTi" panose="02010609060101010101" pitchFamily="49" charset="-122"/>
                <a:ea typeface="KaiTi" panose="02010609060101010101" pitchFamily="49" charset="-122"/>
              </a:rPr>
              <a:t>,</a:t>
            </a:r>
            <a:r>
              <a:rPr lang="zh-TW" altLang="en-US" b="0" i="0" dirty="0">
                <a:solidFill>
                  <a:srgbClr val="FFFF00"/>
                </a:solidFill>
                <a:effectLst/>
                <a:latin typeface="KaiTi" panose="02010609060101010101" pitchFamily="49" charset="-122"/>
                <a:ea typeface="KaiTi" panose="02010609060101010101" pitchFamily="49" charset="-122"/>
              </a:rPr>
              <a:t>於是上帝就把光和暗分開</a:t>
            </a:r>
            <a:r>
              <a:rPr lang="en-US" altLang="zh-TW" b="0" i="0" dirty="0">
                <a:solidFill>
                  <a:srgbClr val="FFFF00"/>
                </a:solidFill>
                <a:effectLst/>
                <a:latin typeface="KaiTi" panose="02010609060101010101" pitchFamily="49" charset="-122"/>
                <a:ea typeface="KaiTi" panose="02010609060101010101" pitchFamily="49" charset="-122"/>
              </a:rPr>
              <a:t>.</a:t>
            </a:r>
            <a:r>
              <a:rPr lang="zh-TW" altLang="en-US" b="0" i="0" dirty="0">
                <a:solidFill>
                  <a:srgbClr val="FFFF00"/>
                </a:solidFill>
                <a:effectLst/>
                <a:latin typeface="KaiTi" panose="02010609060101010101" pitchFamily="49" charset="-122"/>
                <a:ea typeface="KaiTi" panose="02010609060101010101" pitchFamily="49" charset="-122"/>
              </a:rPr>
              <a:t>上帝稱光為晝</a:t>
            </a:r>
            <a:r>
              <a:rPr lang="en-US" altLang="zh-TW" b="0" i="0" dirty="0">
                <a:solidFill>
                  <a:srgbClr val="FFFF00"/>
                </a:solidFill>
                <a:effectLst/>
                <a:latin typeface="KaiTi" panose="02010609060101010101" pitchFamily="49" charset="-122"/>
                <a:ea typeface="KaiTi" panose="02010609060101010101" pitchFamily="49" charset="-122"/>
              </a:rPr>
              <a:t>,</a:t>
            </a:r>
            <a:r>
              <a:rPr lang="zh-TW" altLang="en-US" b="0" i="0" dirty="0">
                <a:solidFill>
                  <a:srgbClr val="FFFF00"/>
                </a:solidFill>
                <a:effectLst/>
                <a:latin typeface="KaiTi" panose="02010609060101010101" pitchFamily="49" charset="-122"/>
                <a:ea typeface="KaiTi" panose="02010609060101010101" pitchFamily="49" charset="-122"/>
              </a:rPr>
              <a:t>稱暗為夜</a:t>
            </a:r>
            <a:r>
              <a:rPr lang="en-US" altLang="zh-TW" b="0" i="0" dirty="0">
                <a:solidFill>
                  <a:srgbClr val="FFFF00"/>
                </a:solidFill>
                <a:effectLst/>
                <a:latin typeface="KaiTi" panose="02010609060101010101" pitchFamily="49" charset="-122"/>
                <a:ea typeface="KaiTi" panose="02010609060101010101" pitchFamily="49" charset="-122"/>
              </a:rPr>
              <a:t>.</a:t>
            </a:r>
            <a:r>
              <a:rPr lang="zh-TW" altLang="en-US" b="0" i="0" dirty="0">
                <a:solidFill>
                  <a:srgbClr val="FFFF00"/>
                </a:solidFill>
                <a:effectLst/>
                <a:latin typeface="KaiTi" panose="02010609060101010101" pitchFamily="49" charset="-122"/>
                <a:ea typeface="KaiTi" panose="02010609060101010101" pitchFamily="49" charset="-122"/>
              </a:rPr>
              <a:t>有晚上</a:t>
            </a:r>
            <a:r>
              <a:rPr lang="en-US" altLang="zh-TW" b="0" i="0" dirty="0">
                <a:solidFill>
                  <a:srgbClr val="FFFF00"/>
                </a:solidFill>
                <a:effectLst/>
                <a:latin typeface="KaiTi" panose="02010609060101010101" pitchFamily="49" charset="-122"/>
                <a:ea typeface="KaiTi" panose="02010609060101010101" pitchFamily="49" charset="-122"/>
              </a:rPr>
              <a:t>,</a:t>
            </a:r>
            <a:r>
              <a:rPr lang="zh-TW" altLang="en-US" b="0" i="0" dirty="0">
                <a:solidFill>
                  <a:srgbClr val="FFFF00"/>
                </a:solidFill>
                <a:effectLst/>
                <a:latin typeface="KaiTi" panose="02010609060101010101" pitchFamily="49" charset="-122"/>
                <a:ea typeface="KaiTi" panose="02010609060101010101" pitchFamily="49" charset="-122"/>
              </a:rPr>
              <a:t>有早晨</a:t>
            </a:r>
            <a:r>
              <a:rPr lang="en-US" altLang="zh-TW" b="0" i="0" dirty="0">
                <a:solidFill>
                  <a:srgbClr val="FFFF00"/>
                </a:solidFill>
                <a:effectLst/>
                <a:latin typeface="KaiTi" panose="02010609060101010101" pitchFamily="49" charset="-122"/>
                <a:ea typeface="KaiTi" panose="02010609060101010101" pitchFamily="49" charset="-122"/>
              </a:rPr>
              <a:t>,</a:t>
            </a:r>
            <a:r>
              <a:rPr lang="zh-TW" altLang="en-US" b="0" i="0" dirty="0">
                <a:solidFill>
                  <a:srgbClr val="FFFF00"/>
                </a:solidFill>
                <a:effectLst/>
                <a:latin typeface="KaiTi" panose="02010609060101010101" pitchFamily="49" charset="-122"/>
                <a:ea typeface="KaiTi" panose="02010609060101010101" pitchFamily="49" charset="-122"/>
              </a:rPr>
              <a:t>這是第一日</a:t>
            </a:r>
            <a:r>
              <a:rPr lang="en-US" altLang="zh-TW" b="0" i="0" dirty="0">
                <a:solidFill>
                  <a:srgbClr val="FFFF00"/>
                </a:solidFill>
                <a:effectLst/>
                <a:latin typeface="KaiTi" panose="02010609060101010101" pitchFamily="49" charset="-122"/>
                <a:ea typeface="KaiTi" panose="02010609060101010101" pitchFamily="49" charset="-122"/>
              </a:rPr>
              <a:t>.</a:t>
            </a:r>
            <a:r>
              <a:rPr lang="zh-TW" altLang="en-US" b="0" i="0" dirty="0">
                <a:solidFill>
                  <a:srgbClr val="FFFF00"/>
                </a:solidFill>
                <a:effectLst/>
                <a:latin typeface="KaiTi" panose="02010609060101010101" pitchFamily="49" charset="-122"/>
                <a:ea typeface="KaiTi" panose="02010609060101010101" pitchFamily="49" charset="-122"/>
              </a:rPr>
              <a:t>上帝說</a:t>
            </a:r>
            <a:r>
              <a:rPr lang="en-US" altLang="zh-TW" b="0" i="0" dirty="0">
                <a:solidFill>
                  <a:srgbClr val="FFFF00"/>
                </a:solidFill>
                <a:effectLst/>
                <a:latin typeface="KaiTi" panose="02010609060101010101" pitchFamily="49" charset="-122"/>
                <a:ea typeface="KaiTi" panose="02010609060101010101" pitchFamily="49" charset="-122"/>
              </a:rPr>
              <a:t>:</a:t>
            </a:r>
            <a:r>
              <a:rPr lang="zh-TW" altLang="en-US" b="0" i="0" dirty="0">
                <a:solidFill>
                  <a:srgbClr val="FFFF00"/>
                </a:solidFill>
                <a:effectLst/>
                <a:latin typeface="KaiTi" panose="02010609060101010101" pitchFamily="49" charset="-122"/>
                <a:ea typeface="KaiTi" panose="02010609060101010101" pitchFamily="49" charset="-122"/>
              </a:rPr>
              <a:t>眾水之間要有穹蒼</a:t>
            </a:r>
            <a:r>
              <a:rPr lang="en-US" altLang="zh-TW" b="0" i="0" dirty="0">
                <a:solidFill>
                  <a:srgbClr val="FFFF00"/>
                </a:solidFill>
                <a:effectLst/>
                <a:latin typeface="KaiTi" panose="02010609060101010101" pitchFamily="49" charset="-122"/>
                <a:ea typeface="KaiTi" panose="02010609060101010101" pitchFamily="49" charset="-122"/>
              </a:rPr>
              <a:t>,</a:t>
            </a:r>
            <a:r>
              <a:rPr lang="zh-TW" altLang="en-US" b="0" i="0" dirty="0">
                <a:solidFill>
                  <a:srgbClr val="FFFF00"/>
                </a:solidFill>
                <a:effectLst/>
                <a:latin typeface="KaiTi" panose="02010609060101010101" pitchFamily="49" charset="-122"/>
                <a:ea typeface="KaiTi" panose="02010609060101010101" pitchFamily="49" charset="-122"/>
              </a:rPr>
              <a:t>把水和水分開</a:t>
            </a:r>
            <a:r>
              <a:rPr lang="en-US" altLang="zh-TW" b="0" i="0" dirty="0">
                <a:solidFill>
                  <a:srgbClr val="FFFF00"/>
                </a:solidFill>
                <a:effectLst/>
                <a:latin typeface="KaiTi" panose="02010609060101010101" pitchFamily="49" charset="-122"/>
                <a:ea typeface="KaiTi" panose="02010609060101010101" pitchFamily="49" charset="-122"/>
              </a:rPr>
              <a:t>.</a:t>
            </a:r>
            <a:r>
              <a:rPr lang="zh-TW" altLang="en-US" b="0" i="0" dirty="0">
                <a:solidFill>
                  <a:srgbClr val="FFFF00"/>
                </a:solidFill>
                <a:effectLst/>
                <a:latin typeface="KaiTi" panose="02010609060101010101" pitchFamily="49" charset="-122"/>
                <a:ea typeface="KaiTi" panose="02010609060101010101" pitchFamily="49" charset="-122"/>
              </a:rPr>
              <a:t>上帝就造了穹蒼</a:t>
            </a:r>
            <a:r>
              <a:rPr lang="en-US" altLang="zh-TW" b="0" i="0" dirty="0">
                <a:solidFill>
                  <a:srgbClr val="FFFF00"/>
                </a:solidFill>
                <a:effectLst/>
                <a:latin typeface="KaiTi" panose="02010609060101010101" pitchFamily="49" charset="-122"/>
                <a:ea typeface="KaiTi" panose="02010609060101010101" pitchFamily="49" charset="-122"/>
              </a:rPr>
              <a:t>,</a:t>
            </a:r>
            <a:r>
              <a:rPr lang="zh-TW" altLang="en-US" b="0" i="0" dirty="0">
                <a:solidFill>
                  <a:srgbClr val="FFFF00"/>
                </a:solidFill>
                <a:effectLst/>
                <a:latin typeface="KaiTi" panose="02010609060101010101" pitchFamily="49" charset="-122"/>
                <a:ea typeface="KaiTi" panose="02010609060101010101" pitchFamily="49" charset="-122"/>
              </a:rPr>
              <a:t>把穹蒼以下的水和穹蒼以上的水分開</a:t>
            </a:r>
            <a:r>
              <a:rPr lang="en-US" altLang="zh-TW" b="0" i="0" dirty="0">
                <a:solidFill>
                  <a:srgbClr val="FFFF00"/>
                </a:solidFill>
                <a:effectLst/>
                <a:latin typeface="KaiTi" panose="02010609060101010101" pitchFamily="49" charset="-122"/>
                <a:ea typeface="KaiTi" panose="02010609060101010101" pitchFamily="49" charset="-122"/>
              </a:rPr>
              <a:t>.</a:t>
            </a:r>
            <a:r>
              <a:rPr lang="zh-TW" altLang="en-US" b="0" i="0" dirty="0">
                <a:solidFill>
                  <a:srgbClr val="FFFF00"/>
                </a:solidFill>
                <a:effectLst/>
                <a:latin typeface="KaiTi" panose="02010609060101010101" pitchFamily="49" charset="-122"/>
                <a:ea typeface="KaiTi" panose="02010609060101010101" pitchFamily="49" charset="-122"/>
              </a:rPr>
              <a:t>事就這樣成了</a:t>
            </a:r>
            <a:r>
              <a:rPr lang="en-US" altLang="zh-TW" b="0" i="0" dirty="0">
                <a:solidFill>
                  <a:srgbClr val="FFFF00"/>
                </a:solidFill>
                <a:effectLst/>
                <a:latin typeface="KaiTi" panose="02010609060101010101" pitchFamily="49" charset="-122"/>
                <a:ea typeface="KaiTi" panose="02010609060101010101" pitchFamily="49" charset="-122"/>
              </a:rPr>
              <a:t>.</a:t>
            </a:r>
            <a:r>
              <a:rPr lang="zh-TW" altLang="en-US" b="0" i="0" dirty="0">
                <a:solidFill>
                  <a:srgbClr val="FFFF00"/>
                </a:solidFill>
                <a:effectLst/>
                <a:latin typeface="KaiTi" panose="02010609060101010101" pitchFamily="49" charset="-122"/>
                <a:ea typeface="KaiTi" panose="02010609060101010101" pitchFamily="49" charset="-122"/>
              </a:rPr>
              <a:t>上帝稱穹蒼為天</a:t>
            </a:r>
            <a:r>
              <a:rPr lang="en-US" altLang="zh-TW" b="0" i="0" dirty="0">
                <a:solidFill>
                  <a:srgbClr val="FFFF00"/>
                </a:solidFill>
                <a:effectLst/>
                <a:latin typeface="KaiTi" panose="02010609060101010101" pitchFamily="49" charset="-122"/>
                <a:ea typeface="KaiTi" panose="02010609060101010101" pitchFamily="49" charset="-122"/>
              </a:rPr>
              <a:t>.</a:t>
            </a:r>
            <a:r>
              <a:rPr lang="zh-TW" altLang="en-US" b="0" i="0" dirty="0">
                <a:solidFill>
                  <a:srgbClr val="FFFF00"/>
                </a:solidFill>
                <a:effectLst/>
                <a:latin typeface="KaiTi" panose="02010609060101010101" pitchFamily="49" charset="-122"/>
                <a:ea typeface="KaiTi" panose="02010609060101010101" pitchFamily="49" charset="-122"/>
              </a:rPr>
              <a:t>有晚上</a:t>
            </a:r>
            <a:r>
              <a:rPr lang="en-US" altLang="zh-TW" b="0" i="0" dirty="0">
                <a:solidFill>
                  <a:srgbClr val="FFFF00"/>
                </a:solidFill>
                <a:effectLst/>
                <a:latin typeface="KaiTi" panose="02010609060101010101" pitchFamily="49" charset="-122"/>
                <a:ea typeface="KaiTi" panose="02010609060101010101" pitchFamily="49" charset="-122"/>
              </a:rPr>
              <a:t>,</a:t>
            </a:r>
            <a:r>
              <a:rPr lang="zh-TW" altLang="en-US" b="0" i="0" dirty="0">
                <a:solidFill>
                  <a:srgbClr val="FFFF00"/>
                </a:solidFill>
                <a:effectLst/>
                <a:latin typeface="KaiTi" panose="02010609060101010101" pitchFamily="49" charset="-122"/>
                <a:ea typeface="KaiTi" panose="02010609060101010101" pitchFamily="49" charset="-122"/>
              </a:rPr>
              <a:t>有早晨</a:t>
            </a:r>
            <a:r>
              <a:rPr lang="en-US" altLang="zh-TW" b="0" i="0" dirty="0">
                <a:solidFill>
                  <a:srgbClr val="FFFF00"/>
                </a:solidFill>
                <a:effectLst/>
                <a:latin typeface="KaiTi" panose="02010609060101010101" pitchFamily="49" charset="-122"/>
                <a:ea typeface="KaiTi" panose="02010609060101010101" pitchFamily="49" charset="-122"/>
              </a:rPr>
              <a:t>,</a:t>
            </a:r>
            <a:r>
              <a:rPr lang="zh-TW" altLang="en-US" b="0" i="0" dirty="0">
                <a:solidFill>
                  <a:srgbClr val="FFFF00"/>
                </a:solidFill>
                <a:effectLst/>
                <a:latin typeface="KaiTi" panose="02010609060101010101" pitchFamily="49" charset="-122"/>
                <a:ea typeface="KaiTi" panose="02010609060101010101" pitchFamily="49" charset="-122"/>
              </a:rPr>
              <a:t>這是第二日</a:t>
            </a:r>
            <a:r>
              <a:rPr lang="en-US" altLang="zh-TW" b="0" i="0" dirty="0">
                <a:solidFill>
                  <a:srgbClr val="FFFF00"/>
                </a:solidFill>
                <a:effectLst/>
                <a:latin typeface="KaiTi" panose="02010609060101010101" pitchFamily="49" charset="-122"/>
                <a:ea typeface="KaiTi" panose="02010609060101010101" pitchFamily="49" charset="-122"/>
              </a:rPr>
              <a:t>.</a:t>
            </a:r>
            <a:r>
              <a:rPr lang="zh-TW" altLang="en-US" b="0" i="0" dirty="0">
                <a:solidFill>
                  <a:srgbClr val="FFFF00"/>
                </a:solidFill>
                <a:effectLst/>
                <a:latin typeface="KaiTi" panose="02010609060101010101" pitchFamily="49" charset="-122"/>
                <a:ea typeface="KaiTi" panose="02010609060101010101" pitchFamily="49" charset="-122"/>
              </a:rPr>
              <a:t>上帝說</a:t>
            </a:r>
            <a:r>
              <a:rPr lang="en-US" altLang="zh-TW" b="0" i="0" dirty="0">
                <a:solidFill>
                  <a:srgbClr val="FFFF00"/>
                </a:solidFill>
                <a:effectLst/>
                <a:latin typeface="KaiTi" panose="02010609060101010101" pitchFamily="49" charset="-122"/>
                <a:ea typeface="KaiTi" panose="02010609060101010101" pitchFamily="49" charset="-122"/>
              </a:rPr>
              <a:t>:</a:t>
            </a:r>
            <a:r>
              <a:rPr lang="zh-TW" altLang="en-US" b="0" i="0" dirty="0">
                <a:solidFill>
                  <a:srgbClr val="FFFF00"/>
                </a:solidFill>
                <a:effectLst/>
                <a:latin typeface="KaiTi" panose="02010609060101010101" pitchFamily="49" charset="-122"/>
                <a:ea typeface="KaiTi" panose="02010609060101010101" pitchFamily="49" charset="-122"/>
              </a:rPr>
              <a:t>天下面的水要聚集在一處</a:t>
            </a:r>
            <a:r>
              <a:rPr lang="en-US" altLang="zh-TW" b="0" i="0" dirty="0">
                <a:solidFill>
                  <a:srgbClr val="FFFF00"/>
                </a:solidFill>
                <a:effectLst/>
                <a:latin typeface="KaiTi" panose="02010609060101010101" pitchFamily="49" charset="-122"/>
                <a:ea typeface="KaiTi" panose="02010609060101010101" pitchFamily="49" charset="-122"/>
              </a:rPr>
              <a:t>,</a:t>
            </a:r>
            <a:r>
              <a:rPr lang="zh-TW" altLang="en-US" b="0" i="0" dirty="0">
                <a:solidFill>
                  <a:srgbClr val="FFFF00"/>
                </a:solidFill>
                <a:effectLst/>
                <a:latin typeface="KaiTi" panose="02010609060101010101" pitchFamily="49" charset="-122"/>
                <a:ea typeface="KaiTi" panose="02010609060101010101" pitchFamily="49" charset="-122"/>
              </a:rPr>
              <a:t>使乾地露出來</a:t>
            </a:r>
            <a:r>
              <a:rPr lang="en-US" altLang="zh-TW" b="0" i="0" dirty="0">
                <a:solidFill>
                  <a:srgbClr val="FFFF00"/>
                </a:solidFill>
                <a:effectLst/>
                <a:latin typeface="KaiTi" panose="02010609060101010101" pitchFamily="49" charset="-122"/>
                <a:ea typeface="KaiTi" panose="02010609060101010101" pitchFamily="49" charset="-122"/>
              </a:rPr>
              <a:t>.</a:t>
            </a:r>
            <a:r>
              <a:rPr lang="zh-TW" altLang="en-US" b="0" i="0" dirty="0">
                <a:solidFill>
                  <a:srgbClr val="FFFF00"/>
                </a:solidFill>
                <a:effectLst/>
                <a:latin typeface="KaiTi" panose="02010609060101010101" pitchFamily="49" charset="-122"/>
                <a:ea typeface="KaiTi" panose="02010609060101010101" pitchFamily="49" charset="-122"/>
              </a:rPr>
              <a:t>事就這樣成了</a:t>
            </a:r>
            <a:r>
              <a:rPr lang="en-US" altLang="zh-TW" b="0" i="0" dirty="0">
                <a:solidFill>
                  <a:srgbClr val="FFFF00"/>
                </a:solidFill>
                <a:effectLst/>
                <a:latin typeface="KaiTi" panose="02010609060101010101" pitchFamily="49" charset="-122"/>
                <a:ea typeface="KaiTi" panose="02010609060101010101" pitchFamily="49" charset="-122"/>
              </a:rPr>
              <a:t>.</a:t>
            </a:r>
            <a:r>
              <a:rPr lang="zh-TW" altLang="en-US" b="0" i="0" dirty="0">
                <a:solidFill>
                  <a:srgbClr val="FFFF00"/>
                </a:solidFill>
                <a:effectLst/>
                <a:latin typeface="KaiTi" panose="02010609060101010101" pitchFamily="49" charset="-122"/>
                <a:ea typeface="KaiTi" panose="02010609060101010101" pitchFamily="49" charset="-122"/>
              </a:rPr>
              <a:t>上帝稱乾地為地</a:t>
            </a:r>
            <a:r>
              <a:rPr lang="en-US" altLang="zh-TW" dirty="0">
                <a:solidFill>
                  <a:srgbClr val="FFFF00"/>
                </a:solidFill>
                <a:effectLst/>
                <a:latin typeface="KaiTi" panose="02010609060101010101" pitchFamily="49" charset="-122"/>
                <a:ea typeface="KaiTi" panose="02010609060101010101" pitchFamily="49" charset="-122"/>
              </a:rPr>
              <a:t>,</a:t>
            </a:r>
            <a:r>
              <a:rPr lang="zh-TW" altLang="en-US" b="0" i="0" dirty="0">
                <a:solidFill>
                  <a:srgbClr val="FFFF00"/>
                </a:solidFill>
                <a:effectLst/>
                <a:latin typeface="KaiTi" panose="02010609060101010101" pitchFamily="49" charset="-122"/>
                <a:ea typeface="KaiTi" panose="02010609060101010101" pitchFamily="49" charset="-122"/>
              </a:rPr>
              <a:t>稱聚集在一起的水為海</a:t>
            </a:r>
            <a:r>
              <a:rPr lang="en-US" altLang="zh-TW" b="0" i="0" dirty="0">
                <a:solidFill>
                  <a:srgbClr val="FFFF00"/>
                </a:solidFill>
                <a:effectLst/>
                <a:latin typeface="KaiTi" panose="02010609060101010101" pitchFamily="49" charset="-122"/>
                <a:ea typeface="KaiTi" panose="02010609060101010101" pitchFamily="49" charset="-122"/>
              </a:rPr>
              <a:t>.</a:t>
            </a:r>
            <a:r>
              <a:rPr lang="zh-TW" altLang="en-US" b="0" i="0" dirty="0">
                <a:solidFill>
                  <a:srgbClr val="FFFF00"/>
                </a:solidFill>
                <a:effectLst/>
                <a:latin typeface="KaiTi" panose="02010609060101010101" pitchFamily="49" charset="-122"/>
                <a:ea typeface="KaiTi" panose="02010609060101010101" pitchFamily="49" charset="-122"/>
              </a:rPr>
              <a:t>上帝看為好的</a:t>
            </a:r>
            <a:r>
              <a:rPr lang="en-US" altLang="zh-TW" b="0" i="0" dirty="0">
                <a:solidFill>
                  <a:srgbClr val="FFFF00"/>
                </a:solidFill>
                <a:effectLst/>
                <a:latin typeface="KaiTi" panose="02010609060101010101" pitchFamily="49" charset="-122"/>
                <a:ea typeface="KaiTi" panose="02010609060101010101" pitchFamily="49" charset="-122"/>
              </a:rPr>
              <a:t>.</a:t>
            </a:r>
            <a:r>
              <a:rPr lang="zh-TW" altLang="en-US" b="0" i="0" dirty="0">
                <a:solidFill>
                  <a:srgbClr val="FFFF00"/>
                </a:solidFill>
                <a:effectLst/>
                <a:latin typeface="KaiTi" panose="02010609060101010101" pitchFamily="49" charset="-122"/>
                <a:ea typeface="KaiTi" panose="02010609060101010101" pitchFamily="49" charset="-122"/>
              </a:rPr>
              <a:t>上帝說</a:t>
            </a:r>
            <a:r>
              <a:rPr lang="en-US" altLang="zh-TW" b="0" i="0" dirty="0">
                <a:solidFill>
                  <a:srgbClr val="FFFF00"/>
                </a:solidFill>
                <a:effectLst/>
                <a:latin typeface="KaiTi" panose="02010609060101010101" pitchFamily="49" charset="-122"/>
                <a:ea typeface="KaiTi" panose="02010609060101010101" pitchFamily="49" charset="-122"/>
              </a:rPr>
              <a:t>:</a:t>
            </a:r>
            <a:r>
              <a:rPr lang="zh-TW" altLang="en-US" b="0" i="0" dirty="0">
                <a:solidFill>
                  <a:srgbClr val="FFFF00"/>
                </a:solidFill>
                <a:effectLst/>
                <a:latin typeface="KaiTi" panose="02010609060101010101" pitchFamily="49" charset="-122"/>
                <a:ea typeface="KaiTi" panose="02010609060101010101" pitchFamily="49" charset="-122"/>
              </a:rPr>
              <a:t>地要長出植物</a:t>
            </a:r>
            <a:r>
              <a:rPr lang="en-US" altLang="zh-TW" b="0" i="0" dirty="0">
                <a:solidFill>
                  <a:srgbClr val="FFFF00"/>
                </a:solidFill>
                <a:effectLst/>
                <a:latin typeface="KaiTi" panose="02010609060101010101" pitchFamily="49" charset="-122"/>
                <a:ea typeface="KaiTi" panose="02010609060101010101" pitchFamily="49" charset="-122"/>
              </a:rPr>
              <a:t>,</a:t>
            </a:r>
            <a:r>
              <a:rPr lang="zh-TW" altLang="en-US" b="0" i="0" dirty="0">
                <a:solidFill>
                  <a:srgbClr val="FFFF00"/>
                </a:solidFill>
                <a:effectLst/>
                <a:latin typeface="KaiTi" panose="02010609060101010101" pitchFamily="49" charset="-122"/>
                <a:ea typeface="KaiTi" panose="02010609060101010101" pitchFamily="49" charset="-122"/>
              </a:rPr>
              <a:t>就是含種子的五穀菜蔬</a:t>
            </a:r>
            <a:r>
              <a:rPr lang="en-US" altLang="zh-TW" b="0" i="0" dirty="0">
                <a:solidFill>
                  <a:srgbClr val="FFFF00"/>
                </a:solidFill>
                <a:effectLst/>
                <a:latin typeface="KaiTi" panose="02010609060101010101" pitchFamily="49" charset="-122"/>
                <a:ea typeface="KaiTi" panose="02010609060101010101" pitchFamily="49" charset="-122"/>
              </a:rPr>
              <a:t>,</a:t>
            </a:r>
            <a:r>
              <a:rPr lang="zh-TW" altLang="en-US" b="0" i="0" dirty="0">
                <a:solidFill>
                  <a:srgbClr val="FFFF00"/>
                </a:solidFill>
                <a:effectLst/>
                <a:latin typeface="KaiTi" panose="02010609060101010101" pitchFamily="49" charset="-122"/>
                <a:ea typeface="KaiTi" panose="02010609060101010101" pitchFamily="49" charset="-122"/>
              </a:rPr>
              <a:t>和會結果子</a:t>
            </a:r>
            <a:r>
              <a:rPr lang="en-US" altLang="zh-TW" b="0" i="0" dirty="0">
                <a:solidFill>
                  <a:srgbClr val="FFFF00"/>
                </a:solidFill>
                <a:effectLst/>
                <a:latin typeface="KaiTi" panose="02010609060101010101" pitchFamily="49" charset="-122"/>
                <a:ea typeface="KaiTi" panose="02010609060101010101" pitchFamily="49" charset="-122"/>
              </a:rPr>
              <a:t>,</a:t>
            </a:r>
            <a:r>
              <a:rPr lang="zh-TW" altLang="en-US" b="0" i="0" dirty="0">
                <a:solidFill>
                  <a:srgbClr val="FFFF00"/>
                </a:solidFill>
                <a:effectLst/>
                <a:latin typeface="KaiTi" panose="02010609060101010101" pitchFamily="49" charset="-122"/>
                <a:ea typeface="KaiTi" panose="02010609060101010101" pitchFamily="49" charset="-122"/>
              </a:rPr>
              <a:t>果子裏有種子的樹</a:t>
            </a:r>
            <a:r>
              <a:rPr lang="en-US" altLang="zh-TW" b="0" i="0" dirty="0">
                <a:solidFill>
                  <a:srgbClr val="FFFF00"/>
                </a:solidFill>
                <a:effectLst/>
                <a:latin typeface="KaiTi" panose="02010609060101010101" pitchFamily="49" charset="-122"/>
                <a:ea typeface="KaiTi" panose="02010609060101010101" pitchFamily="49" charset="-122"/>
              </a:rPr>
              <a:t>,</a:t>
            </a:r>
            <a:r>
              <a:rPr lang="zh-TW" altLang="en-US" b="0" i="0" dirty="0">
                <a:solidFill>
                  <a:srgbClr val="FFFF00"/>
                </a:solidFill>
                <a:effectLst/>
                <a:latin typeface="KaiTi" panose="02010609060101010101" pitchFamily="49" charset="-122"/>
                <a:ea typeface="KaiTi" panose="02010609060101010101" pitchFamily="49" charset="-122"/>
              </a:rPr>
              <a:t>在地上各從其類</a:t>
            </a:r>
            <a:r>
              <a:rPr lang="en-US" altLang="zh-TW" b="0" i="0" dirty="0">
                <a:solidFill>
                  <a:srgbClr val="FFFF00"/>
                </a:solidFill>
                <a:effectLst/>
                <a:latin typeface="KaiTi" panose="02010609060101010101" pitchFamily="49" charset="-122"/>
                <a:ea typeface="KaiTi" panose="02010609060101010101" pitchFamily="49" charset="-122"/>
              </a:rPr>
              <a:t>.</a:t>
            </a:r>
            <a:r>
              <a:rPr lang="zh-TW" altLang="en-US" b="0" i="0" dirty="0">
                <a:solidFill>
                  <a:srgbClr val="FFFF00"/>
                </a:solidFill>
                <a:effectLst/>
                <a:latin typeface="KaiTi" panose="02010609060101010101" pitchFamily="49" charset="-122"/>
                <a:ea typeface="KaiTi" panose="02010609060101010101" pitchFamily="49" charset="-122"/>
              </a:rPr>
              <a:t>事就這樣成了</a:t>
            </a:r>
            <a:r>
              <a:rPr lang="en-US" altLang="zh-TW" b="0" i="0" dirty="0">
                <a:solidFill>
                  <a:srgbClr val="FFFF00"/>
                </a:solidFill>
                <a:effectLst/>
                <a:latin typeface="KaiTi" panose="02010609060101010101" pitchFamily="49" charset="-122"/>
                <a:ea typeface="KaiTi" panose="02010609060101010101" pitchFamily="49" charset="-122"/>
              </a:rPr>
              <a:t>.</a:t>
            </a:r>
            <a:r>
              <a:rPr lang="zh-TW" altLang="en-US" b="0" i="0" dirty="0">
                <a:solidFill>
                  <a:srgbClr val="FFFF00"/>
                </a:solidFill>
                <a:effectLst/>
                <a:latin typeface="KaiTi" panose="02010609060101010101" pitchFamily="49" charset="-122"/>
                <a:ea typeface="KaiTi" panose="02010609060101010101" pitchFamily="49" charset="-122"/>
              </a:rPr>
              <a:t>於是地長出了植物</a:t>
            </a:r>
            <a:r>
              <a:rPr lang="en-US" altLang="zh-TW" b="0" i="0" dirty="0">
                <a:solidFill>
                  <a:srgbClr val="FFFF00"/>
                </a:solidFill>
                <a:effectLst/>
                <a:latin typeface="KaiTi" panose="02010609060101010101" pitchFamily="49" charset="-122"/>
                <a:ea typeface="KaiTi" panose="02010609060101010101" pitchFamily="49" charset="-122"/>
              </a:rPr>
              <a:t>:</a:t>
            </a:r>
            <a:r>
              <a:rPr lang="zh-TW" altLang="en-US" b="0" i="0" dirty="0">
                <a:solidFill>
                  <a:srgbClr val="FFFF00"/>
                </a:solidFill>
                <a:effectLst/>
                <a:latin typeface="KaiTi" panose="02010609060101010101" pitchFamily="49" charset="-122"/>
                <a:ea typeface="KaiTi" panose="02010609060101010101" pitchFamily="49" charset="-122"/>
              </a:rPr>
              <a:t>含種子的五穀菜蔬</a:t>
            </a:r>
            <a:r>
              <a:rPr lang="en-US" altLang="zh-TW" b="0" i="0" dirty="0">
                <a:solidFill>
                  <a:srgbClr val="FFFF00"/>
                </a:solidFill>
                <a:effectLst/>
                <a:latin typeface="KaiTi" panose="02010609060101010101" pitchFamily="49" charset="-122"/>
                <a:ea typeface="KaiTi" panose="02010609060101010101" pitchFamily="49" charset="-122"/>
              </a:rPr>
              <a:t>,</a:t>
            </a:r>
            <a:r>
              <a:rPr lang="zh-TW" altLang="en-US" b="0" i="0" dirty="0">
                <a:solidFill>
                  <a:srgbClr val="FFFF00"/>
                </a:solidFill>
                <a:effectLst/>
                <a:latin typeface="KaiTi" panose="02010609060101010101" pitchFamily="49" charset="-122"/>
                <a:ea typeface="KaiTi" panose="02010609060101010101" pitchFamily="49" charset="-122"/>
              </a:rPr>
              <a:t>各從其類</a:t>
            </a:r>
            <a:r>
              <a:rPr lang="en-US" altLang="zh-TW" b="0" i="0" dirty="0">
                <a:solidFill>
                  <a:srgbClr val="FFFF00"/>
                </a:solidFill>
                <a:effectLst/>
                <a:latin typeface="KaiTi" panose="02010609060101010101" pitchFamily="49" charset="-122"/>
                <a:ea typeface="KaiTi" panose="02010609060101010101" pitchFamily="49" charset="-122"/>
              </a:rPr>
              <a:t>;</a:t>
            </a:r>
            <a:r>
              <a:rPr lang="zh-TW" altLang="en-US" b="0" i="0" dirty="0">
                <a:solidFill>
                  <a:srgbClr val="FFFF00"/>
                </a:solidFill>
                <a:effectLst/>
                <a:latin typeface="KaiTi" panose="02010609060101010101" pitchFamily="49" charset="-122"/>
                <a:ea typeface="KaiTi" panose="02010609060101010101" pitchFamily="49" charset="-122"/>
              </a:rPr>
              <a:t>會結果子</a:t>
            </a:r>
            <a:r>
              <a:rPr lang="en-US" altLang="zh-TW" b="0" i="0" dirty="0">
                <a:solidFill>
                  <a:srgbClr val="FFFF00"/>
                </a:solidFill>
                <a:effectLst/>
                <a:latin typeface="KaiTi" panose="02010609060101010101" pitchFamily="49" charset="-122"/>
                <a:ea typeface="KaiTi" panose="02010609060101010101" pitchFamily="49" charset="-122"/>
              </a:rPr>
              <a:t>,</a:t>
            </a:r>
            <a:r>
              <a:rPr lang="zh-TW" altLang="en-US" b="0" i="0" dirty="0">
                <a:solidFill>
                  <a:srgbClr val="FFFF00"/>
                </a:solidFill>
                <a:effectLst/>
                <a:latin typeface="KaiTi" panose="02010609060101010101" pitchFamily="49" charset="-122"/>
                <a:ea typeface="KaiTi" panose="02010609060101010101" pitchFamily="49" charset="-122"/>
              </a:rPr>
              <a:t>果子裏有種子的樹</a:t>
            </a:r>
            <a:r>
              <a:rPr lang="en-US" altLang="zh-TW" b="0" i="0" dirty="0">
                <a:solidFill>
                  <a:srgbClr val="FFFF00"/>
                </a:solidFill>
                <a:effectLst/>
                <a:latin typeface="KaiTi" panose="02010609060101010101" pitchFamily="49" charset="-122"/>
                <a:ea typeface="KaiTi" panose="02010609060101010101" pitchFamily="49" charset="-122"/>
              </a:rPr>
              <a:t>,</a:t>
            </a:r>
            <a:r>
              <a:rPr lang="zh-TW" altLang="en-US" b="0" i="0" dirty="0">
                <a:solidFill>
                  <a:srgbClr val="FFFF00"/>
                </a:solidFill>
                <a:effectLst/>
                <a:latin typeface="KaiTi" panose="02010609060101010101" pitchFamily="49" charset="-122"/>
                <a:ea typeface="KaiTi" panose="02010609060101010101" pitchFamily="49" charset="-122"/>
              </a:rPr>
              <a:t>各從其類</a:t>
            </a:r>
            <a:r>
              <a:rPr lang="en-US" altLang="zh-TW" b="0" i="0" dirty="0">
                <a:solidFill>
                  <a:srgbClr val="FFFF00"/>
                </a:solidFill>
                <a:effectLst/>
                <a:latin typeface="KaiTi" panose="02010609060101010101" pitchFamily="49" charset="-122"/>
                <a:ea typeface="KaiTi" panose="02010609060101010101" pitchFamily="49" charset="-122"/>
              </a:rPr>
              <a:t>.</a:t>
            </a:r>
            <a:r>
              <a:rPr lang="zh-TW" altLang="en-US" b="0" i="0" dirty="0">
                <a:solidFill>
                  <a:srgbClr val="FFFF00"/>
                </a:solidFill>
                <a:effectLst/>
                <a:latin typeface="KaiTi" panose="02010609060101010101" pitchFamily="49" charset="-122"/>
                <a:ea typeface="KaiTi" panose="02010609060101010101" pitchFamily="49" charset="-122"/>
              </a:rPr>
              <a:t>上帝看為好的</a:t>
            </a:r>
            <a:r>
              <a:rPr lang="en-US" altLang="zh-TW" b="0" i="0" dirty="0">
                <a:solidFill>
                  <a:srgbClr val="FFFF00"/>
                </a:solidFill>
                <a:effectLst/>
                <a:latin typeface="KaiTi" panose="02010609060101010101" pitchFamily="49" charset="-122"/>
                <a:ea typeface="KaiTi" panose="02010609060101010101" pitchFamily="49" charset="-122"/>
              </a:rPr>
              <a:t>.</a:t>
            </a:r>
            <a:r>
              <a:rPr lang="zh-TW" altLang="en-US" b="0" i="0" dirty="0">
                <a:solidFill>
                  <a:srgbClr val="FFFF00"/>
                </a:solidFill>
                <a:effectLst/>
                <a:latin typeface="KaiTi" panose="02010609060101010101" pitchFamily="49" charset="-122"/>
                <a:ea typeface="KaiTi" panose="02010609060101010101" pitchFamily="49" charset="-122"/>
              </a:rPr>
              <a:t>有晚上</a:t>
            </a:r>
            <a:r>
              <a:rPr lang="en-US" altLang="zh-TW" b="0" i="0" dirty="0">
                <a:solidFill>
                  <a:srgbClr val="FFFF00"/>
                </a:solidFill>
                <a:effectLst/>
                <a:latin typeface="KaiTi" panose="02010609060101010101" pitchFamily="49" charset="-122"/>
                <a:ea typeface="KaiTi" panose="02010609060101010101" pitchFamily="49" charset="-122"/>
              </a:rPr>
              <a:t>,</a:t>
            </a:r>
            <a:r>
              <a:rPr lang="zh-TW" altLang="en-US" b="0" i="0" dirty="0">
                <a:solidFill>
                  <a:srgbClr val="FFFF00"/>
                </a:solidFill>
                <a:effectLst/>
                <a:latin typeface="KaiTi" panose="02010609060101010101" pitchFamily="49" charset="-122"/>
                <a:ea typeface="KaiTi" panose="02010609060101010101" pitchFamily="49" charset="-122"/>
              </a:rPr>
              <a:t>有早晨</a:t>
            </a:r>
            <a:r>
              <a:rPr lang="en-US" altLang="zh-TW" b="0" i="0" dirty="0">
                <a:solidFill>
                  <a:srgbClr val="FFFF00"/>
                </a:solidFill>
                <a:effectLst/>
                <a:latin typeface="KaiTi" panose="02010609060101010101" pitchFamily="49" charset="-122"/>
                <a:ea typeface="KaiTi" panose="02010609060101010101" pitchFamily="49" charset="-122"/>
              </a:rPr>
              <a:t>,</a:t>
            </a:r>
            <a:r>
              <a:rPr lang="zh-TW" altLang="en-US" b="0" i="0" dirty="0">
                <a:solidFill>
                  <a:srgbClr val="FFFF00"/>
                </a:solidFill>
                <a:effectLst/>
                <a:latin typeface="KaiTi" panose="02010609060101010101" pitchFamily="49" charset="-122"/>
                <a:ea typeface="KaiTi" panose="02010609060101010101" pitchFamily="49" charset="-122"/>
              </a:rPr>
              <a:t>這是第三日</a:t>
            </a:r>
            <a:r>
              <a:rPr lang="en-US" altLang="zh-TW" b="0" i="0" dirty="0">
                <a:solidFill>
                  <a:srgbClr val="FFFF00"/>
                </a:solidFill>
                <a:effectLst/>
                <a:latin typeface="KaiTi" panose="02010609060101010101" pitchFamily="49" charset="-122"/>
                <a:ea typeface="KaiTi" panose="02010609060101010101" pitchFamily="49" charset="-122"/>
              </a:rPr>
              <a:t>.</a:t>
            </a:r>
            <a:endParaRPr lang="en-US" altLang="zh-CN" dirty="0">
              <a:latin typeface="Times New Roman" pitchFamily="18" charset="0"/>
              <a:ea typeface="宋体" pitchFamily="2" charset="-122"/>
              <a:cs typeface="Times New Roman" pitchFamily="18" charset="0"/>
            </a:endParaRPr>
          </a:p>
        </p:txBody>
      </p:sp>
    </p:spTree>
    <p:extLst>
      <p:ext uri="{BB962C8B-B14F-4D97-AF65-F5344CB8AC3E}">
        <p14:creationId xmlns:p14="http://schemas.microsoft.com/office/powerpoint/2010/main" val="38446053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533400"/>
          </a:xfrm>
        </p:spPr>
        <p:txBody>
          <a:bodyPr anchorCtr="0"/>
          <a:lstStyle/>
          <a:p>
            <a:pPr eaLnBrk="1" hangingPunct="1">
              <a:defRPr/>
            </a:pPr>
            <a:r>
              <a:rPr lang="en-US" altLang="zh-CN" sz="4800" dirty="0">
                <a:solidFill>
                  <a:srgbClr val="FFFF00"/>
                </a:solidFill>
                <a:latin typeface="Times New Roman" panose="02020603050405020304" pitchFamily="18" charset="0"/>
                <a:ea typeface="DFKai-SB" pitchFamily="65" charset="-120"/>
                <a:cs typeface="Times New Roman" panose="02020603050405020304" pitchFamily="18" charset="0"/>
              </a:rPr>
              <a:t>3.</a:t>
            </a:r>
            <a:r>
              <a:rPr lang="zh-CN" altLang="en-US" sz="4800" dirty="0">
                <a:solidFill>
                  <a:srgbClr val="FFFF00"/>
                </a:solidFill>
                <a:latin typeface="Times New Roman" panose="02020603050405020304" pitchFamily="18" charset="0"/>
                <a:ea typeface="DFKai-SB" pitchFamily="65" charset="-120"/>
                <a:cs typeface="Times New Roman" panose="02020603050405020304" pitchFamily="18" charset="0"/>
              </a:rPr>
              <a:t>今天我们压力的考验</a:t>
            </a:r>
            <a:endParaRPr lang="en-US" altLang="zh-CN" sz="4800" dirty="0">
              <a:solidFill>
                <a:srgbClr val="FFFF00"/>
              </a:solidFill>
              <a:latin typeface="Times New Roman" panose="02020603050405020304" pitchFamily="18" charset="0"/>
              <a:ea typeface="DFKai-SB" pitchFamily="65" charset="-120"/>
              <a:cs typeface="Times New Roman" panose="02020603050405020304" pitchFamily="18" charset="0"/>
            </a:endParaRPr>
          </a:p>
        </p:txBody>
      </p:sp>
      <p:sp>
        <p:nvSpPr>
          <p:cNvPr id="3" name="Content Placeholder 2"/>
          <p:cNvSpPr>
            <a:spLocks noGrp="1"/>
          </p:cNvSpPr>
          <p:nvPr>
            <p:ph idx="4294967295"/>
          </p:nvPr>
        </p:nvSpPr>
        <p:spPr>
          <a:xfrm>
            <a:off x="0" y="609600"/>
            <a:ext cx="9144000" cy="6248400"/>
          </a:xfrm>
        </p:spPr>
        <p:txBody>
          <a:bodyPr>
            <a:normAutofit fontScale="92500" lnSpcReduction="10000"/>
          </a:bodyPr>
          <a:lstStyle/>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外面很成功</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内心有充满压力无奈</a:t>
            </a:r>
            <a:endParaRPr lang="en-US" altLang="zh-CN" sz="4400" dirty="0">
              <a:latin typeface="Times New Roman" pitchFamily="18" charset="0"/>
              <a:ea typeface="DFKai-SB" pitchFamily="65" charset="-120"/>
              <a:cs typeface="Times New Roman" pitchFamily="18" charset="0"/>
            </a:endParaRPr>
          </a:p>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事情没完没了</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做起来有一头烟的感觉</a:t>
            </a:r>
            <a:endParaRPr lang="en-US" altLang="zh-CN" sz="4400" dirty="0">
              <a:latin typeface="Times New Roman" pitchFamily="18" charset="0"/>
              <a:ea typeface="DFKai-SB" pitchFamily="65" charset="-120"/>
              <a:cs typeface="Times New Roman" pitchFamily="18" charset="0"/>
            </a:endParaRPr>
          </a:p>
          <a:p>
            <a:pPr>
              <a:lnSpc>
                <a:spcPct val="90000"/>
              </a:lnSpc>
              <a:buBlip>
                <a:blip r:embed="rId2"/>
              </a:buBlip>
              <a:defRPr/>
            </a:pPr>
            <a:r>
              <a:rPr lang="zh-TW" altLang="en-US" sz="4400" dirty="0">
                <a:solidFill>
                  <a:srgbClr val="FFFF00"/>
                </a:solidFill>
                <a:latin typeface="Times New Roman" pitchFamily="18" charset="0"/>
                <a:ea typeface="DFKai-SB" pitchFamily="65" charset="-120"/>
                <a:cs typeface="Times New Roman" pitchFamily="18" charset="0"/>
              </a:rPr>
              <a:t>我們</a:t>
            </a:r>
            <a:r>
              <a:rPr lang="zh-CN" altLang="en-US" sz="4400" dirty="0">
                <a:solidFill>
                  <a:srgbClr val="FFFF00"/>
                </a:solidFill>
                <a:latin typeface="Times New Roman" pitchFamily="18" charset="0"/>
                <a:ea typeface="DFKai-SB" pitchFamily="65" charset="-120"/>
                <a:cs typeface="Times New Roman" pitchFamily="18" charset="0"/>
              </a:rPr>
              <a:t>四面被</a:t>
            </a:r>
            <a:r>
              <a:rPr lang="zh-TW" altLang="en-US" sz="4400" dirty="0">
                <a:solidFill>
                  <a:srgbClr val="FFFF00"/>
                </a:solidFill>
                <a:latin typeface="Times New Roman" pitchFamily="18" charset="0"/>
                <a:ea typeface="DFKai-SB" pitchFamily="65" charset="-120"/>
                <a:cs typeface="Times New Roman" pitchFamily="18" charset="0"/>
              </a:rPr>
              <a:t>困</a:t>
            </a:r>
            <a:r>
              <a:rPr lang="en-US" altLang="zh-TW" sz="4400" dirty="0">
                <a:solidFill>
                  <a:srgbClr val="FFFF00"/>
                </a:solidFill>
                <a:latin typeface="Times New Roman" pitchFamily="18" charset="0"/>
                <a:ea typeface="DFKai-SB" pitchFamily="65" charset="-120"/>
                <a:cs typeface="Times New Roman" pitchFamily="18" charset="0"/>
              </a:rPr>
              <a:t>…</a:t>
            </a:r>
            <a:r>
              <a:rPr lang="zh-TW" altLang="en-US" sz="4400" dirty="0">
                <a:solidFill>
                  <a:srgbClr val="FFFF00"/>
                </a:solidFill>
                <a:latin typeface="Times New Roman" pitchFamily="18" charset="0"/>
                <a:ea typeface="DFKai-SB" pitchFamily="65" charset="-120"/>
                <a:cs typeface="Times New Roman" pitchFamily="18" charset="0"/>
              </a:rPr>
              <a:t>內心</a:t>
            </a:r>
            <a:r>
              <a:rPr lang="zh-CN" altLang="en-US" sz="4400" dirty="0">
                <a:solidFill>
                  <a:srgbClr val="FFFF00"/>
                </a:solidFill>
                <a:latin typeface="Times New Roman" pitchFamily="18" charset="0"/>
                <a:ea typeface="DFKai-SB" pitchFamily="65" charset="-120"/>
                <a:cs typeface="Times New Roman" pitchFamily="18" charset="0"/>
              </a:rPr>
              <a:t>迷茫</a:t>
            </a:r>
            <a:r>
              <a:rPr lang="en-US" altLang="zh-CN" sz="4400" dirty="0">
                <a:solidFill>
                  <a:srgbClr val="FFFF00"/>
                </a:solidFill>
                <a:latin typeface="Times New Roman" pitchFamily="18" charset="0"/>
                <a:ea typeface="DFKai-SB" pitchFamily="65" charset="-120"/>
                <a:cs typeface="Times New Roman" pitchFamily="18" charset="0"/>
              </a:rPr>
              <a:t>…</a:t>
            </a:r>
            <a:r>
              <a:rPr lang="zh-CN" altLang="en-US" sz="4400" dirty="0">
                <a:solidFill>
                  <a:srgbClr val="FFFF00"/>
                </a:solidFill>
                <a:latin typeface="Times New Roman" pitchFamily="18" charset="0"/>
                <a:ea typeface="DFKai-SB" pitchFamily="65" charset="-120"/>
                <a:cs typeface="Times New Roman" pitchFamily="18" charset="0"/>
              </a:rPr>
              <a:t>被追打</a:t>
            </a:r>
            <a:r>
              <a:rPr lang="en-US" altLang="zh-CN" sz="4400" dirty="0">
                <a:solidFill>
                  <a:srgbClr val="FFFF00"/>
                </a:solidFill>
                <a:latin typeface="Times New Roman" pitchFamily="18" charset="0"/>
                <a:ea typeface="DFKai-SB" pitchFamily="65" charset="-120"/>
                <a:cs typeface="Times New Roman" pitchFamily="18" charset="0"/>
              </a:rPr>
              <a:t>…</a:t>
            </a:r>
            <a:r>
              <a:rPr lang="zh-CN" altLang="en-US" sz="4400" dirty="0">
                <a:solidFill>
                  <a:srgbClr val="FFFF00"/>
                </a:solidFill>
                <a:latin typeface="Times New Roman" pitchFamily="18" charset="0"/>
                <a:ea typeface="DFKai-SB" pitchFamily="65" charset="-120"/>
                <a:cs typeface="Times New Roman" pitchFamily="18" charset="0"/>
              </a:rPr>
              <a:t>被</a:t>
            </a:r>
            <a:r>
              <a:rPr lang="zh-TW" altLang="en-US" sz="4400" dirty="0">
                <a:solidFill>
                  <a:srgbClr val="FFFF00"/>
                </a:solidFill>
                <a:latin typeface="Times New Roman" pitchFamily="18" charset="0"/>
                <a:ea typeface="DFKai-SB" pitchFamily="65" charset="-120"/>
                <a:cs typeface="Times New Roman" pitchFamily="18" charset="0"/>
              </a:rPr>
              <a:t>擊倒在地</a:t>
            </a:r>
            <a:r>
              <a:rPr lang="en-US" altLang="zh-TW" sz="4400" dirty="0">
                <a:solidFill>
                  <a:srgbClr val="FFFF00"/>
                </a:solidFill>
                <a:latin typeface="Times New Roman" pitchFamily="18" charset="0"/>
                <a:ea typeface="DFKai-SB" pitchFamily="65" charset="-120"/>
                <a:cs typeface="Times New Roman" pitchFamily="18" charset="0"/>
              </a:rPr>
              <a:t>…</a:t>
            </a:r>
            <a:r>
              <a:rPr lang="zh-CN" altLang="en-US" sz="4400" dirty="0">
                <a:solidFill>
                  <a:srgbClr val="FFFF00"/>
                </a:solidFill>
                <a:latin typeface="Times New Roman" pitchFamily="18" charset="0"/>
                <a:ea typeface="DFKai-SB" pitchFamily="65" charset="-120"/>
                <a:cs typeface="Times New Roman" pitchFamily="18" charset="0"/>
              </a:rPr>
              <a:t> </a:t>
            </a:r>
            <a:r>
              <a:rPr lang="zh-CN" altLang="en-US" sz="2800" dirty="0">
                <a:latin typeface="Times New Roman" pitchFamily="18" charset="0"/>
                <a:ea typeface="DFKai-SB" pitchFamily="65" charset="-120"/>
                <a:cs typeface="Times New Roman" pitchFamily="18" charset="0"/>
              </a:rPr>
              <a:t>林后</a:t>
            </a:r>
            <a:r>
              <a:rPr lang="en-US" altLang="zh-CN" sz="2800" dirty="0">
                <a:latin typeface="Times New Roman" pitchFamily="18" charset="0"/>
                <a:ea typeface="DFKai-SB" pitchFamily="65" charset="-120"/>
                <a:cs typeface="Times New Roman" pitchFamily="18" charset="0"/>
              </a:rPr>
              <a:t>4:8,9</a:t>
            </a:r>
            <a:endParaRPr lang="en-US" altLang="zh-CN" sz="4400" dirty="0">
              <a:latin typeface="Times New Roman" pitchFamily="18" charset="0"/>
              <a:ea typeface="DFKai-SB" pitchFamily="65" charset="-120"/>
              <a:cs typeface="Times New Roman" pitchFamily="18" charset="0"/>
            </a:endParaRPr>
          </a:p>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二、三十年来</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大众心理学</a:t>
            </a:r>
            <a:r>
              <a:rPr lang="en-US" altLang="zh-CN" sz="4400" dirty="0">
                <a:latin typeface="Times New Roman" pitchFamily="18" charset="0"/>
                <a:ea typeface="DFKai-SB" pitchFamily="65" charset="-120"/>
                <a:cs typeface="Times New Roman" pitchFamily="18" charset="0"/>
              </a:rPr>
              <a:t>》</a:t>
            </a:r>
            <a:r>
              <a:rPr lang="en-US" altLang="zh-CN" sz="4000" dirty="0">
                <a:latin typeface="Times New Roman" pitchFamily="18" charset="0"/>
                <a:ea typeface="DFKai-SB" pitchFamily="65" charset="-120"/>
                <a:cs typeface="Times New Roman" pitchFamily="18" charset="0"/>
              </a:rPr>
              <a:t>Pop-Psychology</a:t>
            </a:r>
            <a:r>
              <a:rPr lang="en-US" altLang="zh-CN" sz="4400" dirty="0">
                <a:latin typeface="Times New Roman" pitchFamily="18" charset="0"/>
                <a:ea typeface="DFKai-SB" pitchFamily="65" charset="-120"/>
                <a:cs typeface="Times New Roman" pitchFamily="18" charset="0"/>
              </a:rPr>
              <a:t> </a:t>
            </a:r>
            <a:r>
              <a:rPr lang="zh-CN" altLang="en-US" sz="4400" dirty="0">
                <a:latin typeface="Times New Roman" pitchFamily="18" charset="0"/>
                <a:ea typeface="DFKai-SB" pitchFamily="65" charset="-120"/>
                <a:cs typeface="Times New Roman" pitchFamily="18" charset="0"/>
              </a:rPr>
              <a:t>鼓励用</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过度补偿</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矫枉过正</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心态 </a:t>
            </a:r>
            <a:r>
              <a:rPr lang="en-US" altLang="zh-CN" sz="3600" dirty="0">
                <a:latin typeface="Times New Roman" pitchFamily="18" charset="0"/>
                <a:ea typeface="DFKai-SB" pitchFamily="65" charset="-120"/>
                <a:cs typeface="Times New Roman" pitchFamily="18" charset="0"/>
              </a:rPr>
              <a:t>Over- compensation</a:t>
            </a:r>
            <a:r>
              <a:rPr lang="zh-CN" altLang="en-US" sz="3600" dirty="0">
                <a:latin typeface="Times New Roman" pitchFamily="18" charset="0"/>
                <a:ea typeface="DFKai-SB" pitchFamily="65" charset="-120"/>
                <a:cs typeface="Times New Roman" pitchFamily="18" charset="0"/>
              </a:rPr>
              <a:t> </a:t>
            </a:r>
            <a:r>
              <a:rPr lang="zh-CN" altLang="en-US" sz="4400" dirty="0">
                <a:latin typeface="Times New Roman" pitchFamily="18" charset="0"/>
                <a:ea typeface="DFKai-SB" pitchFamily="65" charset="-120"/>
                <a:cs typeface="Times New Roman" pitchFamily="18" charset="0"/>
              </a:rPr>
              <a:t>来应付压力、歧视、与无奈</a:t>
            </a:r>
            <a:endParaRPr lang="en-US" altLang="zh-CN" sz="4400" dirty="0">
              <a:latin typeface="Times New Roman" pitchFamily="18" charset="0"/>
              <a:ea typeface="DFKai-SB" pitchFamily="65" charset="-120"/>
              <a:cs typeface="Times New Roman" pitchFamily="18" charset="0"/>
            </a:endParaRPr>
          </a:p>
          <a:p>
            <a:pPr eaLnBrk="1" hangingPunct="1">
              <a:lnSpc>
                <a:spcPct val="90000"/>
              </a:lnSpc>
              <a:buBlip>
                <a:blip r:embed="rId2"/>
              </a:buBlip>
              <a:defRPr/>
            </a:pPr>
            <a:r>
              <a:rPr lang="en-US" altLang="zh-CN" sz="4400" dirty="0">
                <a:latin typeface="Times New Roman" pitchFamily="18" charset="0"/>
                <a:ea typeface="DFKai-SB" pitchFamily="65" charset="-120"/>
                <a:cs typeface="Times New Roman" pitchFamily="18" charset="0"/>
              </a:rPr>
              <a:t>Fat is Beautiful</a:t>
            </a:r>
          </a:p>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圣经好像不是这么说</a:t>
            </a:r>
            <a:endParaRPr lang="en-US" altLang="zh-CN" sz="4400" dirty="0">
              <a:latin typeface="Times New Roman" pitchFamily="18" charset="0"/>
              <a:ea typeface="宋体" pitchFamily="2" charset="-122"/>
              <a:cs typeface="Times New Roman" pitchFamily="18" charset="0"/>
            </a:endParaRPr>
          </a:p>
        </p:txBody>
      </p:sp>
    </p:spTree>
    <p:extLst>
      <p:ext uri="{BB962C8B-B14F-4D97-AF65-F5344CB8AC3E}">
        <p14:creationId xmlns:p14="http://schemas.microsoft.com/office/powerpoint/2010/main" val="915295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6438605" y="1983130"/>
            <a:ext cx="19230680" cy="926757"/>
          </a:xfrm>
        </p:spPr>
        <p:txBody>
          <a:bodyPr anchorCtr="0"/>
          <a:lstStyle/>
          <a:p>
            <a:pPr eaLnBrk="1" hangingPunct="1">
              <a:defRPr/>
            </a:pPr>
            <a:endParaRPr lang="en-US" altLang="zh-CN" sz="4800" dirty="0">
              <a:solidFill>
                <a:srgbClr val="FFFF00"/>
              </a:solidFill>
              <a:latin typeface="DFKai-SB" pitchFamily="65" charset="-120"/>
              <a:ea typeface="DFKai-SB" pitchFamily="65" charset="-120"/>
            </a:endParaRPr>
          </a:p>
        </p:txBody>
      </p:sp>
      <p:sp>
        <p:nvSpPr>
          <p:cNvPr id="3" name="Content Placeholder 2"/>
          <p:cNvSpPr>
            <a:spLocks noGrp="1"/>
          </p:cNvSpPr>
          <p:nvPr>
            <p:ph idx="4294967295"/>
          </p:nvPr>
        </p:nvSpPr>
        <p:spPr>
          <a:xfrm>
            <a:off x="-3500438" y="-1223964"/>
            <a:ext cx="12644438" cy="8081963"/>
          </a:xfrm>
        </p:spPr>
        <p:txBody>
          <a:bodyPr>
            <a:normAutofit/>
          </a:bodyPr>
          <a:lstStyle/>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 </a:t>
            </a:r>
            <a:endParaRPr lang="en-US" altLang="zh-CN" sz="4400" dirty="0">
              <a:latin typeface="Times New Roman" pitchFamily="18" charset="0"/>
              <a:ea typeface="宋体" pitchFamily="2" charset="-122"/>
              <a:cs typeface="Times New Roman" pitchFamily="18" charset="0"/>
            </a:endParaRPr>
          </a:p>
        </p:txBody>
      </p:sp>
      <p:pic>
        <p:nvPicPr>
          <p:cNvPr id="1026" name="Picture 2" descr="American Greetings Rubber Pig Fat Is Beautiful Paperweight | eBay">
            <a:extLst>
              <a:ext uri="{FF2B5EF4-FFF2-40B4-BE49-F238E27FC236}">
                <a16:creationId xmlns:a16="http://schemas.microsoft.com/office/drawing/2014/main" id="{9039565F-8BA0-46C2-AFF9-1FF8CC05C74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5275385" cy="41148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Fat is Beautiful Zine by Crystal Hartman – The Bullish Store">
            <a:extLst>
              <a:ext uri="{FF2B5EF4-FFF2-40B4-BE49-F238E27FC236}">
                <a16:creationId xmlns:a16="http://schemas.microsoft.com/office/drawing/2014/main" id="{B2867E73-643E-4765-88EE-07FC7A0727D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57800" y="1622098"/>
            <a:ext cx="3886200" cy="51882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04970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609600"/>
          </a:xfrm>
        </p:spPr>
        <p:txBody>
          <a:bodyPr anchorCtr="0"/>
          <a:lstStyle/>
          <a:p>
            <a:pPr eaLnBrk="1" hangingPunct="1">
              <a:defRPr/>
            </a:pPr>
            <a:r>
              <a:rPr lang="en-US" altLang="zh-CN" dirty="0">
                <a:solidFill>
                  <a:srgbClr val="FFFF00"/>
                </a:solidFill>
                <a:latin typeface="Times New Roman" panose="02020603050405020304" pitchFamily="18" charset="0"/>
                <a:ea typeface="DFKai-SB" pitchFamily="65" charset="-120"/>
                <a:cs typeface="Times New Roman" panose="02020603050405020304" pitchFamily="18" charset="0"/>
              </a:rPr>
              <a:t>3.</a:t>
            </a:r>
            <a:r>
              <a:rPr lang="zh-CN" altLang="en-US" dirty="0">
                <a:solidFill>
                  <a:srgbClr val="FFFF00"/>
                </a:solidFill>
                <a:latin typeface="Times New Roman" panose="02020603050405020304" pitchFamily="18" charset="0"/>
                <a:ea typeface="DFKai-SB" pitchFamily="65" charset="-120"/>
                <a:cs typeface="Times New Roman" panose="02020603050405020304" pitchFamily="18" charset="0"/>
              </a:rPr>
              <a:t>压力的考验</a:t>
            </a:r>
            <a:endParaRPr lang="en-US" altLang="zh-CN" dirty="0">
              <a:solidFill>
                <a:srgbClr val="FFFF00"/>
              </a:solidFill>
              <a:latin typeface="Times New Roman" panose="02020603050405020304" pitchFamily="18" charset="0"/>
              <a:ea typeface="DFKai-SB" pitchFamily="65" charset="-120"/>
              <a:cs typeface="Times New Roman" panose="02020603050405020304" pitchFamily="18" charset="0"/>
            </a:endParaRPr>
          </a:p>
        </p:txBody>
      </p:sp>
      <p:sp>
        <p:nvSpPr>
          <p:cNvPr id="3" name="Content Placeholder 2"/>
          <p:cNvSpPr>
            <a:spLocks noGrp="1"/>
          </p:cNvSpPr>
          <p:nvPr>
            <p:ph idx="4294967295"/>
          </p:nvPr>
        </p:nvSpPr>
        <p:spPr>
          <a:xfrm>
            <a:off x="-76200" y="609600"/>
            <a:ext cx="9372600" cy="6248400"/>
          </a:xfrm>
        </p:spPr>
        <p:txBody>
          <a:bodyPr>
            <a:normAutofit/>
          </a:bodyPr>
          <a:lstStyle/>
          <a:p>
            <a:pPr>
              <a:lnSpc>
                <a:spcPct val="90000"/>
              </a:lnSpc>
              <a:buBlip>
                <a:blip r:embed="rId2"/>
              </a:buBlip>
              <a:defRPr/>
            </a:pPr>
            <a:r>
              <a:rPr lang="zh-CN" altLang="en-US" sz="4400" dirty="0">
                <a:latin typeface="Times New Roman" pitchFamily="18" charset="0"/>
                <a:ea typeface="DFKai-SB" pitchFamily="65" charset="-120"/>
                <a:cs typeface="Times New Roman" pitchFamily="18" charset="0"/>
              </a:rPr>
              <a:t>当</a:t>
            </a:r>
            <a:r>
              <a:rPr lang="zh-TW" altLang="en-US" sz="4400" dirty="0">
                <a:latin typeface="Times New Roman" pitchFamily="18" charset="0"/>
                <a:ea typeface="DFKai-SB" pitchFamily="65" charset="-120"/>
                <a:cs typeface="Times New Roman" pitchFamily="18" charset="0"/>
              </a:rPr>
              <a:t>我們</a:t>
            </a:r>
            <a:r>
              <a:rPr lang="zh-CN" altLang="en-US" sz="4400" dirty="0">
                <a:solidFill>
                  <a:srgbClr val="FFFF00"/>
                </a:solidFill>
                <a:latin typeface="Times New Roman" pitchFamily="18" charset="0"/>
                <a:ea typeface="DFKai-SB" pitchFamily="65" charset="-120"/>
                <a:cs typeface="Times New Roman" pitchFamily="18" charset="0"/>
              </a:rPr>
              <a:t>四面被</a:t>
            </a:r>
            <a:r>
              <a:rPr lang="zh-TW" altLang="en-US" sz="4400" dirty="0">
                <a:solidFill>
                  <a:srgbClr val="FFFF00"/>
                </a:solidFill>
                <a:latin typeface="Times New Roman" pitchFamily="18" charset="0"/>
                <a:ea typeface="DFKai-SB" pitchFamily="65" charset="-120"/>
                <a:cs typeface="Times New Roman" pitchFamily="18" charset="0"/>
              </a:rPr>
              <a:t>困</a:t>
            </a:r>
            <a:r>
              <a:rPr lang="en-US" altLang="zh-TW" sz="4400" dirty="0">
                <a:solidFill>
                  <a:srgbClr val="FFFF00"/>
                </a:solidFill>
                <a:latin typeface="Times New Roman" pitchFamily="18" charset="0"/>
                <a:ea typeface="DFKai-SB" pitchFamily="65" charset="-120"/>
                <a:cs typeface="Times New Roman" pitchFamily="18" charset="0"/>
              </a:rPr>
              <a:t>…</a:t>
            </a:r>
            <a:r>
              <a:rPr lang="zh-TW" altLang="en-US" sz="4400" dirty="0">
                <a:solidFill>
                  <a:srgbClr val="FFFF00"/>
                </a:solidFill>
                <a:latin typeface="Times New Roman" pitchFamily="18" charset="0"/>
                <a:ea typeface="DFKai-SB" pitchFamily="65" charset="-120"/>
                <a:cs typeface="Times New Roman" pitchFamily="18" charset="0"/>
              </a:rPr>
              <a:t>內心</a:t>
            </a:r>
            <a:r>
              <a:rPr lang="zh-CN" altLang="en-US" sz="4400" dirty="0">
                <a:solidFill>
                  <a:srgbClr val="FFFF00"/>
                </a:solidFill>
                <a:latin typeface="Times New Roman" pitchFamily="18" charset="0"/>
                <a:ea typeface="DFKai-SB" pitchFamily="65" charset="-120"/>
                <a:cs typeface="Times New Roman" pitchFamily="18" charset="0"/>
              </a:rPr>
              <a:t>迷茫</a:t>
            </a:r>
            <a:r>
              <a:rPr lang="en-US" altLang="zh-CN" sz="4400" dirty="0">
                <a:solidFill>
                  <a:srgbClr val="FFFF00"/>
                </a:solidFill>
                <a:latin typeface="Times New Roman" pitchFamily="18" charset="0"/>
                <a:ea typeface="DFKai-SB" pitchFamily="65" charset="-120"/>
                <a:cs typeface="Times New Roman" pitchFamily="18" charset="0"/>
              </a:rPr>
              <a:t>…</a:t>
            </a:r>
            <a:r>
              <a:rPr lang="zh-CN" altLang="en-US" sz="4400" dirty="0">
                <a:solidFill>
                  <a:srgbClr val="FFFF00"/>
                </a:solidFill>
                <a:latin typeface="Times New Roman" pitchFamily="18" charset="0"/>
                <a:ea typeface="DFKai-SB" pitchFamily="65" charset="-120"/>
                <a:cs typeface="Times New Roman" pitchFamily="18" charset="0"/>
              </a:rPr>
              <a:t>被追打</a:t>
            </a:r>
            <a:r>
              <a:rPr lang="en-US" altLang="zh-CN" sz="4400" dirty="0">
                <a:solidFill>
                  <a:srgbClr val="FFFF00"/>
                </a:solidFill>
                <a:latin typeface="Times New Roman" pitchFamily="18" charset="0"/>
                <a:ea typeface="DFKai-SB" pitchFamily="65" charset="-120"/>
                <a:cs typeface="Times New Roman" pitchFamily="18" charset="0"/>
              </a:rPr>
              <a:t>…</a:t>
            </a:r>
            <a:r>
              <a:rPr lang="zh-CN" altLang="en-US" sz="4400" dirty="0">
                <a:solidFill>
                  <a:srgbClr val="FFFF00"/>
                </a:solidFill>
                <a:latin typeface="Times New Roman" pitchFamily="18" charset="0"/>
                <a:ea typeface="DFKai-SB" pitchFamily="65" charset="-120"/>
                <a:cs typeface="Times New Roman" pitchFamily="18" charset="0"/>
              </a:rPr>
              <a:t>被</a:t>
            </a:r>
            <a:r>
              <a:rPr lang="zh-TW" altLang="en-US" sz="4400" dirty="0">
                <a:solidFill>
                  <a:srgbClr val="FFFF00"/>
                </a:solidFill>
                <a:latin typeface="Times New Roman" pitchFamily="18" charset="0"/>
                <a:ea typeface="DFKai-SB" pitchFamily="65" charset="-120"/>
                <a:cs typeface="Times New Roman" pitchFamily="18" charset="0"/>
              </a:rPr>
              <a:t>擊倒在地</a:t>
            </a:r>
            <a:r>
              <a:rPr lang="en-US" altLang="zh-TW" dirty="0">
                <a:latin typeface="Times New Roman" pitchFamily="18" charset="0"/>
                <a:ea typeface="DFKai-SB" pitchFamily="65" charset="-120"/>
                <a:cs typeface="Times New Roman" pitchFamily="18" charset="0"/>
              </a:rPr>
              <a:t>(</a:t>
            </a:r>
            <a:r>
              <a:rPr lang="zh-CN" altLang="en-US" sz="2800" dirty="0">
                <a:latin typeface="Times New Roman" pitchFamily="18" charset="0"/>
                <a:ea typeface="DFKai-SB" pitchFamily="65" charset="-120"/>
                <a:cs typeface="Times New Roman" pitchFamily="18" charset="0"/>
              </a:rPr>
              <a:t>林后</a:t>
            </a:r>
            <a:r>
              <a:rPr lang="en-US" altLang="zh-CN" sz="2800" dirty="0">
                <a:latin typeface="Times New Roman" pitchFamily="18" charset="0"/>
                <a:ea typeface="DFKai-SB" pitchFamily="65" charset="-120"/>
                <a:cs typeface="Times New Roman" pitchFamily="18" charset="0"/>
              </a:rPr>
              <a:t>4:8,9) </a:t>
            </a:r>
            <a:r>
              <a:rPr lang="zh-CN" altLang="en-US" sz="4400" dirty="0">
                <a:latin typeface="Times New Roman" pitchFamily="18" charset="0"/>
                <a:ea typeface="DFKai-SB" pitchFamily="65" charset="-120"/>
                <a:cs typeface="Times New Roman" pitchFamily="18" charset="0"/>
              </a:rPr>
              <a:t>的时候</a:t>
            </a:r>
            <a:endParaRPr lang="en-US" altLang="zh-CN" sz="4400" dirty="0">
              <a:latin typeface="Times New Roman" pitchFamily="18" charset="0"/>
              <a:ea typeface="DFKai-SB" pitchFamily="65" charset="-120"/>
              <a:cs typeface="Times New Roman" pitchFamily="18" charset="0"/>
            </a:endParaRPr>
          </a:p>
          <a:p>
            <a:pPr>
              <a:lnSpc>
                <a:spcPct val="90000"/>
              </a:lnSpc>
              <a:buBlip>
                <a:blip r:embed="rId2"/>
              </a:buBlip>
              <a:defRPr/>
            </a:pPr>
            <a:r>
              <a:rPr lang="zh-CN" altLang="en-US" sz="4400" dirty="0">
                <a:latin typeface="Times New Roman" pitchFamily="18" charset="0"/>
                <a:ea typeface="DFKai-SB" pitchFamily="65" charset="-120"/>
                <a:cs typeface="Times New Roman" pitchFamily="18" charset="0"/>
              </a:rPr>
              <a:t>让我们思想创造天地的主</a:t>
            </a:r>
            <a:endParaRPr lang="en-US" altLang="zh-TW" sz="4400" dirty="0">
              <a:latin typeface="Times New Roman" pitchFamily="18" charset="0"/>
              <a:ea typeface="DFKai-SB" pitchFamily="65" charset="-120"/>
              <a:cs typeface="Times New Roman" pitchFamily="18" charset="0"/>
            </a:endParaRPr>
          </a:p>
          <a:p>
            <a:pPr>
              <a:lnSpc>
                <a:spcPct val="90000"/>
              </a:lnSpc>
              <a:buBlip>
                <a:blip r:embed="rId2"/>
              </a:buBlip>
              <a:defRPr/>
            </a:pPr>
            <a:r>
              <a:rPr lang="zh-TW" altLang="en-US" sz="4400" dirty="0">
                <a:solidFill>
                  <a:srgbClr val="FFFF00"/>
                </a:solidFill>
                <a:latin typeface="Times New Roman" pitchFamily="18" charset="0"/>
                <a:ea typeface="DFKai-SB" pitchFamily="65" charset="-120"/>
                <a:cs typeface="Times New Roman" pitchFamily="18" charset="0"/>
              </a:rPr>
              <a:t>誇口的</a:t>
            </a:r>
            <a:r>
              <a:rPr lang="en-US" altLang="zh-TW" sz="4400" dirty="0">
                <a:solidFill>
                  <a:srgbClr val="FFFF00"/>
                </a:solidFill>
                <a:latin typeface="Times New Roman" pitchFamily="18" charset="0"/>
                <a:ea typeface="DFKai-SB" pitchFamily="65" charset="-120"/>
                <a:cs typeface="Times New Roman" pitchFamily="18" charset="0"/>
              </a:rPr>
              <a:t>,</a:t>
            </a:r>
            <a:r>
              <a:rPr lang="zh-TW" altLang="en-US" sz="4400" dirty="0">
                <a:solidFill>
                  <a:srgbClr val="FFFF00"/>
                </a:solidFill>
                <a:latin typeface="Times New Roman" pitchFamily="18" charset="0"/>
                <a:ea typeface="DFKai-SB" pitchFamily="65" charset="-120"/>
                <a:cs typeface="Times New Roman" pitchFamily="18" charset="0"/>
              </a:rPr>
              <a:t>當指著主誇口 </a:t>
            </a:r>
            <a:r>
              <a:rPr lang="zh-CN" altLang="en-US" sz="2800" dirty="0">
                <a:latin typeface="Times New Roman" pitchFamily="18" charset="0"/>
                <a:ea typeface="DFKai-SB" pitchFamily="65" charset="-120"/>
                <a:cs typeface="Times New Roman" pitchFamily="18" charset="0"/>
              </a:rPr>
              <a:t>林前</a:t>
            </a:r>
            <a:r>
              <a:rPr lang="en-US" altLang="zh-CN" sz="2800" dirty="0">
                <a:latin typeface="Times New Roman" pitchFamily="18" charset="0"/>
                <a:ea typeface="DFKai-SB" pitchFamily="65" charset="-120"/>
                <a:cs typeface="Times New Roman" pitchFamily="18" charset="0"/>
              </a:rPr>
              <a:t>1:31</a:t>
            </a:r>
          </a:p>
          <a:p>
            <a:pPr>
              <a:lnSpc>
                <a:spcPct val="90000"/>
              </a:lnSpc>
              <a:buBlip>
                <a:blip r:embed="rId2"/>
              </a:buBlip>
              <a:defRPr/>
            </a:pPr>
            <a:r>
              <a:rPr lang="zh-CN" altLang="en-US" sz="4400" dirty="0">
                <a:solidFill>
                  <a:srgbClr val="FFFF00"/>
                </a:solidFill>
                <a:latin typeface="Times New Roman" pitchFamily="18" charset="0"/>
                <a:ea typeface="DFKai-SB" pitchFamily="65" charset="-120"/>
                <a:cs typeface="Times New Roman" pitchFamily="18" charset="0"/>
              </a:rPr>
              <a:t>洪水泛滥的时候</a:t>
            </a:r>
            <a:r>
              <a:rPr lang="en-US" altLang="zh-CN" sz="4400" dirty="0">
                <a:solidFill>
                  <a:srgbClr val="FFFF00"/>
                </a:solidFill>
                <a:latin typeface="Times New Roman" pitchFamily="18" charset="0"/>
                <a:ea typeface="DFKai-SB" pitchFamily="65" charset="-120"/>
                <a:cs typeface="Times New Roman" pitchFamily="18" charset="0"/>
              </a:rPr>
              <a:t>,</a:t>
            </a:r>
            <a:r>
              <a:rPr lang="zh-TW" altLang="en-US" sz="4400" dirty="0">
                <a:solidFill>
                  <a:srgbClr val="FFFF00"/>
                </a:solidFill>
                <a:latin typeface="Times New Roman" pitchFamily="18" charset="0"/>
                <a:ea typeface="DFKai-SB" pitchFamily="65" charset="-120"/>
                <a:cs typeface="Times New Roman" pitchFamily="18" charset="0"/>
              </a:rPr>
              <a:t>耶和華坐在洪水之上為王 </a:t>
            </a:r>
            <a:r>
              <a:rPr lang="zh-CN" altLang="en-US" sz="2800" dirty="0">
                <a:latin typeface="Times New Roman" pitchFamily="18" charset="0"/>
                <a:ea typeface="DFKai-SB" pitchFamily="65" charset="-120"/>
                <a:cs typeface="Times New Roman" pitchFamily="18" charset="0"/>
              </a:rPr>
              <a:t>诗篇</a:t>
            </a:r>
            <a:r>
              <a:rPr lang="en-US" altLang="zh-CN" sz="2800" dirty="0">
                <a:latin typeface="Times New Roman" pitchFamily="18" charset="0"/>
                <a:ea typeface="DFKai-SB" pitchFamily="65" charset="-120"/>
                <a:cs typeface="Times New Roman" pitchFamily="18" charset="0"/>
              </a:rPr>
              <a:t>29</a:t>
            </a:r>
            <a:r>
              <a:rPr lang="zh-CN" altLang="en-US" sz="2800" dirty="0">
                <a:latin typeface="Times New Roman" pitchFamily="18" charset="0"/>
                <a:ea typeface="DFKai-SB" pitchFamily="65" charset="-120"/>
                <a:cs typeface="Times New Roman" pitchFamily="18" charset="0"/>
              </a:rPr>
              <a:t>：</a:t>
            </a:r>
            <a:r>
              <a:rPr lang="en-US" altLang="zh-CN" sz="2800" dirty="0">
                <a:latin typeface="Times New Roman" pitchFamily="18" charset="0"/>
                <a:ea typeface="DFKai-SB" pitchFamily="65" charset="-120"/>
                <a:cs typeface="Times New Roman" pitchFamily="18" charset="0"/>
              </a:rPr>
              <a:t>10</a:t>
            </a:r>
          </a:p>
          <a:p>
            <a:pPr>
              <a:lnSpc>
                <a:spcPct val="90000"/>
              </a:lnSpc>
              <a:buBlip>
                <a:blip r:embed="rId2"/>
              </a:buBlip>
              <a:defRPr/>
            </a:pPr>
            <a:r>
              <a:rPr lang="zh-TW" altLang="en-US" sz="4400" dirty="0">
                <a:solidFill>
                  <a:srgbClr val="FFFF00"/>
                </a:solidFill>
                <a:latin typeface="Times New Roman" pitchFamily="18" charset="0"/>
                <a:ea typeface="DFKai-SB" pitchFamily="65" charset="-120"/>
                <a:cs typeface="Times New Roman" pitchFamily="18" charset="0"/>
              </a:rPr>
              <a:t>我的仇敵啊</a:t>
            </a:r>
            <a:r>
              <a:rPr lang="en-US" altLang="zh-TW" sz="4400" dirty="0">
                <a:solidFill>
                  <a:srgbClr val="FFFF00"/>
                </a:solidFill>
                <a:latin typeface="Times New Roman" pitchFamily="18" charset="0"/>
                <a:ea typeface="DFKai-SB" pitchFamily="65" charset="-120"/>
                <a:cs typeface="Times New Roman" pitchFamily="18" charset="0"/>
              </a:rPr>
              <a:t>,</a:t>
            </a:r>
            <a:r>
              <a:rPr lang="zh-TW" altLang="en-US" sz="4400" dirty="0">
                <a:solidFill>
                  <a:srgbClr val="FFFF00"/>
                </a:solidFill>
                <a:latin typeface="Times New Roman" pitchFamily="18" charset="0"/>
                <a:ea typeface="DFKai-SB" pitchFamily="65" charset="-120"/>
                <a:cs typeface="Times New Roman" pitchFamily="18" charset="0"/>
              </a:rPr>
              <a:t>不要向我誇耀</a:t>
            </a:r>
            <a:r>
              <a:rPr lang="en-US" altLang="zh-TW" sz="4400" dirty="0">
                <a:solidFill>
                  <a:srgbClr val="FFFF00"/>
                </a:solidFill>
                <a:latin typeface="Times New Roman" pitchFamily="18" charset="0"/>
                <a:ea typeface="DFKai-SB" pitchFamily="65" charset="-120"/>
                <a:cs typeface="Times New Roman" pitchFamily="18" charset="0"/>
              </a:rPr>
              <a:t>.</a:t>
            </a:r>
            <a:r>
              <a:rPr lang="zh-TW" altLang="en-US" sz="4400" dirty="0">
                <a:solidFill>
                  <a:srgbClr val="FFFF00"/>
                </a:solidFill>
                <a:latin typeface="Times New Roman" pitchFamily="18" charset="0"/>
                <a:ea typeface="DFKai-SB" pitchFamily="65" charset="-120"/>
                <a:cs typeface="Times New Roman" pitchFamily="18" charset="0"/>
              </a:rPr>
              <a:t>我雖</a:t>
            </a:r>
            <a:r>
              <a:rPr lang="zh-CN" altLang="en-US" sz="4400" dirty="0">
                <a:solidFill>
                  <a:srgbClr val="FFFF00"/>
                </a:solidFill>
                <a:latin typeface="Times New Roman" pitchFamily="18" charset="0"/>
                <a:ea typeface="DFKai-SB" pitchFamily="65" charset="-120"/>
                <a:cs typeface="Times New Roman" pitchFamily="18" charset="0"/>
              </a:rPr>
              <a:t>被击</a:t>
            </a:r>
            <a:r>
              <a:rPr lang="zh-TW" altLang="en-US" sz="4400" dirty="0">
                <a:solidFill>
                  <a:srgbClr val="FFFF00"/>
                </a:solidFill>
                <a:latin typeface="Times New Roman" pitchFamily="18" charset="0"/>
                <a:ea typeface="DFKai-SB" pitchFamily="65" charset="-120"/>
                <a:cs typeface="Times New Roman" pitchFamily="18" charset="0"/>
              </a:rPr>
              <a:t>倒</a:t>
            </a:r>
            <a:r>
              <a:rPr lang="zh-CN" altLang="en-US" sz="4400" dirty="0">
                <a:solidFill>
                  <a:srgbClr val="FFFF00"/>
                </a:solidFill>
                <a:latin typeface="Times New Roman" pitchFamily="18" charset="0"/>
                <a:ea typeface="DFKai-SB" pitchFamily="65" charset="-120"/>
                <a:cs typeface="Times New Roman" pitchFamily="18" charset="0"/>
              </a:rPr>
              <a:t>在地</a:t>
            </a:r>
            <a:r>
              <a:rPr lang="en-US" altLang="zh-TW" sz="4400" dirty="0">
                <a:solidFill>
                  <a:srgbClr val="FFFF00"/>
                </a:solidFill>
                <a:latin typeface="Times New Roman" pitchFamily="18" charset="0"/>
                <a:ea typeface="DFKai-SB" pitchFamily="65" charset="-120"/>
                <a:cs typeface="Times New Roman" pitchFamily="18" charset="0"/>
              </a:rPr>
              <a:t>,</a:t>
            </a:r>
            <a:r>
              <a:rPr lang="zh-CN" altLang="en-US" sz="4400" dirty="0">
                <a:solidFill>
                  <a:srgbClr val="FFFF00"/>
                </a:solidFill>
                <a:latin typeface="Times New Roman" pitchFamily="18" charset="0"/>
                <a:ea typeface="DFKai-SB" pitchFamily="65" charset="-120"/>
                <a:cs typeface="Times New Roman" pitchFamily="18" charset="0"/>
              </a:rPr>
              <a:t>却</a:t>
            </a:r>
            <a:r>
              <a:rPr lang="zh-TW" altLang="en-US" sz="4400" dirty="0">
                <a:solidFill>
                  <a:srgbClr val="FFFF00"/>
                </a:solidFill>
                <a:latin typeface="Times New Roman" pitchFamily="18" charset="0"/>
                <a:ea typeface="DFKai-SB" pitchFamily="65" charset="-120"/>
                <a:cs typeface="Times New Roman" pitchFamily="18" charset="0"/>
              </a:rPr>
              <a:t>仍要</a:t>
            </a:r>
            <a:r>
              <a:rPr lang="zh-CN" altLang="en-US" sz="4400" dirty="0">
                <a:solidFill>
                  <a:srgbClr val="FFFF00"/>
                </a:solidFill>
                <a:latin typeface="Times New Roman" pitchFamily="18" charset="0"/>
                <a:ea typeface="DFKai-SB" pitchFamily="65" charset="-120"/>
                <a:cs typeface="Times New Roman" pitchFamily="18" charset="0"/>
              </a:rPr>
              <a:t>站立</a:t>
            </a:r>
            <a:r>
              <a:rPr lang="zh-TW" altLang="en-US" sz="4400" dirty="0">
                <a:solidFill>
                  <a:srgbClr val="FFFF00"/>
                </a:solidFill>
                <a:latin typeface="Times New Roman" pitchFamily="18" charset="0"/>
                <a:ea typeface="DFKai-SB" pitchFamily="65" charset="-120"/>
                <a:cs typeface="Times New Roman" pitchFamily="18" charset="0"/>
              </a:rPr>
              <a:t>起來</a:t>
            </a:r>
            <a:r>
              <a:rPr lang="en-US" altLang="zh-TW" sz="4400" dirty="0">
                <a:solidFill>
                  <a:srgbClr val="FFFF00"/>
                </a:solidFill>
                <a:latin typeface="Times New Roman" pitchFamily="18" charset="0"/>
                <a:ea typeface="DFKai-SB" pitchFamily="65" charset="-120"/>
                <a:cs typeface="Times New Roman" pitchFamily="18" charset="0"/>
              </a:rPr>
              <a:t>;</a:t>
            </a:r>
            <a:r>
              <a:rPr lang="zh-CN" altLang="en-US" sz="4400" dirty="0">
                <a:solidFill>
                  <a:srgbClr val="FFFF00"/>
                </a:solidFill>
                <a:latin typeface="Times New Roman" pitchFamily="18" charset="0"/>
                <a:ea typeface="DFKai-SB" pitchFamily="65" charset="-120"/>
                <a:cs typeface="Times New Roman" pitchFamily="18" charset="0"/>
              </a:rPr>
              <a:t>我</a:t>
            </a:r>
            <a:r>
              <a:rPr lang="zh-TW" altLang="en-US" sz="4400" dirty="0">
                <a:solidFill>
                  <a:srgbClr val="FFFF00"/>
                </a:solidFill>
                <a:latin typeface="Times New Roman" pitchFamily="18" charset="0"/>
                <a:ea typeface="DFKai-SB" pitchFamily="65" charset="-120"/>
                <a:cs typeface="Times New Roman" pitchFamily="18" charset="0"/>
              </a:rPr>
              <a:t>雖</a:t>
            </a:r>
            <a:r>
              <a:rPr lang="zh-CN" altLang="en-US" sz="4400" dirty="0">
                <a:solidFill>
                  <a:srgbClr val="FFFF00"/>
                </a:solidFill>
                <a:latin typeface="Times New Roman" pitchFamily="18" charset="0"/>
                <a:ea typeface="DFKai-SB" pitchFamily="65" charset="-120"/>
                <a:cs typeface="Times New Roman" pitchFamily="18" charset="0"/>
              </a:rPr>
              <a:t>被困</a:t>
            </a:r>
            <a:r>
              <a:rPr lang="zh-TW" altLang="en-US" sz="4400" dirty="0">
                <a:solidFill>
                  <a:srgbClr val="FFFF00"/>
                </a:solidFill>
                <a:latin typeface="Times New Roman" pitchFamily="18" charset="0"/>
                <a:ea typeface="DFKai-SB" pitchFamily="65" charset="-120"/>
                <a:cs typeface="Times New Roman" pitchFamily="18" charset="0"/>
              </a:rPr>
              <a:t>在黑暗裏</a:t>
            </a:r>
            <a:r>
              <a:rPr lang="en-US" altLang="zh-TW" sz="4400" dirty="0">
                <a:solidFill>
                  <a:srgbClr val="FFFF00"/>
                </a:solidFill>
                <a:latin typeface="Times New Roman" pitchFamily="18" charset="0"/>
                <a:ea typeface="DFKai-SB" pitchFamily="65" charset="-120"/>
                <a:cs typeface="Times New Roman" pitchFamily="18" charset="0"/>
              </a:rPr>
              <a:t>,</a:t>
            </a:r>
            <a:r>
              <a:rPr lang="zh-TW" altLang="en-US" sz="4400" dirty="0">
                <a:solidFill>
                  <a:srgbClr val="FFFF00"/>
                </a:solidFill>
                <a:latin typeface="Times New Roman" pitchFamily="18" charset="0"/>
                <a:ea typeface="DFKai-SB" pitchFamily="65" charset="-120"/>
                <a:cs typeface="Times New Roman" pitchFamily="18" charset="0"/>
              </a:rPr>
              <a:t>耶和華卻</a:t>
            </a:r>
            <a:r>
              <a:rPr lang="zh-CN" altLang="en-US" sz="4400" dirty="0">
                <a:solidFill>
                  <a:srgbClr val="FFFF00"/>
                </a:solidFill>
                <a:latin typeface="Times New Roman" pitchFamily="18" charset="0"/>
                <a:ea typeface="DFKai-SB" pitchFamily="65" charset="-120"/>
                <a:cs typeface="Times New Roman" pitchFamily="18" charset="0"/>
              </a:rPr>
              <a:t>要做</a:t>
            </a:r>
            <a:r>
              <a:rPr lang="zh-TW" altLang="en-US" sz="4400" dirty="0">
                <a:solidFill>
                  <a:srgbClr val="FFFF00"/>
                </a:solidFill>
                <a:latin typeface="Times New Roman" pitchFamily="18" charset="0"/>
                <a:ea typeface="DFKai-SB" pitchFamily="65" charset="-120"/>
                <a:cs typeface="Times New Roman" pitchFamily="18" charset="0"/>
              </a:rPr>
              <a:t>我的光</a:t>
            </a:r>
            <a:r>
              <a:rPr lang="en-US" altLang="zh-TW" sz="4400" dirty="0">
                <a:solidFill>
                  <a:srgbClr val="FFFF00"/>
                </a:solidFill>
                <a:latin typeface="Times New Roman" pitchFamily="18" charset="0"/>
                <a:ea typeface="DFKai-SB" pitchFamily="65" charset="-120"/>
                <a:cs typeface="Times New Roman" pitchFamily="18" charset="0"/>
              </a:rPr>
              <a:t> </a:t>
            </a:r>
            <a:r>
              <a:rPr lang="zh-CN" altLang="en-US" sz="2800" dirty="0">
                <a:latin typeface="Times New Roman" pitchFamily="18" charset="0"/>
                <a:ea typeface="DFKai-SB" pitchFamily="65" charset="-120"/>
                <a:cs typeface="Times New Roman" pitchFamily="18" charset="0"/>
              </a:rPr>
              <a:t>弥</a:t>
            </a:r>
            <a:r>
              <a:rPr lang="en-US" altLang="zh-CN" sz="2800" dirty="0">
                <a:latin typeface="Times New Roman" pitchFamily="18" charset="0"/>
                <a:ea typeface="DFKai-SB" pitchFamily="65" charset="-120"/>
                <a:cs typeface="Times New Roman" pitchFamily="18" charset="0"/>
              </a:rPr>
              <a:t>7:8</a:t>
            </a:r>
          </a:p>
        </p:txBody>
      </p:sp>
    </p:spTree>
    <p:extLst>
      <p:ext uri="{BB962C8B-B14F-4D97-AF65-F5344CB8AC3E}">
        <p14:creationId xmlns:p14="http://schemas.microsoft.com/office/powerpoint/2010/main" val="696217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762000"/>
          </a:xfrm>
        </p:spPr>
        <p:txBody>
          <a:bodyPr anchorCtr="0"/>
          <a:lstStyle/>
          <a:p>
            <a:pPr eaLnBrk="1" hangingPunct="1">
              <a:defRPr/>
            </a:pPr>
            <a:r>
              <a:rPr lang="zh-CN" altLang="en-US" sz="4800" dirty="0">
                <a:solidFill>
                  <a:srgbClr val="FFFF00"/>
                </a:solidFill>
                <a:latin typeface="DFKai-SB" pitchFamily="65" charset="-120"/>
                <a:ea typeface="DFKai-SB" pitchFamily="65" charset="-120"/>
              </a:rPr>
              <a:t>创造天地的主</a:t>
            </a:r>
            <a:endParaRPr lang="en-US" altLang="zh-CN" sz="4800" dirty="0">
              <a:solidFill>
                <a:srgbClr val="FFFF00"/>
              </a:solidFill>
              <a:latin typeface="DFKai-SB" pitchFamily="65" charset="-120"/>
              <a:ea typeface="DFKai-SB" pitchFamily="65" charset="-120"/>
            </a:endParaRPr>
          </a:p>
        </p:txBody>
      </p:sp>
      <p:sp>
        <p:nvSpPr>
          <p:cNvPr id="3" name="Content Placeholder 2"/>
          <p:cNvSpPr>
            <a:spLocks noGrp="1"/>
          </p:cNvSpPr>
          <p:nvPr>
            <p:ph idx="4294967295"/>
          </p:nvPr>
        </p:nvSpPr>
        <p:spPr>
          <a:xfrm>
            <a:off x="0" y="762000"/>
            <a:ext cx="9144000" cy="6096000"/>
          </a:xfrm>
        </p:spPr>
        <p:txBody>
          <a:bodyPr>
            <a:normAutofit/>
          </a:bodyPr>
          <a:lstStyle/>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从黑暗中造光</a:t>
            </a:r>
            <a:endParaRPr lang="en-US" altLang="zh-CN" sz="4400" dirty="0">
              <a:latin typeface="Times New Roman" pitchFamily="18" charset="0"/>
              <a:ea typeface="DFKai-SB" pitchFamily="65" charset="-120"/>
              <a:cs typeface="Times New Roman" pitchFamily="18" charset="0"/>
            </a:endParaRPr>
          </a:p>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从混乱中造次序</a:t>
            </a:r>
            <a:endParaRPr lang="en-US" altLang="zh-CN" sz="4400" dirty="0">
              <a:latin typeface="Times New Roman" pitchFamily="18" charset="0"/>
              <a:ea typeface="DFKai-SB" pitchFamily="65" charset="-120"/>
              <a:cs typeface="Times New Roman" pitchFamily="18" charset="0"/>
            </a:endParaRPr>
          </a:p>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从破碎中造医治</a:t>
            </a:r>
            <a:endParaRPr lang="en-US" altLang="zh-CN" sz="4400" dirty="0">
              <a:latin typeface="Times New Roman" pitchFamily="18" charset="0"/>
              <a:ea typeface="DFKai-SB" pitchFamily="65" charset="-120"/>
              <a:cs typeface="Times New Roman" pitchFamily="18" charset="0"/>
            </a:endParaRPr>
          </a:p>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从死亡中造复活 </a:t>
            </a:r>
            <a:endParaRPr lang="en-US" altLang="zh-CN" sz="4400" dirty="0">
              <a:latin typeface="Times New Roman" pitchFamily="18" charset="0"/>
              <a:ea typeface="宋体" pitchFamily="2" charset="-122"/>
              <a:cs typeface="Times New Roman" pitchFamily="18" charset="0"/>
            </a:endParaRPr>
          </a:p>
        </p:txBody>
      </p:sp>
    </p:spTree>
    <p:extLst>
      <p:ext uri="{BB962C8B-B14F-4D97-AF65-F5344CB8AC3E}">
        <p14:creationId xmlns:p14="http://schemas.microsoft.com/office/powerpoint/2010/main" val="597725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762000"/>
          </a:xfrm>
        </p:spPr>
        <p:txBody>
          <a:bodyPr anchorCtr="0"/>
          <a:lstStyle/>
          <a:p>
            <a:pPr eaLnBrk="1" hangingPunct="1">
              <a:defRPr/>
            </a:pPr>
            <a:endParaRPr lang="en-US" altLang="zh-CN" sz="4800" dirty="0">
              <a:solidFill>
                <a:srgbClr val="FFFF00"/>
              </a:solidFill>
              <a:latin typeface="DFKai-SB" pitchFamily="65" charset="-120"/>
              <a:ea typeface="DFKai-SB" pitchFamily="65" charset="-120"/>
            </a:endParaRPr>
          </a:p>
        </p:txBody>
      </p:sp>
      <p:sp>
        <p:nvSpPr>
          <p:cNvPr id="3" name="Content Placeholder 2"/>
          <p:cNvSpPr>
            <a:spLocks noGrp="1"/>
          </p:cNvSpPr>
          <p:nvPr>
            <p:ph idx="4294967295"/>
          </p:nvPr>
        </p:nvSpPr>
        <p:spPr>
          <a:xfrm>
            <a:off x="0" y="762000"/>
            <a:ext cx="9144000" cy="6096000"/>
          </a:xfrm>
        </p:spPr>
        <p:txBody>
          <a:bodyPr>
            <a:normAutofit/>
          </a:bodyPr>
          <a:lstStyle/>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 </a:t>
            </a:r>
            <a:endParaRPr lang="en-US" altLang="zh-CN" sz="4400" dirty="0">
              <a:latin typeface="Times New Roman" pitchFamily="18" charset="0"/>
              <a:ea typeface="宋体" pitchFamily="2" charset="-122"/>
              <a:cs typeface="Times New Roman" pitchFamily="18" charset="0"/>
            </a:endParaRPr>
          </a:p>
        </p:txBody>
      </p:sp>
    </p:spTree>
    <p:extLst>
      <p:ext uri="{BB962C8B-B14F-4D97-AF65-F5344CB8AC3E}">
        <p14:creationId xmlns:p14="http://schemas.microsoft.com/office/powerpoint/2010/main" val="10171331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762000"/>
          </a:xfrm>
        </p:spPr>
        <p:txBody>
          <a:bodyPr anchorCtr="0"/>
          <a:lstStyle/>
          <a:p>
            <a:pPr eaLnBrk="1" hangingPunct="1">
              <a:defRPr/>
            </a:pPr>
            <a:endParaRPr lang="en-US" altLang="zh-CN" sz="4800" dirty="0">
              <a:solidFill>
                <a:srgbClr val="FFFF00"/>
              </a:solidFill>
              <a:latin typeface="DFKai-SB" pitchFamily="65" charset="-120"/>
              <a:ea typeface="DFKai-SB" pitchFamily="65" charset="-120"/>
            </a:endParaRPr>
          </a:p>
        </p:txBody>
      </p:sp>
      <p:sp>
        <p:nvSpPr>
          <p:cNvPr id="3" name="Content Placeholder 2"/>
          <p:cNvSpPr>
            <a:spLocks noGrp="1"/>
          </p:cNvSpPr>
          <p:nvPr>
            <p:ph idx="4294967295"/>
          </p:nvPr>
        </p:nvSpPr>
        <p:spPr>
          <a:xfrm>
            <a:off x="0" y="762000"/>
            <a:ext cx="9144000" cy="6096000"/>
          </a:xfrm>
        </p:spPr>
        <p:txBody>
          <a:bodyPr>
            <a:normAutofit/>
          </a:bodyPr>
          <a:lstStyle/>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 </a:t>
            </a:r>
            <a:endParaRPr lang="en-US" altLang="zh-CN" sz="4400" dirty="0">
              <a:latin typeface="Times New Roman" pitchFamily="18" charset="0"/>
              <a:ea typeface="宋体" pitchFamily="2" charset="-122"/>
              <a:cs typeface="Times New Roman" pitchFamily="18" charset="0"/>
            </a:endParaRPr>
          </a:p>
        </p:txBody>
      </p:sp>
    </p:spTree>
    <p:extLst>
      <p:ext uri="{BB962C8B-B14F-4D97-AF65-F5344CB8AC3E}">
        <p14:creationId xmlns:p14="http://schemas.microsoft.com/office/powerpoint/2010/main" val="4985953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762000"/>
          </a:xfrm>
        </p:spPr>
        <p:txBody>
          <a:bodyPr anchorCtr="0"/>
          <a:lstStyle/>
          <a:p>
            <a:pPr eaLnBrk="1" hangingPunct="1">
              <a:defRPr/>
            </a:pPr>
            <a:r>
              <a:rPr lang="en-US" altLang="zh-CN" sz="4800" dirty="0">
                <a:solidFill>
                  <a:srgbClr val="FFFF00"/>
                </a:solidFill>
                <a:latin typeface="Times New Roman" panose="02020603050405020304" pitchFamily="18" charset="0"/>
                <a:ea typeface="DFKai-SB" pitchFamily="65" charset="-120"/>
                <a:cs typeface="Times New Roman" panose="02020603050405020304" pitchFamily="18" charset="0"/>
              </a:rPr>
              <a:t>3.</a:t>
            </a:r>
            <a:r>
              <a:rPr lang="zh-CN" altLang="en-US" sz="4800" dirty="0">
                <a:solidFill>
                  <a:srgbClr val="FFFF00"/>
                </a:solidFill>
                <a:latin typeface="Times New Roman" panose="02020603050405020304" pitchFamily="18" charset="0"/>
                <a:ea typeface="DFKai-SB" pitchFamily="65" charset="-120"/>
                <a:cs typeface="Times New Roman" panose="02020603050405020304" pitchFamily="18" charset="0"/>
              </a:rPr>
              <a:t>今天我们压力的考验</a:t>
            </a:r>
            <a:endParaRPr lang="en-US" altLang="zh-CN" sz="4800" dirty="0">
              <a:solidFill>
                <a:srgbClr val="FFFF00"/>
              </a:solidFill>
              <a:latin typeface="Times New Roman" panose="02020603050405020304" pitchFamily="18" charset="0"/>
              <a:ea typeface="DFKai-SB" pitchFamily="65" charset="-120"/>
              <a:cs typeface="Times New Roman" panose="02020603050405020304" pitchFamily="18" charset="0"/>
            </a:endParaRPr>
          </a:p>
        </p:txBody>
      </p:sp>
      <p:sp>
        <p:nvSpPr>
          <p:cNvPr id="3" name="Content Placeholder 2"/>
          <p:cNvSpPr>
            <a:spLocks noGrp="1"/>
          </p:cNvSpPr>
          <p:nvPr>
            <p:ph idx="4294967295"/>
          </p:nvPr>
        </p:nvSpPr>
        <p:spPr>
          <a:xfrm>
            <a:off x="0" y="762000"/>
            <a:ext cx="9144000" cy="6096000"/>
          </a:xfrm>
        </p:spPr>
        <p:txBody>
          <a:bodyPr>
            <a:normAutofit/>
          </a:bodyPr>
          <a:lstStyle/>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外面很成功</a:t>
            </a:r>
            <a:endParaRPr lang="en-US" altLang="zh-CN" sz="4400" dirty="0">
              <a:latin typeface="Times New Roman" pitchFamily="18" charset="0"/>
              <a:ea typeface="DFKai-SB" pitchFamily="65" charset="-120"/>
              <a:cs typeface="Times New Roman" pitchFamily="18" charset="0"/>
            </a:endParaRPr>
          </a:p>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内心有无限压力无奈</a:t>
            </a:r>
            <a:endParaRPr lang="en-US" altLang="zh-CN" sz="4400" dirty="0">
              <a:latin typeface="Times New Roman" pitchFamily="18" charset="0"/>
              <a:ea typeface="DFKai-SB" pitchFamily="65" charset="-120"/>
              <a:cs typeface="Times New Roman" pitchFamily="18" charset="0"/>
            </a:endParaRPr>
          </a:p>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二、三十年来</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大众心理学</a:t>
            </a:r>
            <a:r>
              <a:rPr lang="en-US" altLang="zh-CN" sz="4400" dirty="0">
                <a:latin typeface="Times New Roman" pitchFamily="18" charset="0"/>
                <a:ea typeface="DFKai-SB" pitchFamily="65" charset="-120"/>
                <a:cs typeface="Times New Roman" pitchFamily="18" charset="0"/>
              </a:rPr>
              <a:t>》</a:t>
            </a:r>
            <a:r>
              <a:rPr lang="en-US" altLang="zh-CN" sz="4000" dirty="0">
                <a:latin typeface="Times New Roman" pitchFamily="18" charset="0"/>
                <a:ea typeface="DFKai-SB" pitchFamily="65" charset="-120"/>
                <a:cs typeface="Times New Roman" pitchFamily="18" charset="0"/>
              </a:rPr>
              <a:t>Pop-Psychology</a:t>
            </a:r>
            <a:r>
              <a:rPr lang="en-US" altLang="zh-CN" sz="4400" dirty="0">
                <a:latin typeface="Times New Roman" pitchFamily="18" charset="0"/>
                <a:ea typeface="DFKai-SB" pitchFamily="65" charset="-120"/>
                <a:cs typeface="Times New Roman" pitchFamily="18" charset="0"/>
              </a:rPr>
              <a:t> </a:t>
            </a:r>
            <a:r>
              <a:rPr lang="zh-CN" altLang="en-US" sz="4400" dirty="0">
                <a:latin typeface="Times New Roman" pitchFamily="18" charset="0"/>
                <a:ea typeface="DFKai-SB" pitchFamily="65" charset="-120"/>
                <a:cs typeface="Times New Roman" pitchFamily="18" charset="0"/>
              </a:rPr>
              <a:t>鼓励用</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过度补偿</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矫枉过正</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心态 </a:t>
            </a:r>
            <a:r>
              <a:rPr lang="en-US" altLang="zh-CN" sz="3600" dirty="0">
                <a:latin typeface="Times New Roman" pitchFamily="18" charset="0"/>
                <a:ea typeface="DFKai-SB" pitchFamily="65" charset="-120"/>
                <a:cs typeface="Times New Roman" pitchFamily="18" charset="0"/>
              </a:rPr>
              <a:t>Over- compensation</a:t>
            </a:r>
            <a:r>
              <a:rPr lang="zh-CN" altLang="en-US" sz="3600" dirty="0">
                <a:latin typeface="Times New Roman" pitchFamily="18" charset="0"/>
                <a:ea typeface="DFKai-SB" pitchFamily="65" charset="-120"/>
                <a:cs typeface="Times New Roman" pitchFamily="18" charset="0"/>
              </a:rPr>
              <a:t> </a:t>
            </a:r>
            <a:r>
              <a:rPr lang="zh-CN" altLang="en-US" sz="4400" dirty="0">
                <a:latin typeface="Times New Roman" pitchFamily="18" charset="0"/>
                <a:ea typeface="DFKai-SB" pitchFamily="65" charset="-120"/>
                <a:cs typeface="Times New Roman" pitchFamily="18" charset="0"/>
              </a:rPr>
              <a:t>来应付压力与无奈</a:t>
            </a:r>
            <a:endParaRPr lang="en-US" altLang="zh-CN" sz="4400" dirty="0">
              <a:latin typeface="Times New Roman" pitchFamily="18" charset="0"/>
              <a:ea typeface="DFKai-SB" pitchFamily="65" charset="-120"/>
              <a:cs typeface="Times New Roman" pitchFamily="18" charset="0"/>
            </a:endParaRPr>
          </a:p>
          <a:p>
            <a:pPr eaLnBrk="1" hangingPunct="1">
              <a:lnSpc>
                <a:spcPct val="90000"/>
              </a:lnSpc>
              <a:buBlip>
                <a:blip r:embed="rId2"/>
              </a:buBlip>
              <a:defRPr/>
            </a:pPr>
            <a:r>
              <a:rPr lang="en-US" altLang="zh-CN" sz="4400" dirty="0">
                <a:latin typeface="Times New Roman" pitchFamily="18" charset="0"/>
                <a:ea typeface="DFKai-SB" pitchFamily="65" charset="-120"/>
                <a:cs typeface="Times New Roman" pitchFamily="18" charset="0"/>
              </a:rPr>
              <a:t>Fat is Beautiful</a:t>
            </a:r>
            <a:endParaRPr lang="en-US" altLang="zh-CN" sz="4400" dirty="0">
              <a:latin typeface="Times New Roman" pitchFamily="18" charset="0"/>
              <a:ea typeface="宋体" pitchFamily="2" charset="-122"/>
              <a:cs typeface="Times New Roman" pitchFamily="18" charset="0"/>
            </a:endParaRPr>
          </a:p>
        </p:txBody>
      </p:sp>
    </p:spTree>
    <p:extLst>
      <p:ext uri="{BB962C8B-B14F-4D97-AF65-F5344CB8AC3E}">
        <p14:creationId xmlns:p14="http://schemas.microsoft.com/office/powerpoint/2010/main" val="4075320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762000"/>
          </a:xfrm>
        </p:spPr>
        <p:txBody>
          <a:bodyPr anchorCtr="0"/>
          <a:lstStyle/>
          <a:p>
            <a:pPr eaLnBrk="1" hangingPunct="1">
              <a:defRPr/>
            </a:pPr>
            <a:r>
              <a:rPr lang="zh-CN" altLang="en-US" sz="4800" dirty="0">
                <a:solidFill>
                  <a:srgbClr val="FFFF00"/>
                </a:solidFill>
                <a:latin typeface="DFKai-SB" pitchFamily="65" charset="-120"/>
                <a:ea typeface="DFKai-SB" pitchFamily="65" charset="-120"/>
              </a:rPr>
              <a:t>创世纪与现代科学的矛盾</a:t>
            </a:r>
            <a:endParaRPr lang="en-US" altLang="zh-CN" sz="4800" dirty="0">
              <a:solidFill>
                <a:srgbClr val="FFFF00"/>
              </a:solidFill>
              <a:latin typeface="DFKai-SB" pitchFamily="65" charset="-120"/>
              <a:ea typeface="DFKai-SB" pitchFamily="65" charset="-120"/>
            </a:endParaRPr>
          </a:p>
        </p:txBody>
      </p:sp>
      <p:sp>
        <p:nvSpPr>
          <p:cNvPr id="3" name="Content Placeholder 2"/>
          <p:cNvSpPr>
            <a:spLocks noGrp="1"/>
          </p:cNvSpPr>
          <p:nvPr>
            <p:ph idx="4294967295"/>
          </p:nvPr>
        </p:nvSpPr>
        <p:spPr>
          <a:xfrm>
            <a:off x="0" y="762000"/>
            <a:ext cx="9296400" cy="6096000"/>
          </a:xfrm>
        </p:spPr>
        <p:txBody>
          <a:bodyPr>
            <a:normAutofit/>
          </a:bodyPr>
          <a:lstStyle/>
          <a:p>
            <a:pPr>
              <a:lnSpc>
                <a:spcPct val="90000"/>
              </a:lnSpc>
              <a:defRPr/>
            </a:pPr>
            <a:r>
              <a:rPr lang="zh-CN" altLang="en-US" sz="4400" dirty="0">
                <a:latin typeface="KaiTi" panose="02010609060101010101" pitchFamily="49" charset="-122"/>
                <a:ea typeface="KaiTi" panose="02010609060101010101" pitchFamily="49" charset="-122"/>
                <a:cs typeface="Times New Roman" pitchFamily="18" charset="0"/>
              </a:rPr>
              <a:t>创世记第一章创造的年代和七天创造的次序好像跟现代科学发现有矛盾</a:t>
            </a:r>
            <a:endParaRPr lang="en-US" altLang="zh-CN" sz="4400" dirty="0">
              <a:latin typeface="KaiTi" panose="02010609060101010101" pitchFamily="49" charset="-122"/>
              <a:ea typeface="KaiTi" panose="02010609060101010101" pitchFamily="49" charset="-122"/>
              <a:cs typeface="Times New Roman" pitchFamily="18" charset="0"/>
            </a:endParaRPr>
          </a:p>
          <a:p>
            <a:pPr>
              <a:lnSpc>
                <a:spcPct val="90000"/>
              </a:lnSpc>
              <a:defRPr/>
            </a:pPr>
            <a:r>
              <a:rPr lang="zh-CN" altLang="en-US" sz="4400" dirty="0">
                <a:latin typeface="KaiTi" panose="02010609060101010101" pitchFamily="49" charset="-122"/>
                <a:ea typeface="KaiTi" panose="02010609060101010101" pitchFamily="49" charset="-122"/>
                <a:cs typeface="Times New Roman" pitchFamily="18" charset="0"/>
              </a:rPr>
              <a:t>我自己</a:t>
            </a:r>
            <a:r>
              <a:rPr lang="en-US" altLang="zh-CN" sz="4400" dirty="0">
                <a:latin typeface="KaiTi" panose="02010609060101010101" pitchFamily="49" charset="-122"/>
                <a:ea typeface="KaiTi" panose="02010609060101010101" pitchFamily="49" charset="-122"/>
                <a:cs typeface="Times New Roman" pitchFamily="18" charset="0"/>
              </a:rPr>
              <a:t>60</a:t>
            </a:r>
            <a:r>
              <a:rPr lang="zh-CN" altLang="en-US" sz="4400" dirty="0">
                <a:latin typeface="KaiTi" panose="02010609060101010101" pitchFamily="49" charset="-122"/>
                <a:ea typeface="KaiTi" panose="02010609060101010101" pitchFamily="49" charset="-122"/>
                <a:cs typeface="Times New Roman" pitchFamily="18" charset="0"/>
              </a:rPr>
              <a:t>年前信主后对圣经与科学的矛盾有很多挣扎</a:t>
            </a:r>
            <a:endParaRPr lang="en-US" altLang="zh-CN" sz="4400" dirty="0">
              <a:latin typeface="KaiTi" panose="02010609060101010101" pitchFamily="49" charset="-122"/>
              <a:ea typeface="KaiTi" panose="02010609060101010101" pitchFamily="49" charset="-122"/>
              <a:cs typeface="Times New Roman" pitchFamily="18" charset="0"/>
            </a:endParaRPr>
          </a:p>
          <a:p>
            <a:pPr>
              <a:lnSpc>
                <a:spcPct val="90000"/>
              </a:lnSpc>
              <a:defRPr/>
            </a:pPr>
            <a:r>
              <a:rPr lang="zh-CN" altLang="en-US" sz="4400" dirty="0">
                <a:latin typeface="KaiTi" panose="02010609060101010101" pitchFamily="49" charset="-122"/>
                <a:ea typeface="KaiTi" panose="02010609060101010101" pitchFamily="49" charset="-122"/>
                <a:cs typeface="Times New Roman" pitchFamily="18" charset="0"/>
              </a:rPr>
              <a:t>我自己的跨越是从理解神的两种启示开始</a:t>
            </a:r>
            <a:endParaRPr lang="en-US" altLang="zh-CN" sz="4400" dirty="0">
              <a:latin typeface="KaiTi" panose="02010609060101010101" pitchFamily="49" charset="-122"/>
              <a:ea typeface="KaiTi" panose="02010609060101010101" pitchFamily="49" charset="-122"/>
              <a:cs typeface="Times New Roman" pitchFamily="18" charset="0"/>
            </a:endParaRPr>
          </a:p>
        </p:txBody>
      </p:sp>
    </p:spTree>
    <p:extLst>
      <p:ext uri="{BB962C8B-B14F-4D97-AF65-F5344CB8AC3E}">
        <p14:creationId xmlns:p14="http://schemas.microsoft.com/office/powerpoint/2010/main" val="591172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609600"/>
          </a:xfrm>
        </p:spPr>
        <p:txBody>
          <a:bodyPr anchorCtr="0"/>
          <a:lstStyle/>
          <a:p>
            <a:pPr eaLnBrk="1" hangingPunct="1">
              <a:defRPr/>
            </a:pPr>
            <a:r>
              <a:rPr lang="zh-CN" altLang="en-US" sz="4800" dirty="0">
                <a:solidFill>
                  <a:srgbClr val="FFFF00"/>
                </a:solidFill>
                <a:latin typeface="DFKai-SB" pitchFamily="65" charset="-120"/>
                <a:ea typeface="DFKai-SB" pitchFamily="65" charset="-120"/>
              </a:rPr>
              <a:t>起初神创造天地</a:t>
            </a:r>
            <a:endParaRPr lang="en-US" altLang="zh-CN" sz="4800" dirty="0">
              <a:solidFill>
                <a:srgbClr val="FFFF00"/>
              </a:solidFill>
              <a:latin typeface="DFKai-SB" pitchFamily="65" charset="-120"/>
              <a:ea typeface="DFKai-SB" pitchFamily="65" charset="-120"/>
            </a:endParaRPr>
          </a:p>
        </p:txBody>
      </p:sp>
      <p:sp>
        <p:nvSpPr>
          <p:cNvPr id="3" name="Content Placeholder 2"/>
          <p:cNvSpPr>
            <a:spLocks noGrp="1"/>
          </p:cNvSpPr>
          <p:nvPr>
            <p:ph idx="4294967295"/>
          </p:nvPr>
        </p:nvSpPr>
        <p:spPr>
          <a:xfrm>
            <a:off x="-76200" y="609600"/>
            <a:ext cx="9372600" cy="6248400"/>
          </a:xfrm>
        </p:spPr>
        <p:txBody>
          <a:bodyPr>
            <a:normAutofit fontScale="92500"/>
          </a:bodyPr>
          <a:lstStyle/>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圣经的启示是意义道德的启示</a:t>
            </a:r>
            <a:endParaRPr lang="en-US" altLang="zh-CN" sz="4400" dirty="0">
              <a:latin typeface="Times New Roman" pitchFamily="18" charset="0"/>
              <a:ea typeface="DFKai-SB" pitchFamily="65" charset="-120"/>
              <a:cs typeface="Times New Roman" pitchFamily="18" charset="0"/>
            </a:endParaRPr>
          </a:p>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神在大自然的启示是机制</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方法的启示</a:t>
            </a:r>
            <a:endParaRPr lang="en-US" altLang="zh-CN" sz="4400" dirty="0">
              <a:latin typeface="Times New Roman" pitchFamily="18" charset="0"/>
              <a:ea typeface="DFKai-SB" pitchFamily="65" charset="-120"/>
              <a:cs typeface="Times New Roman" pitchFamily="18" charset="0"/>
            </a:endParaRPr>
          </a:p>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创世记一开始就说起初神创造天地</a:t>
            </a:r>
            <a:endParaRPr lang="en-US" altLang="zh-CN" sz="4400" dirty="0">
              <a:latin typeface="Times New Roman" pitchFamily="18" charset="0"/>
              <a:ea typeface="DFKai-SB" pitchFamily="65" charset="-120"/>
              <a:cs typeface="Times New Roman" pitchFamily="18" charset="0"/>
            </a:endParaRPr>
          </a:p>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否定宇宙本身是神</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否定泛神、多神论</a:t>
            </a:r>
            <a:endParaRPr lang="en-US" altLang="zh-CN" sz="4400" dirty="0">
              <a:latin typeface="Times New Roman" pitchFamily="18" charset="0"/>
              <a:ea typeface="DFKai-SB" pitchFamily="65" charset="-120"/>
              <a:cs typeface="Times New Roman" pitchFamily="18" charset="0"/>
            </a:endParaRPr>
          </a:p>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可是这句话本身带出很多机制疑问</a:t>
            </a:r>
            <a:endParaRPr lang="en-US" altLang="zh-CN" sz="4400" dirty="0">
              <a:latin typeface="Times New Roman" pitchFamily="18" charset="0"/>
              <a:ea typeface="DFKai-SB" pitchFamily="65" charset="-120"/>
              <a:cs typeface="Times New Roman" pitchFamily="18" charset="0"/>
            </a:endParaRPr>
          </a:p>
          <a:p>
            <a:pPr eaLnBrk="1" hangingPunct="1">
              <a:lnSpc>
                <a:spcPct val="90000"/>
              </a:lnSpc>
              <a:buBlip>
                <a:blip r:embed="rId2"/>
              </a:buBlip>
              <a:defRPr/>
            </a:pPr>
            <a:r>
              <a:rPr lang="zh-CN" altLang="en-US" sz="4400" dirty="0">
                <a:latin typeface="Times New Roman" panose="02020603050405020304" pitchFamily="18" charset="0"/>
                <a:ea typeface="DFKai-SB" pitchFamily="65" charset="-120"/>
                <a:cs typeface="Times New Roman" pitchFamily="18" charset="0"/>
              </a:rPr>
              <a:t>起初</a:t>
            </a:r>
            <a:r>
              <a:rPr lang="en-US" altLang="zh-CN" sz="4400" dirty="0">
                <a:latin typeface="Times New Roman" panose="02020603050405020304" pitchFamily="18" charset="0"/>
                <a:ea typeface="DFKai-SB" pitchFamily="65" charset="-120"/>
                <a:cs typeface="Times New Roman" pitchFamily="18" charset="0"/>
              </a:rPr>
              <a:t>:</a:t>
            </a:r>
            <a:r>
              <a:rPr lang="zh-CN" altLang="en-US" sz="4400" dirty="0">
                <a:latin typeface="Times New Roman" panose="02020603050405020304" pitchFamily="18" charset="0"/>
                <a:ea typeface="DFKai-SB" pitchFamily="65" charset="-120"/>
                <a:cs typeface="Times New Roman" pitchFamily="18" charset="0"/>
              </a:rPr>
              <a:t>什么的起初</a:t>
            </a:r>
            <a:r>
              <a:rPr lang="en-US" altLang="zh-CN" sz="4400" dirty="0">
                <a:latin typeface="Times New Roman" panose="02020603050405020304" pitchFamily="18" charset="0"/>
                <a:ea typeface="DFKai-SB" pitchFamily="65" charset="-120"/>
                <a:cs typeface="Times New Roman" pitchFamily="18" charset="0"/>
              </a:rPr>
              <a:t>?</a:t>
            </a:r>
            <a:r>
              <a:rPr lang="en-US" altLang="zh-CN" sz="4300" dirty="0">
                <a:latin typeface="Times New Roman" pitchFamily="18" charset="0"/>
                <a:ea typeface="DFKai-SB" pitchFamily="65" charset="-120"/>
                <a:cs typeface="Times New Roman" pitchFamily="18" charset="0"/>
              </a:rPr>
              <a:t>Beginning of What? </a:t>
            </a:r>
          </a:p>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时间？宇宙？</a:t>
            </a:r>
            <a:endParaRPr lang="en-US" altLang="zh-CN" sz="4400" dirty="0">
              <a:latin typeface="Times New Roman" pitchFamily="18" charset="0"/>
              <a:ea typeface="DFKai-SB" pitchFamily="65" charset="-120"/>
              <a:cs typeface="Times New Roman" pitchFamily="18" charset="0"/>
            </a:endParaRPr>
          </a:p>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起初之前是什么？起初之前神在哪里？神在时间之中还是超越时间？</a:t>
            </a:r>
            <a:endParaRPr lang="en-US" altLang="zh-CN" sz="4400" dirty="0">
              <a:latin typeface="Times New Roman" pitchFamily="18" charset="0"/>
              <a:ea typeface="DFKai-SB" pitchFamily="65" charset="-120"/>
              <a:cs typeface="Times New Roman" pitchFamily="18" charset="0"/>
            </a:endParaRPr>
          </a:p>
        </p:txBody>
      </p:sp>
    </p:spTree>
    <p:extLst>
      <p:ext uri="{BB962C8B-B14F-4D97-AF65-F5344CB8AC3E}">
        <p14:creationId xmlns:p14="http://schemas.microsoft.com/office/powerpoint/2010/main" val="3093255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609600"/>
          </a:xfrm>
        </p:spPr>
        <p:txBody>
          <a:bodyPr anchorCtr="0"/>
          <a:lstStyle/>
          <a:p>
            <a:pPr eaLnBrk="1" hangingPunct="1">
              <a:defRPr/>
            </a:pPr>
            <a:r>
              <a:rPr lang="zh-CN" altLang="en-US" sz="4800" dirty="0">
                <a:solidFill>
                  <a:srgbClr val="FFFF00"/>
                </a:solidFill>
                <a:latin typeface="DFKai-SB" pitchFamily="65" charset="-120"/>
                <a:ea typeface="DFKai-SB" pitchFamily="65" charset="-120"/>
              </a:rPr>
              <a:t>圣经要对我们说什么</a:t>
            </a:r>
            <a:endParaRPr lang="en-US" altLang="zh-CN" sz="4800" dirty="0">
              <a:solidFill>
                <a:srgbClr val="FFFF00"/>
              </a:solidFill>
              <a:latin typeface="DFKai-SB" pitchFamily="65" charset="-120"/>
              <a:ea typeface="DFKai-SB" pitchFamily="65" charset="-120"/>
            </a:endParaRPr>
          </a:p>
        </p:txBody>
      </p:sp>
      <p:sp>
        <p:nvSpPr>
          <p:cNvPr id="3" name="Content Placeholder 2"/>
          <p:cNvSpPr>
            <a:spLocks noGrp="1"/>
          </p:cNvSpPr>
          <p:nvPr>
            <p:ph idx="4294967295"/>
          </p:nvPr>
        </p:nvSpPr>
        <p:spPr>
          <a:xfrm>
            <a:off x="0" y="609600"/>
            <a:ext cx="9144000" cy="6248400"/>
          </a:xfrm>
        </p:spPr>
        <p:txBody>
          <a:bodyPr>
            <a:normAutofit fontScale="92500"/>
          </a:bodyPr>
          <a:lstStyle/>
          <a:p>
            <a:pPr>
              <a:lnSpc>
                <a:spcPct val="90000"/>
              </a:lnSpc>
              <a:buBlip>
                <a:blip r:embed="rId2"/>
              </a:buBlip>
              <a:defRPr/>
            </a:pPr>
            <a:r>
              <a:rPr lang="zh-CN" altLang="en-US" sz="4400" dirty="0">
                <a:latin typeface="Times New Roman" pitchFamily="18" charset="0"/>
                <a:ea typeface="DFKai-SB" pitchFamily="65" charset="-120"/>
                <a:cs typeface="Times New Roman" pitchFamily="18" charset="0"/>
              </a:rPr>
              <a:t>圣经没有提供所有的答案</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特别没有提供机制的答案 </a:t>
            </a:r>
            <a:endParaRPr lang="en-US" altLang="zh-CN" sz="4400" dirty="0">
              <a:latin typeface="Times New Roman" pitchFamily="18" charset="0"/>
              <a:ea typeface="DFKai-SB" pitchFamily="65" charset="-120"/>
              <a:cs typeface="Times New Roman" pitchFamily="18" charset="0"/>
            </a:endParaRPr>
          </a:p>
          <a:p>
            <a:pPr eaLnBrk="1" hangingPunct="1">
              <a:lnSpc>
                <a:spcPct val="90000"/>
              </a:lnSpc>
              <a:buBlip>
                <a:blip r:embed="rId2"/>
              </a:buBlip>
              <a:defRPr/>
            </a:pPr>
            <a:r>
              <a:rPr lang="zh-CN" altLang="en-US" sz="4400" dirty="0">
                <a:latin typeface="Times New Roman" pitchFamily="18" charset="0"/>
                <a:ea typeface="DFKai-SB" pitchFamily="65" charset="-120"/>
                <a:cs typeface="Times New Roman" pitchFamily="18" charset="0"/>
              </a:rPr>
              <a:t>圣经启示的内容：</a:t>
            </a:r>
            <a:r>
              <a:rPr lang="en-US" altLang="zh-CN" sz="4400" dirty="0">
                <a:latin typeface="Times New Roman" pitchFamily="18" charset="0"/>
                <a:ea typeface="DFKai-SB" pitchFamily="65" charset="-120"/>
                <a:cs typeface="Times New Roman" pitchFamily="18" charset="0"/>
              </a:rPr>
              <a:t>1.</a:t>
            </a:r>
            <a:r>
              <a:rPr lang="zh-CN" altLang="en-US" sz="4400" dirty="0">
                <a:latin typeface="Times New Roman" pitchFamily="18" charset="0"/>
                <a:ea typeface="DFKai-SB" pitchFamily="65" charset="-120"/>
                <a:cs typeface="Times New Roman" pitchFamily="18" charset="0"/>
              </a:rPr>
              <a:t>创造天地的神，救赎的主，道成肉身的耶稣</a:t>
            </a:r>
            <a:endParaRPr lang="en-US" altLang="zh-CN" sz="4400" dirty="0">
              <a:latin typeface="Times New Roman" pitchFamily="18" charset="0"/>
              <a:ea typeface="DFKai-SB" pitchFamily="65" charset="-120"/>
              <a:cs typeface="Times New Roman" pitchFamily="18" charset="0"/>
            </a:endParaRPr>
          </a:p>
          <a:p>
            <a:pPr eaLnBrk="1" hangingPunct="1">
              <a:lnSpc>
                <a:spcPct val="90000"/>
              </a:lnSpc>
              <a:buBlip>
                <a:blip r:embed="rId2"/>
              </a:buBlip>
              <a:defRPr/>
            </a:pPr>
            <a:r>
              <a:rPr lang="en-US" altLang="zh-CN" sz="4400" dirty="0">
                <a:latin typeface="Times New Roman" pitchFamily="18" charset="0"/>
                <a:ea typeface="DFKai-SB" pitchFamily="65" charset="-120"/>
                <a:cs typeface="Times New Roman" pitchFamily="18" charset="0"/>
              </a:rPr>
              <a:t>2.</a:t>
            </a:r>
            <a:r>
              <a:rPr lang="zh-CN" altLang="en-US" sz="4400" dirty="0">
                <a:latin typeface="Times New Roman" pitchFamily="18" charset="0"/>
                <a:ea typeface="DFKai-SB" pitchFamily="65" charset="-120"/>
                <a:cs typeface="Times New Roman" pitchFamily="18" charset="0"/>
              </a:rPr>
              <a:t>我们生命的意义；人生的问题、目标与价值；如何归向神、与神同行</a:t>
            </a:r>
            <a:endParaRPr lang="en-US" altLang="zh-CN" sz="4400" dirty="0">
              <a:latin typeface="Times New Roman" pitchFamily="18" charset="0"/>
              <a:ea typeface="DFKai-SB" pitchFamily="65" charset="-120"/>
              <a:cs typeface="Times New Roman" pitchFamily="18" charset="0"/>
            </a:endParaRPr>
          </a:p>
          <a:p>
            <a:pPr>
              <a:lnSpc>
                <a:spcPct val="90000"/>
              </a:lnSpc>
              <a:buBlip>
                <a:blip r:embed="rId2"/>
              </a:buBlip>
              <a:defRPr/>
            </a:pPr>
            <a:r>
              <a:rPr lang="zh-CN" altLang="en-US" sz="4400" dirty="0">
                <a:latin typeface="Times New Roman" pitchFamily="18" charset="0"/>
                <a:ea typeface="DFKai-SB" pitchFamily="65" charset="-120"/>
                <a:cs typeface="Times New Roman" pitchFamily="18" charset="0"/>
              </a:rPr>
              <a:t>除了圣经的特殊（道德与价值）启示，神还有另外一个普通启示：启示创造天地的机制</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过程</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方法</a:t>
            </a:r>
            <a:r>
              <a:rPr lang="en-US" altLang="zh-CN" sz="4400" dirty="0">
                <a:latin typeface="Times New Roman" pitchFamily="18" charset="0"/>
                <a:ea typeface="DFKai-SB" pitchFamily="65" charset="-120"/>
                <a:cs typeface="Times New Roman" pitchFamily="18" charset="0"/>
              </a:rPr>
              <a:t>:</a:t>
            </a:r>
            <a:r>
              <a:rPr lang="zh-CN" altLang="en-US" sz="4400" dirty="0">
                <a:latin typeface="Times New Roman" pitchFamily="18" charset="0"/>
                <a:ea typeface="DFKai-SB" pitchFamily="65" charset="-120"/>
                <a:cs typeface="Times New Roman" pitchFamily="18" charset="0"/>
              </a:rPr>
              <a:t>对我们提供另外一种的答案 </a:t>
            </a:r>
            <a:endParaRPr lang="en-US" altLang="zh-CN" sz="4400" dirty="0">
              <a:latin typeface="Times New Roman" pitchFamily="18" charset="0"/>
              <a:ea typeface="宋体" pitchFamily="2" charset="-122"/>
              <a:cs typeface="Times New Roman" pitchFamily="18" charset="0"/>
            </a:endParaRPr>
          </a:p>
        </p:txBody>
      </p:sp>
    </p:spTree>
    <p:extLst>
      <p:ext uri="{BB962C8B-B14F-4D97-AF65-F5344CB8AC3E}">
        <p14:creationId xmlns:p14="http://schemas.microsoft.com/office/powerpoint/2010/main" val="534055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762000"/>
          </a:xfrm>
        </p:spPr>
        <p:txBody>
          <a:bodyPr anchorCtr="0"/>
          <a:lstStyle/>
          <a:p>
            <a:pPr eaLnBrk="1" hangingPunct="1">
              <a:defRPr/>
            </a:pPr>
            <a:r>
              <a:rPr lang="zh-CN" altLang="en-US" sz="4800" dirty="0">
                <a:solidFill>
                  <a:srgbClr val="FFFF00"/>
                </a:solidFill>
                <a:latin typeface="KaiTi" panose="02010609060101010101" pitchFamily="49" charset="-122"/>
                <a:ea typeface="KaiTi" panose="02010609060101010101" pitchFamily="49" charset="-122"/>
              </a:rPr>
              <a:t>神特别启示与普通启示</a:t>
            </a:r>
            <a:endParaRPr lang="en-US" altLang="zh-CN" sz="4800" dirty="0">
              <a:solidFill>
                <a:srgbClr val="FFFF00"/>
              </a:solidFill>
              <a:latin typeface="KaiTi" panose="02010609060101010101" pitchFamily="49" charset="-122"/>
              <a:ea typeface="KaiTi" panose="02010609060101010101" pitchFamily="49" charset="-122"/>
            </a:endParaRPr>
          </a:p>
        </p:txBody>
      </p:sp>
      <p:sp>
        <p:nvSpPr>
          <p:cNvPr id="3" name="Content Placeholder 2"/>
          <p:cNvSpPr>
            <a:spLocks noGrp="1"/>
          </p:cNvSpPr>
          <p:nvPr>
            <p:ph idx="4294967295"/>
          </p:nvPr>
        </p:nvSpPr>
        <p:spPr>
          <a:xfrm>
            <a:off x="0" y="762000"/>
            <a:ext cx="9144000" cy="6096000"/>
          </a:xfrm>
        </p:spPr>
        <p:txBody>
          <a:bodyPr>
            <a:normAutofit fontScale="92500" lnSpcReduction="10000"/>
          </a:bodyPr>
          <a:lstStyle/>
          <a:p>
            <a:pPr>
              <a:lnSpc>
                <a:spcPct val="90000"/>
              </a:lnSpc>
              <a:buBlip>
                <a:blip r:embed="rId2"/>
              </a:buBlip>
              <a:defRPr/>
            </a:pPr>
            <a:r>
              <a:rPr lang="zh-CN" altLang="en-US" sz="4300" dirty="0">
                <a:latin typeface="Times New Roman" panose="02020603050405020304" pitchFamily="18" charset="0"/>
                <a:ea typeface="KaiTi" panose="02010609060101010101" pitchFamily="49" charset="-122"/>
                <a:cs typeface="Times New Roman" panose="02020603050405020304" pitchFamily="18" charset="0"/>
              </a:rPr>
              <a:t>特别启示</a:t>
            </a:r>
            <a:r>
              <a:rPr lang="zh-CN" altLang="en-US" sz="3600" dirty="0">
                <a:latin typeface="Times New Roman" panose="02020603050405020304" pitchFamily="18" charset="0"/>
                <a:ea typeface="KaiTi" panose="02010609060101010101" pitchFamily="49" charset="-122"/>
                <a:cs typeface="Times New Roman" panose="02020603050405020304" pitchFamily="18" charset="0"/>
              </a:rPr>
              <a:t>提后</a:t>
            </a:r>
            <a:r>
              <a:rPr lang="en-US" altLang="zh-CN" sz="3600" dirty="0">
                <a:latin typeface="Times New Roman" panose="02020603050405020304" pitchFamily="18" charset="0"/>
                <a:ea typeface="KaiTi" panose="02010609060101010101" pitchFamily="49" charset="-122"/>
                <a:cs typeface="Times New Roman" panose="02020603050405020304" pitchFamily="18" charset="0"/>
              </a:rPr>
              <a:t>3:15-17</a:t>
            </a:r>
            <a:r>
              <a:rPr lang="zh-CN" altLang="en-US"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这圣经能够使你有智慧，可以因信基督耶稣得着救恩</a:t>
            </a:r>
            <a:r>
              <a:rPr lang="en-US" altLang="zh-CN"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a:t>
            </a:r>
            <a:r>
              <a:rPr lang="zh-CN" altLang="en-US"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全部圣经都是神所默示的</a:t>
            </a:r>
            <a:r>
              <a:rPr lang="en-US" altLang="zh-CN"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a:t>
            </a:r>
            <a:r>
              <a:rPr lang="zh-CN" altLang="en-US"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在教训、责备、矫正和公义的训练各方面</a:t>
            </a:r>
            <a:r>
              <a:rPr lang="en-US" altLang="zh-CN"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a:t>
            </a:r>
            <a:r>
              <a:rPr lang="zh-CN" altLang="en-US"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都是有益的</a:t>
            </a:r>
            <a:r>
              <a:rPr lang="en-US" altLang="zh-CN"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a:t>
            </a:r>
            <a:r>
              <a:rPr lang="zh-CN" altLang="en-US"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为要使属神的人装备好</a:t>
            </a:r>
            <a:r>
              <a:rPr lang="en-US" altLang="zh-CN"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a:t>
            </a:r>
            <a:r>
              <a:rPr lang="zh-CN" altLang="en-US"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可以完成各样的善工</a:t>
            </a:r>
            <a:r>
              <a:rPr lang="en-US" altLang="zh-CN"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a:t>
            </a:r>
          </a:p>
          <a:p>
            <a:pPr>
              <a:lnSpc>
                <a:spcPct val="90000"/>
              </a:lnSpc>
              <a:buBlip>
                <a:blip r:embed="rId2"/>
              </a:buBlip>
              <a:defRPr/>
            </a:pPr>
            <a:r>
              <a:rPr lang="zh-CN" altLang="en-US" sz="4300" dirty="0">
                <a:latin typeface="Times New Roman" panose="02020603050405020304" pitchFamily="18" charset="0"/>
                <a:ea typeface="KaiTi" panose="02010609060101010101" pitchFamily="49" charset="-122"/>
                <a:cs typeface="Times New Roman" panose="02020603050405020304" pitchFamily="18" charset="0"/>
              </a:rPr>
              <a:t>普通启示</a:t>
            </a:r>
            <a:r>
              <a:rPr lang="zh-CN" altLang="en-US" sz="3500" dirty="0">
                <a:latin typeface="Times New Roman" panose="02020603050405020304" pitchFamily="18" charset="0"/>
                <a:ea typeface="KaiTi" panose="02010609060101010101" pitchFamily="49" charset="-122"/>
                <a:cs typeface="Times New Roman" panose="02020603050405020304" pitchFamily="18" charset="0"/>
              </a:rPr>
              <a:t>罗</a:t>
            </a:r>
            <a:r>
              <a:rPr lang="en-US" altLang="zh-CN" sz="3500" dirty="0">
                <a:latin typeface="Times New Roman" panose="02020603050405020304" pitchFamily="18" charset="0"/>
                <a:ea typeface="KaiTi" panose="02010609060101010101" pitchFamily="49" charset="-122"/>
                <a:cs typeface="Times New Roman" panose="02020603050405020304" pitchFamily="18" charset="0"/>
              </a:rPr>
              <a:t>1:19,20 </a:t>
            </a:r>
            <a:r>
              <a:rPr lang="zh-CN" altLang="en-US"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神的事情人所能知道的</a:t>
            </a:r>
            <a:r>
              <a:rPr lang="en-US" altLang="zh-CN"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a:t>
            </a:r>
            <a:r>
              <a:rPr lang="zh-CN" altLang="en-US"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原显明在人心里</a:t>
            </a:r>
            <a:r>
              <a:rPr lang="en-US" altLang="zh-CN"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a:t>
            </a:r>
            <a:r>
              <a:rPr lang="zh-CN" altLang="en-US"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因为神已经给他们显明</a:t>
            </a:r>
            <a:r>
              <a:rPr lang="en-US" altLang="zh-CN"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a:t>
            </a:r>
            <a:r>
              <a:rPr lang="zh-CN" altLang="en-US"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 自从造天地以来</a:t>
            </a:r>
            <a:r>
              <a:rPr lang="en-US" altLang="zh-CN"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a:t>
            </a:r>
            <a:r>
              <a:rPr lang="zh-CN" altLang="en-US"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神的永能和神性是明明可知的</a:t>
            </a:r>
            <a:r>
              <a:rPr lang="en-US" altLang="zh-CN"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a:t>
            </a:r>
            <a:r>
              <a:rPr lang="zh-CN" altLang="en-US"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虽是眼不能见</a:t>
            </a:r>
            <a:r>
              <a:rPr lang="en-US" altLang="zh-CN"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a:t>
            </a:r>
            <a:r>
              <a:rPr lang="zh-CN" altLang="en-US"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但借着所造之物就可以晓得</a:t>
            </a:r>
            <a:r>
              <a:rPr lang="en-US" altLang="zh-CN"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a:t>
            </a:r>
            <a:r>
              <a:rPr lang="zh-CN" altLang="en-US"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叫人无可推诿</a:t>
            </a:r>
            <a:r>
              <a:rPr lang="en-US" altLang="zh-CN"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rPr>
              <a:t>.</a:t>
            </a:r>
          </a:p>
          <a:p>
            <a:pPr>
              <a:lnSpc>
                <a:spcPct val="90000"/>
              </a:lnSpc>
              <a:buBlip>
                <a:blip r:embed="rId2"/>
              </a:buBlip>
              <a:defRPr/>
            </a:pPr>
            <a:endParaRPr lang="zh-CN" altLang="en-US" sz="4400" dirty="0">
              <a:solidFill>
                <a:srgbClr val="FFFF00"/>
              </a:solidFill>
              <a:latin typeface="Times New Roman" panose="02020603050405020304" pitchFamily="18" charset="0"/>
              <a:ea typeface="KaiTi"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535550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762000"/>
          </a:xfrm>
        </p:spPr>
        <p:txBody>
          <a:bodyPr anchorCtr="0"/>
          <a:lstStyle/>
          <a:p>
            <a:pPr>
              <a:defRPr/>
            </a:pPr>
            <a:r>
              <a:rPr lang="zh-CN" altLang="en-US" sz="4800" dirty="0">
                <a:solidFill>
                  <a:srgbClr val="FFFF00"/>
                </a:solidFill>
                <a:latin typeface="KaiTi" panose="02010609060101010101" pitchFamily="49" charset="-122"/>
                <a:ea typeface="KaiTi" panose="02010609060101010101" pitchFamily="49" charset="-122"/>
              </a:rPr>
              <a:t>死亡从不同的层面和角度看</a:t>
            </a:r>
            <a:endParaRPr lang="en-US" altLang="zh-CN" sz="4800" dirty="0">
              <a:solidFill>
                <a:srgbClr val="FFFF00"/>
              </a:solidFill>
              <a:latin typeface="KaiTi" panose="02010609060101010101" pitchFamily="49" charset="-122"/>
              <a:ea typeface="KaiTi" panose="02010609060101010101" pitchFamily="49" charset="-122"/>
            </a:endParaRPr>
          </a:p>
        </p:txBody>
      </p:sp>
      <p:sp>
        <p:nvSpPr>
          <p:cNvPr id="3" name="Content Placeholder 2"/>
          <p:cNvSpPr>
            <a:spLocks noGrp="1"/>
          </p:cNvSpPr>
          <p:nvPr>
            <p:ph idx="4294967295"/>
          </p:nvPr>
        </p:nvSpPr>
        <p:spPr>
          <a:xfrm>
            <a:off x="0" y="762000"/>
            <a:ext cx="9144000" cy="6096000"/>
          </a:xfrm>
        </p:spPr>
        <p:txBody>
          <a:bodyPr>
            <a:normAutofit/>
          </a:bodyPr>
          <a:lstStyle/>
          <a:p>
            <a:pPr marL="577850" indent="-577850" eaLnBrk="1" hangingPunct="1">
              <a:lnSpc>
                <a:spcPct val="90000"/>
              </a:lnSpc>
              <a:buFont typeface="Wingdings" pitchFamily="2" charset="2"/>
              <a:buNone/>
              <a:defRPr/>
            </a:pPr>
            <a:r>
              <a:rPr lang="zh-CN" altLang="en-US" sz="4400" dirty="0">
                <a:latin typeface="Times New Roman" pitchFamily="18" charset="0"/>
                <a:ea typeface="DFKai-SB" pitchFamily="65" charset="-120"/>
                <a:cs typeface="Times New Roman" pitchFamily="18" charset="0"/>
              </a:rPr>
              <a:t> </a:t>
            </a:r>
            <a:endParaRPr lang="en-US" altLang="zh-CN" sz="4400" dirty="0">
              <a:latin typeface="Times New Roman" pitchFamily="18" charset="0"/>
              <a:ea typeface="宋体" pitchFamily="2" charset="-122"/>
              <a:cs typeface="Times New Roman"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786689613"/>
              </p:ext>
            </p:extLst>
          </p:nvPr>
        </p:nvGraphicFramePr>
        <p:xfrm>
          <a:off x="0" y="762000"/>
          <a:ext cx="9144000" cy="6095999"/>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gridCol w="4191000">
                  <a:extLst>
                    <a:ext uri="{9D8B030D-6E8A-4147-A177-3AD203B41FA5}">
                      <a16:colId xmlns:a16="http://schemas.microsoft.com/office/drawing/2014/main" val="20002"/>
                    </a:ext>
                  </a:extLst>
                </a:gridCol>
              </a:tblGrid>
              <a:tr h="930288">
                <a:tc>
                  <a:txBody>
                    <a:bodyPr/>
                    <a:lstStyle/>
                    <a:p>
                      <a:r>
                        <a:rPr lang="zh-CN" altLang="en-US" sz="4800" dirty="0">
                          <a:solidFill>
                            <a:schemeClr val="accent4">
                              <a:lumMod val="10000"/>
                            </a:schemeClr>
                          </a:solidFill>
                          <a:latin typeface="KaiTi" panose="02010609060101010101" pitchFamily="49" charset="-122"/>
                          <a:ea typeface="KaiTi" panose="02010609060101010101" pitchFamily="49" charset="-122"/>
                        </a:rPr>
                        <a:t>死亡</a:t>
                      </a:r>
                      <a:endParaRPr lang="en-US" sz="4800" dirty="0">
                        <a:solidFill>
                          <a:schemeClr val="accent4">
                            <a:lumMod val="10000"/>
                          </a:schemeClr>
                        </a:solidFill>
                        <a:latin typeface="KaiTi" panose="02010609060101010101" pitchFamily="49" charset="-122"/>
                        <a:ea typeface="KaiTi" panose="02010609060101010101" pitchFamily="49" charset="-122"/>
                      </a:endParaRPr>
                    </a:p>
                  </a:txBody>
                  <a:tcPr/>
                </a:tc>
                <a:tc>
                  <a:txBody>
                    <a:bodyPr/>
                    <a:lstStyle/>
                    <a:p>
                      <a:r>
                        <a:rPr lang="zh-CN" altLang="en-US" sz="4800" dirty="0">
                          <a:solidFill>
                            <a:schemeClr val="accent4">
                              <a:lumMod val="10000"/>
                            </a:schemeClr>
                          </a:solidFill>
                          <a:latin typeface="KaiTi" panose="02010609060101010101" pitchFamily="49" charset="-122"/>
                          <a:ea typeface="KaiTi" panose="02010609060101010101" pitchFamily="49" charset="-122"/>
                        </a:rPr>
                        <a:t>圣经</a:t>
                      </a:r>
                      <a:r>
                        <a:rPr lang="en-US" altLang="zh-CN" sz="4800" dirty="0">
                          <a:solidFill>
                            <a:schemeClr val="accent4">
                              <a:lumMod val="10000"/>
                            </a:schemeClr>
                          </a:solidFill>
                          <a:latin typeface="KaiTi" panose="02010609060101010101" pitchFamily="49" charset="-122"/>
                          <a:ea typeface="KaiTi" panose="02010609060101010101" pitchFamily="49" charset="-122"/>
                        </a:rPr>
                        <a:t>(</a:t>
                      </a:r>
                      <a:r>
                        <a:rPr lang="zh-CN" altLang="en-US" sz="4800" dirty="0">
                          <a:solidFill>
                            <a:schemeClr val="accent4">
                              <a:lumMod val="10000"/>
                            </a:schemeClr>
                          </a:solidFill>
                          <a:latin typeface="KaiTi" panose="02010609060101010101" pitchFamily="49" charset="-122"/>
                          <a:ea typeface="KaiTi" panose="02010609060101010101" pitchFamily="49" charset="-122"/>
                        </a:rPr>
                        <a:t>意义）</a:t>
                      </a:r>
                      <a:endParaRPr lang="en-US" sz="4800" dirty="0">
                        <a:solidFill>
                          <a:schemeClr val="accent4">
                            <a:lumMod val="10000"/>
                          </a:schemeClr>
                        </a:solidFill>
                        <a:latin typeface="KaiTi" panose="02010609060101010101" pitchFamily="49" charset="-122"/>
                        <a:ea typeface="KaiTi" panose="02010609060101010101" pitchFamily="49" charset="-122"/>
                      </a:endParaRPr>
                    </a:p>
                  </a:txBody>
                  <a:tcPr/>
                </a:tc>
                <a:tc>
                  <a:txBody>
                    <a:bodyPr/>
                    <a:lstStyle/>
                    <a:p>
                      <a:r>
                        <a:rPr lang="zh-CN" altLang="en-US" sz="4800" dirty="0">
                          <a:solidFill>
                            <a:schemeClr val="accent4">
                              <a:lumMod val="10000"/>
                            </a:schemeClr>
                          </a:solidFill>
                          <a:latin typeface="KaiTi" panose="02010609060101010101" pitchFamily="49" charset="-122"/>
                          <a:ea typeface="KaiTi" panose="02010609060101010101" pitchFamily="49" charset="-122"/>
                        </a:rPr>
                        <a:t>科学</a:t>
                      </a:r>
                      <a:r>
                        <a:rPr lang="en-US" altLang="zh-CN" sz="4800" dirty="0">
                          <a:solidFill>
                            <a:schemeClr val="accent4">
                              <a:lumMod val="10000"/>
                            </a:schemeClr>
                          </a:solidFill>
                          <a:latin typeface="KaiTi" panose="02010609060101010101" pitchFamily="49" charset="-122"/>
                          <a:ea typeface="KaiTi" panose="02010609060101010101" pitchFamily="49" charset="-122"/>
                        </a:rPr>
                        <a:t>(</a:t>
                      </a:r>
                      <a:r>
                        <a:rPr lang="zh-CN" altLang="en-US" sz="4800" dirty="0">
                          <a:solidFill>
                            <a:schemeClr val="accent4">
                              <a:lumMod val="10000"/>
                            </a:schemeClr>
                          </a:solidFill>
                          <a:latin typeface="KaiTi" panose="02010609060101010101" pitchFamily="49" charset="-122"/>
                          <a:ea typeface="KaiTi" panose="02010609060101010101" pitchFamily="49" charset="-122"/>
                        </a:rPr>
                        <a:t>机制）</a:t>
                      </a:r>
                      <a:endParaRPr lang="en-US" sz="4800" dirty="0">
                        <a:solidFill>
                          <a:schemeClr val="accent4">
                            <a:lumMod val="10000"/>
                          </a:schemeClr>
                        </a:solidFill>
                        <a:latin typeface="KaiTi" panose="02010609060101010101" pitchFamily="49" charset="-122"/>
                        <a:ea typeface="KaiTi" panose="02010609060101010101" pitchFamily="49" charset="-122"/>
                      </a:endParaRPr>
                    </a:p>
                  </a:txBody>
                  <a:tcPr/>
                </a:tc>
                <a:extLst>
                  <a:ext uri="{0D108BD9-81ED-4DB2-BD59-A6C34878D82A}">
                    <a16:rowId xmlns:a16="http://schemas.microsoft.com/office/drawing/2014/main" val="10000"/>
                  </a:ext>
                </a:extLst>
              </a:tr>
              <a:tr h="1007812">
                <a:tc>
                  <a:txBody>
                    <a:bodyPr/>
                    <a:lstStyle/>
                    <a:p>
                      <a:r>
                        <a:rPr lang="zh-CN" altLang="en-US" sz="4800" b="1" dirty="0">
                          <a:solidFill>
                            <a:schemeClr val="accent4">
                              <a:lumMod val="10000"/>
                            </a:schemeClr>
                          </a:solidFill>
                          <a:latin typeface="KaiTi" panose="02010609060101010101" pitchFamily="49" charset="-122"/>
                          <a:ea typeface="KaiTi" panose="02010609060101010101" pitchFamily="49" charset="-122"/>
                        </a:rPr>
                        <a:t>原因</a:t>
                      </a:r>
                      <a:endParaRPr lang="en-US" sz="4800" b="1" dirty="0">
                        <a:solidFill>
                          <a:schemeClr val="accent4">
                            <a:lumMod val="10000"/>
                          </a:schemeClr>
                        </a:solidFill>
                        <a:latin typeface="KaiTi" panose="02010609060101010101" pitchFamily="49" charset="-122"/>
                        <a:ea typeface="KaiTi" panose="02010609060101010101" pitchFamily="49" charset="-122"/>
                      </a:endParaRPr>
                    </a:p>
                  </a:txBody>
                  <a:tcPr/>
                </a:tc>
                <a:tc>
                  <a:txBody>
                    <a:bodyPr/>
                    <a:lstStyle/>
                    <a:p>
                      <a:r>
                        <a:rPr lang="zh-CN" altLang="en-US" sz="4800" b="1" dirty="0">
                          <a:solidFill>
                            <a:schemeClr val="accent4">
                              <a:lumMod val="10000"/>
                            </a:schemeClr>
                          </a:solidFill>
                          <a:latin typeface="KaiTi" panose="02010609060101010101" pitchFamily="49" charset="-122"/>
                          <a:ea typeface="KaiTi" panose="02010609060101010101" pitchFamily="49" charset="-122"/>
                        </a:rPr>
                        <a:t>人犯罪堕落</a:t>
                      </a:r>
                      <a:endParaRPr lang="en-US" sz="4800" b="1" dirty="0">
                        <a:solidFill>
                          <a:schemeClr val="accent4">
                            <a:lumMod val="10000"/>
                          </a:schemeClr>
                        </a:solidFill>
                        <a:latin typeface="KaiTi" panose="02010609060101010101" pitchFamily="49" charset="-122"/>
                        <a:ea typeface="KaiTi" panose="02010609060101010101" pitchFamily="49" charset="-122"/>
                      </a:endParaRPr>
                    </a:p>
                  </a:txBody>
                  <a:tcPr/>
                </a:tc>
                <a:tc>
                  <a:txBody>
                    <a:bodyPr/>
                    <a:lstStyle/>
                    <a:p>
                      <a:r>
                        <a:rPr lang="zh-CN" altLang="en-US" sz="4800" b="1" dirty="0">
                          <a:solidFill>
                            <a:schemeClr val="accent4">
                              <a:lumMod val="10000"/>
                            </a:schemeClr>
                          </a:solidFill>
                          <a:latin typeface="KaiTi" panose="02010609060101010101" pitchFamily="49" charset="-122"/>
                          <a:ea typeface="KaiTi" panose="02010609060101010101" pitchFamily="49" charset="-122"/>
                        </a:rPr>
                        <a:t>末端体缩短</a:t>
                      </a:r>
                      <a:endParaRPr lang="en-US" sz="4800" b="1" dirty="0">
                        <a:solidFill>
                          <a:schemeClr val="accent4">
                            <a:lumMod val="10000"/>
                          </a:schemeClr>
                        </a:solidFill>
                        <a:latin typeface="KaiTi" panose="02010609060101010101" pitchFamily="49" charset="-122"/>
                        <a:ea typeface="KaiTi" panose="02010609060101010101" pitchFamily="49" charset="-122"/>
                      </a:endParaRPr>
                    </a:p>
                  </a:txBody>
                  <a:tcPr/>
                </a:tc>
                <a:extLst>
                  <a:ext uri="{0D108BD9-81ED-4DB2-BD59-A6C34878D82A}">
                    <a16:rowId xmlns:a16="http://schemas.microsoft.com/office/drawing/2014/main" val="10001"/>
                  </a:ext>
                </a:extLst>
              </a:tr>
              <a:tr h="2325721">
                <a:tc>
                  <a:txBody>
                    <a:bodyPr/>
                    <a:lstStyle/>
                    <a:p>
                      <a:r>
                        <a:rPr lang="zh-CN" altLang="en-US" sz="4800" b="1" dirty="0">
                          <a:solidFill>
                            <a:schemeClr val="accent4">
                              <a:lumMod val="10000"/>
                            </a:schemeClr>
                          </a:solidFill>
                          <a:latin typeface="KaiTi" panose="02010609060101010101" pitchFamily="49" charset="-122"/>
                          <a:ea typeface="KaiTi" panose="02010609060101010101" pitchFamily="49" charset="-122"/>
                        </a:rPr>
                        <a:t>本质</a:t>
                      </a:r>
                      <a:endParaRPr lang="en-US" sz="4800" b="1" dirty="0">
                        <a:solidFill>
                          <a:schemeClr val="accent4">
                            <a:lumMod val="10000"/>
                          </a:schemeClr>
                        </a:solidFill>
                        <a:latin typeface="KaiTi" panose="02010609060101010101" pitchFamily="49" charset="-122"/>
                        <a:ea typeface="KaiTi" panose="02010609060101010101" pitchFamily="49" charset="-122"/>
                      </a:endParaRPr>
                    </a:p>
                  </a:txBody>
                  <a:tcPr/>
                </a:tc>
                <a:tc>
                  <a:txBody>
                    <a:bodyPr/>
                    <a:lstStyle/>
                    <a:p>
                      <a:r>
                        <a:rPr lang="zh-CN" altLang="en-US" sz="4800" b="1" dirty="0">
                          <a:solidFill>
                            <a:schemeClr val="accent4">
                              <a:lumMod val="10000"/>
                            </a:schemeClr>
                          </a:solidFill>
                          <a:latin typeface="KaiTi" panose="02010609060101010101" pitchFamily="49" charset="-122"/>
                          <a:ea typeface="KaiTi" panose="02010609060101010101" pitchFamily="49" charset="-122"/>
                        </a:rPr>
                        <a:t>人与神隔离</a:t>
                      </a:r>
                      <a:r>
                        <a:rPr lang="en-US" altLang="zh-CN" sz="4800" b="1" dirty="0">
                          <a:solidFill>
                            <a:schemeClr val="accent4">
                              <a:lumMod val="10000"/>
                            </a:schemeClr>
                          </a:solidFill>
                          <a:latin typeface="KaiTi" panose="02010609060101010101" pitchFamily="49" charset="-122"/>
                          <a:ea typeface="KaiTi" panose="02010609060101010101" pitchFamily="49" charset="-122"/>
                        </a:rPr>
                        <a:t>;</a:t>
                      </a:r>
                      <a:r>
                        <a:rPr lang="zh-CN" altLang="en-US" sz="4800" b="1" dirty="0">
                          <a:solidFill>
                            <a:schemeClr val="accent4">
                              <a:lumMod val="10000"/>
                            </a:schemeClr>
                          </a:solidFill>
                          <a:latin typeface="KaiTi" panose="02010609060101010101" pitchFamily="49" charset="-122"/>
                          <a:ea typeface="KaiTi" panose="02010609060101010101" pitchFamily="49" charset="-122"/>
                        </a:rPr>
                        <a:t> 人生充满矛盾 </a:t>
                      </a:r>
                      <a:endParaRPr lang="en-US" sz="4800" b="1" dirty="0">
                        <a:solidFill>
                          <a:schemeClr val="accent4">
                            <a:lumMod val="10000"/>
                          </a:schemeClr>
                        </a:solidFill>
                        <a:latin typeface="KaiTi" panose="02010609060101010101" pitchFamily="49" charset="-122"/>
                        <a:ea typeface="KaiTi" panose="02010609060101010101" pitchFamily="49" charset="-122"/>
                      </a:endParaRPr>
                    </a:p>
                  </a:txBody>
                  <a:tcPr/>
                </a:tc>
                <a:tc>
                  <a:txBody>
                    <a:bodyPr/>
                    <a:lstStyle/>
                    <a:p>
                      <a:r>
                        <a:rPr lang="zh-CN" altLang="en-US" sz="4800" b="1" dirty="0">
                          <a:solidFill>
                            <a:schemeClr val="accent4">
                              <a:lumMod val="10000"/>
                            </a:schemeClr>
                          </a:solidFill>
                          <a:latin typeface="KaiTi" panose="02010609060101010101" pitchFamily="49" charset="-122"/>
                          <a:ea typeface="KaiTi" panose="02010609060101010101" pitchFamily="49" charset="-122"/>
                        </a:rPr>
                        <a:t>生理活动停止</a:t>
                      </a:r>
                      <a:endParaRPr lang="en-US" sz="4800" b="1" dirty="0">
                        <a:solidFill>
                          <a:schemeClr val="accent4">
                            <a:lumMod val="10000"/>
                          </a:schemeClr>
                        </a:solidFill>
                        <a:latin typeface="KaiTi" panose="02010609060101010101" pitchFamily="49" charset="-122"/>
                        <a:ea typeface="KaiTi" panose="02010609060101010101" pitchFamily="49" charset="-122"/>
                      </a:endParaRPr>
                    </a:p>
                  </a:txBody>
                  <a:tcPr/>
                </a:tc>
                <a:extLst>
                  <a:ext uri="{0D108BD9-81ED-4DB2-BD59-A6C34878D82A}">
                    <a16:rowId xmlns:a16="http://schemas.microsoft.com/office/drawing/2014/main" val="10002"/>
                  </a:ext>
                </a:extLst>
              </a:tr>
              <a:tr h="1832178">
                <a:tc>
                  <a:txBody>
                    <a:bodyPr/>
                    <a:lstStyle/>
                    <a:p>
                      <a:r>
                        <a:rPr lang="zh-CN" altLang="en-US" sz="4800" b="1" dirty="0">
                          <a:solidFill>
                            <a:schemeClr val="accent4">
                              <a:lumMod val="10000"/>
                            </a:schemeClr>
                          </a:solidFill>
                          <a:latin typeface="KaiTi" panose="02010609060101010101" pitchFamily="49" charset="-122"/>
                          <a:ea typeface="KaiTi" panose="02010609060101010101" pitchFamily="49" charset="-122"/>
                        </a:rPr>
                        <a:t>解决</a:t>
                      </a:r>
                      <a:endParaRPr lang="en-US" sz="4800" b="1" dirty="0">
                        <a:solidFill>
                          <a:schemeClr val="accent4">
                            <a:lumMod val="10000"/>
                          </a:schemeClr>
                        </a:solidFill>
                        <a:latin typeface="KaiTi" panose="02010609060101010101" pitchFamily="49" charset="-122"/>
                        <a:ea typeface="KaiTi" panose="02010609060101010101" pitchFamily="49" charset="-122"/>
                      </a:endParaRPr>
                    </a:p>
                  </a:txBody>
                  <a:tcPr/>
                </a:tc>
                <a:tc>
                  <a:txBody>
                    <a:bodyPr/>
                    <a:lstStyle/>
                    <a:p>
                      <a:r>
                        <a:rPr lang="zh-CN" altLang="en-US" sz="4800" b="1" dirty="0">
                          <a:solidFill>
                            <a:schemeClr val="accent4">
                              <a:lumMod val="10000"/>
                            </a:schemeClr>
                          </a:solidFill>
                          <a:latin typeface="KaiTi" panose="02010609060101010101" pitchFamily="49" charset="-122"/>
                          <a:ea typeface="KaiTi" panose="02010609060101010101" pitchFamily="49" charset="-122"/>
                        </a:rPr>
                        <a:t>悔改重生</a:t>
                      </a:r>
                      <a:r>
                        <a:rPr lang="en-US" altLang="zh-CN" sz="4800" b="1" dirty="0">
                          <a:solidFill>
                            <a:schemeClr val="accent4">
                              <a:lumMod val="10000"/>
                            </a:schemeClr>
                          </a:solidFill>
                          <a:latin typeface="KaiTi" panose="02010609060101010101" pitchFamily="49" charset="-122"/>
                          <a:ea typeface="KaiTi" panose="02010609060101010101" pitchFamily="49" charset="-122"/>
                        </a:rPr>
                        <a:t>;</a:t>
                      </a:r>
                      <a:r>
                        <a:rPr lang="zh-CN" altLang="en-US" sz="4800" b="1" dirty="0">
                          <a:solidFill>
                            <a:schemeClr val="accent4">
                              <a:lumMod val="10000"/>
                            </a:schemeClr>
                          </a:solidFill>
                          <a:latin typeface="KaiTi" panose="02010609060101010101" pitchFamily="49" charset="-122"/>
                          <a:ea typeface="KaiTi" panose="02010609060101010101" pitchFamily="49" charset="-122"/>
                        </a:rPr>
                        <a:t>生命更新</a:t>
                      </a:r>
                      <a:endParaRPr lang="en-US" sz="4800" b="1" dirty="0">
                        <a:solidFill>
                          <a:schemeClr val="accent4">
                            <a:lumMod val="10000"/>
                          </a:schemeClr>
                        </a:solidFill>
                        <a:latin typeface="KaiTi" panose="02010609060101010101" pitchFamily="49" charset="-122"/>
                        <a:ea typeface="KaiTi" panose="02010609060101010101" pitchFamily="49" charset="-122"/>
                      </a:endParaRPr>
                    </a:p>
                  </a:txBody>
                  <a:tcPr/>
                </a:tc>
                <a:tc>
                  <a:txBody>
                    <a:bodyPr/>
                    <a:lstStyle/>
                    <a:p>
                      <a:r>
                        <a:rPr lang="zh-CN" altLang="en-US" sz="4800" b="1" dirty="0">
                          <a:solidFill>
                            <a:schemeClr val="accent4">
                              <a:lumMod val="10000"/>
                            </a:schemeClr>
                          </a:solidFill>
                          <a:latin typeface="KaiTi" panose="02010609060101010101" pitchFamily="49" charset="-122"/>
                          <a:ea typeface="KaiTi" panose="02010609060101010101" pitchFamily="49" charset="-122"/>
                        </a:rPr>
                        <a:t>修补末端体</a:t>
                      </a:r>
                      <a:r>
                        <a:rPr lang="en-US" altLang="zh-CN" sz="4800" b="1" dirty="0">
                          <a:solidFill>
                            <a:schemeClr val="accent4">
                              <a:lumMod val="10000"/>
                            </a:schemeClr>
                          </a:solidFill>
                          <a:latin typeface="KaiTi" panose="02010609060101010101" pitchFamily="49" charset="-122"/>
                          <a:ea typeface="KaiTi" panose="02010609060101010101" pitchFamily="49" charset="-122"/>
                        </a:rPr>
                        <a:t>:</a:t>
                      </a:r>
                      <a:r>
                        <a:rPr lang="zh-CN" altLang="en-US" sz="4800" b="0" dirty="0">
                          <a:solidFill>
                            <a:schemeClr val="accent4">
                              <a:lumMod val="10000"/>
                            </a:schemeClr>
                          </a:solidFill>
                          <a:latin typeface="KaiTi" panose="02010609060101010101" pitchFamily="49" charset="-122"/>
                          <a:ea typeface="KaiTi" panose="02010609060101010101" pitchFamily="49" charset="-122"/>
                        </a:rPr>
                        <a:t>靠</a:t>
                      </a:r>
                      <a:endParaRPr lang="en-US" altLang="zh-CN" sz="4800" b="0" dirty="0">
                        <a:solidFill>
                          <a:schemeClr val="accent4">
                            <a:lumMod val="10000"/>
                          </a:schemeClr>
                        </a:solidFill>
                        <a:latin typeface="KaiTi" panose="02010609060101010101" pitchFamily="49" charset="-122"/>
                        <a:ea typeface="KaiTi" panose="02010609060101010101" pitchFamily="49" charset="-122"/>
                      </a:endParaRPr>
                    </a:p>
                    <a:p>
                      <a:r>
                        <a:rPr lang="zh-CN" altLang="en-US" sz="4400" b="1" dirty="0">
                          <a:solidFill>
                            <a:schemeClr val="accent4">
                              <a:lumMod val="10000"/>
                            </a:schemeClr>
                          </a:solidFill>
                          <a:latin typeface="KaiTi" panose="02010609060101010101" pitchFamily="49" charset="-122"/>
                          <a:ea typeface="KaiTi" panose="02010609060101010101" pitchFamily="49" charset="-122"/>
                        </a:rPr>
                        <a:t>锻炼</a:t>
                      </a:r>
                      <a:r>
                        <a:rPr lang="en-US" altLang="zh-CN" sz="4400" b="1" dirty="0">
                          <a:solidFill>
                            <a:schemeClr val="accent4">
                              <a:lumMod val="10000"/>
                            </a:schemeClr>
                          </a:solidFill>
                          <a:latin typeface="KaiTi" panose="02010609060101010101" pitchFamily="49" charset="-122"/>
                          <a:ea typeface="KaiTi" panose="02010609060101010101" pitchFamily="49" charset="-122"/>
                        </a:rPr>
                        <a:t>;</a:t>
                      </a:r>
                      <a:r>
                        <a:rPr lang="zh-CN" altLang="en-US" sz="4400" b="1" dirty="0">
                          <a:solidFill>
                            <a:schemeClr val="accent4">
                              <a:lumMod val="10000"/>
                            </a:schemeClr>
                          </a:solidFill>
                          <a:latin typeface="KaiTi" panose="02010609060101010101" pitchFamily="49" charset="-122"/>
                          <a:ea typeface="KaiTi" panose="02010609060101010101" pitchFamily="49" charset="-122"/>
                        </a:rPr>
                        <a:t>营养</a:t>
                      </a:r>
                      <a:r>
                        <a:rPr lang="en-US" altLang="zh-CN" sz="4400" b="1" dirty="0">
                          <a:solidFill>
                            <a:schemeClr val="accent4">
                              <a:lumMod val="10000"/>
                            </a:schemeClr>
                          </a:solidFill>
                          <a:latin typeface="KaiTi" panose="02010609060101010101" pitchFamily="49" charset="-122"/>
                          <a:ea typeface="KaiTi" panose="02010609060101010101" pitchFamily="49" charset="-122"/>
                        </a:rPr>
                        <a:t>;</a:t>
                      </a:r>
                      <a:r>
                        <a:rPr lang="zh-CN" altLang="en-US" sz="4400" b="1" dirty="0">
                          <a:solidFill>
                            <a:schemeClr val="accent4">
                              <a:lumMod val="10000"/>
                            </a:schemeClr>
                          </a:solidFill>
                          <a:latin typeface="KaiTi" panose="02010609060101010101" pitchFamily="49" charset="-122"/>
                          <a:ea typeface="KaiTi" panose="02010609060101010101" pitchFamily="49" charset="-122"/>
                        </a:rPr>
                        <a:t>压力</a:t>
                      </a:r>
                      <a:endParaRPr lang="en-US" sz="4400" b="1" dirty="0">
                        <a:solidFill>
                          <a:schemeClr val="accent4">
                            <a:lumMod val="10000"/>
                          </a:schemeClr>
                        </a:solidFill>
                        <a:latin typeface="KaiTi" panose="02010609060101010101" pitchFamily="49" charset="-122"/>
                        <a:ea typeface="KaiTi" panose="02010609060101010101" pitchFamily="49" charset="-122"/>
                      </a:endParaRP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8694994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8370" name="Rectangle 2"/>
          <p:cNvSpPr>
            <a:spLocks noGrp="1" noChangeArrowheads="1"/>
          </p:cNvSpPr>
          <p:nvPr>
            <p:ph type="title"/>
          </p:nvPr>
        </p:nvSpPr>
        <p:spPr>
          <a:xfrm>
            <a:off x="0" y="0"/>
            <a:ext cx="9144000" cy="762000"/>
          </a:xfrm>
        </p:spPr>
        <p:txBody>
          <a:bodyPr/>
          <a:lstStyle/>
          <a:p>
            <a:r>
              <a:rPr lang="en-US" sz="4800" dirty="0">
                <a:solidFill>
                  <a:srgbClr val="FFFF00"/>
                </a:solidFill>
                <a:latin typeface="Times New Roman" pitchFamily="18" charset="0"/>
                <a:ea typeface="DFKai-SB" pitchFamily="65" charset="-120"/>
                <a:cs typeface="Times New Roman" pitchFamily="18" charset="0"/>
              </a:rPr>
              <a:t>Telomeres: </a:t>
            </a:r>
            <a:r>
              <a:rPr lang="zh-CN" altLang="en-US" sz="4800" dirty="0">
                <a:solidFill>
                  <a:srgbClr val="FFFF00"/>
                </a:solidFill>
                <a:latin typeface="KaiTi" panose="02010609060101010101" pitchFamily="49" charset="-122"/>
                <a:ea typeface="KaiTi" panose="02010609060101010101" pitchFamily="49" charset="-122"/>
                <a:cs typeface="Times New Roman" pitchFamily="18" charset="0"/>
              </a:rPr>
              <a:t>端粒</a:t>
            </a:r>
            <a:r>
              <a:rPr lang="en-US" altLang="zh-CN" sz="4800" dirty="0">
                <a:solidFill>
                  <a:srgbClr val="FFFF00"/>
                </a:solidFill>
                <a:latin typeface="KaiTi" panose="02010609060101010101" pitchFamily="49" charset="-122"/>
                <a:ea typeface="KaiTi" panose="02010609060101010101" pitchFamily="49" charset="-122"/>
                <a:cs typeface="Times New Roman" pitchFamily="18" charset="0"/>
              </a:rPr>
              <a:t>:</a:t>
            </a:r>
            <a:r>
              <a:rPr lang="zh-CN" altLang="en-US" sz="4800" dirty="0">
                <a:solidFill>
                  <a:srgbClr val="FFFF00"/>
                </a:solidFill>
                <a:latin typeface="KaiTi" panose="02010609060101010101" pitchFamily="49" charset="-122"/>
                <a:ea typeface="KaiTi" panose="02010609060101010101" pitchFamily="49" charset="-122"/>
                <a:cs typeface="Times New Roman" pitchFamily="18" charset="0"/>
              </a:rPr>
              <a:t>控制生命长短</a:t>
            </a:r>
          </a:p>
        </p:txBody>
      </p:sp>
      <p:pic>
        <p:nvPicPr>
          <p:cNvPr id="698371" name="Picture 3" descr="Telomeres[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0" y="762000"/>
            <a:ext cx="9144000" cy="6096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8891969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Title 1"/>
          <p:cNvSpPr>
            <a:spLocks noGrp="1"/>
          </p:cNvSpPr>
          <p:nvPr>
            <p:ph type="title" idx="4294967295"/>
          </p:nvPr>
        </p:nvSpPr>
        <p:spPr>
          <a:xfrm>
            <a:off x="0" y="0"/>
            <a:ext cx="9144000" cy="762000"/>
          </a:xfrm>
        </p:spPr>
        <p:txBody>
          <a:bodyPr anchorCtr="0"/>
          <a:lstStyle/>
          <a:p>
            <a:pPr>
              <a:defRPr/>
            </a:pPr>
            <a:r>
              <a:rPr lang="zh-CN" altLang="en-US" sz="4800" dirty="0">
                <a:solidFill>
                  <a:srgbClr val="FFFF00"/>
                </a:solidFill>
                <a:latin typeface="KaiTi" panose="02010609060101010101" pitchFamily="49" charset="-122"/>
                <a:ea typeface="KaiTi" panose="02010609060101010101" pitchFamily="49" charset="-122"/>
              </a:rPr>
              <a:t>端粒体随年龄缩短</a:t>
            </a:r>
            <a:endParaRPr lang="en-US" altLang="zh-CN" sz="4800" dirty="0">
              <a:solidFill>
                <a:srgbClr val="FFFF00"/>
              </a:solidFill>
              <a:latin typeface="KaiTi" panose="02010609060101010101" pitchFamily="49" charset="-122"/>
              <a:ea typeface="KaiTi" panose="02010609060101010101" pitchFamily="49" charset="-122"/>
            </a:endParaRPr>
          </a:p>
        </p:txBody>
      </p:sp>
      <p:graphicFrame>
        <p:nvGraphicFramePr>
          <p:cNvPr id="2" name="Content Placeholder 1"/>
          <p:cNvGraphicFramePr>
            <a:graphicFrameLocks noGrp="1"/>
          </p:cNvGraphicFramePr>
          <p:nvPr>
            <p:ph idx="4294967295"/>
          </p:nvPr>
        </p:nvGraphicFramePr>
        <p:xfrm>
          <a:off x="-152400" y="762000"/>
          <a:ext cx="9296400" cy="6096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731775"/>
      </p:ext>
    </p:extLst>
  </p:cSld>
  <p:clrMapOvr>
    <a:masterClrMapping/>
  </p:clrMapOvr>
</p:sld>
</file>

<file path=ppt/theme/theme1.xml><?xml version="1.0" encoding="utf-8"?>
<a:theme xmlns:a="http://schemas.openxmlformats.org/drawingml/2006/main" name="Hsu Template">
  <a:themeElements>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Globe">
      <a:majorFont>
        <a:latin typeface="Arial"/>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cs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cs typeface="Arial" charset="0"/>
          </a:defRPr>
        </a:defPPr>
      </a:lstStyle>
    </a:lnDef>
  </a:objectDefaults>
  <a:extraClrSchemeLst>
    <a:extraClrScheme>
      <a:clrScheme name="Globe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Globe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e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Globe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Globe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Globe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Globe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Hsu Template</Template>
  <TotalTime>2210</TotalTime>
  <Words>1777</Words>
  <Application>Microsoft Office PowerPoint</Application>
  <PresentationFormat>On-screen Show (4:3)</PresentationFormat>
  <Paragraphs>135</Paragraphs>
  <Slides>26</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DFKai-SB</vt:lpstr>
      <vt:lpstr>KaiTi</vt:lpstr>
      <vt:lpstr>Arial</vt:lpstr>
      <vt:lpstr>Times New Roman</vt:lpstr>
      <vt:lpstr>Verdana</vt:lpstr>
      <vt:lpstr>Wingdings</vt:lpstr>
      <vt:lpstr>Hsu Template</vt:lpstr>
      <vt:lpstr> 起初神创造天地 创1：1-13  徐理强长老 CGCM_04.2021</vt:lpstr>
      <vt:lpstr>PowerPoint Presentation</vt:lpstr>
      <vt:lpstr>创世纪与现代科学的矛盾</vt:lpstr>
      <vt:lpstr>起初神创造天地</vt:lpstr>
      <vt:lpstr>圣经要对我们说什么</vt:lpstr>
      <vt:lpstr>神特别启示与普通启示</vt:lpstr>
      <vt:lpstr>死亡从不同的层面和角度看</vt:lpstr>
      <vt:lpstr>Telomeres: 端粒:控制生命长短</vt:lpstr>
      <vt:lpstr>端粒体随年龄缩短</vt:lpstr>
      <vt:lpstr>新生命的出现：不同层面的答案</vt:lpstr>
      <vt:lpstr>工作:用大自然启示与神同工赛28:23-26</vt:lpstr>
      <vt:lpstr>神在大自然中的启示赛28:27-29</vt:lpstr>
      <vt:lpstr>目前科学对天地年龄的理解</vt:lpstr>
      <vt:lpstr>Georges Lemaître： Red Shift</vt:lpstr>
      <vt:lpstr>创造的七天：四个主要的理论</vt:lpstr>
      <vt:lpstr>文学式描述：创造的头六天</vt:lpstr>
      <vt:lpstr>神创造天地：圣经（不是科学）的观点</vt:lpstr>
      <vt:lpstr>1.研读神的两个启示</vt:lpstr>
      <vt:lpstr>2.敬拜追求创造真神的人生</vt:lpstr>
      <vt:lpstr>3.今天我们压力的考验</vt:lpstr>
      <vt:lpstr>PowerPoint Presentation</vt:lpstr>
      <vt:lpstr>3.压力的考验</vt:lpstr>
      <vt:lpstr>创造天地的主</vt:lpstr>
      <vt:lpstr>PowerPoint Presentation</vt:lpstr>
      <vt:lpstr>PowerPoint Presentation</vt:lpstr>
      <vt:lpstr>3.今天我们压力的考验</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lkghsu</dc:creator>
  <cp:lastModifiedBy>George Hsu</cp:lastModifiedBy>
  <cp:revision>88</cp:revision>
  <cp:lastPrinted>2002-03-27T18:41:19Z</cp:lastPrinted>
  <dcterms:created xsi:type="dcterms:W3CDTF">2015-08-19T22:10:50Z</dcterms:created>
  <dcterms:modified xsi:type="dcterms:W3CDTF">2021-04-10T18:14:12Z</dcterms:modified>
</cp:coreProperties>
</file>