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84" r:id="rId2"/>
    <p:sldId id="302" r:id="rId3"/>
    <p:sldId id="264" r:id="rId4"/>
    <p:sldId id="285" r:id="rId5"/>
    <p:sldId id="286" r:id="rId6"/>
    <p:sldId id="287" r:id="rId7"/>
    <p:sldId id="288" r:id="rId8"/>
    <p:sldId id="265" r:id="rId9"/>
    <p:sldId id="289" r:id="rId10"/>
    <p:sldId id="269" r:id="rId11"/>
    <p:sldId id="270" r:id="rId12"/>
    <p:sldId id="290" r:id="rId13"/>
    <p:sldId id="268" r:id="rId14"/>
    <p:sldId id="292" r:id="rId15"/>
    <p:sldId id="294" r:id="rId16"/>
    <p:sldId id="295" r:id="rId17"/>
    <p:sldId id="296" r:id="rId18"/>
    <p:sldId id="293" r:id="rId19"/>
    <p:sldId id="297" r:id="rId20"/>
    <p:sldId id="291" r:id="rId21"/>
    <p:sldId id="273" r:id="rId22"/>
    <p:sldId id="299" r:id="rId23"/>
    <p:sldId id="266" r:id="rId24"/>
    <p:sldId id="267" r:id="rId25"/>
    <p:sldId id="301" r:id="rId26"/>
    <p:sldId id="278" r:id="rId27"/>
    <p:sldId id="27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FF5050"/>
    <a:srgbClr val="333399"/>
    <a:srgbClr val="6600FF"/>
    <a:srgbClr val="CC66FF"/>
    <a:srgbClr val="FFF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1" autoAdjust="0"/>
    <p:restoredTop sz="94611" autoAdjust="0"/>
  </p:normalViewPr>
  <p:slideViewPr>
    <p:cSldViewPr>
      <p:cViewPr>
        <p:scale>
          <a:sx n="61" d="100"/>
          <a:sy n="61" d="100"/>
        </p:scale>
        <p:origin x="-1368" y="-270"/>
      </p:cViewPr>
      <p:guideLst>
        <p:guide orient="horz" pos="2160"/>
        <p:guide pos="29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802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Tree>
    <p:extLst>
      <p:ext uri="{BB962C8B-B14F-4D97-AF65-F5344CB8AC3E}">
        <p14:creationId xmlns:p14="http://schemas.microsoft.com/office/powerpoint/2010/main" val="3335080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9788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455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7045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DD188AB2-1214-43EE-BD91-01F24FE810F0}" type="slidenum">
              <a:rPr lang="en-US"/>
              <a:pPr>
                <a:defRPr/>
              </a:pPr>
              <a:t>‹#›</a:t>
            </a:fld>
            <a:endParaRPr lang="en-US"/>
          </a:p>
        </p:txBody>
      </p:sp>
    </p:spTree>
    <p:extLst>
      <p:ext uri="{BB962C8B-B14F-4D97-AF65-F5344CB8AC3E}">
        <p14:creationId xmlns:p14="http://schemas.microsoft.com/office/powerpoint/2010/main" val="133683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125AB45-0D3C-4E5C-A0B5-126A4E54F635}" type="slidenum">
              <a:rPr lang="en-US"/>
              <a:pPr>
                <a:defRPr/>
              </a:pPr>
              <a:t>‹#›</a:t>
            </a:fld>
            <a:endParaRPr lang="en-US"/>
          </a:p>
        </p:txBody>
      </p:sp>
    </p:spTree>
    <p:extLst>
      <p:ext uri="{BB962C8B-B14F-4D97-AF65-F5344CB8AC3E}">
        <p14:creationId xmlns:p14="http://schemas.microsoft.com/office/powerpoint/2010/main" val="260508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F2320049-3DB3-4CD7-9E5C-FA8EFFC748AF}" type="slidenum">
              <a:rPr lang="en-US"/>
              <a:pPr>
                <a:defRPr/>
              </a:pPr>
              <a:t>‹#›</a:t>
            </a:fld>
            <a:endParaRPr lang="en-US"/>
          </a:p>
        </p:txBody>
      </p:sp>
    </p:spTree>
    <p:extLst>
      <p:ext uri="{BB962C8B-B14F-4D97-AF65-F5344CB8AC3E}">
        <p14:creationId xmlns:p14="http://schemas.microsoft.com/office/powerpoint/2010/main" val="205506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606E0ED4-9136-47F4-BFA4-F1BDF6906B65}" type="slidenum">
              <a:rPr lang="en-US"/>
              <a:pPr>
                <a:defRPr/>
              </a:pPr>
              <a:t>‹#›</a:t>
            </a:fld>
            <a:endParaRPr lang="en-US"/>
          </a:p>
        </p:txBody>
      </p:sp>
    </p:spTree>
    <p:extLst>
      <p:ext uri="{BB962C8B-B14F-4D97-AF65-F5344CB8AC3E}">
        <p14:creationId xmlns:p14="http://schemas.microsoft.com/office/powerpoint/2010/main" val="358460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ABD4E04-6C53-4E17-91F1-E45933DE4858}" type="slidenum">
              <a:rPr lang="en-US"/>
              <a:pPr>
                <a:defRPr/>
              </a:pPr>
              <a:t>‹#›</a:t>
            </a:fld>
            <a:endParaRPr lang="en-US"/>
          </a:p>
        </p:txBody>
      </p:sp>
    </p:spTree>
    <p:extLst>
      <p:ext uri="{BB962C8B-B14F-4D97-AF65-F5344CB8AC3E}">
        <p14:creationId xmlns:p14="http://schemas.microsoft.com/office/powerpoint/2010/main" val="391114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8EBAF62-11E4-4526-9F58-F3A73436114B}" type="slidenum">
              <a:rPr lang="en-US"/>
              <a:pPr>
                <a:defRPr/>
              </a:pPr>
              <a:t>‹#›</a:t>
            </a:fld>
            <a:endParaRPr lang="en-US"/>
          </a:p>
        </p:txBody>
      </p:sp>
    </p:spTree>
    <p:extLst>
      <p:ext uri="{BB962C8B-B14F-4D97-AF65-F5344CB8AC3E}">
        <p14:creationId xmlns:p14="http://schemas.microsoft.com/office/powerpoint/2010/main" val="381922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5EA07D3D-3146-4D80-9D30-CD87790DEAA5}" type="slidenum">
              <a:rPr lang="en-US"/>
              <a:pPr>
                <a:defRPr/>
              </a:pPr>
              <a:t>‹#›</a:t>
            </a:fld>
            <a:endParaRPr lang="en-US"/>
          </a:p>
        </p:txBody>
      </p:sp>
    </p:spTree>
    <p:extLst>
      <p:ext uri="{BB962C8B-B14F-4D97-AF65-F5344CB8AC3E}">
        <p14:creationId xmlns:p14="http://schemas.microsoft.com/office/powerpoint/2010/main" val="346850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07F6182F-B999-47A6-8714-C13D3C3046E3}" type="slidenum">
              <a:rPr lang="en-US"/>
              <a:pPr>
                <a:defRPr/>
              </a:pPr>
              <a:t>‹#›</a:t>
            </a:fld>
            <a:endParaRPr lang="en-US"/>
          </a:p>
        </p:txBody>
      </p:sp>
    </p:spTree>
    <p:extLst>
      <p:ext uri="{BB962C8B-B14F-4D97-AF65-F5344CB8AC3E}">
        <p14:creationId xmlns:p14="http://schemas.microsoft.com/office/powerpoint/2010/main" val="294522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92FD609E-A85F-4694-8F05-DB47C986934F}" type="slidenum">
              <a:rPr lang="en-US"/>
              <a:pPr>
                <a:defRPr/>
              </a:pPr>
              <a:t>‹#›</a:t>
            </a:fld>
            <a:endParaRPr lang="en-US"/>
          </a:p>
        </p:txBody>
      </p:sp>
    </p:spTree>
    <p:extLst>
      <p:ext uri="{BB962C8B-B14F-4D97-AF65-F5344CB8AC3E}">
        <p14:creationId xmlns:p14="http://schemas.microsoft.com/office/powerpoint/2010/main" val="54261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A9874A8-7392-4C7C-8E15-EA6AD14BFA37}" type="slidenum">
              <a:rPr lang="en-US"/>
              <a:pPr>
                <a:defRPr/>
              </a:pPr>
              <a:t>‹#›</a:t>
            </a:fld>
            <a:endParaRPr lang="en-US"/>
          </a:p>
        </p:txBody>
      </p:sp>
    </p:spTree>
    <p:extLst>
      <p:ext uri="{BB962C8B-B14F-4D97-AF65-F5344CB8AC3E}">
        <p14:creationId xmlns:p14="http://schemas.microsoft.com/office/powerpoint/2010/main" val="220713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62E2392-0E2E-4D08-B155-6B8C4B679370}" type="slidenum">
              <a:rPr lang="en-US"/>
              <a:pPr>
                <a:defRPr/>
              </a:pPr>
              <a:t>‹#›</a:t>
            </a:fld>
            <a:endParaRPr lang="en-US"/>
          </a:p>
        </p:txBody>
      </p:sp>
    </p:spTree>
    <p:extLst>
      <p:ext uri="{BB962C8B-B14F-4D97-AF65-F5344CB8AC3E}">
        <p14:creationId xmlns:p14="http://schemas.microsoft.com/office/powerpoint/2010/main" val="235191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70349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70349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70350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1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9"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351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2"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352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0352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70352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70353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F4A86F42-940A-4D63-908E-F73598A284AF}" type="slidenum">
              <a:rPr lang="en-US"/>
              <a:pPr>
                <a:defRPr/>
              </a:pPr>
              <a:t>‹#›</a:t>
            </a:fld>
            <a:endParaRPr lang="en-US"/>
          </a:p>
        </p:txBody>
      </p:sp>
      <p:sp>
        <p:nvSpPr>
          <p:cNvPr id="70353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1295400"/>
            <a:ext cx="9144000" cy="5562600"/>
          </a:xfrm>
        </p:spPr>
        <p:txBody>
          <a:bodyPr anchorCtr="0"/>
          <a:lstStyle/>
          <a:p>
            <a:pPr eaLnBrk="1" hangingPunct="1">
              <a:defRPr/>
            </a:pPr>
            <a:r>
              <a:rPr lang="zh-CN" altLang="en-US" sz="6600" dirty="0" smtClean="0">
                <a:solidFill>
                  <a:srgbClr val="FFFF00"/>
                </a:solidFill>
                <a:latin typeface="DFKai-SB" pitchFamily="65" charset="-120"/>
                <a:ea typeface="DFKai-SB" pitchFamily="65" charset="-120"/>
              </a:rPr>
              <a:t>基督徒与社会公义</a:t>
            </a:r>
            <a:r>
              <a:rPr lang="en-US" altLang="zh-CN" sz="6600" dirty="0" smtClean="0">
                <a:solidFill>
                  <a:srgbClr val="FFFF00"/>
                </a:solidFill>
                <a:latin typeface="DFKai-SB" pitchFamily="65" charset="-120"/>
                <a:ea typeface="DFKai-SB" pitchFamily="65" charset="-120"/>
              </a:rPr>
              <a:t/>
            </a:r>
            <a:br>
              <a:rPr lang="en-US" altLang="zh-CN" sz="6600" dirty="0" smtClean="0">
                <a:solidFill>
                  <a:srgbClr val="FFFF00"/>
                </a:solidFill>
                <a:latin typeface="DFKai-SB" pitchFamily="65" charset="-120"/>
                <a:ea typeface="DFKai-SB" pitchFamily="65" charset="-120"/>
              </a:rPr>
            </a:br>
            <a:r>
              <a:rPr lang="zh-CN" altLang="en-US" sz="4000" dirty="0">
                <a:solidFill>
                  <a:srgbClr val="FFFF00"/>
                </a:solidFill>
                <a:latin typeface="Times New Roman" panose="02020603050405020304" pitchFamily="18" charset="0"/>
                <a:ea typeface="DFKai-SB" pitchFamily="65" charset="-120"/>
                <a:cs typeface="Times New Roman" panose="02020603050405020304" pitchFamily="18" charset="0"/>
              </a:rPr>
              <a:t>创</a:t>
            </a:r>
            <a:r>
              <a:rPr lang="en-US" altLang="zh-CN" sz="4000" dirty="0">
                <a:solidFill>
                  <a:srgbClr val="FFFF00"/>
                </a:solidFill>
                <a:latin typeface="Times New Roman" panose="02020603050405020304" pitchFamily="18" charset="0"/>
                <a:ea typeface="DFKai-SB" pitchFamily="65" charset="-120"/>
                <a:cs typeface="Times New Roman" panose="02020603050405020304" pitchFamily="18" charset="0"/>
              </a:rPr>
              <a:t>47:13-26</a:t>
            </a:r>
            <a:r>
              <a:rPr lang="en-US" altLang="zh-CN" sz="6000" dirty="0" smtClean="0">
                <a:solidFill>
                  <a:srgbClr val="FFFF00"/>
                </a:solidFill>
                <a:latin typeface="DFKai-SB" pitchFamily="65" charset="-120"/>
                <a:ea typeface="DFKai-SB" pitchFamily="65" charset="-120"/>
              </a:rPr>
              <a:t/>
            </a:r>
            <a:br>
              <a:rPr lang="en-US" altLang="zh-CN" sz="6000" dirty="0" smtClean="0">
                <a:solidFill>
                  <a:srgbClr val="FFFF00"/>
                </a:solidFill>
                <a:latin typeface="DFKai-SB" pitchFamily="65" charset="-120"/>
                <a:ea typeface="DFKai-SB" pitchFamily="65" charset="-120"/>
              </a:rPr>
            </a:br>
            <a:r>
              <a:rPr lang="en-US" altLang="zh-CN" sz="6000" dirty="0">
                <a:solidFill>
                  <a:srgbClr val="FFFF00"/>
                </a:solidFill>
                <a:latin typeface="DFKai-SB" pitchFamily="65" charset="-120"/>
                <a:ea typeface="DFKai-SB" pitchFamily="65" charset="-120"/>
              </a:rPr>
              <a:t/>
            </a:r>
            <a:br>
              <a:rPr lang="en-US" altLang="zh-CN" sz="6000" dirty="0">
                <a:solidFill>
                  <a:srgbClr val="FFFF00"/>
                </a:solidFill>
                <a:latin typeface="DFKai-SB" pitchFamily="65" charset="-120"/>
                <a:ea typeface="DFKai-SB" pitchFamily="65" charset="-120"/>
              </a:rPr>
            </a:br>
            <a:r>
              <a:rPr lang="zh-CN" altLang="en-US" sz="4000" dirty="0" smtClean="0">
                <a:solidFill>
                  <a:srgbClr val="FFFF00"/>
                </a:solidFill>
                <a:latin typeface="DFKai-SB" pitchFamily="65" charset="-120"/>
                <a:ea typeface="DFKai-SB" pitchFamily="65" charset="-120"/>
              </a:rPr>
              <a:t>徐理强长老</a:t>
            </a:r>
            <a:r>
              <a:rPr lang="en-US" altLang="zh-CN" sz="4000" dirty="0" smtClean="0">
                <a:solidFill>
                  <a:srgbClr val="FFFF00"/>
                </a:solidFill>
                <a:latin typeface="DFKai-SB" pitchFamily="65" charset="-120"/>
                <a:ea typeface="DFKai-SB" pitchFamily="65" charset="-120"/>
              </a:rPr>
              <a:t/>
            </a:r>
            <a:br>
              <a:rPr lang="en-US" altLang="zh-CN" sz="4000" dirty="0" smtClean="0">
                <a:solidFill>
                  <a:srgbClr val="FFFF00"/>
                </a:solidFill>
                <a:latin typeface="DFKai-SB" pitchFamily="65" charset="-120"/>
                <a:ea typeface="DFKai-SB" pitchFamily="65" charset="-120"/>
              </a:rPr>
            </a:br>
            <a:r>
              <a:rPr lang="en-US" altLang="zh-CN" sz="3200" dirty="0" smtClean="0">
                <a:solidFill>
                  <a:srgbClr val="FFFF00"/>
                </a:solidFill>
                <a:latin typeface="Times New Roman" panose="02020603050405020304" pitchFamily="18" charset="0"/>
                <a:ea typeface="DFKai-SB" pitchFamily="65" charset="-120"/>
                <a:cs typeface="Times New Roman" panose="02020603050405020304" pitchFamily="18" charset="0"/>
              </a:rPr>
              <a:t>CGCM_03.13.16</a:t>
            </a:r>
          </a:p>
        </p:txBody>
      </p:sp>
      <p:sp>
        <p:nvSpPr>
          <p:cNvPr id="3" name="Content Placeholder 2"/>
          <p:cNvSpPr>
            <a:spLocks noGrp="1"/>
          </p:cNvSpPr>
          <p:nvPr>
            <p:ph idx="4294967295"/>
          </p:nvPr>
        </p:nvSpPr>
        <p:spPr>
          <a:xfrm>
            <a:off x="0" y="6477000"/>
            <a:ext cx="9144000" cy="381000"/>
          </a:xfrm>
        </p:spPr>
        <p:txBody>
          <a:bodyPr>
            <a:normAutofit fontScale="55000" lnSpcReduction="2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443573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Times New Roman" panose="02020603050405020304" pitchFamily="18" charset="0"/>
                <a:ea typeface="DFKai-SB" pitchFamily="65" charset="-120"/>
                <a:cs typeface="Times New Roman" panose="02020603050405020304" pitchFamily="18" charset="0"/>
              </a:rPr>
              <a:t>政府的功用</a:t>
            </a:r>
            <a:r>
              <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rPr>
              <a:t>:</a:t>
            </a:r>
            <a:r>
              <a:rPr lang="zh-CN" altLang="en-US" sz="4800" dirty="0" smtClean="0">
                <a:solidFill>
                  <a:srgbClr val="FFFF00"/>
                </a:solidFill>
                <a:latin typeface="Times New Roman" panose="02020603050405020304" pitchFamily="18" charset="0"/>
                <a:ea typeface="DFKai-SB" pitchFamily="65" charset="-120"/>
                <a:cs typeface="Times New Roman" panose="02020603050405020304" pitchFamily="18" charset="0"/>
              </a:rPr>
              <a:t>罗</a:t>
            </a:r>
            <a:r>
              <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rPr>
              <a:t>13:3-7</a:t>
            </a:r>
          </a:p>
        </p:txBody>
      </p:sp>
      <p:sp>
        <p:nvSpPr>
          <p:cNvPr id="3" name="Content Placeholder 2"/>
          <p:cNvSpPr>
            <a:spLocks noGrp="1"/>
          </p:cNvSpPr>
          <p:nvPr>
            <p:ph idx="4294967295"/>
          </p:nvPr>
        </p:nvSpPr>
        <p:spPr>
          <a:xfrm>
            <a:off x="-457200" y="762000"/>
            <a:ext cx="9601200" cy="6096000"/>
          </a:xfrm>
        </p:spPr>
        <p:txBody>
          <a:bodyPr>
            <a:normAutofit/>
          </a:bodyPr>
          <a:lstStyle/>
          <a:p>
            <a:pPr>
              <a:lnSpc>
                <a:spcPct val="90000"/>
              </a:lnSpc>
              <a:buBlip>
                <a:blip r:embed="rId2"/>
              </a:buBlip>
              <a:defRPr/>
            </a:pPr>
            <a:r>
              <a:rPr lang="zh-CN" altLang="en-US" sz="4000" dirty="0">
                <a:solidFill>
                  <a:srgbClr val="FFFF00"/>
                </a:solidFill>
                <a:latin typeface="Times New Roman" pitchFamily="18" charset="0"/>
                <a:ea typeface="DFKai-SB" pitchFamily="65" charset="-120"/>
                <a:cs typeface="Times New Roman" pitchFamily="18" charset="0"/>
              </a:rPr>
              <a:t>政府的权</a:t>
            </a:r>
            <a:r>
              <a:rPr lang="zh-CN" altLang="en-US" sz="4000" dirty="0" smtClean="0">
                <a:solidFill>
                  <a:srgbClr val="FFFF00"/>
                </a:solidFill>
                <a:latin typeface="Times New Roman" pitchFamily="18" charset="0"/>
                <a:ea typeface="DFKai-SB" pitchFamily="65" charset="-120"/>
                <a:cs typeface="Times New Roman" pitchFamily="18" charset="0"/>
              </a:rPr>
              <a:t>柄</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人</a:t>
            </a:r>
            <a:r>
              <a:rPr lang="zh-CN" altLang="en-US" sz="4000" dirty="0">
                <a:solidFill>
                  <a:srgbClr val="FFFF00"/>
                </a:solidFill>
                <a:latin typeface="Times New Roman" pitchFamily="18" charset="0"/>
                <a:ea typeface="DFKai-SB" pitchFamily="65" charset="-120"/>
                <a:cs typeface="Times New Roman" pitchFamily="18" charset="0"/>
              </a:rPr>
              <a:t>人都应当服</a:t>
            </a:r>
            <a:r>
              <a:rPr lang="zh-CN" altLang="en-US" sz="4000" dirty="0" smtClean="0">
                <a:solidFill>
                  <a:srgbClr val="FFFF00"/>
                </a:solidFill>
                <a:latin typeface="Times New Roman" pitchFamily="18" charset="0"/>
                <a:ea typeface="DFKai-SB" pitchFamily="65" charset="-120"/>
                <a:cs typeface="Times New Roman" pitchFamily="18" charset="0"/>
              </a:rPr>
              <a:t>从</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因</a:t>
            </a:r>
            <a:r>
              <a:rPr lang="zh-CN" altLang="en-US" sz="4000" dirty="0">
                <a:solidFill>
                  <a:srgbClr val="FFFF00"/>
                </a:solidFill>
                <a:latin typeface="Times New Roman" pitchFamily="18" charset="0"/>
                <a:ea typeface="DFKai-SB" pitchFamily="65" charset="-120"/>
                <a:cs typeface="Times New Roman" pitchFamily="18" charset="0"/>
              </a:rPr>
              <a:t>为没有一样权柄不是</a:t>
            </a:r>
            <a:r>
              <a:rPr lang="zh-CN" altLang="en-US" sz="4000" dirty="0" smtClean="0">
                <a:solidFill>
                  <a:srgbClr val="FFFF00"/>
                </a:solidFill>
                <a:latin typeface="Times New Roman" pitchFamily="18" charset="0"/>
                <a:ea typeface="DFKai-SB" pitchFamily="65" charset="-120"/>
                <a:cs typeface="Times New Roman" pitchFamily="18" charset="0"/>
              </a:rPr>
              <a:t>从神</a:t>
            </a:r>
            <a:r>
              <a:rPr lang="zh-CN" altLang="en-US" sz="4000" dirty="0">
                <a:solidFill>
                  <a:srgbClr val="FFFF00"/>
                </a:solidFill>
                <a:latin typeface="Times New Roman" pitchFamily="18" charset="0"/>
                <a:ea typeface="DFKai-SB" pitchFamily="65" charset="-120"/>
                <a:cs typeface="Times New Roman" pitchFamily="18" charset="0"/>
              </a:rPr>
              <a:t>来</a:t>
            </a:r>
            <a:r>
              <a:rPr lang="zh-CN" altLang="en-US" sz="4000" dirty="0" smtClean="0">
                <a:solidFill>
                  <a:srgbClr val="FFFF00"/>
                </a:solidFill>
                <a:latin typeface="Times New Roman" pitchFamily="18" charset="0"/>
                <a:ea typeface="DFKai-SB" pitchFamily="65" charset="-120"/>
                <a:cs typeface="Times New Roman" pitchFamily="18" charset="0"/>
              </a:rPr>
              <a:t>的</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掌</a:t>
            </a:r>
            <a:r>
              <a:rPr lang="zh-CN" altLang="en-US" sz="4000" dirty="0">
                <a:solidFill>
                  <a:srgbClr val="FFFF00"/>
                </a:solidFill>
                <a:latin typeface="Times New Roman" pitchFamily="18" charset="0"/>
                <a:ea typeface="DFKai-SB" pitchFamily="65" charset="-120"/>
                <a:cs typeface="Times New Roman" pitchFamily="18" charset="0"/>
              </a:rPr>
              <a:t>权的都</a:t>
            </a:r>
            <a:r>
              <a:rPr lang="zh-CN" altLang="en-US" sz="4000" dirty="0" smtClean="0">
                <a:solidFill>
                  <a:srgbClr val="FFFF00"/>
                </a:solidFill>
                <a:latin typeface="Times New Roman" pitchFamily="18" charset="0"/>
                <a:ea typeface="DFKai-SB" pitchFamily="65" charset="-120"/>
                <a:cs typeface="Times New Roman" pitchFamily="18" charset="0"/>
              </a:rPr>
              <a:t>是神</a:t>
            </a:r>
            <a:r>
              <a:rPr lang="zh-CN" altLang="en-US" sz="4000" dirty="0">
                <a:solidFill>
                  <a:srgbClr val="FFFF00"/>
                </a:solidFill>
                <a:latin typeface="Times New Roman" pitchFamily="18" charset="0"/>
                <a:ea typeface="DFKai-SB" pitchFamily="65" charset="-120"/>
                <a:cs typeface="Times New Roman" pitchFamily="18" charset="0"/>
              </a:rPr>
              <a:t>设立</a:t>
            </a:r>
            <a:r>
              <a:rPr lang="zh-CN" altLang="en-US" sz="4000" dirty="0" smtClean="0">
                <a:solidFill>
                  <a:srgbClr val="FFFF00"/>
                </a:solidFill>
                <a:latin typeface="Times New Roman" pitchFamily="18" charset="0"/>
                <a:ea typeface="DFKai-SB" pitchFamily="65" charset="-120"/>
                <a:cs typeface="Times New Roman" pitchFamily="18" charset="0"/>
              </a:rPr>
              <a:t>的</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执</a:t>
            </a:r>
            <a:r>
              <a:rPr lang="zh-CN" altLang="en-US" sz="4000" dirty="0">
                <a:solidFill>
                  <a:srgbClr val="FFFF00"/>
                </a:solidFill>
                <a:latin typeface="Times New Roman" pitchFamily="18" charset="0"/>
                <a:ea typeface="DFKai-SB" pitchFamily="65" charset="-120"/>
                <a:cs typeface="Times New Roman" pitchFamily="18" charset="0"/>
              </a:rPr>
              <a:t>政的不是要使行善的惧</a:t>
            </a:r>
            <a:r>
              <a:rPr lang="zh-CN" altLang="en-US" sz="4000" dirty="0" smtClean="0">
                <a:solidFill>
                  <a:srgbClr val="FFFF00"/>
                </a:solidFill>
                <a:latin typeface="Times New Roman" pitchFamily="18" charset="0"/>
                <a:ea typeface="DFKai-SB" pitchFamily="65" charset="-120"/>
                <a:cs typeface="Times New Roman" pitchFamily="18" charset="0"/>
              </a:rPr>
              <a:t>怕</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而</a:t>
            </a:r>
            <a:r>
              <a:rPr lang="zh-CN" altLang="en-US" sz="4000" dirty="0">
                <a:solidFill>
                  <a:srgbClr val="FFFF00"/>
                </a:solidFill>
                <a:latin typeface="Times New Roman" pitchFamily="18" charset="0"/>
                <a:ea typeface="DFKai-SB" pitchFamily="65" charset="-120"/>
                <a:cs typeface="Times New Roman" pitchFamily="18" charset="0"/>
              </a:rPr>
              <a:t>是要使作恶的惧</a:t>
            </a:r>
            <a:r>
              <a:rPr lang="zh-CN" altLang="en-US" sz="4000" dirty="0" smtClean="0">
                <a:solidFill>
                  <a:srgbClr val="FFFF00"/>
                </a:solidFill>
                <a:latin typeface="Times New Roman" pitchFamily="18" charset="0"/>
                <a:ea typeface="DFKai-SB" pitchFamily="65" charset="-120"/>
                <a:cs typeface="Times New Roman" pitchFamily="18" charset="0"/>
              </a:rPr>
              <a:t>怕</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因</a:t>
            </a:r>
            <a:r>
              <a:rPr lang="zh-CN" altLang="en-US" sz="4000" dirty="0">
                <a:solidFill>
                  <a:srgbClr val="FFFF00"/>
                </a:solidFill>
                <a:latin typeface="Times New Roman" pitchFamily="18" charset="0"/>
                <a:ea typeface="DFKai-SB" pitchFamily="65" charset="-120"/>
                <a:cs typeface="Times New Roman" pitchFamily="18" charset="0"/>
              </a:rPr>
              <a:t>为他</a:t>
            </a:r>
            <a:r>
              <a:rPr lang="zh-CN" altLang="en-US" sz="4000" dirty="0" smtClean="0">
                <a:solidFill>
                  <a:srgbClr val="FFFF00"/>
                </a:solidFill>
                <a:latin typeface="Times New Roman" pitchFamily="18" charset="0"/>
                <a:ea typeface="DFKai-SB" pitchFamily="65" charset="-120"/>
                <a:cs typeface="Times New Roman" pitchFamily="18" charset="0"/>
              </a:rPr>
              <a:t>是神</a:t>
            </a:r>
            <a:r>
              <a:rPr lang="zh-CN" altLang="en-US" sz="4000" dirty="0">
                <a:solidFill>
                  <a:srgbClr val="FFFF00"/>
                </a:solidFill>
                <a:latin typeface="Times New Roman" pitchFamily="18" charset="0"/>
                <a:ea typeface="DFKai-SB" pitchFamily="65" charset="-120"/>
                <a:cs typeface="Times New Roman" pitchFamily="18" charset="0"/>
              </a:rPr>
              <a:t>的仆</a:t>
            </a:r>
            <a:r>
              <a:rPr lang="zh-CN" altLang="en-US" sz="4000" dirty="0" smtClean="0">
                <a:solidFill>
                  <a:srgbClr val="FFFF00"/>
                </a:solidFill>
                <a:latin typeface="Times New Roman" pitchFamily="18" charset="0"/>
                <a:ea typeface="DFKai-SB" pitchFamily="65" charset="-120"/>
                <a:cs typeface="Times New Roman" pitchFamily="18" charset="0"/>
              </a:rPr>
              <a:t>役</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是</a:t>
            </a:r>
            <a:r>
              <a:rPr lang="zh-CN" altLang="en-US" sz="4000" dirty="0">
                <a:solidFill>
                  <a:srgbClr val="FFFF00"/>
                </a:solidFill>
                <a:latin typeface="Times New Roman" pitchFamily="18" charset="0"/>
                <a:ea typeface="DFKai-SB" pitchFamily="65" charset="-120"/>
                <a:cs typeface="Times New Roman" pitchFamily="18" charset="0"/>
              </a:rPr>
              <a:t>对你有益</a:t>
            </a:r>
            <a:r>
              <a:rPr lang="zh-CN" altLang="en-US" sz="4000" dirty="0" smtClean="0">
                <a:solidFill>
                  <a:srgbClr val="FFFF00"/>
                </a:solidFill>
                <a:latin typeface="Times New Roman" pitchFamily="18" charset="0"/>
                <a:ea typeface="DFKai-SB" pitchFamily="65" charset="-120"/>
                <a:cs typeface="Times New Roman" pitchFamily="18" charset="0"/>
              </a:rPr>
              <a:t>的</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如</a:t>
            </a:r>
            <a:r>
              <a:rPr lang="zh-CN" altLang="en-US" sz="4000" dirty="0">
                <a:solidFill>
                  <a:srgbClr val="FFFF00"/>
                </a:solidFill>
                <a:latin typeface="Times New Roman" pitchFamily="18" charset="0"/>
                <a:ea typeface="DFKai-SB" pitchFamily="65" charset="-120"/>
                <a:cs typeface="Times New Roman" pitchFamily="18" charset="0"/>
              </a:rPr>
              <a:t>果你作</a:t>
            </a:r>
            <a:r>
              <a:rPr lang="zh-CN" altLang="en-US" sz="4000" dirty="0" smtClean="0">
                <a:solidFill>
                  <a:srgbClr val="FFFF00"/>
                </a:solidFill>
                <a:latin typeface="Times New Roman" pitchFamily="18" charset="0"/>
                <a:ea typeface="DFKai-SB" pitchFamily="65" charset="-120"/>
                <a:cs typeface="Times New Roman" pitchFamily="18" charset="0"/>
              </a:rPr>
              <a:t>恶</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就</a:t>
            </a:r>
            <a:r>
              <a:rPr lang="zh-CN" altLang="en-US" sz="4000" dirty="0">
                <a:solidFill>
                  <a:srgbClr val="FFFF00"/>
                </a:solidFill>
                <a:latin typeface="Times New Roman" pitchFamily="18" charset="0"/>
                <a:ea typeface="DFKai-SB" pitchFamily="65" charset="-120"/>
                <a:cs typeface="Times New Roman" pitchFamily="18" charset="0"/>
              </a:rPr>
              <a:t>应当惧</a:t>
            </a:r>
            <a:r>
              <a:rPr lang="zh-CN" altLang="en-US" sz="4000" dirty="0" smtClean="0">
                <a:solidFill>
                  <a:srgbClr val="FFFF00"/>
                </a:solidFill>
                <a:latin typeface="Times New Roman" pitchFamily="18" charset="0"/>
                <a:ea typeface="DFKai-SB" pitchFamily="65" charset="-120"/>
                <a:cs typeface="Times New Roman" pitchFamily="18" charset="0"/>
              </a:rPr>
              <a:t>怕</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因</a:t>
            </a:r>
            <a:r>
              <a:rPr lang="zh-CN" altLang="en-US" sz="4000" dirty="0">
                <a:solidFill>
                  <a:srgbClr val="FFFF00"/>
                </a:solidFill>
                <a:latin typeface="Times New Roman" pitchFamily="18" charset="0"/>
                <a:ea typeface="DFKai-SB" pitchFamily="65" charset="-120"/>
                <a:cs typeface="Times New Roman" pitchFamily="18" charset="0"/>
              </a:rPr>
              <a:t>为他佩</a:t>
            </a:r>
            <a:r>
              <a:rPr lang="zh-CN" altLang="en-US" sz="4000" dirty="0" smtClean="0">
                <a:solidFill>
                  <a:srgbClr val="FFFF00"/>
                </a:solidFill>
                <a:latin typeface="Times New Roman" pitchFamily="18" charset="0"/>
                <a:ea typeface="DFKai-SB" pitchFamily="65" charset="-120"/>
                <a:cs typeface="Times New Roman" pitchFamily="18" charset="0"/>
              </a:rPr>
              <a:t>剑</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不</a:t>
            </a:r>
            <a:r>
              <a:rPr lang="zh-CN" altLang="en-US" sz="4000" dirty="0">
                <a:solidFill>
                  <a:srgbClr val="FFFF00"/>
                </a:solidFill>
                <a:latin typeface="Times New Roman" pitchFamily="18" charset="0"/>
                <a:ea typeface="DFKai-SB" pitchFamily="65" charset="-120"/>
                <a:cs typeface="Times New Roman" pitchFamily="18" charset="0"/>
              </a:rPr>
              <a:t>是没有作用</a:t>
            </a:r>
            <a:r>
              <a:rPr lang="zh-CN" altLang="en-US" sz="4000" dirty="0" smtClean="0">
                <a:solidFill>
                  <a:srgbClr val="FFFF00"/>
                </a:solidFill>
                <a:latin typeface="Times New Roman" pitchFamily="18" charset="0"/>
                <a:ea typeface="DFKai-SB" pitchFamily="65" charset="-120"/>
                <a:cs typeface="Times New Roman" pitchFamily="18" charset="0"/>
              </a:rPr>
              <a:t>的</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他是神</a:t>
            </a:r>
            <a:r>
              <a:rPr lang="zh-CN" altLang="en-US" sz="4000" dirty="0">
                <a:solidFill>
                  <a:srgbClr val="FFFF00"/>
                </a:solidFill>
                <a:latin typeface="Times New Roman" pitchFamily="18" charset="0"/>
                <a:ea typeface="DFKai-SB" pitchFamily="65" charset="-120"/>
                <a:cs typeface="Times New Roman" pitchFamily="18" charset="0"/>
              </a:rPr>
              <a:t>的仆</a:t>
            </a:r>
            <a:r>
              <a:rPr lang="zh-CN" altLang="en-US" sz="4000" dirty="0" smtClean="0">
                <a:solidFill>
                  <a:srgbClr val="FFFF00"/>
                </a:solidFill>
                <a:latin typeface="Times New Roman" pitchFamily="18" charset="0"/>
                <a:ea typeface="DFKai-SB" pitchFamily="65" charset="-120"/>
                <a:cs typeface="Times New Roman" pitchFamily="18" charset="0"/>
              </a:rPr>
              <a:t>役</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是</a:t>
            </a:r>
            <a:r>
              <a:rPr lang="zh-CN" altLang="en-US" sz="4000" dirty="0">
                <a:solidFill>
                  <a:srgbClr val="FFFF00"/>
                </a:solidFill>
                <a:latin typeface="Times New Roman" pitchFamily="18" charset="0"/>
                <a:ea typeface="DFKai-SB" pitchFamily="65" charset="-120"/>
                <a:cs typeface="Times New Roman" pitchFamily="18" charset="0"/>
              </a:rPr>
              <a:t>向作恶的人施行刑罚</a:t>
            </a:r>
            <a:r>
              <a:rPr lang="zh-CN" altLang="en-US" sz="4000" dirty="0" smtClean="0">
                <a:solidFill>
                  <a:srgbClr val="FFFF00"/>
                </a:solidFill>
                <a:latin typeface="Times New Roman" pitchFamily="18" charset="0"/>
                <a:ea typeface="DFKai-SB" pitchFamily="65" charset="-120"/>
                <a:cs typeface="Times New Roman" pitchFamily="18" charset="0"/>
              </a:rPr>
              <a:t>的</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所</a:t>
            </a:r>
            <a:r>
              <a:rPr lang="zh-CN" altLang="en-US" sz="4000" dirty="0">
                <a:solidFill>
                  <a:srgbClr val="FFFF00"/>
                </a:solidFill>
                <a:latin typeface="Times New Roman" pitchFamily="18" charset="0"/>
                <a:ea typeface="DFKai-SB" pitchFamily="65" charset="-120"/>
                <a:cs typeface="Times New Roman" pitchFamily="18" charset="0"/>
              </a:rPr>
              <a:t>以你们必须服</a:t>
            </a:r>
            <a:r>
              <a:rPr lang="zh-CN" altLang="en-US" sz="4000" dirty="0" smtClean="0">
                <a:solidFill>
                  <a:srgbClr val="FFFF00"/>
                </a:solidFill>
                <a:latin typeface="Times New Roman" pitchFamily="18" charset="0"/>
                <a:ea typeface="DFKai-SB" pitchFamily="65" charset="-120"/>
                <a:cs typeface="Times New Roman" pitchFamily="18" charset="0"/>
              </a:rPr>
              <a:t>从</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不</a:t>
            </a:r>
            <a:r>
              <a:rPr lang="zh-CN" altLang="en-US" sz="4000" dirty="0">
                <a:solidFill>
                  <a:srgbClr val="FFFF00"/>
                </a:solidFill>
                <a:latin typeface="Times New Roman" pitchFamily="18" charset="0"/>
                <a:ea typeface="DFKai-SB" pitchFamily="65" charset="-120"/>
                <a:cs typeface="Times New Roman" pitchFamily="18" charset="0"/>
              </a:rPr>
              <a:t>但是为了刑</a:t>
            </a:r>
            <a:r>
              <a:rPr lang="zh-CN" altLang="en-US" sz="4000" dirty="0" smtClean="0">
                <a:solidFill>
                  <a:srgbClr val="FFFF00"/>
                </a:solidFill>
                <a:latin typeface="Times New Roman" pitchFamily="18" charset="0"/>
                <a:ea typeface="DFKai-SB" pitchFamily="65" charset="-120"/>
                <a:cs typeface="Times New Roman" pitchFamily="18" charset="0"/>
              </a:rPr>
              <a:t>罚</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也</a:t>
            </a:r>
            <a:r>
              <a:rPr lang="zh-CN" altLang="en-US" sz="4000" dirty="0">
                <a:solidFill>
                  <a:srgbClr val="FFFF00"/>
                </a:solidFill>
                <a:latin typeface="Times New Roman" pitchFamily="18" charset="0"/>
                <a:ea typeface="DFKai-SB" pitchFamily="65" charset="-120"/>
                <a:cs typeface="Times New Roman" pitchFamily="18" charset="0"/>
              </a:rPr>
              <a:t>是因为良心的缘</a:t>
            </a:r>
            <a:r>
              <a:rPr lang="zh-CN" altLang="en-US" sz="4000" dirty="0" smtClean="0">
                <a:solidFill>
                  <a:srgbClr val="FFFF00"/>
                </a:solidFill>
                <a:latin typeface="Times New Roman" pitchFamily="18" charset="0"/>
                <a:ea typeface="DFKai-SB" pitchFamily="65" charset="-120"/>
                <a:cs typeface="Times New Roman" pitchFamily="18" charset="0"/>
              </a:rPr>
              <a:t>故</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因此</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你</a:t>
            </a:r>
            <a:r>
              <a:rPr lang="zh-CN" altLang="en-US" sz="4000" dirty="0">
                <a:solidFill>
                  <a:srgbClr val="FFFF00"/>
                </a:solidFill>
                <a:latin typeface="Times New Roman" pitchFamily="18" charset="0"/>
                <a:ea typeface="DFKai-SB" pitchFamily="65" charset="-120"/>
                <a:cs typeface="Times New Roman" pitchFamily="18" charset="0"/>
              </a:rPr>
              <a:t>们也当纳</a:t>
            </a:r>
            <a:r>
              <a:rPr lang="zh-CN" altLang="en-US" sz="4000" dirty="0" smtClean="0">
                <a:solidFill>
                  <a:srgbClr val="FFFF00"/>
                </a:solidFill>
                <a:latin typeface="Times New Roman" pitchFamily="18" charset="0"/>
                <a:ea typeface="DFKai-SB" pitchFamily="65" charset="-120"/>
                <a:cs typeface="Times New Roman" pitchFamily="18" charset="0"/>
              </a:rPr>
              <a:t>税</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因</a:t>
            </a:r>
            <a:r>
              <a:rPr lang="zh-CN" altLang="en-US" sz="4000" dirty="0">
                <a:solidFill>
                  <a:srgbClr val="FFFF00"/>
                </a:solidFill>
                <a:latin typeface="Times New Roman" pitchFamily="18" charset="0"/>
                <a:ea typeface="DFKai-SB" pitchFamily="65" charset="-120"/>
                <a:cs typeface="Times New Roman" pitchFamily="18" charset="0"/>
              </a:rPr>
              <a:t>为他们</a:t>
            </a:r>
            <a:r>
              <a:rPr lang="zh-CN" altLang="en-US" sz="4000" dirty="0" smtClean="0">
                <a:solidFill>
                  <a:srgbClr val="FFFF00"/>
                </a:solidFill>
                <a:latin typeface="Times New Roman" pitchFamily="18" charset="0"/>
                <a:ea typeface="DFKai-SB" pitchFamily="65" charset="-120"/>
                <a:cs typeface="Times New Roman" pitchFamily="18" charset="0"/>
              </a:rPr>
              <a:t>是神</a:t>
            </a:r>
            <a:r>
              <a:rPr lang="zh-CN" altLang="en-US" sz="4000" dirty="0">
                <a:solidFill>
                  <a:srgbClr val="FFFF00"/>
                </a:solidFill>
                <a:latin typeface="Times New Roman" pitchFamily="18" charset="0"/>
                <a:ea typeface="DFKai-SB" pitchFamily="65" charset="-120"/>
                <a:cs typeface="Times New Roman" pitchFamily="18" charset="0"/>
              </a:rPr>
              <a:t>的差</a:t>
            </a:r>
            <a:r>
              <a:rPr lang="zh-CN" altLang="en-US" sz="4000" dirty="0" smtClean="0">
                <a:solidFill>
                  <a:srgbClr val="FFFF00"/>
                </a:solidFill>
                <a:latin typeface="Times New Roman" pitchFamily="18" charset="0"/>
                <a:ea typeface="DFKai-SB" pitchFamily="65" charset="-120"/>
                <a:cs typeface="Times New Roman" pitchFamily="18" charset="0"/>
              </a:rPr>
              <a:t>役</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专</a:t>
            </a:r>
            <a:r>
              <a:rPr lang="zh-CN" altLang="en-US" sz="4000" dirty="0">
                <a:solidFill>
                  <a:srgbClr val="FFFF00"/>
                </a:solidFill>
                <a:latin typeface="Times New Roman" pitchFamily="18" charset="0"/>
                <a:ea typeface="DFKai-SB" pitchFamily="65" charset="-120"/>
                <a:cs typeface="Times New Roman" pitchFamily="18" charset="0"/>
              </a:rPr>
              <a:t>责处理这事</a:t>
            </a:r>
            <a:r>
              <a:rPr lang="zh-CN" altLang="en-US" sz="4000" dirty="0" smtClean="0">
                <a:solidFill>
                  <a:srgbClr val="FFFF00"/>
                </a:solidFill>
                <a:latin typeface="Times New Roman" pitchFamily="18" charset="0"/>
                <a:ea typeface="DFKai-SB" pitchFamily="65" charset="-120"/>
                <a:cs typeface="Times New Roman" pitchFamily="18" charset="0"/>
              </a:rPr>
              <a:t>的</a:t>
            </a:r>
            <a:r>
              <a:rPr lang="en-US" altLang="zh-CN" sz="4000" dirty="0" smtClean="0">
                <a:solidFill>
                  <a:srgbClr val="FFFF00"/>
                </a:solidFill>
                <a:latin typeface="Times New Roman" pitchFamily="18" charset="0"/>
                <a:ea typeface="DFKai-SB" pitchFamily="65" charset="-120"/>
                <a:cs typeface="Times New Roman" pitchFamily="18" charset="0"/>
              </a:rPr>
              <a:t>.</a:t>
            </a:r>
            <a:endParaRPr lang="en-US" altLang="zh-CN" sz="4000" dirty="0">
              <a:solidFill>
                <a:srgbClr val="FFFF00"/>
              </a:solidFill>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909695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政府的功用</a:t>
            </a:r>
            <a:r>
              <a:rPr lang="en-US" altLang="zh-CN" sz="4800" dirty="0" smtClean="0">
                <a:solidFill>
                  <a:srgbClr val="FFFF00"/>
                </a:solidFill>
                <a:latin typeface="DFKai-SB" pitchFamily="65" charset="-120"/>
                <a:ea typeface="DFKai-SB" pitchFamily="65" charset="-120"/>
              </a:rPr>
              <a:t>:</a:t>
            </a:r>
            <a:r>
              <a:rPr lang="zh-CN" altLang="en-US" sz="4800" dirty="0" smtClean="0">
                <a:solidFill>
                  <a:srgbClr val="FFFF00"/>
                </a:solidFill>
                <a:latin typeface="DFKai-SB" pitchFamily="65" charset="-120"/>
                <a:ea typeface="DFKai-SB" pitchFamily="65" charset="-120"/>
              </a:rPr>
              <a:t>提前</a:t>
            </a:r>
            <a:r>
              <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rPr>
              <a:t>2:1-3</a:t>
            </a:r>
            <a:r>
              <a:rPr lang="zh-CN" altLang="en-US" sz="4800" dirty="0" smtClean="0">
                <a:solidFill>
                  <a:srgbClr val="FFFF00"/>
                </a:solidFill>
                <a:latin typeface="Times New Roman" panose="02020603050405020304" pitchFamily="18" charset="0"/>
                <a:ea typeface="DFKai-SB" pitchFamily="65" charset="-120"/>
                <a:cs typeface="Times New Roman" panose="02020603050405020304" pitchFamily="18" charset="0"/>
              </a:rPr>
              <a:t> </a:t>
            </a:r>
            <a:endPar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endParaRPr>
          </a:p>
        </p:txBody>
      </p:sp>
      <p:sp>
        <p:nvSpPr>
          <p:cNvPr id="3" name="Content Placeholder 2"/>
          <p:cNvSpPr>
            <a:spLocks noGrp="1"/>
          </p:cNvSpPr>
          <p:nvPr>
            <p:ph idx="4294967295"/>
          </p:nvPr>
        </p:nvSpPr>
        <p:spPr>
          <a:xfrm>
            <a:off x="-457200" y="762000"/>
            <a:ext cx="9829800" cy="6096000"/>
          </a:xfrm>
        </p:spPr>
        <p:txBody>
          <a:bodyPr>
            <a:normAutofit/>
          </a:bodyPr>
          <a:lstStyle/>
          <a:p>
            <a:pPr>
              <a:lnSpc>
                <a:spcPct val="90000"/>
              </a:lnSpc>
              <a:buBlip>
                <a:blip r:embed="rId2"/>
              </a:buBlip>
              <a:defRPr/>
            </a:pPr>
            <a:r>
              <a:rPr lang="zh-CN" altLang="en-US" sz="4400" dirty="0">
                <a:solidFill>
                  <a:srgbClr val="FFFF00"/>
                </a:solidFill>
                <a:latin typeface="Times New Roman" pitchFamily="18" charset="0"/>
                <a:ea typeface="DFKai-SB" pitchFamily="65" charset="-120"/>
                <a:cs typeface="Times New Roman" pitchFamily="18" charset="0"/>
              </a:rPr>
              <a:t>因</a:t>
            </a:r>
            <a:r>
              <a:rPr lang="zh-CN" altLang="en-US" sz="4400" dirty="0" smtClean="0">
                <a:solidFill>
                  <a:srgbClr val="FFFF00"/>
                </a:solidFill>
                <a:latin typeface="Times New Roman" pitchFamily="18" charset="0"/>
                <a:ea typeface="DFKai-SB" pitchFamily="65" charset="-120"/>
                <a:cs typeface="Times New Roman" pitchFamily="18" charset="0"/>
              </a:rPr>
              <a:t>此</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我</a:t>
            </a:r>
            <a:r>
              <a:rPr lang="zh-CN" altLang="en-US" sz="4400" dirty="0">
                <a:solidFill>
                  <a:srgbClr val="FFFF00"/>
                </a:solidFill>
                <a:latin typeface="Times New Roman" pitchFamily="18" charset="0"/>
                <a:ea typeface="DFKai-SB" pitchFamily="65" charset="-120"/>
                <a:cs typeface="Times New Roman" pitchFamily="18" charset="0"/>
              </a:rPr>
              <a:t>劝你最重要的是要为万</a:t>
            </a:r>
            <a:r>
              <a:rPr lang="zh-CN" altLang="en-US" sz="4400" dirty="0" smtClean="0">
                <a:solidFill>
                  <a:srgbClr val="FFFF00"/>
                </a:solidFill>
                <a:latin typeface="Times New Roman" pitchFamily="18" charset="0"/>
                <a:ea typeface="DFKai-SB" pitchFamily="65" charset="-120"/>
                <a:cs typeface="Times New Roman" pitchFamily="18" charset="0"/>
              </a:rPr>
              <a:t>人</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君</a:t>
            </a:r>
            <a:r>
              <a:rPr lang="zh-CN" altLang="en-US" sz="4400" dirty="0">
                <a:solidFill>
                  <a:srgbClr val="FFFF00"/>
                </a:solidFill>
                <a:latin typeface="Times New Roman" pitchFamily="18" charset="0"/>
                <a:ea typeface="DFKai-SB" pitchFamily="65" charset="-120"/>
                <a:cs typeface="Times New Roman" pitchFamily="18" charset="0"/>
              </a:rPr>
              <a:t>王和一切有权位的恳</a:t>
            </a:r>
            <a:r>
              <a:rPr lang="zh-CN" altLang="en-US" sz="4400" dirty="0" smtClean="0">
                <a:solidFill>
                  <a:srgbClr val="FFFF00"/>
                </a:solidFill>
                <a:latin typeface="Times New Roman" pitchFamily="18" charset="0"/>
                <a:ea typeface="DFKai-SB" pitchFamily="65" charset="-120"/>
                <a:cs typeface="Times New Roman" pitchFamily="18" charset="0"/>
              </a:rPr>
              <a:t>求</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祷告</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代</a:t>
            </a:r>
            <a:r>
              <a:rPr lang="zh-CN" altLang="en-US" sz="4400" dirty="0">
                <a:solidFill>
                  <a:srgbClr val="FFFF00"/>
                </a:solidFill>
                <a:latin typeface="Times New Roman" pitchFamily="18" charset="0"/>
                <a:ea typeface="DFKai-SB" pitchFamily="65" charset="-120"/>
                <a:cs typeface="Times New Roman" pitchFamily="18" charset="0"/>
              </a:rPr>
              <a:t>求和感</a:t>
            </a:r>
            <a:r>
              <a:rPr lang="zh-CN" altLang="en-US" sz="4400" dirty="0" smtClean="0">
                <a:solidFill>
                  <a:srgbClr val="FFFF00"/>
                </a:solidFill>
                <a:latin typeface="Times New Roman" pitchFamily="18" charset="0"/>
                <a:ea typeface="DFKai-SB" pitchFamily="65" charset="-120"/>
                <a:cs typeface="Times New Roman" pitchFamily="18" charset="0"/>
              </a:rPr>
              <a:t>恩</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好</a:t>
            </a:r>
            <a:r>
              <a:rPr lang="zh-CN" altLang="en-US" sz="4400" dirty="0">
                <a:solidFill>
                  <a:srgbClr val="FFFF00"/>
                </a:solidFill>
                <a:latin typeface="Times New Roman" pitchFamily="18" charset="0"/>
                <a:ea typeface="DFKai-SB" pitchFamily="65" charset="-120"/>
                <a:cs typeface="Times New Roman" pitchFamily="18" charset="0"/>
              </a:rPr>
              <a:t>让我们可以敬虔庄重地过平静安稳的日</a:t>
            </a:r>
            <a:r>
              <a:rPr lang="zh-CN" altLang="en-US" sz="4400" dirty="0" smtClean="0">
                <a:solidFill>
                  <a:srgbClr val="FFFF00"/>
                </a:solidFill>
                <a:latin typeface="Times New Roman" pitchFamily="18" charset="0"/>
                <a:ea typeface="DFKai-SB" pitchFamily="65" charset="-120"/>
                <a:cs typeface="Times New Roman" pitchFamily="18" charset="0"/>
              </a:rPr>
              <a:t>子</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在</a:t>
            </a:r>
            <a:r>
              <a:rPr lang="zh-CN" altLang="en-US" sz="4400" dirty="0">
                <a:solidFill>
                  <a:srgbClr val="FFFF00"/>
                </a:solidFill>
                <a:latin typeface="Times New Roman" pitchFamily="18" charset="0"/>
                <a:ea typeface="DFKai-SB" pitchFamily="65" charset="-120"/>
                <a:cs typeface="Times New Roman" pitchFamily="18" charset="0"/>
              </a:rPr>
              <a:t>我们的救</a:t>
            </a:r>
            <a:r>
              <a:rPr lang="zh-CN" altLang="en-US" sz="4400" dirty="0" smtClean="0">
                <a:solidFill>
                  <a:srgbClr val="FFFF00"/>
                </a:solidFill>
                <a:latin typeface="Times New Roman" pitchFamily="18" charset="0"/>
                <a:ea typeface="DFKai-SB" pitchFamily="65" charset="-120"/>
                <a:cs typeface="Times New Roman" pitchFamily="18" charset="0"/>
              </a:rPr>
              <a:t>主神</a:t>
            </a:r>
            <a:r>
              <a:rPr lang="zh-CN" altLang="en-US" sz="4400" dirty="0">
                <a:solidFill>
                  <a:srgbClr val="FFFF00"/>
                </a:solidFill>
                <a:latin typeface="Times New Roman" pitchFamily="18" charset="0"/>
                <a:ea typeface="DFKai-SB" pitchFamily="65" charset="-120"/>
                <a:cs typeface="Times New Roman" pitchFamily="18" charset="0"/>
              </a:rPr>
              <a:t>看</a:t>
            </a:r>
            <a:r>
              <a:rPr lang="zh-CN" altLang="en-US" sz="4400" dirty="0" smtClean="0">
                <a:solidFill>
                  <a:srgbClr val="FFFF00"/>
                </a:solidFill>
                <a:latin typeface="Times New Roman" pitchFamily="18" charset="0"/>
                <a:ea typeface="DFKai-SB" pitchFamily="65" charset="-120"/>
                <a:cs typeface="Times New Roman" pitchFamily="18" charset="0"/>
              </a:rPr>
              <a:t>来</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这</a:t>
            </a:r>
            <a:r>
              <a:rPr lang="zh-CN" altLang="en-US" sz="4400" dirty="0">
                <a:solidFill>
                  <a:srgbClr val="FFFF00"/>
                </a:solidFill>
                <a:latin typeface="Times New Roman" pitchFamily="18" charset="0"/>
                <a:ea typeface="DFKai-SB" pitchFamily="65" charset="-120"/>
                <a:cs typeface="Times New Roman" pitchFamily="18" charset="0"/>
              </a:rPr>
              <a:t>是美好</a:t>
            </a:r>
            <a:r>
              <a:rPr lang="zh-CN" altLang="en-US" sz="4400" dirty="0" smtClean="0">
                <a:solidFill>
                  <a:srgbClr val="FFFF00"/>
                </a:solidFill>
                <a:latin typeface="Times New Roman" pitchFamily="18" charset="0"/>
                <a:ea typeface="DFKai-SB" pitchFamily="65" charset="-120"/>
                <a:cs typeface="Times New Roman" pitchFamily="18" charset="0"/>
              </a:rPr>
              <a:t>的</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可</a:t>
            </a:r>
            <a:r>
              <a:rPr lang="zh-CN" altLang="en-US" sz="4400" dirty="0">
                <a:solidFill>
                  <a:srgbClr val="FFFF00"/>
                </a:solidFill>
                <a:latin typeface="Times New Roman" pitchFamily="18" charset="0"/>
                <a:ea typeface="DFKai-SB" pitchFamily="65" charset="-120"/>
                <a:cs typeface="Times New Roman" pitchFamily="18" charset="0"/>
              </a:rPr>
              <a:t>蒙悦纳</a:t>
            </a:r>
            <a:r>
              <a:rPr lang="zh-CN" altLang="en-US" sz="4400" dirty="0" smtClean="0">
                <a:solidFill>
                  <a:srgbClr val="FFFF00"/>
                </a:solidFill>
                <a:latin typeface="Times New Roman" pitchFamily="18" charset="0"/>
                <a:ea typeface="DFKai-SB" pitchFamily="65" charset="-120"/>
                <a:cs typeface="Times New Roman" pitchFamily="18" charset="0"/>
              </a:rPr>
              <a:t>的</a:t>
            </a:r>
            <a:r>
              <a:rPr lang="en-US" altLang="zh-CN" sz="4400" dirty="0">
                <a:solidFill>
                  <a:srgbClr val="FFFF00"/>
                </a:solidFill>
                <a:latin typeface="Times New Roman" pitchFamily="18" charset="0"/>
                <a:ea typeface="DFKai-SB" pitchFamily="65" charset="-120"/>
                <a:cs typeface="Times New Roman" pitchFamily="18" charset="0"/>
              </a:rPr>
              <a:t>.</a:t>
            </a:r>
            <a:endParaRPr lang="en-US" altLang="zh-CN" sz="4400" dirty="0">
              <a:solidFill>
                <a:srgbClr val="FFFF00"/>
              </a:solidFill>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959187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旧约</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摩西律法里有社会法</a:t>
            </a:r>
            <a:r>
              <a:rPr lang="zh-CN" altLang="en-US" sz="4400" dirty="0" smtClean="0">
                <a:latin typeface="Times New Roman" pitchFamily="18" charset="0"/>
                <a:ea typeface="DFKai-SB" pitchFamily="65" charset="-120"/>
                <a:cs typeface="Times New Roman" pitchFamily="18" charset="0"/>
              </a:rPr>
              <a:t>律</a:t>
            </a:r>
            <a:r>
              <a:rPr lang="en-US" altLang="zh-CN" sz="4400" dirty="0" smtClean="0">
                <a:latin typeface="Times New Roman" pitchFamily="18" charset="0"/>
                <a:ea typeface="DFKai-SB" pitchFamily="65" charset="-120"/>
                <a:cs typeface="Times New Roman" pitchFamily="18" charset="0"/>
              </a:rPr>
              <a:t>Judicial</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or Civil Law</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犯法要被惩</a:t>
            </a:r>
            <a:r>
              <a:rPr lang="zh-CN" altLang="en-US" sz="4400" dirty="0" smtClean="0">
                <a:latin typeface="Times New Roman" pitchFamily="18" charset="0"/>
                <a:ea typeface="DFKai-SB" pitchFamily="65" charset="-120"/>
                <a:cs typeface="Times New Roman" pitchFamily="18" charset="0"/>
              </a:rPr>
              <a:t>罚</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以色列</a:t>
            </a:r>
            <a:r>
              <a:rPr lang="zh-CN" altLang="en-US" sz="4400" dirty="0" smtClean="0">
                <a:latin typeface="Times New Roman" pitchFamily="18" charset="0"/>
                <a:ea typeface="DFKai-SB" pitchFamily="65" charset="-120"/>
                <a:cs typeface="Times New Roman" pitchFamily="18" charset="0"/>
              </a:rPr>
              <a:t>人</a:t>
            </a:r>
            <a:r>
              <a:rPr lang="zh-CN" altLang="en-US" sz="4400" dirty="0">
                <a:latin typeface="Times New Roman" pitchFamily="18" charset="0"/>
                <a:ea typeface="DFKai-SB" pitchFamily="65" charset="-120"/>
                <a:cs typeface="Times New Roman" pitchFamily="18" charset="0"/>
              </a:rPr>
              <a:t>有人权</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没有奴隶</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律</a:t>
            </a:r>
            <a:r>
              <a:rPr lang="zh-CN" altLang="en-US" sz="4400" dirty="0">
                <a:latin typeface="Times New Roman" pitchFamily="18" charset="0"/>
                <a:ea typeface="DFKai-SB" pitchFamily="65" charset="-120"/>
                <a:cs typeface="Times New Roman" pitchFamily="18" charset="0"/>
              </a:rPr>
              <a:t>法下平</a:t>
            </a:r>
            <a:r>
              <a:rPr lang="zh-CN" altLang="en-US" sz="4400" dirty="0" smtClean="0">
                <a:latin typeface="Times New Roman" pitchFamily="18" charset="0"/>
                <a:ea typeface="DFKai-SB" pitchFamily="65" charset="-120"/>
                <a:cs typeface="Times New Roman" pitchFamily="18" charset="0"/>
              </a:rPr>
              <a:t>等</a:t>
            </a:r>
            <a:endParaRPr lang="en-US" altLang="zh-CN" sz="4400" dirty="0">
              <a:latin typeface="Times New Roman" pitchFamily="18" charset="0"/>
              <a:ea typeface="宋体" pitchFamily="2" charset="-122"/>
              <a:cs typeface="Times New Roman" pitchFamily="18" charset="0"/>
            </a:endParaRPr>
          </a:p>
          <a:p>
            <a:pPr>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公</a:t>
            </a:r>
            <a:r>
              <a:rPr lang="zh-CN" altLang="en-US" sz="4400" dirty="0" smtClean="0">
                <a:latin typeface="Times New Roman" pitchFamily="18" charset="0"/>
                <a:ea typeface="DFKai-SB" pitchFamily="65" charset="-120"/>
                <a:cs typeface="Times New Roman" pitchFamily="18" charset="0"/>
              </a:rPr>
              <a:t>平</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地不能永卖</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只有</a:t>
            </a:r>
            <a:r>
              <a:rPr lang="en-US" altLang="zh-CN" sz="4400" dirty="0" smtClean="0">
                <a:latin typeface="Times New Roman" pitchFamily="18" charset="0"/>
                <a:ea typeface="DFKai-SB" pitchFamily="65" charset="-120"/>
                <a:cs typeface="Times New Roman" pitchFamily="18" charset="0"/>
              </a:rPr>
              <a:t>49</a:t>
            </a:r>
            <a:r>
              <a:rPr lang="zh-CN" altLang="en-US" sz="4400" dirty="0">
                <a:latin typeface="Times New Roman" pitchFamily="18" charset="0"/>
                <a:ea typeface="DFKai-SB" pitchFamily="65" charset="-120"/>
                <a:cs typeface="Times New Roman" pitchFamily="18" charset="0"/>
              </a:rPr>
              <a:t>年租</a:t>
            </a:r>
            <a:r>
              <a:rPr lang="zh-CN" altLang="en-US" sz="4400" dirty="0" smtClean="0">
                <a:latin typeface="Times New Roman" pitchFamily="18" charset="0"/>
                <a:ea typeface="DFKai-SB" pitchFamily="65" charset="-120"/>
                <a:cs typeface="Times New Roman" pitchFamily="18" charset="0"/>
              </a:rPr>
              <a:t>约</a:t>
            </a:r>
            <a:r>
              <a:rPr lang="en-US" altLang="zh-CN" sz="4400" dirty="0" smtClean="0">
                <a:latin typeface="Times New Roman" pitchFamily="18" charset="0"/>
                <a:ea typeface="DFKai-SB" pitchFamily="65" charset="-120"/>
                <a:cs typeface="Times New Roman" pitchFamily="18" charset="0"/>
              </a:rPr>
              <a:t> </a:t>
            </a:r>
            <a:r>
              <a:rPr lang="zh-CN" altLang="en-US" sz="4400" dirty="0" smtClean="0">
                <a:latin typeface="Times New Roman" pitchFamily="18" charset="0"/>
                <a:ea typeface="DFKai-SB" pitchFamily="65" charset="-120"/>
                <a:cs typeface="Times New Roman" pitchFamily="18" charset="0"/>
              </a:rPr>
              <a:t> </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借</a:t>
            </a:r>
            <a:r>
              <a:rPr lang="zh-CN" altLang="en-US" sz="4400" dirty="0" smtClean="0">
                <a:latin typeface="Times New Roman" pitchFamily="18" charset="0"/>
                <a:ea typeface="DFKai-SB" pitchFamily="65" charset="-120"/>
                <a:cs typeface="Times New Roman" pitchFamily="18" charset="0"/>
              </a:rPr>
              <a:t>钱</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不能</a:t>
            </a:r>
            <a:r>
              <a:rPr lang="zh-CN" altLang="en-US" sz="4400" dirty="0" smtClean="0">
                <a:latin typeface="Times New Roman" pitchFamily="18" charset="0"/>
                <a:ea typeface="DFKai-SB" pitchFamily="65" charset="-120"/>
                <a:cs typeface="Times New Roman" pitchFamily="18" charset="0"/>
              </a:rPr>
              <a:t>收利</a:t>
            </a:r>
            <a:r>
              <a:rPr lang="zh-CN" altLang="en-US" sz="4400" dirty="0" smtClean="0">
                <a:latin typeface="Times New Roman" pitchFamily="18" charset="0"/>
                <a:ea typeface="DFKai-SB" pitchFamily="65" charset="-120"/>
                <a:cs typeface="Times New Roman" pitchFamily="18" charset="0"/>
              </a:rPr>
              <a:t>息</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要求以色列人照</a:t>
            </a:r>
            <a:r>
              <a:rPr lang="zh-CN" altLang="en-US" sz="4400" dirty="0" smtClean="0">
                <a:latin typeface="Times New Roman" pitchFamily="18" charset="0"/>
                <a:ea typeface="DFKai-SB" pitchFamily="65" charset="-120"/>
                <a:cs typeface="Times New Roman" pitchFamily="18" charset="0"/>
              </a:rPr>
              <a:t>顾孤儿寡妇穷</a:t>
            </a:r>
            <a:r>
              <a:rPr lang="zh-CN" altLang="en-US" sz="4400" dirty="0" smtClean="0">
                <a:latin typeface="Times New Roman" pitchFamily="18" charset="0"/>
                <a:ea typeface="DFKai-SB" pitchFamily="65" charset="-120"/>
                <a:cs typeface="Times New Roman" pitchFamily="18" charset="0"/>
              </a:rPr>
              <a:t>人</a:t>
            </a:r>
            <a:endParaRPr lang="en-US" altLang="zh-CN" sz="4400" dirty="0" smtClean="0">
              <a:latin typeface="Times New Roman" pitchFamily="18" charset="0"/>
              <a:ea typeface="DFKai-SB" pitchFamily="65" charset="-120"/>
              <a:cs typeface="Times New Roman" pitchFamily="18" charset="0"/>
            </a:endParaRPr>
          </a:p>
        </p:txBody>
      </p:sp>
    </p:spTree>
    <p:extLst>
      <p:ext uri="{BB962C8B-B14F-4D97-AF65-F5344CB8AC3E}">
        <p14:creationId xmlns:p14="http://schemas.microsoft.com/office/powerpoint/2010/main" val="49563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原则与政策不同</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152400" y="762000"/>
            <a:ext cx="9448800" cy="6096000"/>
          </a:xfrm>
        </p:spPr>
        <p:txBody>
          <a:bodyPr>
            <a:normAutofit fontScale="92500" lnSpcReduction="1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一个政策可能偏重某些原则</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忽略其他原则</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这是应用圣经的困难</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1.</a:t>
            </a:r>
            <a:r>
              <a:rPr lang="zh-CN" altLang="en-US" sz="4400" dirty="0" smtClean="0">
                <a:latin typeface="Times New Roman" pitchFamily="18" charset="0"/>
                <a:ea typeface="DFKai-SB" pitchFamily="65" charset="-120"/>
                <a:cs typeface="Times New Roman" pitchFamily="18" charset="0"/>
              </a:rPr>
              <a:t>圣经鼓励均平</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也赞成财产私有</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不等于圣经赞成社会主义</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或资本主义</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2.</a:t>
            </a:r>
            <a:r>
              <a:rPr lang="zh-CN" altLang="en-US" sz="4400" dirty="0" smtClean="0">
                <a:latin typeface="Times New Roman" pitchFamily="18" charset="0"/>
                <a:ea typeface="DFKai-SB" pitchFamily="65" charset="-120"/>
                <a:cs typeface="Times New Roman" pitchFamily="18" charset="0"/>
              </a:rPr>
              <a:t>圣经认为政府应该推行社会公义</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维持公正公义</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个人应该注重个人公义</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实行仁爱谦让</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可是圣经</a:t>
            </a:r>
            <a:r>
              <a:rPr lang="zh-CN" altLang="en-US" sz="4400" dirty="0">
                <a:latin typeface="Times New Roman" pitchFamily="18" charset="0"/>
                <a:ea typeface="DFKai-SB" pitchFamily="65" charset="-120"/>
                <a:cs typeface="Times New Roman" pitchFamily="18" charset="0"/>
              </a:rPr>
              <a:t>没有清楚划分</a:t>
            </a:r>
            <a:r>
              <a:rPr lang="zh-CN" altLang="en-US" sz="4400" dirty="0" smtClean="0">
                <a:latin typeface="Times New Roman" pitchFamily="18" charset="0"/>
                <a:ea typeface="DFKai-SB" pitchFamily="65" charset="-120"/>
                <a:cs typeface="Times New Roman" pitchFamily="18" charset="0"/>
              </a:rPr>
              <a:t>两者之间界线</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造成实行上有困难</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3.</a:t>
            </a:r>
            <a:r>
              <a:rPr lang="zh-CN" altLang="en-US" sz="4400" dirty="0" smtClean="0">
                <a:latin typeface="Times New Roman" pitchFamily="18" charset="0"/>
                <a:ea typeface="DFKai-SB" pitchFamily="65" charset="-120"/>
                <a:cs typeface="Times New Roman" pitchFamily="18" charset="0"/>
              </a:rPr>
              <a:t>圣经认为人是照着神的形象造的</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但同时也是罪人</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维护人权的困难</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基本出于神性与罪性之间的矛盾</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06860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教会里的均平</a:t>
            </a:r>
            <a:r>
              <a:rPr lang="en-US" altLang="zh-CN" sz="4800" dirty="0" smtClean="0">
                <a:solidFill>
                  <a:srgbClr val="FFFF00"/>
                </a:solidFill>
                <a:latin typeface="DFKai-SB" pitchFamily="65" charset="-120"/>
                <a:ea typeface="DFKai-SB" pitchFamily="65" charset="-120"/>
              </a:rPr>
              <a:t>:</a:t>
            </a:r>
            <a:r>
              <a:rPr lang="zh-CN" altLang="en-US" sz="4800" dirty="0" smtClean="0">
                <a:solidFill>
                  <a:srgbClr val="FFFF00"/>
                </a:solidFill>
                <a:latin typeface="DFKai-SB" pitchFamily="65" charset="-120"/>
                <a:ea typeface="DFKai-SB" pitchFamily="65" charset="-120"/>
              </a:rPr>
              <a:t>财富私有</a:t>
            </a:r>
            <a:endPar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endParaRPr>
          </a:p>
        </p:txBody>
      </p:sp>
      <p:sp>
        <p:nvSpPr>
          <p:cNvPr id="3" name="Content Placeholder 2"/>
          <p:cNvSpPr>
            <a:spLocks noGrp="1"/>
          </p:cNvSpPr>
          <p:nvPr>
            <p:ph idx="4294967295"/>
          </p:nvPr>
        </p:nvSpPr>
        <p:spPr>
          <a:xfrm>
            <a:off x="-381000" y="762000"/>
            <a:ext cx="9525000" cy="6096000"/>
          </a:xfrm>
        </p:spPr>
        <p:txBody>
          <a:bodyPr>
            <a:normAutofit lnSpcReduction="10000"/>
          </a:bodyPr>
          <a:lstStyle/>
          <a:p>
            <a:pPr>
              <a:lnSpc>
                <a:spcPct val="90000"/>
              </a:lnSpc>
              <a:buBlip>
                <a:blip r:embed="rId2"/>
              </a:buBlip>
              <a:defRPr/>
            </a:pPr>
            <a:r>
              <a:rPr lang="zh-CN" altLang="en-US" sz="3600" dirty="0">
                <a:latin typeface="DFKai-SB" pitchFamily="65" charset="-120"/>
                <a:ea typeface="DFKai-SB" pitchFamily="65" charset="-120"/>
              </a:rPr>
              <a:t>林后</a:t>
            </a:r>
            <a:r>
              <a:rPr lang="en-US" altLang="zh-CN" sz="3600" dirty="0" smtClean="0">
                <a:latin typeface="Times New Roman" panose="02020603050405020304" pitchFamily="18" charset="0"/>
                <a:ea typeface="DFKai-SB" pitchFamily="65" charset="-120"/>
                <a:cs typeface="Times New Roman" panose="02020603050405020304" pitchFamily="18" charset="0"/>
              </a:rPr>
              <a:t>8:12-15</a:t>
            </a:r>
            <a:r>
              <a:rPr lang="zh-CN" altLang="en-US" sz="4400" dirty="0" smtClean="0">
                <a:solidFill>
                  <a:srgbClr val="FFFF00"/>
                </a:solidFill>
                <a:latin typeface="Times New Roman" pitchFamily="18" charset="0"/>
                <a:ea typeface="DFKai-SB" pitchFamily="65" charset="-120"/>
                <a:cs typeface="Times New Roman" pitchFamily="18" charset="0"/>
              </a:rPr>
              <a:t>这</a:t>
            </a:r>
            <a:r>
              <a:rPr lang="zh-CN" altLang="en-US" sz="4400" dirty="0">
                <a:solidFill>
                  <a:srgbClr val="FFFF00"/>
                </a:solidFill>
                <a:latin typeface="Times New Roman" pitchFamily="18" charset="0"/>
                <a:ea typeface="DFKai-SB" pitchFamily="65" charset="-120"/>
                <a:cs typeface="Times New Roman" pitchFamily="18" charset="0"/>
              </a:rPr>
              <a:t>不是要别人轻</a:t>
            </a:r>
            <a:r>
              <a:rPr lang="zh-CN" altLang="en-US" sz="4400" dirty="0" smtClean="0">
                <a:solidFill>
                  <a:srgbClr val="FFFF00"/>
                </a:solidFill>
                <a:latin typeface="Times New Roman" pitchFamily="18" charset="0"/>
                <a:ea typeface="DFKai-SB" pitchFamily="65" charset="-120"/>
                <a:cs typeface="Times New Roman" pitchFamily="18" charset="0"/>
              </a:rPr>
              <a:t>省</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你</a:t>
            </a:r>
            <a:r>
              <a:rPr lang="zh-CN" altLang="en-US" sz="4400" dirty="0">
                <a:solidFill>
                  <a:srgbClr val="FFFF00"/>
                </a:solidFill>
                <a:latin typeface="Times New Roman" pitchFamily="18" charset="0"/>
                <a:ea typeface="DFKai-SB" pitchFamily="65" charset="-120"/>
                <a:cs typeface="Times New Roman" pitchFamily="18" charset="0"/>
              </a:rPr>
              <a:t>们受</a:t>
            </a:r>
            <a:r>
              <a:rPr lang="zh-CN" altLang="en-US" sz="4400" dirty="0" smtClean="0">
                <a:solidFill>
                  <a:srgbClr val="FFFF00"/>
                </a:solidFill>
                <a:latin typeface="Times New Roman" pitchFamily="18" charset="0"/>
                <a:ea typeface="DFKai-SB" pitchFamily="65" charset="-120"/>
                <a:cs typeface="Times New Roman" pitchFamily="18" charset="0"/>
              </a:rPr>
              <a:t>累</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而</a:t>
            </a:r>
            <a:r>
              <a:rPr lang="zh-CN" altLang="en-US" sz="4400" dirty="0">
                <a:solidFill>
                  <a:srgbClr val="FFFF00"/>
                </a:solidFill>
                <a:latin typeface="Times New Roman" pitchFamily="18" charset="0"/>
                <a:ea typeface="DFKai-SB" pitchFamily="65" charset="-120"/>
                <a:cs typeface="Times New Roman" pitchFamily="18" charset="0"/>
              </a:rPr>
              <a:t>是要大家都均</a:t>
            </a:r>
            <a:r>
              <a:rPr lang="zh-CN" altLang="en-US" sz="4400" dirty="0" smtClean="0">
                <a:solidFill>
                  <a:srgbClr val="FFFF00"/>
                </a:solidFill>
                <a:latin typeface="Times New Roman" pitchFamily="18" charset="0"/>
                <a:ea typeface="DFKai-SB" pitchFamily="65" charset="-120"/>
                <a:cs typeface="Times New Roman" pitchFamily="18" charset="0"/>
              </a:rPr>
              <a:t>等</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现</a:t>
            </a:r>
            <a:r>
              <a:rPr lang="zh-CN" altLang="en-US" sz="4400" dirty="0">
                <a:solidFill>
                  <a:srgbClr val="FFFF00"/>
                </a:solidFill>
                <a:latin typeface="Times New Roman" pitchFamily="18" charset="0"/>
                <a:ea typeface="DFKai-SB" pitchFamily="65" charset="-120"/>
                <a:cs typeface="Times New Roman" pitchFamily="18" charset="0"/>
              </a:rPr>
              <a:t>在你们富</a:t>
            </a:r>
            <a:r>
              <a:rPr lang="zh-CN" altLang="en-US" sz="4400" dirty="0" smtClean="0">
                <a:solidFill>
                  <a:srgbClr val="FFFF00"/>
                </a:solidFill>
                <a:latin typeface="Times New Roman" pitchFamily="18" charset="0"/>
                <a:ea typeface="DFKai-SB" pitchFamily="65" charset="-120"/>
                <a:cs typeface="Times New Roman" pitchFamily="18" charset="0"/>
              </a:rPr>
              <a:t>裕</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就</a:t>
            </a:r>
            <a:r>
              <a:rPr lang="zh-CN" altLang="en-US" sz="4400" dirty="0">
                <a:solidFill>
                  <a:srgbClr val="FFFF00"/>
                </a:solidFill>
                <a:latin typeface="Times New Roman" pitchFamily="18" charset="0"/>
                <a:ea typeface="DFKai-SB" pitchFamily="65" charset="-120"/>
                <a:cs typeface="Times New Roman" pitchFamily="18" charset="0"/>
              </a:rPr>
              <a:t>要补助他们的缺</a:t>
            </a:r>
            <a:r>
              <a:rPr lang="zh-CN" altLang="en-US" sz="4400" dirty="0" smtClean="0">
                <a:solidFill>
                  <a:srgbClr val="FFFF00"/>
                </a:solidFill>
                <a:latin typeface="Times New Roman" pitchFamily="18" charset="0"/>
                <a:ea typeface="DFKai-SB" pitchFamily="65" charset="-120"/>
                <a:cs typeface="Times New Roman" pitchFamily="18" charset="0"/>
              </a:rPr>
              <a:t>乏</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到</a:t>
            </a:r>
            <a:r>
              <a:rPr lang="zh-CN" altLang="en-US" sz="4400" dirty="0">
                <a:solidFill>
                  <a:srgbClr val="FFFF00"/>
                </a:solidFill>
                <a:latin typeface="Times New Roman" pitchFamily="18" charset="0"/>
                <a:ea typeface="DFKai-SB" pitchFamily="65" charset="-120"/>
                <a:cs typeface="Times New Roman" pitchFamily="18" charset="0"/>
              </a:rPr>
              <a:t>了他们富裕的时</a:t>
            </a:r>
            <a:r>
              <a:rPr lang="zh-CN" altLang="en-US" sz="4400" dirty="0" smtClean="0">
                <a:solidFill>
                  <a:srgbClr val="FFFF00"/>
                </a:solidFill>
                <a:latin typeface="Times New Roman" pitchFamily="18" charset="0"/>
                <a:ea typeface="DFKai-SB" pitchFamily="65" charset="-120"/>
                <a:cs typeface="Times New Roman" pitchFamily="18" charset="0"/>
              </a:rPr>
              <a:t>候</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也</a:t>
            </a:r>
            <a:r>
              <a:rPr lang="zh-CN" altLang="en-US" sz="4400" dirty="0">
                <a:solidFill>
                  <a:srgbClr val="FFFF00"/>
                </a:solidFill>
                <a:latin typeface="Times New Roman" pitchFamily="18" charset="0"/>
                <a:ea typeface="DFKai-SB" pitchFamily="65" charset="-120"/>
                <a:cs typeface="Times New Roman" pitchFamily="18" charset="0"/>
              </a:rPr>
              <a:t>可以补助你们的缺</a:t>
            </a:r>
            <a:r>
              <a:rPr lang="zh-CN" altLang="en-US" sz="4400" dirty="0" smtClean="0">
                <a:solidFill>
                  <a:srgbClr val="FFFF00"/>
                </a:solidFill>
                <a:latin typeface="Times New Roman" pitchFamily="18" charset="0"/>
                <a:ea typeface="DFKai-SB" pitchFamily="65" charset="-120"/>
                <a:cs typeface="Times New Roman" pitchFamily="18" charset="0"/>
              </a:rPr>
              <a:t>乏</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这</a:t>
            </a:r>
            <a:r>
              <a:rPr lang="zh-CN" altLang="en-US" sz="4400" dirty="0">
                <a:solidFill>
                  <a:srgbClr val="FFFF00"/>
                </a:solidFill>
                <a:latin typeface="Times New Roman" pitchFamily="18" charset="0"/>
                <a:ea typeface="DFKai-SB" pitchFamily="65" charset="-120"/>
                <a:cs typeface="Times New Roman" pitchFamily="18" charset="0"/>
              </a:rPr>
              <a:t>样就均等</a:t>
            </a:r>
            <a:r>
              <a:rPr lang="zh-CN" altLang="en-US" sz="4400" dirty="0" smtClean="0">
                <a:solidFill>
                  <a:srgbClr val="FFFF00"/>
                </a:solidFill>
                <a:latin typeface="Times New Roman" pitchFamily="18" charset="0"/>
                <a:ea typeface="DFKai-SB" pitchFamily="65" charset="-120"/>
                <a:cs typeface="Times New Roman" pitchFamily="18" charset="0"/>
              </a:rPr>
              <a:t>了</a:t>
            </a:r>
            <a:r>
              <a:rPr lang="en-US" altLang="zh-CN" sz="4400" dirty="0" smtClean="0">
                <a:solidFill>
                  <a:srgbClr val="FFFF00"/>
                </a:solidFill>
                <a:latin typeface="Times New Roman" pitchFamily="18" charset="0"/>
                <a:ea typeface="DFKai-SB" pitchFamily="65" charset="-120"/>
                <a:cs typeface="Times New Roman" pitchFamily="18" charset="0"/>
              </a:rPr>
              <a:t>.</a:t>
            </a:r>
            <a:r>
              <a:rPr lang="en-US" altLang="zh-CN" sz="4400" dirty="0">
                <a:solidFill>
                  <a:srgbClr val="FFFF00"/>
                </a:solidFill>
                <a:latin typeface="Times New Roman" pitchFamily="18" charset="0"/>
                <a:ea typeface="DFKai-SB" pitchFamily="65" charset="-120"/>
                <a:cs typeface="Times New Roman" pitchFamily="18" charset="0"/>
              </a:rPr>
              <a:t>	 </a:t>
            </a:r>
            <a:r>
              <a:rPr lang="zh-CN" altLang="en-US" sz="4400" dirty="0" smtClean="0">
                <a:solidFill>
                  <a:srgbClr val="FFFF00"/>
                </a:solidFill>
                <a:latin typeface="Times New Roman" pitchFamily="18" charset="0"/>
                <a:ea typeface="DFKai-SB" pitchFamily="65" charset="-120"/>
                <a:cs typeface="Times New Roman" pitchFamily="18" charset="0"/>
              </a:rPr>
              <a:t>正</a:t>
            </a:r>
            <a:r>
              <a:rPr lang="zh-CN" altLang="en-US" sz="4400" dirty="0">
                <a:solidFill>
                  <a:srgbClr val="FFFF00"/>
                </a:solidFill>
                <a:latin typeface="Times New Roman" pitchFamily="18" charset="0"/>
                <a:ea typeface="DFKai-SB" pitchFamily="65" charset="-120"/>
                <a:cs typeface="Times New Roman" pitchFamily="18" charset="0"/>
              </a:rPr>
              <a:t>如经上所</a:t>
            </a:r>
            <a:r>
              <a:rPr lang="zh-CN" altLang="en-US" sz="4400" dirty="0" smtClean="0">
                <a:solidFill>
                  <a:srgbClr val="FFFF00"/>
                </a:solidFill>
                <a:latin typeface="Times New Roman" pitchFamily="18" charset="0"/>
                <a:ea typeface="DFKai-SB" pitchFamily="65" charset="-120"/>
                <a:cs typeface="Times New Roman" pitchFamily="18" charset="0"/>
              </a:rPr>
              <a:t>记</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多的</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没</a:t>
            </a:r>
            <a:r>
              <a:rPr lang="zh-CN" altLang="en-US" sz="4400" dirty="0">
                <a:solidFill>
                  <a:srgbClr val="FFFF00"/>
                </a:solidFill>
                <a:latin typeface="Times New Roman" pitchFamily="18" charset="0"/>
                <a:ea typeface="DFKai-SB" pitchFamily="65" charset="-120"/>
                <a:cs typeface="Times New Roman" pitchFamily="18" charset="0"/>
              </a:rPr>
              <a:t>有剩</a:t>
            </a:r>
            <a:r>
              <a:rPr lang="zh-CN" altLang="en-US" sz="4400" dirty="0" smtClean="0">
                <a:solidFill>
                  <a:srgbClr val="FFFF00"/>
                </a:solidFill>
                <a:latin typeface="Times New Roman" pitchFamily="18" charset="0"/>
                <a:ea typeface="DFKai-SB" pitchFamily="65" charset="-120"/>
                <a:cs typeface="Times New Roman" pitchFamily="18" charset="0"/>
              </a:rPr>
              <a:t>余</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少的</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也</a:t>
            </a:r>
            <a:r>
              <a:rPr lang="zh-CN" altLang="en-US" sz="4400" dirty="0">
                <a:solidFill>
                  <a:srgbClr val="FFFF00"/>
                </a:solidFill>
                <a:latin typeface="Times New Roman" pitchFamily="18" charset="0"/>
                <a:ea typeface="DFKai-SB" pitchFamily="65" charset="-120"/>
                <a:cs typeface="Times New Roman" pitchFamily="18" charset="0"/>
              </a:rPr>
              <a:t>不缺</a:t>
            </a:r>
            <a:r>
              <a:rPr lang="zh-CN" altLang="en-US" sz="4400" dirty="0" smtClean="0">
                <a:solidFill>
                  <a:srgbClr val="FFFF00"/>
                </a:solidFill>
                <a:latin typeface="Times New Roman" pitchFamily="18" charset="0"/>
                <a:ea typeface="DFKai-SB" pitchFamily="65" charset="-120"/>
                <a:cs typeface="Times New Roman" pitchFamily="18" charset="0"/>
              </a:rPr>
              <a:t>乏</a:t>
            </a:r>
            <a:r>
              <a:rPr lang="en-US" altLang="zh-CN" sz="4400" dirty="0" smtClean="0">
                <a:solidFill>
                  <a:srgbClr val="FFFF00"/>
                </a:solidFill>
                <a:latin typeface="Times New Roman" pitchFamily="18" charset="0"/>
                <a:ea typeface="DFKai-SB" pitchFamily="65" charset="-120"/>
                <a:cs typeface="Times New Roman" pitchFamily="18" charset="0"/>
              </a:rPr>
              <a:t>.</a:t>
            </a:r>
          </a:p>
          <a:p>
            <a:pPr>
              <a:lnSpc>
                <a:spcPct val="90000"/>
              </a:lnSpc>
              <a:buBlip>
                <a:blip r:embed="rId2"/>
              </a:buBlip>
              <a:defRPr/>
            </a:pPr>
            <a:r>
              <a:rPr lang="zh-CN" altLang="en-US" sz="3600" dirty="0">
                <a:latin typeface="Times New Roman" pitchFamily="18" charset="0"/>
                <a:ea typeface="DFKai-SB" pitchFamily="65" charset="-120"/>
                <a:cs typeface="Times New Roman" pitchFamily="18" charset="0"/>
              </a:rPr>
              <a:t>提</a:t>
            </a:r>
            <a:r>
              <a:rPr lang="zh-CN" altLang="en-US" sz="3600" dirty="0" smtClean="0">
                <a:latin typeface="Times New Roman" pitchFamily="18" charset="0"/>
                <a:ea typeface="DFKai-SB" pitchFamily="65" charset="-120"/>
                <a:cs typeface="Times New Roman" pitchFamily="18" charset="0"/>
              </a:rPr>
              <a:t>前</a:t>
            </a:r>
            <a:r>
              <a:rPr lang="en-US" altLang="zh-CN" sz="3600" dirty="0" smtClean="0">
                <a:latin typeface="Times New Roman" pitchFamily="18" charset="0"/>
                <a:ea typeface="DFKai-SB" pitchFamily="65" charset="-120"/>
                <a:cs typeface="Times New Roman" pitchFamily="18" charset="0"/>
              </a:rPr>
              <a:t>6:17-19</a:t>
            </a:r>
            <a:r>
              <a:rPr lang="zh-CN" altLang="en-US" sz="3600" dirty="0">
                <a:solidFill>
                  <a:srgbClr val="FFFF00"/>
                </a:solidFill>
                <a:latin typeface="Times New Roman" pitchFamily="18" charset="0"/>
                <a:ea typeface="DFKai-SB" pitchFamily="65" charset="-120"/>
                <a:cs typeface="Times New Roman" pitchFamily="18" charset="0"/>
              </a:rPr>
              <a:t> </a:t>
            </a:r>
            <a:r>
              <a:rPr lang="zh-CN" altLang="en-US" sz="4000" dirty="0">
                <a:solidFill>
                  <a:srgbClr val="FFFF00"/>
                </a:solidFill>
                <a:latin typeface="Times New Roman" pitchFamily="18" charset="0"/>
                <a:ea typeface="DFKai-SB" pitchFamily="65" charset="-120"/>
                <a:cs typeface="Times New Roman" pitchFamily="18" charset="0"/>
              </a:rPr>
              <a:t>你要嘱咐那些今世富有的</a:t>
            </a:r>
            <a:r>
              <a:rPr lang="zh-CN" altLang="en-US" sz="4000" dirty="0" smtClean="0">
                <a:solidFill>
                  <a:srgbClr val="FFFF00"/>
                </a:solidFill>
                <a:latin typeface="Times New Roman" pitchFamily="18" charset="0"/>
                <a:ea typeface="DFKai-SB" pitchFamily="65" charset="-120"/>
                <a:cs typeface="Times New Roman" pitchFamily="18" charset="0"/>
              </a:rPr>
              <a:t>人</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叫</a:t>
            </a:r>
            <a:r>
              <a:rPr lang="zh-CN" altLang="en-US" sz="4000" dirty="0">
                <a:solidFill>
                  <a:srgbClr val="FFFF00"/>
                </a:solidFill>
                <a:latin typeface="Times New Roman" pitchFamily="18" charset="0"/>
                <a:ea typeface="DFKai-SB" pitchFamily="65" charset="-120"/>
                <a:cs typeface="Times New Roman" pitchFamily="18" charset="0"/>
              </a:rPr>
              <a:t>他们不要心高气</a:t>
            </a:r>
            <a:r>
              <a:rPr lang="zh-CN" altLang="en-US" sz="4000" dirty="0" smtClean="0">
                <a:solidFill>
                  <a:srgbClr val="FFFF00"/>
                </a:solidFill>
                <a:latin typeface="Times New Roman" pitchFamily="18" charset="0"/>
                <a:ea typeface="DFKai-SB" pitchFamily="65" charset="-120"/>
                <a:cs typeface="Times New Roman" pitchFamily="18" charset="0"/>
              </a:rPr>
              <a:t>傲</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也</a:t>
            </a:r>
            <a:r>
              <a:rPr lang="zh-CN" altLang="en-US" sz="4000" dirty="0">
                <a:solidFill>
                  <a:srgbClr val="FFFF00"/>
                </a:solidFill>
                <a:latin typeface="Times New Roman" pitchFamily="18" charset="0"/>
                <a:ea typeface="DFKai-SB" pitchFamily="65" charset="-120"/>
                <a:cs typeface="Times New Roman" pitchFamily="18" charset="0"/>
              </a:rPr>
              <a:t>不要寄望在浮动的财富</a:t>
            </a:r>
            <a:r>
              <a:rPr lang="zh-CN" altLang="en-US" sz="4000" dirty="0" smtClean="0">
                <a:solidFill>
                  <a:srgbClr val="FFFF00"/>
                </a:solidFill>
                <a:latin typeface="Times New Roman" pitchFamily="18" charset="0"/>
                <a:ea typeface="DFKai-SB" pitchFamily="65" charset="-120"/>
                <a:cs typeface="Times New Roman" pitchFamily="18" charset="0"/>
              </a:rPr>
              <a:t>上</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却</a:t>
            </a:r>
            <a:r>
              <a:rPr lang="zh-CN" altLang="en-US" sz="4000" dirty="0">
                <a:solidFill>
                  <a:srgbClr val="FFFF00"/>
                </a:solidFill>
                <a:latin typeface="Times New Roman" pitchFamily="18" charset="0"/>
                <a:ea typeface="DFKai-SB" pitchFamily="65" charset="-120"/>
                <a:cs typeface="Times New Roman" pitchFamily="18" charset="0"/>
              </a:rPr>
              <a:t>要仰望那厚赐百物给我们享用</a:t>
            </a:r>
            <a:r>
              <a:rPr lang="zh-CN" altLang="en-US" sz="4000" dirty="0" smtClean="0">
                <a:solidFill>
                  <a:srgbClr val="FFFF00"/>
                </a:solidFill>
                <a:latin typeface="Times New Roman" pitchFamily="18" charset="0"/>
                <a:ea typeface="DFKai-SB" pitchFamily="65" charset="-120"/>
                <a:cs typeface="Times New Roman" pitchFamily="18" charset="0"/>
              </a:rPr>
              <a:t>的神</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要行善</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在</a:t>
            </a:r>
            <a:r>
              <a:rPr lang="zh-CN" altLang="en-US" sz="4000" dirty="0">
                <a:solidFill>
                  <a:srgbClr val="FFFF00"/>
                </a:solidFill>
                <a:latin typeface="Times New Roman" pitchFamily="18" charset="0"/>
                <a:ea typeface="DFKai-SB" pitchFamily="65" charset="-120"/>
                <a:cs typeface="Times New Roman" pitchFamily="18" charset="0"/>
              </a:rPr>
              <a:t>善事上富</a:t>
            </a:r>
            <a:r>
              <a:rPr lang="zh-CN" altLang="en-US" sz="4000" dirty="0" smtClean="0">
                <a:solidFill>
                  <a:srgbClr val="FFFF00"/>
                </a:solidFill>
                <a:latin typeface="Times New Roman" pitchFamily="18" charset="0"/>
                <a:ea typeface="DFKai-SB" pitchFamily="65" charset="-120"/>
                <a:cs typeface="Times New Roman" pitchFamily="18" charset="0"/>
              </a:rPr>
              <a:t>足</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慷</a:t>
            </a:r>
            <a:r>
              <a:rPr lang="zh-CN" altLang="en-US" sz="4000" dirty="0">
                <a:solidFill>
                  <a:srgbClr val="FFFF00"/>
                </a:solidFill>
                <a:latin typeface="Times New Roman" pitchFamily="18" charset="0"/>
                <a:ea typeface="DFKai-SB" pitchFamily="65" charset="-120"/>
                <a:cs typeface="Times New Roman" pitchFamily="18" charset="0"/>
              </a:rPr>
              <a:t>慨好</a:t>
            </a:r>
            <a:r>
              <a:rPr lang="zh-CN" altLang="en-US" sz="4000" dirty="0" smtClean="0">
                <a:solidFill>
                  <a:srgbClr val="FFFF00"/>
                </a:solidFill>
                <a:latin typeface="Times New Roman" pitchFamily="18" charset="0"/>
                <a:ea typeface="DFKai-SB" pitchFamily="65" charset="-120"/>
                <a:cs typeface="Times New Roman" pitchFamily="18" charset="0"/>
              </a:rPr>
              <a:t>施</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为</a:t>
            </a:r>
            <a:r>
              <a:rPr lang="zh-CN" altLang="en-US" sz="4000" dirty="0">
                <a:solidFill>
                  <a:srgbClr val="FFFF00"/>
                </a:solidFill>
                <a:latin typeface="Times New Roman" pitchFamily="18" charset="0"/>
                <a:ea typeface="DFKai-SB" pitchFamily="65" charset="-120"/>
                <a:cs typeface="Times New Roman" pitchFamily="18" charset="0"/>
              </a:rPr>
              <a:t>自己在来世积聚财</a:t>
            </a:r>
            <a:r>
              <a:rPr lang="zh-CN" altLang="en-US" sz="4000" dirty="0" smtClean="0">
                <a:solidFill>
                  <a:srgbClr val="FFFF00"/>
                </a:solidFill>
                <a:latin typeface="Times New Roman" pitchFamily="18" charset="0"/>
                <a:ea typeface="DFKai-SB" pitchFamily="65" charset="-120"/>
                <a:cs typeface="Times New Roman" pitchFamily="18" charset="0"/>
              </a:rPr>
              <a:t>富</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 </a:t>
            </a:r>
            <a:endParaRPr lang="zh-CN" altLang="en-US" sz="4000" dirty="0">
              <a:solidFill>
                <a:srgbClr val="FFFF00"/>
              </a:solidFill>
              <a:latin typeface="Times New Roman" pitchFamily="18" charset="0"/>
              <a:ea typeface="DFKai-SB" pitchFamily="65" charset="-120"/>
              <a:cs typeface="Times New Roman" pitchFamily="18" charset="0"/>
            </a:endParaRPr>
          </a:p>
          <a:p>
            <a:pPr>
              <a:lnSpc>
                <a:spcPct val="90000"/>
              </a:lnSpc>
              <a:buBlip>
                <a:blip r:embed="rId2"/>
              </a:buBlip>
              <a:defRPr/>
            </a:pPr>
            <a:endParaRPr lang="en-US" altLang="zh-CN" sz="3600" dirty="0">
              <a:solidFill>
                <a:srgbClr val="FFFF00"/>
              </a:solidFill>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00324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社会主义</a:t>
            </a:r>
            <a:r>
              <a:rPr lang="en-US" altLang="zh-CN" sz="4800" dirty="0" smtClean="0">
                <a:solidFill>
                  <a:srgbClr val="FFFF00"/>
                </a:solidFill>
                <a:latin typeface="DFKai-SB" pitchFamily="65" charset="-120"/>
                <a:ea typeface="DFKai-SB" pitchFamily="65" charset="-120"/>
              </a:rPr>
              <a:t>?</a:t>
            </a:r>
            <a:r>
              <a:rPr lang="zh-CN" altLang="en-US" sz="4800" dirty="0" smtClean="0">
                <a:solidFill>
                  <a:srgbClr val="FFFF00"/>
                </a:solidFill>
                <a:latin typeface="DFKai-SB" pitchFamily="65" charset="-120"/>
                <a:ea typeface="DFKai-SB" pitchFamily="65" charset="-120"/>
              </a:rPr>
              <a:t>资本主义</a:t>
            </a:r>
            <a:r>
              <a:rPr lang="en-US" altLang="zh-CN" sz="4800" dirty="0" smtClean="0">
                <a:solidFill>
                  <a:srgbClr val="FFFF00"/>
                </a:solidFill>
                <a:latin typeface="DFKai-SB" pitchFamily="65" charset="-120"/>
                <a:ea typeface="DFKai-SB" pitchFamily="65" charset="-120"/>
              </a:rPr>
              <a:t>?</a:t>
            </a:r>
          </a:p>
        </p:txBody>
      </p:sp>
      <p:sp>
        <p:nvSpPr>
          <p:cNvPr id="3" name="Content Placeholder 2"/>
          <p:cNvSpPr>
            <a:spLocks noGrp="1"/>
          </p:cNvSpPr>
          <p:nvPr>
            <p:ph idx="4294967295"/>
          </p:nvPr>
        </p:nvSpPr>
        <p:spPr>
          <a:xfrm>
            <a:off x="0" y="762000"/>
            <a:ext cx="9144000" cy="6096000"/>
          </a:xfrm>
        </p:spPr>
        <p:txBody>
          <a:bodyPr>
            <a:normAutofit lnSpcReduction="1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圣经认为</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财富是神交给我们管理的</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个人要慷慨好施</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乐意行善</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我们要照顾穷</a:t>
            </a:r>
            <a:r>
              <a:rPr lang="zh-CN" altLang="en-US" sz="4400" dirty="0" smtClean="0">
                <a:latin typeface="Times New Roman" pitchFamily="18" charset="0"/>
                <a:ea typeface="DFKai-SB" pitchFamily="65" charset="-120"/>
                <a:cs typeface="Times New Roman" pitchFamily="18" charset="0"/>
              </a:rPr>
              <a:t>人</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弱势群体 </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政</a:t>
            </a:r>
            <a:r>
              <a:rPr lang="zh-CN" altLang="en-US" sz="4400" dirty="0" smtClean="0">
                <a:latin typeface="Times New Roman" pitchFamily="18" charset="0"/>
                <a:ea typeface="DFKai-SB" pitchFamily="65" charset="-120"/>
                <a:cs typeface="Times New Roman" pitchFamily="18" charset="0"/>
              </a:rPr>
              <a:t>府要设立公平公正廉洁的制度</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杜绝贪污</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舞弊</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占侵</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贿赂</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却没</a:t>
            </a:r>
            <a:r>
              <a:rPr lang="zh-CN" altLang="en-US" sz="4400" dirty="0" smtClean="0">
                <a:latin typeface="Times New Roman" pitchFamily="18" charset="0"/>
                <a:ea typeface="DFKai-SB" pitchFamily="65" charset="-120"/>
                <a:cs typeface="Times New Roman" pitchFamily="18" charset="0"/>
              </a:rPr>
              <a:t>有叫政府把人民财产强硬分</a:t>
            </a:r>
            <a:r>
              <a:rPr lang="zh-CN" altLang="en-US" sz="4400" dirty="0" smtClean="0">
                <a:latin typeface="Times New Roman" pitchFamily="18" charset="0"/>
                <a:ea typeface="DFKai-SB" pitchFamily="65" charset="-120"/>
                <a:cs typeface="Times New Roman" pitchFamily="18" charset="0"/>
              </a:rPr>
              <a:t>配</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劫富济贫</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也没有反</a:t>
            </a:r>
            <a:r>
              <a:rPr lang="zh-CN" altLang="en-US" sz="4400" dirty="0" smtClean="0">
                <a:latin typeface="Times New Roman" pitchFamily="18" charset="0"/>
                <a:ea typeface="DFKai-SB" pitchFamily="65" charset="-120"/>
                <a:cs typeface="Times New Roman" pitchFamily="18" charset="0"/>
              </a:rPr>
              <a:t>对市场经济</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85367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社会公义</a:t>
            </a:r>
            <a:r>
              <a:rPr lang="en-US" altLang="zh-CN" sz="4800" dirty="0" smtClean="0">
                <a:solidFill>
                  <a:srgbClr val="FFFF00"/>
                </a:solidFill>
                <a:latin typeface="DFKai-SB" pitchFamily="65" charset="-120"/>
                <a:ea typeface="DFKai-SB" pitchFamily="65" charset="-120"/>
              </a:rPr>
              <a:t>,</a:t>
            </a:r>
            <a:r>
              <a:rPr lang="zh-CN" altLang="en-US" sz="4800" dirty="0" smtClean="0">
                <a:solidFill>
                  <a:srgbClr val="FFFF00"/>
                </a:solidFill>
                <a:latin typeface="DFKai-SB" pitchFamily="65" charset="-120"/>
                <a:ea typeface="DFKai-SB" pitchFamily="65" charset="-120"/>
              </a:rPr>
              <a:t>个人公义</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fontScale="92500"/>
          </a:bodyPr>
          <a:lstStyle/>
          <a:p>
            <a:pPr>
              <a:lnSpc>
                <a:spcPct val="90000"/>
              </a:lnSpc>
              <a:buBlip>
                <a:blip r:embed="rId2"/>
              </a:buBlip>
              <a:defRPr/>
            </a:pPr>
            <a:r>
              <a:rPr lang="zh-CN" altLang="en-US" sz="4800" dirty="0" smtClean="0">
                <a:latin typeface="Times New Roman" pitchFamily="18" charset="0"/>
                <a:ea typeface="DFKai-SB" pitchFamily="65" charset="-120"/>
                <a:cs typeface="Times New Roman" pitchFamily="18" charset="0"/>
              </a:rPr>
              <a:t>个人公</a:t>
            </a:r>
            <a:r>
              <a:rPr lang="zh-CN" altLang="en-US" sz="4800" dirty="0" smtClean="0">
                <a:latin typeface="Times New Roman" pitchFamily="18" charset="0"/>
                <a:ea typeface="DFKai-SB" pitchFamily="65" charset="-120"/>
                <a:cs typeface="Times New Roman" pitchFamily="18" charset="0"/>
              </a:rPr>
              <a:t>义</a:t>
            </a:r>
            <a:r>
              <a:rPr lang="en-US" altLang="zh-CN" sz="4800" dirty="0" smtClean="0">
                <a:solidFill>
                  <a:srgbClr val="FFFF00"/>
                </a:solidFill>
                <a:latin typeface="Times New Roman" pitchFamily="18" charset="0"/>
                <a:ea typeface="DFKai-SB" pitchFamily="65" charset="-120"/>
                <a:cs typeface="Times New Roman" pitchFamily="18" charset="0"/>
              </a:rPr>
              <a:t>:</a:t>
            </a:r>
            <a:r>
              <a:rPr lang="zh-CN" altLang="en-US" sz="3600" dirty="0" smtClean="0">
                <a:latin typeface="Times New Roman" pitchFamily="18" charset="0"/>
                <a:ea typeface="DFKai-SB" pitchFamily="65" charset="-120"/>
                <a:cs typeface="Times New Roman" pitchFamily="18" charset="0"/>
              </a:rPr>
              <a:t>罗</a:t>
            </a:r>
            <a:r>
              <a:rPr lang="en-US" altLang="zh-CN" sz="3600" dirty="0" smtClean="0">
                <a:latin typeface="Times New Roman" pitchFamily="18" charset="0"/>
                <a:ea typeface="DFKai-SB" pitchFamily="65" charset="-120"/>
                <a:cs typeface="Times New Roman" pitchFamily="18" charset="0"/>
              </a:rPr>
              <a:t>12:17-21</a:t>
            </a:r>
            <a:r>
              <a:rPr lang="zh-CN" altLang="en-US" sz="4400" dirty="0">
                <a:solidFill>
                  <a:srgbClr val="FFFF00"/>
                </a:solidFill>
                <a:latin typeface="Times New Roman" pitchFamily="18" charset="0"/>
                <a:ea typeface="DFKai-SB" pitchFamily="65" charset="-120"/>
                <a:cs typeface="Times New Roman" pitchFamily="18" charset="0"/>
              </a:rPr>
              <a:t>不可以恶报</a:t>
            </a:r>
            <a:r>
              <a:rPr lang="zh-CN" altLang="en-US" sz="4400" dirty="0" smtClean="0">
                <a:solidFill>
                  <a:srgbClr val="FFFF00"/>
                </a:solidFill>
                <a:latin typeface="Times New Roman" pitchFamily="18" charset="0"/>
                <a:ea typeface="DFKai-SB" pitchFamily="65" charset="-120"/>
                <a:cs typeface="Times New Roman" pitchFamily="18" charset="0"/>
              </a:rPr>
              <a:t>恶</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大</a:t>
            </a:r>
            <a:r>
              <a:rPr lang="zh-CN" altLang="en-US" sz="4400" dirty="0">
                <a:solidFill>
                  <a:srgbClr val="FFFF00"/>
                </a:solidFill>
                <a:latin typeface="Times New Roman" pitchFamily="18" charset="0"/>
                <a:ea typeface="DFKai-SB" pitchFamily="65" charset="-120"/>
                <a:cs typeface="Times New Roman" pitchFamily="18" charset="0"/>
              </a:rPr>
              <a:t>家以为美的</a:t>
            </a:r>
            <a:r>
              <a:rPr lang="zh-CN" altLang="en-US" sz="4400" dirty="0" smtClean="0">
                <a:solidFill>
                  <a:srgbClr val="FFFF00"/>
                </a:solidFill>
                <a:latin typeface="Times New Roman" pitchFamily="18" charset="0"/>
                <a:ea typeface="DFKai-SB" pitchFamily="65" charset="-120"/>
                <a:cs typeface="Times New Roman" pitchFamily="18" charset="0"/>
              </a:rPr>
              <a:t>事</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要</a:t>
            </a:r>
            <a:r>
              <a:rPr lang="zh-CN" altLang="en-US" sz="4400" dirty="0">
                <a:solidFill>
                  <a:srgbClr val="FFFF00"/>
                </a:solidFill>
                <a:latin typeface="Times New Roman" pitchFamily="18" charset="0"/>
                <a:ea typeface="DFKai-SB" pitchFamily="65" charset="-120"/>
                <a:cs typeface="Times New Roman" pitchFamily="18" charset="0"/>
              </a:rPr>
              <a:t>努力去</a:t>
            </a:r>
            <a:r>
              <a:rPr lang="zh-CN" altLang="en-US" sz="4400" dirty="0" smtClean="0">
                <a:solidFill>
                  <a:srgbClr val="FFFF00"/>
                </a:solidFill>
                <a:latin typeface="Times New Roman" pitchFamily="18" charset="0"/>
                <a:ea typeface="DFKai-SB" pitchFamily="65" charset="-120"/>
                <a:cs typeface="Times New Roman" pitchFamily="18" charset="0"/>
              </a:rPr>
              <a:t>作</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可</a:t>
            </a:r>
            <a:r>
              <a:rPr lang="zh-CN" altLang="en-US" sz="4400" dirty="0">
                <a:solidFill>
                  <a:srgbClr val="FFFF00"/>
                </a:solidFill>
                <a:latin typeface="Times New Roman" pitchFamily="18" charset="0"/>
                <a:ea typeface="DFKai-SB" pitchFamily="65" charset="-120"/>
                <a:cs typeface="Times New Roman" pitchFamily="18" charset="0"/>
              </a:rPr>
              <a:t>能的</a:t>
            </a:r>
            <a:r>
              <a:rPr lang="zh-CN" altLang="en-US" sz="4400" dirty="0" smtClean="0">
                <a:solidFill>
                  <a:srgbClr val="FFFF00"/>
                </a:solidFill>
                <a:latin typeface="Times New Roman" pitchFamily="18" charset="0"/>
                <a:ea typeface="DFKai-SB" pitchFamily="65" charset="-120"/>
                <a:cs typeface="Times New Roman" pitchFamily="18" charset="0"/>
              </a:rPr>
              <a:t>话</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总</a:t>
            </a:r>
            <a:r>
              <a:rPr lang="zh-CN" altLang="en-US" sz="4400" dirty="0">
                <a:solidFill>
                  <a:srgbClr val="FFFF00"/>
                </a:solidFill>
                <a:latin typeface="Times New Roman" pitchFamily="18" charset="0"/>
                <a:ea typeface="DFKai-SB" pitchFamily="65" charset="-120"/>
                <a:cs typeface="Times New Roman" pitchFamily="18" charset="0"/>
              </a:rPr>
              <a:t>要尽你们的所能与人和</a:t>
            </a:r>
            <a:r>
              <a:rPr lang="zh-CN" altLang="en-US" sz="4400" dirty="0" smtClean="0">
                <a:solidFill>
                  <a:srgbClr val="FFFF00"/>
                </a:solidFill>
                <a:latin typeface="Times New Roman" pitchFamily="18" charset="0"/>
                <a:ea typeface="DFKai-SB" pitchFamily="65" charset="-120"/>
                <a:cs typeface="Times New Roman" pitchFamily="18" charset="0"/>
              </a:rPr>
              <a:t>睦</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亲</a:t>
            </a:r>
            <a:r>
              <a:rPr lang="zh-CN" altLang="en-US" sz="4400" dirty="0">
                <a:solidFill>
                  <a:srgbClr val="FFFF00"/>
                </a:solidFill>
                <a:latin typeface="Times New Roman" pitchFamily="18" charset="0"/>
                <a:ea typeface="DFKai-SB" pitchFamily="65" charset="-120"/>
                <a:cs typeface="Times New Roman" pitchFamily="18" charset="0"/>
              </a:rPr>
              <a:t>爱的</a:t>
            </a:r>
            <a:r>
              <a:rPr lang="zh-CN" altLang="en-US" sz="4400" dirty="0" smtClean="0">
                <a:solidFill>
                  <a:srgbClr val="FFFF00"/>
                </a:solidFill>
                <a:latin typeface="Times New Roman" pitchFamily="18" charset="0"/>
                <a:ea typeface="DFKai-SB" pitchFamily="65" charset="-120"/>
                <a:cs typeface="Times New Roman" pitchFamily="18" charset="0"/>
              </a:rPr>
              <a:t>啊</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不</a:t>
            </a:r>
            <a:r>
              <a:rPr lang="zh-CN" altLang="en-US" sz="4400" dirty="0">
                <a:solidFill>
                  <a:srgbClr val="FFFF00"/>
                </a:solidFill>
                <a:latin typeface="Times New Roman" pitchFamily="18" charset="0"/>
                <a:ea typeface="DFKai-SB" pitchFamily="65" charset="-120"/>
                <a:cs typeface="Times New Roman" pitchFamily="18" charset="0"/>
              </a:rPr>
              <a:t>要为自己伸</a:t>
            </a:r>
            <a:r>
              <a:rPr lang="zh-CN" altLang="en-US" sz="4400" dirty="0" smtClean="0">
                <a:solidFill>
                  <a:srgbClr val="FFFF00"/>
                </a:solidFill>
                <a:latin typeface="Times New Roman" pitchFamily="18" charset="0"/>
                <a:ea typeface="DFKai-SB" pitchFamily="65" charset="-120"/>
                <a:cs typeface="Times New Roman" pitchFamily="18" charset="0"/>
              </a:rPr>
              <a:t>冤</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宁</a:t>
            </a:r>
            <a:r>
              <a:rPr lang="zh-CN" altLang="en-US" sz="4400" dirty="0">
                <a:solidFill>
                  <a:srgbClr val="FFFF00"/>
                </a:solidFill>
                <a:latin typeface="Times New Roman" pitchFamily="18" charset="0"/>
                <a:ea typeface="DFKai-SB" pitchFamily="65" charset="-120"/>
                <a:cs typeface="Times New Roman" pitchFamily="18" charset="0"/>
              </a:rPr>
              <a:t>可等候主的忿</a:t>
            </a:r>
            <a:r>
              <a:rPr lang="zh-CN" altLang="en-US" sz="4400" dirty="0" smtClean="0">
                <a:solidFill>
                  <a:srgbClr val="FFFF00"/>
                </a:solidFill>
                <a:latin typeface="Times New Roman" pitchFamily="18" charset="0"/>
                <a:ea typeface="DFKai-SB" pitchFamily="65" charset="-120"/>
                <a:cs typeface="Times New Roman" pitchFamily="18" charset="0"/>
              </a:rPr>
              <a:t>怒</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 不可被恶所</a:t>
            </a:r>
            <a:r>
              <a:rPr lang="zh-CN" altLang="en-US" sz="4400" dirty="0" smtClean="0">
                <a:solidFill>
                  <a:srgbClr val="FFFF00"/>
                </a:solidFill>
                <a:latin typeface="Times New Roman" pitchFamily="18" charset="0"/>
                <a:ea typeface="DFKai-SB" pitchFamily="65" charset="-120"/>
                <a:cs typeface="Times New Roman" pitchFamily="18" charset="0"/>
              </a:rPr>
              <a:t>胜</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反</a:t>
            </a:r>
            <a:r>
              <a:rPr lang="zh-CN" altLang="en-US" sz="4400" dirty="0">
                <a:solidFill>
                  <a:srgbClr val="FFFF00"/>
                </a:solidFill>
                <a:latin typeface="Times New Roman" pitchFamily="18" charset="0"/>
                <a:ea typeface="DFKai-SB" pitchFamily="65" charset="-120"/>
                <a:cs typeface="Times New Roman" pitchFamily="18" charset="0"/>
              </a:rPr>
              <a:t>要以善胜</a:t>
            </a:r>
            <a:r>
              <a:rPr lang="zh-CN" altLang="en-US" sz="4400" dirty="0" smtClean="0">
                <a:solidFill>
                  <a:srgbClr val="FFFF00"/>
                </a:solidFill>
                <a:latin typeface="Times New Roman" pitchFamily="18" charset="0"/>
                <a:ea typeface="DFKai-SB" pitchFamily="65" charset="-120"/>
                <a:cs typeface="Times New Roman" pitchFamily="18" charset="0"/>
              </a:rPr>
              <a:t>恶</a:t>
            </a:r>
            <a:r>
              <a:rPr lang="en-US" altLang="zh-CN" sz="4400" dirty="0" smtClean="0">
                <a:solidFill>
                  <a:srgbClr val="FFFF00"/>
                </a:solidFill>
                <a:latin typeface="Times New Roman" pitchFamily="18" charset="0"/>
                <a:ea typeface="DFKai-SB" pitchFamily="65" charset="-120"/>
                <a:cs typeface="Times New Roman" pitchFamily="18" charset="0"/>
              </a:rPr>
              <a:t>.</a:t>
            </a:r>
          </a:p>
          <a:p>
            <a:pPr>
              <a:lnSpc>
                <a:spcPct val="90000"/>
              </a:lnSpc>
              <a:buBlip>
                <a:blip r:embed="rId2"/>
              </a:buBlip>
              <a:defRPr/>
            </a:pPr>
            <a:r>
              <a:rPr lang="zh-CN" altLang="en-US" sz="4800" dirty="0" smtClean="0">
                <a:latin typeface="Times New Roman" pitchFamily="18" charset="0"/>
                <a:ea typeface="DFKai-SB" pitchFamily="65" charset="-120"/>
                <a:cs typeface="Times New Roman" pitchFamily="18" charset="0"/>
              </a:rPr>
              <a:t>社会公义</a:t>
            </a:r>
            <a:r>
              <a:rPr lang="zh-CN" altLang="en-US" sz="3600" dirty="0" smtClean="0">
                <a:latin typeface="Times New Roman" pitchFamily="18" charset="0"/>
                <a:ea typeface="DFKai-SB" pitchFamily="65" charset="-120"/>
                <a:cs typeface="Times New Roman" pitchFamily="18" charset="0"/>
              </a:rPr>
              <a:t>罗</a:t>
            </a:r>
            <a:r>
              <a:rPr lang="en-US" altLang="zh-CN" sz="3600" dirty="0" smtClean="0">
                <a:latin typeface="Times New Roman" pitchFamily="18" charset="0"/>
                <a:ea typeface="DFKai-SB" pitchFamily="65" charset="-120"/>
                <a:cs typeface="Times New Roman" pitchFamily="18" charset="0"/>
              </a:rPr>
              <a:t>13:1-7</a:t>
            </a:r>
            <a:r>
              <a:rPr lang="zh-CN" altLang="en-US" sz="3600" dirty="0" smtClean="0">
                <a:latin typeface="Times New Roman" pitchFamily="18" charset="0"/>
                <a:ea typeface="DFKai-SB" pitchFamily="65" charset="-120"/>
                <a:cs typeface="Times New Roman" pitchFamily="18" charset="0"/>
              </a:rPr>
              <a:t> </a:t>
            </a:r>
            <a:r>
              <a:rPr lang="zh-CN" altLang="en-US" sz="4400" dirty="0" smtClean="0">
                <a:solidFill>
                  <a:srgbClr val="FFFF00"/>
                </a:solidFill>
                <a:latin typeface="Times New Roman" pitchFamily="18" charset="0"/>
                <a:ea typeface="DFKai-SB" pitchFamily="65" charset="-120"/>
                <a:cs typeface="Times New Roman" pitchFamily="18" charset="0"/>
              </a:rPr>
              <a:t>政</a:t>
            </a:r>
            <a:r>
              <a:rPr lang="zh-CN" altLang="en-US" sz="4400" dirty="0">
                <a:solidFill>
                  <a:srgbClr val="FFFF00"/>
                </a:solidFill>
                <a:latin typeface="Times New Roman" pitchFamily="18" charset="0"/>
                <a:ea typeface="DFKai-SB" pitchFamily="65" charset="-120"/>
                <a:cs typeface="Times New Roman" pitchFamily="18" charset="0"/>
              </a:rPr>
              <a:t>府的权</a:t>
            </a:r>
            <a:r>
              <a:rPr lang="zh-CN" altLang="en-US" sz="4400" dirty="0" smtClean="0">
                <a:solidFill>
                  <a:srgbClr val="FFFF00"/>
                </a:solidFill>
                <a:latin typeface="Times New Roman" pitchFamily="18" charset="0"/>
                <a:ea typeface="DFKai-SB" pitchFamily="65" charset="-120"/>
                <a:cs typeface="Times New Roman" pitchFamily="18" charset="0"/>
              </a:rPr>
              <a:t>柄</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人</a:t>
            </a:r>
            <a:r>
              <a:rPr lang="zh-CN" altLang="en-US" sz="4400" dirty="0">
                <a:solidFill>
                  <a:srgbClr val="FFFF00"/>
                </a:solidFill>
                <a:latin typeface="Times New Roman" pitchFamily="18" charset="0"/>
                <a:ea typeface="DFKai-SB" pitchFamily="65" charset="-120"/>
                <a:cs typeface="Times New Roman" pitchFamily="18" charset="0"/>
              </a:rPr>
              <a:t>人都应当服</a:t>
            </a:r>
            <a:r>
              <a:rPr lang="zh-CN" altLang="en-US" sz="4400" dirty="0" smtClean="0">
                <a:solidFill>
                  <a:srgbClr val="FFFF00"/>
                </a:solidFill>
                <a:latin typeface="Times New Roman" pitchFamily="18" charset="0"/>
                <a:ea typeface="DFKai-SB" pitchFamily="65" charset="-120"/>
                <a:cs typeface="Times New Roman" pitchFamily="18" charset="0"/>
              </a:rPr>
              <a:t>从</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因掌</a:t>
            </a:r>
            <a:r>
              <a:rPr lang="zh-CN" altLang="en-US" sz="4400" dirty="0">
                <a:solidFill>
                  <a:srgbClr val="FFFF00"/>
                </a:solidFill>
                <a:latin typeface="Times New Roman" pitchFamily="18" charset="0"/>
                <a:ea typeface="DFKai-SB" pitchFamily="65" charset="-120"/>
                <a:cs typeface="Times New Roman" pitchFamily="18" charset="0"/>
              </a:rPr>
              <a:t>权的都</a:t>
            </a:r>
            <a:r>
              <a:rPr lang="zh-CN" altLang="en-US" sz="4400" dirty="0" smtClean="0">
                <a:solidFill>
                  <a:srgbClr val="FFFF00"/>
                </a:solidFill>
                <a:latin typeface="Times New Roman" pitchFamily="18" charset="0"/>
                <a:ea typeface="DFKai-SB" pitchFamily="65" charset="-120"/>
                <a:cs typeface="Times New Roman" pitchFamily="18" charset="0"/>
              </a:rPr>
              <a:t>是神</a:t>
            </a:r>
            <a:r>
              <a:rPr lang="zh-CN" altLang="en-US" sz="4400" dirty="0">
                <a:solidFill>
                  <a:srgbClr val="FFFF00"/>
                </a:solidFill>
                <a:latin typeface="Times New Roman" pitchFamily="18" charset="0"/>
                <a:ea typeface="DFKai-SB" pitchFamily="65" charset="-120"/>
                <a:cs typeface="Times New Roman" pitchFamily="18" charset="0"/>
              </a:rPr>
              <a:t>设立</a:t>
            </a:r>
            <a:r>
              <a:rPr lang="zh-CN" altLang="en-US" sz="4400" dirty="0" smtClean="0">
                <a:solidFill>
                  <a:srgbClr val="FFFF00"/>
                </a:solidFill>
                <a:latin typeface="Times New Roman" pitchFamily="18" charset="0"/>
                <a:ea typeface="DFKai-SB" pitchFamily="65" charset="-120"/>
                <a:cs typeface="Times New Roman" pitchFamily="18" charset="0"/>
              </a:rPr>
              <a:t>的</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所</a:t>
            </a:r>
            <a:r>
              <a:rPr lang="zh-CN" altLang="en-US" sz="4400" dirty="0">
                <a:solidFill>
                  <a:srgbClr val="FFFF00"/>
                </a:solidFill>
                <a:latin typeface="Times New Roman" pitchFamily="18" charset="0"/>
                <a:ea typeface="DFKai-SB" pitchFamily="65" charset="-120"/>
                <a:cs typeface="Times New Roman" pitchFamily="18" charset="0"/>
              </a:rPr>
              <a:t>以抗拒掌权</a:t>
            </a:r>
            <a:r>
              <a:rPr lang="zh-CN" altLang="en-US" sz="4400" dirty="0" smtClean="0">
                <a:solidFill>
                  <a:srgbClr val="FFFF00"/>
                </a:solidFill>
                <a:latin typeface="Times New Roman" pitchFamily="18" charset="0"/>
                <a:ea typeface="DFKai-SB" pitchFamily="65" charset="-120"/>
                <a:cs typeface="Times New Roman" pitchFamily="18" charset="0"/>
              </a:rPr>
              <a:t>的</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就</a:t>
            </a:r>
            <a:r>
              <a:rPr lang="zh-CN" altLang="en-US" sz="4400" dirty="0">
                <a:solidFill>
                  <a:srgbClr val="FFFF00"/>
                </a:solidFill>
                <a:latin typeface="Times New Roman" pitchFamily="18" charset="0"/>
                <a:ea typeface="DFKai-SB" pitchFamily="65" charset="-120"/>
                <a:cs typeface="Times New Roman" pitchFamily="18" charset="0"/>
              </a:rPr>
              <a:t>是反</a:t>
            </a:r>
            <a:r>
              <a:rPr lang="zh-CN" altLang="en-US" sz="4400" dirty="0" smtClean="0">
                <a:solidFill>
                  <a:srgbClr val="FFFF00"/>
                </a:solidFill>
                <a:latin typeface="Times New Roman" pitchFamily="18" charset="0"/>
                <a:ea typeface="DFKai-SB" pitchFamily="65" charset="-120"/>
                <a:cs typeface="Times New Roman" pitchFamily="18" charset="0"/>
              </a:rPr>
              <a:t>对神</a:t>
            </a:r>
            <a:r>
              <a:rPr lang="zh-CN" altLang="en-US" sz="4400" dirty="0">
                <a:solidFill>
                  <a:srgbClr val="FFFF00"/>
                </a:solidFill>
                <a:latin typeface="Times New Roman" pitchFamily="18" charset="0"/>
                <a:ea typeface="DFKai-SB" pitchFamily="65" charset="-120"/>
                <a:cs typeface="Times New Roman" pitchFamily="18" charset="0"/>
              </a:rPr>
              <a:t>所设立</a:t>
            </a:r>
            <a:r>
              <a:rPr lang="zh-CN" altLang="en-US" sz="4400" dirty="0" smtClean="0">
                <a:solidFill>
                  <a:srgbClr val="FFFF00"/>
                </a:solidFill>
                <a:latin typeface="Times New Roman" pitchFamily="18" charset="0"/>
                <a:ea typeface="DFKai-SB" pitchFamily="65" charset="-120"/>
                <a:cs typeface="Times New Roman" pitchFamily="18" charset="0"/>
              </a:rPr>
              <a:t>的</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反</a:t>
            </a:r>
            <a:r>
              <a:rPr lang="zh-CN" altLang="en-US" sz="4400" dirty="0">
                <a:solidFill>
                  <a:srgbClr val="FFFF00"/>
                </a:solidFill>
                <a:latin typeface="Times New Roman" pitchFamily="18" charset="0"/>
                <a:ea typeface="DFKai-SB" pitchFamily="65" charset="-120"/>
                <a:cs typeface="Times New Roman" pitchFamily="18" charset="0"/>
              </a:rPr>
              <a:t>对的人必自招刑</a:t>
            </a:r>
            <a:r>
              <a:rPr lang="zh-CN" altLang="en-US" sz="4400" dirty="0" smtClean="0">
                <a:solidFill>
                  <a:srgbClr val="FFFF00"/>
                </a:solidFill>
                <a:latin typeface="Times New Roman" pitchFamily="18" charset="0"/>
                <a:ea typeface="DFKai-SB" pitchFamily="65" charset="-120"/>
                <a:cs typeface="Times New Roman" pitchFamily="18" charset="0"/>
              </a:rPr>
              <a:t>罚</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执</a:t>
            </a:r>
            <a:r>
              <a:rPr lang="zh-CN" altLang="en-US" sz="4400" dirty="0">
                <a:solidFill>
                  <a:srgbClr val="FFFF00"/>
                </a:solidFill>
                <a:latin typeface="Times New Roman" pitchFamily="18" charset="0"/>
                <a:ea typeface="DFKai-SB" pitchFamily="65" charset="-120"/>
                <a:cs typeface="Times New Roman" pitchFamily="18" charset="0"/>
              </a:rPr>
              <a:t>政的不是要使行善的惧</a:t>
            </a:r>
            <a:r>
              <a:rPr lang="zh-CN" altLang="en-US" sz="4400" dirty="0" smtClean="0">
                <a:solidFill>
                  <a:srgbClr val="FFFF00"/>
                </a:solidFill>
                <a:latin typeface="Times New Roman" pitchFamily="18" charset="0"/>
                <a:ea typeface="DFKai-SB" pitchFamily="65" charset="-120"/>
                <a:cs typeface="Times New Roman" pitchFamily="18" charset="0"/>
              </a:rPr>
              <a:t>怕</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而</a:t>
            </a:r>
            <a:r>
              <a:rPr lang="zh-CN" altLang="en-US" sz="4400" dirty="0">
                <a:solidFill>
                  <a:srgbClr val="FFFF00"/>
                </a:solidFill>
                <a:latin typeface="Times New Roman" pitchFamily="18" charset="0"/>
                <a:ea typeface="DFKai-SB" pitchFamily="65" charset="-120"/>
                <a:cs typeface="Times New Roman" pitchFamily="18" charset="0"/>
              </a:rPr>
              <a:t>是要使作恶的惧</a:t>
            </a:r>
            <a:r>
              <a:rPr lang="zh-CN" altLang="en-US" sz="4400" dirty="0" smtClean="0">
                <a:solidFill>
                  <a:srgbClr val="FFFF00"/>
                </a:solidFill>
                <a:latin typeface="Times New Roman" pitchFamily="18" charset="0"/>
                <a:ea typeface="DFKai-SB" pitchFamily="65" charset="-120"/>
                <a:cs typeface="Times New Roman" pitchFamily="18" charset="0"/>
              </a:rPr>
              <a:t>怕</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 </a:t>
            </a:r>
            <a:endParaRPr lang="zh-CN" altLang="en-US" sz="4400" dirty="0">
              <a:solidFill>
                <a:srgbClr val="FFFF00"/>
              </a:solidFill>
              <a:latin typeface="Times New Roman" pitchFamily="18" charset="0"/>
              <a:ea typeface="DFKai-SB" pitchFamily="65" charset="-120"/>
              <a:cs typeface="Times New Roman" pitchFamily="18" charset="0"/>
            </a:endParaRPr>
          </a:p>
          <a:p>
            <a:pPr>
              <a:lnSpc>
                <a:spcPct val="90000"/>
              </a:lnSpc>
              <a:buBlip>
                <a:blip r:embed="rId2"/>
              </a:buBlip>
              <a:defRPr/>
            </a:pPr>
            <a:endParaRPr lang="zh-CN" altLang="en-US" sz="4400" dirty="0">
              <a:solidFill>
                <a:srgbClr val="FFFF00"/>
              </a:solidFill>
              <a:latin typeface="Times New Roman" pitchFamily="18" charset="0"/>
              <a:ea typeface="DFKai-SB" pitchFamily="65" charset="-120"/>
              <a:cs typeface="Times New Roman" pitchFamily="18" charset="0"/>
            </a:endParaRPr>
          </a:p>
        </p:txBody>
      </p:sp>
    </p:spTree>
    <p:extLst>
      <p:ext uri="{BB962C8B-B14F-4D97-AF65-F5344CB8AC3E}">
        <p14:creationId xmlns:p14="http://schemas.microsoft.com/office/powerpoint/2010/main" val="396900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维持社会公正公义是政府的责任</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个人谦卑</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仁爱</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退</a:t>
            </a:r>
            <a:r>
              <a:rPr lang="zh-CN" altLang="en-US" sz="4400" dirty="0" smtClean="0">
                <a:latin typeface="Times New Roman" pitchFamily="18" charset="0"/>
                <a:ea typeface="DFKai-SB" pitchFamily="65" charset="-120"/>
                <a:cs typeface="Times New Roman" pitchFamily="18" charset="0"/>
              </a:rPr>
              <a:t>让</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不</a:t>
            </a:r>
            <a:r>
              <a:rPr lang="zh-CN" altLang="en-US" sz="4400" dirty="0" smtClean="0">
                <a:latin typeface="Times New Roman" pitchFamily="18" charset="0"/>
                <a:ea typeface="DFKai-SB" pitchFamily="65" charset="-120"/>
                <a:cs typeface="Times New Roman" pitchFamily="18" charset="0"/>
              </a:rPr>
              <a:t>要以恶报恶</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政府需要维持社</a:t>
            </a:r>
            <a:r>
              <a:rPr lang="zh-CN" altLang="en-US" sz="4400" dirty="0" smtClean="0">
                <a:latin typeface="Times New Roman" pitchFamily="18" charset="0"/>
                <a:ea typeface="DFKai-SB" pitchFamily="65" charset="-120"/>
                <a:cs typeface="Times New Roman" pitchFamily="18" charset="0"/>
              </a:rPr>
              <a:t>会公平稳定的制度</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惩罚违法的人</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可是圣经没有清楚划</a:t>
            </a:r>
            <a:r>
              <a:rPr lang="zh-CN" altLang="en-US" sz="4400" dirty="0" smtClean="0">
                <a:latin typeface="Times New Roman" pitchFamily="18" charset="0"/>
                <a:ea typeface="DFKai-SB" pitchFamily="65" charset="-120"/>
                <a:cs typeface="Times New Roman" pitchFamily="18" charset="0"/>
              </a:rPr>
              <a:t>分界线</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个别</a:t>
            </a:r>
            <a:r>
              <a:rPr lang="zh-CN" altLang="en-US" sz="4400" dirty="0" smtClean="0">
                <a:latin typeface="Times New Roman" pitchFamily="18" charset="0"/>
                <a:ea typeface="DFKai-SB" pitchFamily="65" charset="-120"/>
                <a:cs typeface="Times New Roman" pitchFamily="18" charset="0"/>
              </a:rPr>
              <a:t>情况</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是良</a:t>
            </a:r>
            <a:r>
              <a:rPr lang="zh-CN" altLang="en-US" sz="4400" dirty="0" smtClean="0">
                <a:latin typeface="Times New Roman" pitchFamily="18" charset="0"/>
                <a:ea typeface="DFKai-SB" pitchFamily="65" charset="-120"/>
                <a:cs typeface="Times New Roman" pitchFamily="18" charset="0"/>
              </a:rPr>
              <a:t>心与</a:t>
            </a:r>
            <a:r>
              <a:rPr lang="zh-CN" altLang="en-US" sz="4400" dirty="0">
                <a:latin typeface="Times New Roman" pitchFamily="18" charset="0"/>
                <a:ea typeface="DFKai-SB" pitchFamily="65" charset="-120"/>
                <a:cs typeface="Times New Roman" pitchFamily="18" charset="0"/>
              </a:rPr>
              <a:t>自由的</a:t>
            </a:r>
            <a:r>
              <a:rPr lang="zh-CN" altLang="en-US" sz="4400" dirty="0" smtClean="0">
                <a:latin typeface="Times New Roman" pitchFamily="18" charset="0"/>
                <a:ea typeface="DFKai-SB" pitchFamily="65" charset="-120"/>
                <a:cs typeface="Times New Roman" pitchFamily="18" charset="0"/>
              </a:rPr>
              <a:t>决定</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基督徒可以带枪</a:t>
            </a:r>
            <a:r>
              <a:rPr lang="zh-CN" altLang="en-US" sz="4400" dirty="0" smtClean="0">
                <a:latin typeface="Times New Roman" pitchFamily="18" charset="0"/>
                <a:ea typeface="DFKai-SB" pitchFamily="65" charset="-120"/>
                <a:cs typeface="Times New Roman" pitchFamily="18" charset="0"/>
              </a:rPr>
              <a:t>吗</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买枪需要有法律的限制吗</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63410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457200"/>
          </a:xfrm>
        </p:spPr>
        <p:txBody>
          <a:bodyPr anchorCtr="0"/>
          <a:lstStyle/>
          <a:p>
            <a:pPr eaLnBrk="1" hangingPunct="1">
              <a:defRPr/>
            </a:pPr>
            <a:r>
              <a:rPr lang="zh-CN" altLang="en-US" sz="4800" dirty="0" smtClean="0">
                <a:solidFill>
                  <a:srgbClr val="FFFF00"/>
                </a:solidFill>
                <a:latin typeface="Times New Roman" panose="02020603050405020304" pitchFamily="18" charset="0"/>
                <a:ea typeface="DFKai-SB" pitchFamily="65" charset="-120"/>
                <a:cs typeface="Times New Roman" panose="02020603050405020304" pitchFamily="18" charset="0"/>
              </a:rPr>
              <a:t>第二修正</a:t>
            </a:r>
            <a:r>
              <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rPr>
              <a:t>2</a:t>
            </a:r>
            <a:r>
              <a:rPr lang="en-US" altLang="zh-CN" sz="4800" baseline="30000" dirty="0" smtClean="0">
                <a:solidFill>
                  <a:srgbClr val="FFFF00"/>
                </a:solidFill>
                <a:latin typeface="Times New Roman" panose="02020603050405020304" pitchFamily="18" charset="0"/>
                <a:ea typeface="DFKai-SB" pitchFamily="65" charset="-120"/>
                <a:cs typeface="Times New Roman" panose="02020603050405020304" pitchFamily="18" charset="0"/>
              </a:rPr>
              <a:t>nd</a:t>
            </a:r>
            <a:r>
              <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rPr>
              <a:t> Amendment</a:t>
            </a:r>
          </a:p>
        </p:txBody>
      </p:sp>
      <p:sp>
        <p:nvSpPr>
          <p:cNvPr id="3" name="Content Placeholder 2"/>
          <p:cNvSpPr>
            <a:spLocks noGrp="1"/>
          </p:cNvSpPr>
          <p:nvPr>
            <p:ph idx="4294967295"/>
          </p:nvPr>
        </p:nvSpPr>
        <p:spPr>
          <a:xfrm>
            <a:off x="0" y="533400"/>
            <a:ext cx="9144000" cy="6629400"/>
          </a:xfrm>
        </p:spPr>
        <p:txBody>
          <a:bodyPr>
            <a:normAutofit fontScale="92500" lnSpcReduction="10000"/>
          </a:bodyPr>
          <a:lstStyle/>
          <a:p>
            <a:pPr>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人民的带武器的权利不能被侵犯</a:t>
            </a:r>
            <a:r>
              <a:rPr lang="en-US" altLang="zh-CN" sz="4400" dirty="0" smtClean="0">
                <a:latin typeface="Times New Roman" pitchFamily="18" charset="0"/>
                <a:ea typeface="DFKai-SB" pitchFamily="65" charset="-120"/>
                <a:cs typeface="Times New Roman" pitchFamily="18" charset="0"/>
              </a:rPr>
              <a:t>(the right of the people to keep and bear</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arms shall not be infringed)</a:t>
            </a: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当时用滑膛枪</a:t>
            </a:r>
            <a:r>
              <a:rPr lang="en-US" altLang="zh-CN" sz="4400" dirty="0" smtClean="0">
                <a:latin typeface="Times New Roman" pitchFamily="18" charset="0"/>
                <a:ea typeface="DFKai-SB" pitchFamily="65" charset="-120"/>
                <a:cs typeface="Times New Roman" pitchFamily="18" charset="0"/>
              </a:rPr>
              <a:t>Musket,</a:t>
            </a:r>
            <a:r>
              <a:rPr lang="zh-CN" altLang="en-US" sz="4400" dirty="0" smtClean="0">
                <a:latin typeface="Times New Roman" pitchFamily="18" charset="0"/>
                <a:ea typeface="DFKai-SB" pitchFamily="65" charset="-120"/>
                <a:cs typeface="Times New Roman" pitchFamily="18" charset="0"/>
              </a:rPr>
              <a:t>先塞火药</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再放子弹</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五秒打一发</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民用</a:t>
            </a:r>
            <a:r>
              <a:rPr lang="en-US" altLang="zh-CN" sz="4400" dirty="0" smtClean="0">
                <a:latin typeface="Times New Roman" pitchFamily="18" charset="0"/>
                <a:ea typeface="DFKai-SB" pitchFamily="65" charset="-120"/>
                <a:cs typeface="Times New Roman" pitchFamily="18" charset="0"/>
              </a:rPr>
              <a:t>M-16</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一</a:t>
            </a:r>
            <a:r>
              <a:rPr lang="zh-CN" altLang="en-US" sz="4400" dirty="0">
                <a:latin typeface="Times New Roman" pitchFamily="18" charset="0"/>
                <a:ea typeface="DFKai-SB" pitchFamily="65" charset="-120"/>
                <a:cs typeface="Times New Roman" pitchFamily="18" charset="0"/>
              </a:rPr>
              <a:t>分钟</a:t>
            </a:r>
            <a:r>
              <a:rPr lang="en-US" altLang="zh-CN" sz="4400" dirty="0" smtClean="0">
                <a:latin typeface="Times New Roman" pitchFamily="18" charset="0"/>
                <a:ea typeface="DFKai-SB" pitchFamily="65" charset="-120"/>
                <a:cs typeface="Times New Roman" pitchFamily="18" charset="0"/>
              </a:rPr>
              <a:t>700</a:t>
            </a:r>
            <a:r>
              <a:rPr lang="zh-CN" altLang="en-US" sz="4400" dirty="0" smtClean="0">
                <a:latin typeface="Times New Roman" pitchFamily="18" charset="0"/>
                <a:ea typeface="DFKai-SB" pitchFamily="65" charset="-120"/>
                <a:cs typeface="Times New Roman" pitchFamily="18" charset="0"/>
              </a:rPr>
              <a:t>发 </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写美国宪法的人</a:t>
            </a:r>
            <a:r>
              <a:rPr lang="en-US" altLang="zh-CN" sz="4400" dirty="0" smtClean="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大概没有估计到民用的枪有这么大杀伤</a:t>
            </a:r>
            <a:r>
              <a:rPr lang="zh-CN" altLang="en-US" sz="4400" dirty="0" smtClean="0">
                <a:latin typeface="Times New Roman" pitchFamily="18" charset="0"/>
                <a:ea typeface="DFKai-SB" pitchFamily="65" charset="-120"/>
                <a:cs typeface="Times New Roman" pitchFamily="18" charset="0"/>
              </a:rPr>
              <a:t>力</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当时西部无法无</a:t>
            </a:r>
            <a:r>
              <a:rPr lang="zh-CN" altLang="en-US" sz="4400" dirty="0" smtClean="0">
                <a:latin typeface="Times New Roman" pitchFamily="18" charset="0"/>
                <a:ea typeface="DFKai-SB" pitchFamily="65" charset="-120"/>
                <a:cs typeface="Times New Roman" pitchFamily="18" charset="0"/>
              </a:rPr>
              <a:t>天</a:t>
            </a:r>
            <a:r>
              <a:rPr lang="en-US" altLang="zh-CN" sz="4400" dirty="0" smtClean="0">
                <a:latin typeface="Times New Roman" pitchFamily="18" charset="0"/>
                <a:ea typeface="DFKai-SB" pitchFamily="65" charset="-120"/>
                <a:cs typeface="Times New Roman" pitchFamily="18" charset="0"/>
              </a:rPr>
              <a:t>The Wild west</a:t>
            </a:r>
          </a:p>
          <a:p>
            <a:pPr>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今天难</a:t>
            </a:r>
            <a:r>
              <a:rPr lang="zh-CN" altLang="en-US" sz="4400" dirty="0">
                <a:latin typeface="Times New Roman" pitchFamily="18" charset="0"/>
                <a:ea typeface="DFKai-SB" pitchFamily="65" charset="-120"/>
                <a:cs typeface="Times New Roman" pitchFamily="18" charset="0"/>
              </a:rPr>
              <a:t>以测</a:t>
            </a:r>
            <a:r>
              <a:rPr lang="zh-CN" altLang="en-US" sz="4400" dirty="0" smtClean="0">
                <a:latin typeface="Times New Roman" pitchFamily="18" charset="0"/>
                <a:ea typeface="DFKai-SB" pitchFamily="65" charset="-120"/>
                <a:cs typeface="Times New Roman" pitchFamily="18" charset="0"/>
              </a:rPr>
              <a:t>试所谓精</a:t>
            </a:r>
            <a:r>
              <a:rPr lang="zh-CN" altLang="en-US" sz="4400" dirty="0">
                <a:latin typeface="Times New Roman" pitchFamily="18" charset="0"/>
                <a:ea typeface="DFKai-SB" pitchFamily="65" charset="-120"/>
                <a:cs typeface="Times New Roman" pitchFamily="18" charset="0"/>
              </a:rPr>
              <a:t>神有问题的</a:t>
            </a:r>
            <a:r>
              <a:rPr lang="zh-CN" altLang="en-US" sz="4400" dirty="0" smtClean="0">
                <a:latin typeface="Times New Roman" pitchFamily="18" charset="0"/>
                <a:ea typeface="DFKai-SB" pitchFamily="65" charset="-120"/>
                <a:cs typeface="Times New Roman" pitchFamily="18" charset="0"/>
              </a:rPr>
              <a:t>人</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把杀伤力强的武器放在罪人的手里</a:t>
            </a:r>
            <a:r>
              <a:rPr lang="en-US" altLang="zh-CN" sz="4400" dirty="0">
                <a:latin typeface="Times New Roman" pitchFamily="18" charset="0"/>
                <a:ea typeface="DFKai-SB" pitchFamily="65" charset="-120"/>
                <a:cs typeface="Times New Roman" pitchFamily="18" charset="0"/>
              </a:rPr>
              <a:t>?</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武器包</a:t>
            </a:r>
            <a:r>
              <a:rPr lang="zh-CN" altLang="en-US" sz="4400" dirty="0" smtClean="0">
                <a:latin typeface="Times New Roman" pitchFamily="18" charset="0"/>
                <a:ea typeface="DFKai-SB" pitchFamily="65" charset="-120"/>
                <a:cs typeface="Times New Roman" pitchFamily="18" charset="0"/>
              </a:rPr>
              <a:t>括核武器</a:t>
            </a:r>
            <a:r>
              <a:rPr lang="en-US" altLang="zh-CN" sz="4400" dirty="0" smtClean="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424474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人权</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人的双重特性</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神性</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罪性</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人是神造</a:t>
            </a:r>
            <a:r>
              <a:rPr lang="zh-CN" altLang="en-US" sz="4400" dirty="0" smtClean="0">
                <a:latin typeface="Times New Roman" pitchFamily="18" charset="0"/>
                <a:ea typeface="DFKai-SB" pitchFamily="65" charset="-120"/>
                <a:cs typeface="Times New Roman" pitchFamily="18" charset="0"/>
              </a:rPr>
              <a:t>的</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每个人价值相等 </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可是人的罪</a:t>
            </a:r>
            <a:r>
              <a:rPr lang="zh-CN" altLang="en-US" sz="4400" dirty="0" smtClean="0">
                <a:latin typeface="Times New Roman" pitchFamily="18" charset="0"/>
                <a:ea typeface="DFKai-SB" pitchFamily="65" charset="-120"/>
                <a:cs typeface="Times New Roman" pitchFamily="18" charset="0"/>
              </a:rPr>
              <a:t>性造成紊乱</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以</a:t>
            </a:r>
            <a:r>
              <a:rPr lang="zh-CN" altLang="en-US" sz="4400" dirty="0" smtClean="0">
                <a:latin typeface="Times New Roman" pitchFamily="18" charset="0"/>
                <a:ea typeface="DFKai-SB" pitchFamily="65" charset="-120"/>
                <a:cs typeface="Times New Roman" pitchFamily="18" charset="0"/>
              </a:rPr>
              <a:t>前</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不同种族不同权利</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现</a:t>
            </a:r>
            <a:r>
              <a:rPr lang="zh-CN" altLang="en-US" sz="4400" dirty="0" smtClean="0">
                <a:latin typeface="Times New Roman" pitchFamily="18" charset="0"/>
                <a:ea typeface="DFKai-SB" pitchFamily="65" charset="-120"/>
                <a:cs typeface="Times New Roman" pitchFamily="18" charset="0"/>
              </a:rPr>
              <a:t>在</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不同特性也有同样权利</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如果从人的尊贵</a:t>
            </a:r>
            <a:r>
              <a:rPr lang="zh-CN" altLang="en-US" sz="4400" dirty="0" smtClean="0">
                <a:latin typeface="Times New Roman" pitchFamily="18" charset="0"/>
                <a:ea typeface="DFKai-SB" pitchFamily="65" charset="-120"/>
                <a:cs typeface="Times New Roman" pitchFamily="18" charset="0"/>
              </a:rPr>
              <a:t>看</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应该是同样的</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如果</a:t>
            </a:r>
            <a:r>
              <a:rPr lang="zh-CN" altLang="en-US" sz="4400" dirty="0" smtClean="0">
                <a:latin typeface="Times New Roman" pitchFamily="18" charset="0"/>
                <a:ea typeface="DFKai-SB" pitchFamily="65" charset="-120"/>
                <a:cs typeface="Times New Roman" pitchFamily="18" charset="0"/>
              </a:rPr>
              <a:t>从堕落罪</a:t>
            </a:r>
            <a:r>
              <a:rPr lang="zh-CN" altLang="en-US" sz="4400" dirty="0" smtClean="0">
                <a:latin typeface="Times New Roman" pitchFamily="18" charset="0"/>
                <a:ea typeface="DFKai-SB" pitchFamily="65" charset="-120"/>
                <a:cs typeface="Times New Roman" pitchFamily="18" charset="0"/>
              </a:rPr>
              <a:t>性看呢</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同性恋</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吸毒</a:t>
            </a:r>
            <a:r>
              <a:rPr lang="en-US" altLang="zh-CN" sz="4400" dirty="0" smtClean="0">
                <a:latin typeface="Times New Roman" pitchFamily="18" charset="0"/>
                <a:ea typeface="DFKai-SB" pitchFamily="65" charset="-120"/>
                <a:cs typeface="Times New Roman" pitchFamily="18" charset="0"/>
              </a:rPr>
              <a:t>?</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如何选择从哪一</a:t>
            </a:r>
            <a:r>
              <a:rPr lang="zh-CN" altLang="en-US" sz="4400" dirty="0" smtClean="0">
                <a:latin typeface="Times New Roman" pitchFamily="18" charset="0"/>
                <a:ea typeface="DFKai-SB" pitchFamily="65" charset="-120"/>
                <a:cs typeface="Times New Roman" pitchFamily="18" charset="0"/>
              </a:rPr>
              <a:t>个层面看</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中国人很难讨论政</a:t>
            </a:r>
            <a:r>
              <a:rPr lang="zh-CN" altLang="en-US" sz="4400" dirty="0" smtClean="0">
                <a:latin typeface="Times New Roman" pitchFamily="18" charset="0"/>
                <a:ea typeface="DFKai-SB" pitchFamily="65" charset="-120"/>
                <a:cs typeface="Times New Roman" pitchFamily="18" charset="0"/>
              </a:rPr>
              <a:t>治</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余英时在台湾电视上谈话</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421185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为什</a:t>
            </a:r>
            <a:r>
              <a:rPr lang="zh-CN" altLang="en-US" sz="4800" dirty="0" smtClean="0">
                <a:solidFill>
                  <a:srgbClr val="FFFF00"/>
                </a:solidFill>
                <a:latin typeface="DFKai-SB" pitchFamily="65" charset="-120"/>
                <a:ea typeface="DFKai-SB" pitchFamily="65" charset="-120"/>
              </a:rPr>
              <a:t>么今天要</a:t>
            </a:r>
            <a:r>
              <a:rPr lang="zh-CN" altLang="en-US" sz="4800" dirty="0">
                <a:solidFill>
                  <a:srgbClr val="FFFF00"/>
                </a:solidFill>
                <a:latin typeface="DFKai-SB" pitchFamily="65" charset="-120"/>
                <a:ea typeface="DFKai-SB" pitchFamily="65" charset="-120"/>
              </a:rPr>
              <a:t>讲社会公义</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教会需要讨论的问题很多</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教会发</a:t>
            </a:r>
            <a:r>
              <a:rPr lang="zh-CN" altLang="en-US" sz="4400" dirty="0" smtClean="0">
                <a:latin typeface="Times New Roman" pitchFamily="18" charset="0"/>
                <a:ea typeface="DFKai-SB" pitchFamily="65" charset="-120"/>
                <a:cs typeface="Times New Roman" pitchFamily="18" charset="0"/>
              </a:rPr>
              <a:t>展下去</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需要讨论社</a:t>
            </a:r>
            <a:r>
              <a:rPr lang="zh-CN" altLang="en-US" sz="4400" dirty="0">
                <a:latin typeface="Times New Roman" pitchFamily="18" charset="0"/>
                <a:ea typeface="DFKai-SB" pitchFamily="65" charset="-120"/>
                <a:cs typeface="Times New Roman" pitchFamily="18" charset="0"/>
              </a:rPr>
              <a:t>会公</a:t>
            </a:r>
            <a:r>
              <a:rPr lang="zh-CN" altLang="en-US" sz="4400" dirty="0" smtClean="0">
                <a:latin typeface="Times New Roman" pitchFamily="18" charset="0"/>
                <a:ea typeface="DFKai-SB" pitchFamily="65" charset="-120"/>
                <a:cs typeface="Times New Roman" pitchFamily="18" charset="0"/>
              </a:rPr>
              <a:t>义</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1972</a:t>
            </a:r>
            <a:r>
              <a:rPr lang="zh-CN" altLang="en-US" sz="4400" dirty="0" smtClean="0">
                <a:latin typeface="Times New Roman" pitchFamily="18" charset="0"/>
                <a:ea typeface="DFKai-SB" pitchFamily="65" charset="-120"/>
                <a:cs typeface="Times New Roman" pitchFamily="18" charset="0"/>
              </a:rPr>
              <a:t> 我自己几乎放弃信仰 </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John</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Stott:</a:t>
            </a:r>
            <a:r>
              <a:rPr lang="zh-CN" altLang="en-US" sz="4400" dirty="0" smtClean="0">
                <a:latin typeface="Times New Roman" pitchFamily="18" charset="0"/>
                <a:ea typeface="DFKai-SB" pitchFamily="65" charset="-120"/>
                <a:cs typeface="Times New Roman" pitchFamily="18" charset="0"/>
              </a:rPr>
              <a:t> 两个耳朵</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一个听圣经</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一个听世界</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教会需要决绝不接地气的属灵心</a:t>
            </a:r>
            <a:r>
              <a:rPr lang="zh-CN" altLang="en-US" sz="4400" dirty="0" smtClean="0">
                <a:latin typeface="Times New Roman" pitchFamily="18" charset="0"/>
                <a:ea typeface="DFKai-SB" pitchFamily="65" charset="-120"/>
                <a:cs typeface="Times New Roman" pitchFamily="18" charset="0"/>
              </a:rPr>
              <a:t>态</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也需要决绝极右派的想法</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在美国选举期间</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有些参选的人打着基督徒立场的旗号拉票</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教会需要分辨</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约</a:t>
            </a:r>
            <a:r>
              <a:rPr lang="zh-CN" altLang="en-US" sz="4400" dirty="0" smtClean="0">
                <a:latin typeface="Times New Roman" pitchFamily="18" charset="0"/>
                <a:ea typeface="DFKai-SB" pitchFamily="65" charset="-120"/>
                <a:cs typeface="Times New Roman" pitchFamily="18" charset="0"/>
              </a:rPr>
              <a:t>瑟</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典型的失败例子</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06249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5334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哀公问政</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152400" y="609600"/>
            <a:ext cx="9448800" cy="6477000"/>
          </a:xfrm>
        </p:spPr>
        <p:txBody>
          <a:bodyPr>
            <a:normAutofit fontScale="92500" lnSpcReduction="1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哀公</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敢问何谓为政</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孔</a:t>
            </a:r>
            <a:r>
              <a:rPr lang="zh-CN" altLang="en-US" sz="4400" dirty="0" smtClean="0">
                <a:latin typeface="Times New Roman" pitchFamily="18" charset="0"/>
                <a:ea typeface="DFKai-SB" pitchFamily="65" charset="-120"/>
                <a:cs typeface="Times New Roman" pitchFamily="18" charset="0"/>
              </a:rPr>
              <a:t>子</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政者正也</a:t>
            </a:r>
            <a:r>
              <a:rPr lang="en-US" altLang="zh-CN" sz="4400" dirty="0" smtClean="0">
                <a:latin typeface="Times New Roman" pitchFamily="18" charset="0"/>
                <a:ea typeface="DFKai-SB" pitchFamily="65" charset="-120"/>
                <a:cs typeface="Times New Roman" pitchFamily="18" charset="0"/>
              </a:rPr>
              <a:t>.</a:t>
            </a:r>
            <a:r>
              <a:rPr lang="en-US" altLang="zh-CN" sz="4000" dirty="0" smtClean="0">
                <a:solidFill>
                  <a:srgbClr val="FFFF00"/>
                </a:solidFill>
                <a:latin typeface="Times New Roman" pitchFamily="18" charset="0"/>
                <a:ea typeface="DFKai-SB" pitchFamily="65" charset="-120"/>
                <a:cs typeface="Times New Roman" pitchFamily="18" charset="0"/>
              </a:rPr>
              <a:t>The art of government consists in making things right, or putting things in their right place</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哀</a:t>
            </a:r>
            <a:r>
              <a:rPr lang="zh-CN" altLang="en-US" sz="4400" dirty="0" smtClean="0">
                <a:latin typeface="Times New Roman" pitchFamily="18" charset="0"/>
                <a:ea typeface="DFKai-SB" pitchFamily="65" charset="-120"/>
                <a:cs typeface="Times New Roman" pitchFamily="18" charset="0"/>
              </a:rPr>
              <a:t>公</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敢问为政如之何</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孔</a:t>
            </a:r>
            <a:r>
              <a:rPr lang="zh-CN" altLang="en-US" sz="4400" dirty="0" smtClean="0">
                <a:latin typeface="Times New Roman" pitchFamily="18" charset="0"/>
                <a:ea typeface="DFKai-SB" pitchFamily="65" charset="-120"/>
                <a:cs typeface="Times New Roman" pitchFamily="18" charset="0"/>
              </a:rPr>
              <a:t>子</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夫妇别</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父子亲</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君臣严</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三者正</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则庶物从之矣</a:t>
            </a:r>
            <a:r>
              <a:rPr lang="en-US" altLang="zh-CN" sz="4400" dirty="0" smtClean="0">
                <a:latin typeface="Times New Roman" pitchFamily="18" charset="0"/>
                <a:ea typeface="DFKai-SB" pitchFamily="65" charset="-120"/>
                <a:cs typeface="Times New Roman" pitchFamily="18" charset="0"/>
              </a:rPr>
              <a:t>.</a:t>
            </a:r>
            <a:r>
              <a:rPr lang="en-US" altLang="zh-CN" sz="3900" dirty="0" smtClean="0">
                <a:solidFill>
                  <a:srgbClr val="FFFF00"/>
                </a:solidFill>
                <a:effectLst>
                  <a:outerShdw blurRad="38100" dist="38100" dir="2700000" algn="tl">
                    <a:srgbClr val="000000">
                      <a:alpha val="43137"/>
                    </a:srgbClr>
                  </a:outerShdw>
                </a:effectLst>
                <a:latin typeface="Times New Roman" pitchFamily="18" charset="0"/>
                <a:ea typeface="DFKai-SB" pitchFamily="65" charset="-120"/>
                <a:cs typeface="Times New Roman" pitchFamily="18" charset="0"/>
              </a:rPr>
              <a:t>Husband and wife should have different duties, Parents and children should be affectionate towards each other, The king and his subjects should have rigid discipline. When these 3 things are</a:t>
            </a:r>
            <a:r>
              <a:rPr lang="zh-CN" altLang="en-US" sz="3900" dirty="0" smtClean="0">
                <a:solidFill>
                  <a:srgbClr val="FFFF00"/>
                </a:solidFill>
                <a:effectLst>
                  <a:outerShdw blurRad="38100" dist="38100" dir="2700000" algn="tl">
                    <a:srgbClr val="000000">
                      <a:alpha val="43137"/>
                    </a:srgbClr>
                  </a:outerShdw>
                </a:effectLst>
                <a:latin typeface="Times New Roman" pitchFamily="18" charset="0"/>
                <a:ea typeface="DFKai-SB" pitchFamily="65" charset="-120"/>
                <a:cs typeface="Times New Roman" pitchFamily="18" charset="0"/>
              </a:rPr>
              <a:t> </a:t>
            </a:r>
            <a:r>
              <a:rPr lang="en-US" altLang="zh-CN" sz="3900" dirty="0" smtClean="0">
                <a:solidFill>
                  <a:srgbClr val="FFFF00"/>
                </a:solidFill>
                <a:effectLst>
                  <a:outerShdw blurRad="38100" dist="38100" dir="2700000" algn="tl">
                    <a:srgbClr val="000000">
                      <a:alpha val="43137"/>
                    </a:srgbClr>
                  </a:outerShdw>
                </a:effectLst>
                <a:latin typeface="Times New Roman" pitchFamily="18" charset="0"/>
                <a:ea typeface="DFKai-SB" pitchFamily="65" charset="-120"/>
                <a:cs typeface="Times New Roman" pitchFamily="18" charset="0"/>
              </a:rPr>
              <a:t>put right, everything else follows</a:t>
            </a:r>
            <a:endParaRPr lang="en-US" altLang="zh-CN" sz="3900" dirty="0">
              <a:solidFill>
                <a:srgbClr val="FFFF00"/>
              </a:solidFill>
              <a:effectLst>
                <a:outerShdw blurRad="38100" dist="38100" dir="2700000" algn="tl">
                  <a:srgbClr val="000000">
                    <a:alpha val="43137"/>
                  </a:srgbClr>
                </a:outerShdw>
              </a:effectLst>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58763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
          </a:xfrm>
        </p:spPr>
        <p:txBody>
          <a:bodyPr anchorCtr="0"/>
          <a:lstStyle/>
          <a:p>
            <a:pPr eaLnBrk="1" hangingPunct="1">
              <a:defRPr/>
            </a:pP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0"/>
            <a:ext cx="9144000" cy="6858000"/>
          </a:xfrm>
        </p:spPr>
        <p:txBody>
          <a:bodyPr>
            <a:normAutofit fontScale="92500" lnSpcReduction="1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哀</a:t>
            </a:r>
            <a:r>
              <a:rPr lang="zh-CN" altLang="en-US" sz="4400" dirty="0" smtClean="0">
                <a:latin typeface="Times New Roman" pitchFamily="18" charset="0"/>
                <a:ea typeface="DFKai-SB" pitchFamily="65" charset="-120"/>
                <a:cs typeface="Times New Roman" pitchFamily="18" charset="0"/>
              </a:rPr>
              <a:t>公</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三次</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问</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愿</a:t>
            </a:r>
            <a:r>
              <a:rPr lang="zh-CN" altLang="en-US" sz="4400" dirty="0" smtClean="0">
                <a:latin typeface="Times New Roman" pitchFamily="18" charset="0"/>
                <a:ea typeface="DFKai-SB" pitchFamily="65" charset="-120"/>
                <a:cs typeface="Times New Roman" pitchFamily="18" charset="0"/>
              </a:rPr>
              <a:t>闻所以行三言之道</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孔</a:t>
            </a:r>
            <a:r>
              <a:rPr lang="zh-CN" altLang="en-US" sz="4400" dirty="0" smtClean="0">
                <a:latin typeface="Times New Roman" pitchFamily="18" charset="0"/>
                <a:ea typeface="DFKai-SB" pitchFamily="65" charset="-120"/>
                <a:cs typeface="Times New Roman" pitchFamily="18" charset="0"/>
              </a:rPr>
              <a:t>子</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古之为政</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爱人为大</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所以治爱人</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礼为大</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所以治礼</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敬为大</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敬之至矣</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大婚为大</a:t>
            </a:r>
            <a:r>
              <a:rPr lang="en-US" altLang="zh-CN" sz="4400" dirty="0" smtClean="0">
                <a:latin typeface="Times New Roman" pitchFamily="18" charset="0"/>
                <a:ea typeface="DFKai-SB" pitchFamily="65" charset="-120"/>
                <a:cs typeface="Times New Roman" pitchFamily="18" charset="0"/>
              </a:rPr>
              <a:t>…</a:t>
            </a:r>
            <a:r>
              <a:rPr lang="en-US" altLang="zh-CN" sz="4000" dirty="0" smtClean="0">
                <a:solidFill>
                  <a:srgbClr val="FFFF00"/>
                </a:solidFill>
                <a:latin typeface="Times New Roman" pitchFamily="18" charset="0"/>
                <a:ea typeface="DFKai-SB" pitchFamily="65" charset="-120"/>
                <a:cs typeface="Times New Roman" pitchFamily="18" charset="0"/>
              </a:rPr>
              <a:t>The ancient rulers regarded loving the people as the chief principle of their government, and </a:t>
            </a:r>
            <a:r>
              <a:rPr lang="en-US" altLang="zh-CN" sz="4000" i="1" dirty="0" smtClean="0">
                <a:solidFill>
                  <a:srgbClr val="FFFF00"/>
                </a:solidFill>
                <a:latin typeface="Times New Roman" pitchFamily="18" charset="0"/>
                <a:ea typeface="DFKai-SB" pitchFamily="65" charset="-120"/>
                <a:cs typeface="Times New Roman" pitchFamily="18" charset="0"/>
              </a:rPr>
              <a:t>li</a:t>
            </a:r>
            <a:r>
              <a:rPr lang="zh-CN" altLang="en-US" sz="4000" i="1" dirty="0" smtClean="0">
                <a:solidFill>
                  <a:srgbClr val="FFFF00"/>
                </a:solidFill>
                <a:latin typeface="Times New Roman" pitchFamily="18" charset="0"/>
                <a:ea typeface="DFKai-SB" pitchFamily="65" charset="-120"/>
                <a:cs typeface="Times New Roman" pitchFamily="18" charset="0"/>
              </a:rPr>
              <a:t> </a:t>
            </a:r>
            <a:r>
              <a:rPr lang="en-US" altLang="zh-CN" sz="4000" dirty="0" smtClean="0">
                <a:solidFill>
                  <a:srgbClr val="FFFF00"/>
                </a:solidFill>
                <a:latin typeface="Times New Roman" pitchFamily="18" charset="0"/>
                <a:ea typeface="DFKai-SB" pitchFamily="65" charset="-120"/>
                <a:cs typeface="Times New Roman" pitchFamily="18" charset="0"/>
              </a:rPr>
              <a:t>as the chief principle to rule the people they love. In the cultivation of </a:t>
            </a:r>
            <a:r>
              <a:rPr lang="en-US" altLang="zh-CN" sz="4000" i="1" dirty="0" smtClean="0">
                <a:solidFill>
                  <a:srgbClr val="FFFF00"/>
                </a:solidFill>
                <a:latin typeface="Times New Roman" pitchFamily="18" charset="0"/>
                <a:ea typeface="DFKai-SB" pitchFamily="65" charset="-120"/>
                <a:cs typeface="Times New Roman" pitchFamily="18" charset="0"/>
              </a:rPr>
              <a:t>li,</a:t>
            </a:r>
            <a:r>
              <a:rPr lang="en-US" altLang="zh-CN" sz="4000" dirty="0" smtClean="0">
                <a:solidFill>
                  <a:srgbClr val="FFFF00"/>
                </a:solidFill>
                <a:latin typeface="Times New Roman" pitchFamily="18" charset="0"/>
                <a:ea typeface="DFKai-SB" pitchFamily="65" charset="-120"/>
                <a:cs typeface="Times New Roman" pitchFamily="18" charset="0"/>
              </a:rPr>
              <a:t> respect is the most important; and as the ultimate symbol of respect, the ceremony of the royal marriage is the most important… </a:t>
            </a:r>
            <a:endParaRPr lang="en-US" altLang="zh-CN" sz="4000" dirty="0" smtClean="0">
              <a:solidFill>
                <a:srgbClr val="FFFF00"/>
              </a:solidFill>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800" dirty="0">
                <a:latin typeface="Times New Roman" pitchFamily="18" charset="0"/>
                <a:ea typeface="DFKai-SB" pitchFamily="65" charset="-120"/>
                <a:cs typeface="Times New Roman" pitchFamily="18" charset="0"/>
              </a:rPr>
              <a:t>吃人的礼</a:t>
            </a:r>
            <a:r>
              <a:rPr lang="zh-CN" altLang="en-US" sz="4800" dirty="0" smtClean="0">
                <a:latin typeface="Times New Roman" pitchFamily="18" charset="0"/>
                <a:ea typeface="DFKai-SB" pitchFamily="65" charset="-120"/>
                <a:cs typeface="Times New Roman" pitchFamily="18" charset="0"/>
              </a:rPr>
              <a:t>教</a:t>
            </a:r>
            <a:r>
              <a:rPr lang="en-US" altLang="zh-CN" sz="48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800" dirty="0">
                <a:latin typeface="Times New Roman" pitchFamily="18" charset="0"/>
                <a:ea typeface="DFKai-SB" pitchFamily="65" charset="-120"/>
                <a:cs typeface="Times New Roman" pitchFamily="18" charset="0"/>
              </a:rPr>
              <a:t>中国人</a:t>
            </a:r>
            <a:r>
              <a:rPr lang="zh-CN" altLang="en-US" sz="4800" dirty="0" smtClean="0">
                <a:latin typeface="Times New Roman" pitchFamily="18" charset="0"/>
                <a:ea typeface="DFKai-SB" pitchFamily="65" charset="-120"/>
                <a:cs typeface="Times New Roman" pitchFamily="18" charset="0"/>
              </a:rPr>
              <a:t>不注重政</a:t>
            </a:r>
            <a:r>
              <a:rPr lang="zh-CN" altLang="en-US" sz="4800" dirty="0">
                <a:latin typeface="Times New Roman" pitchFamily="18" charset="0"/>
                <a:ea typeface="DFKai-SB" pitchFamily="65" charset="-120"/>
                <a:cs typeface="Times New Roman" pitchFamily="18" charset="0"/>
              </a:rPr>
              <a:t>治哲</a:t>
            </a:r>
            <a:r>
              <a:rPr lang="zh-CN" altLang="en-US" sz="4800" dirty="0" smtClean="0">
                <a:latin typeface="Times New Roman" pitchFamily="18" charset="0"/>
                <a:ea typeface="DFKai-SB" pitchFamily="65" charset="-120"/>
                <a:cs typeface="Times New Roman" pitchFamily="18" charset="0"/>
              </a:rPr>
              <a:t>学</a:t>
            </a:r>
            <a:r>
              <a:rPr lang="en-US" altLang="zh-CN" sz="4800" dirty="0" smtClean="0">
                <a:latin typeface="Times New Roman" pitchFamily="18" charset="0"/>
                <a:ea typeface="DFKai-SB" pitchFamily="65" charset="-120"/>
                <a:cs typeface="Times New Roman" pitchFamily="18" charset="0"/>
              </a:rPr>
              <a:t>,</a:t>
            </a:r>
            <a:r>
              <a:rPr lang="zh-CN" altLang="en-US" sz="4800" dirty="0" smtClean="0">
                <a:latin typeface="Times New Roman" pitchFamily="18" charset="0"/>
                <a:ea typeface="DFKai-SB" pitchFamily="65" charset="-120"/>
                <a:cs typeface="Times New Roman" pitchFamily="18" charset="0"/>
              </a:rPr>
              <a:t>却注重民族主义</a:t>
            </a:r>
            <a:endParaRPr lang="en-US" altLang="zh-CN" sz="48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endParaRPr lang="en-US" altLang="zh-CN" sz="4000" dirty="0">
              <a:solidFill>
                <a:srgbClr val="FFFF00"/>
              </a:solidFill>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79934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结论</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152400" y="762000"/>
            <a:ext cx="9448800" cy="6096000"/>
          </a:xfrm>
        </p:spPr>
        <p:txBody>
          <a:bodyPr>
            <a:normAutofit fontScale="92500" lnSpcReduction="10000"/>
          </a:bodyPr>
          <a:lstStyle/>
          <a:p>
            <a:pPr eaLnBrk="1" hangingPunct="1">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John</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Stott:</a:t>
            </a:r>
            <a:r>
              <a:rPr lang="zh-CN" altLang="en-US" sz="4400" dirty="0" smtClean="0">
                <a:latin typeface="Times New Roman" pitchFamily="18" charset="0"/>
                <a:ea typeface="DFKai-SB" pitchFamily="65" charset="-120"/>
                <a:cs typeface="Times New Roman" pitchFamily="18" charset="0"/>
              </a:rPr>
              <a:t> 听</a:t>
            </a:r>
            <a:r>
              <a:rPr lang="zh-CN" altLang="en-US" sz="4400" dirty="0" smtClean="0">
                <a:latin typeface="Times New Roman" pitchFamily="18" charset="0"/>
                <a:ea typeface="DFKai-SB" pitchFamily="65" charset="-120"/>
                <a:cs typeface="Times New Roman" pitchFamily="18" charset="0"/>
              </a:rPr>
              <a:t>神的话</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也听世</a:t>
            </a:r>
            <a:r>
              <a:rPr lang="zh-CN" altLang="en-US" sz="4400" dirty="0" smtClean="0">
                <a:latin typeface="Times New Roman" pitchFamily="18" charset="0"/>
                <a:ea typeface="DFKai-SB" pitchFamily="65" charset="-120"/>
                <a:cs typeface="Times New Roman" pitchFamily="18" charset="0"/>
              </a:rPr>
              <a:t>界的声音</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以顺服的心听神</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以开放的心看世界 </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不轻易批评某人不是基督</a:t>
            </a:r>
            <a:r>
              <a:rPr lang="zh-CN" altLang="en-US" sz="4400" dirty="0" smtClean="0">
                <a:latin typeface="Times New Roman" pitchFamily="18" charset="0"/>
                <a:ea typeface="DFKai-SB" pitchFamily="65" charset="-120"/>
                <a:cs typeface="Times New Roman" pitchFamily="18" charset="0"/>
              </a:rPr>
              <a:t>徒</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不轻易认同某人是基督徒</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多祷告</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思考</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在迷茫的时候抓住</a:t>
            </a:r>
            <a:r>
              <a:rPr lang="zh-CN" altLang="en-US" sz="4400" dirty="0" smtClean="0">
                <a:latin typeface="Times New Roman" pitchFamily="18" charset="0"/>
                <a:ea typeface="DFKai-SB" pitchFamily="65" charset="-120"/>
                <a:cs typeface="Times New Roman" pitchFamily="18" charset="0"/>
              </a:rPr>
              <a:t>神</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投票</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先搞清楚政府的功用</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叫美国成为强国</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投</a:t>
            </a:r>
            <a:r>
              <a:rPr lang="zh-CN" altLang="en-US" sz="4400" dirty="0" smtClean="0">
                <a:latin typeface="Times New Roman" pitchFamily="18" charset="0"/>
                <a:ea typeface="DFKai-SB" pitchFamily="65" charset="-120"/>
                <a:cs typeface="Times New Roman" pitchFamily="18" charset="0"/>
              </a:rPr>
              <a:t>票</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求智慧</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看政</a:t>
            </a:r>
            <a:r>
              <a:rPr lang="zh-CN" altLang="en-US" sz="4400" dirty="0" smtClean="0">
                <a:latin typeface="Times New Roman" pitchFamily="18" charset="0"/>
                <a:ea typeface="DFKai-SB" pitchFamily="65" charset="-120"/>
                <a:cs typeface="Times New Roman" pitchFamily="18" charset="0"/>
              </a:rPr>
              <a:t>策</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观点与</a:t>
            </a:r>
            <a:r>
              <a:rPr lang="zh-CN" altLang="en-US" sz="4400" dirty="0">
                <a:latin typeface="Times New Roman" pitchFamily="18" charset="0"/>
                <a:ea typeface="DFKai-SB" pitchFamily="65" charset="-120"/>
                <a:cs typeface="Times New Roman" pitchFamily="18" charset="0"/>
              </a:rPr>
              <a:t>品格</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不必绝望</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在</a:t>
            </a:r>
            <a:r>
              <a:rPr lang="zh-CN" altLang="en-US" sz="4400" dirty="0">
                <a:latin typeface="Times New Roman" pitchFamily="18" charset="0"/>
                <a:ea typeface="DFKai-SB" pitchFamily="65" charset="-120"/>
                <a:cs typeface="Times New Roman" pitchFamily="18" charset="0"/>
              </a:rPr>
              <a:t>困境中</a:t>
            </a:r>
            <a:r>
              <a:rPr lang="zh-CN" altLang="en-US" sz="4400" dirty="0" smtClean="0">
                <a:latin typeface="Times New Roman" pitchFamily="18" charset="0"/>
                <a:ea typeface="DFKai-SB" pitchFamily="65" charset="-120"/>
                <a:cs typeface="Times New Roman" pitchFamily="18" charset="0"/>
              </a:rPr>
              <a:t>还可以荣耀神</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57946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a:defRPr/>
            </a:pPr>
            <a:r>
              <a:rPr lang="zh-CN" altLang="en-US" sz="4800" dirty="0">
                <a:solidFill>
                  <a:srgbClr val="FFFF00"/>
                </a:solidFill>
                <a:latin typeface="DFKai-SB" pitchFamily="65" charset="-120"/>
                <a:ea typeface="DFKai-SB" pitchFamily="65" charset="-120"/>
              </a:rPr>
              <a:t>叶永</a:t>
            </a:r>
            <a:r>
              <a:rPr lang="zh-CN" altLang="en-US" sz="4800" dirty="0" smtClean="0">
                <a:solidFill>
                  <a:srgbClr val="FFFF00"/>
                </a:solidFill>
                <a:latin typeface="DFKai-SB" pitchFamily="65" charset="-120"/>
                <a:ea typeface="DFKai-SB" pitchFamily="65" charset="-120"/>
              </a:rPr>
              <a:t>青</a:t>
            </a:r>
            <a:r>
              <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rPr>
              <a:t>Peter </a:t>
            </a:r>
            <a:r>
              <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rPr>
              <a:t>Torjesen1892-1939</a:t>
            </a: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a:lnSpc>
                <a:spcPct val="90000"/>
              </a:lnSpc>
              <a:buBlip>
                <a:blip r:embed="rId2"/>
              </a:buBlip>
              <a:defRPr/>
            </a:pPr>
            <a:r>
              <a:rPr lang="en-US" altLang="zh-CN" sz="4400" dirty="0">
                <a:latin typeface="Times New Roman" pitchFamily="18" charset="0"/>
                <a:ea typeface="DFKai-SB" pitchFamily="65" charset="-120"/>
                <a:cs typeface="Times New Roman" pitchFamily="18" charset="0"/>
              </a:rPr>
              <a:t>1910 </a:t>
            </a:r>
            <a:r>
              <a:rPr lang="zh-CN" altLang="en-US" sz="4400" dirty="0">
                <a:latin typeface="Times New Roman" pitchFamily="18" charset="0"/>
                <a:ea typeface="DFKai-SB" pitchFamily="65" charset="-120"/>
                <a:cs typeface="Times New Roman" pitchFamily="18" charset="0"/>
              </a:rPr>
              <a:t>拾捌</a:t>
            </a:r>
            <a:r>
              <a:rPr lang="zh-CN" altLang="en-US" sz="4400" dirty="0" smtClean="0">
                <a:latin typeface="Times New Roman" pitchFamily="18" charset="0"/>
                <a:ea typeface="DFKai-SB" pitchFamily="65" charset="-120"/>
                <a:cs typeface="Times New Roman" pitchFamily="18" charset="0"/>
              </a:rPr>
              <a:t>岁生日奉献自己“</a:t>
            </a:r>
            <a:r>
              <a:rPr lang="zh-CN" altLang="en-US" sz="4400" dirty="0">
                <a:latin typeface="Times New Roman" pitchFamily="18" charset="0"/>
                <a:ea typeface="DFKai-SB" pitchFamily="65" charset="-120"/>
                <a:cs typeface="Times New Roman" pitchFamily="18" charset="0"/>
              </a:rPr>
              <a:t>和我一生”</a:t>
            </a:r>
          </a:p>
          <a:p>
            <a:pPr>
              <a:lnSpc>
                <a:spcPct val="90000"/>
              </a:lnSpc>
              <a:buBlip>
                <a:blip r:embed="rId2"/>
              </a:buBlip>
              <a:defRPr/>
            </a:pPr>
            <a:r>
              <a:rPr lang="en-US" altLang="zh-CN" sz="4400" dirty="0">
                <a:latin typeface="Times New Roman" pitchFamily="18" charset="0"/>
                <a:ea typeface="DFKai-SB" pitchFamily="65" charset="-120"/>
                <a:cs typeface="Times New Roman" pitchFamily="18" charset="0"/>
              </a:rPr>
              <a:t>1918 </a:t>
            </a:r>
            <a:r>
              <a:rPr lang="zh-CN" altLang="en-US" sz="4400" dirty="0">
                <a:latin typeface="Times New Roman" pitchFamily="18" charset="0"/>
                <a:ea typeface="DFKai-SB" pitchFamily="65" charset="-120"/>
                <a:cs typeface="Times New Roman" pitchFamily="18" charset="0"/>
              </a:rPr>
              <a:t>到中</a:t>
            </a:r>
            <a:r>
              <a:rPr lang="zh-CN" altLang="en-US" sz="4400" dirty="0" smtClean="0">
                <a:latin typeface="Times New Roman" pitchFamily="18" charset="0"/>
                <a:ea typeface="DFKai-SB" pitchFamily="65" charset="-120"/>
                <a:cs typeface="Times New Roman" pitchFamily="18" charset="0"/>
              </a:rPr>
              <a:t>国</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加</a:t>
            </a:r>
            <a:r>
              <a:rPr lang="zh-CN" altLang="en-US" sz="4400" dirty="0">
                <a:latin typeface="Times New Roman" pitchFamily="18" charset="0"/>
                <a:ea typeface="DFKai-SB" pitchFamily="65" charset="-120"/>
                <a:cs typeface="Times New Roman" pitchFamily="18" charset="0"/>
              </a:rPr>
              <a:t>入内地</a:t>
            </a:r>
            <a:r>
              <a:rPr lang="zh-CN" altLang="en-US" sz="4400" dirty="0" smtClean="0">
                <a:latin typeface="Times New Roman" pitchFamily="18" charset="0"/>
                <a:ea typeface="DFKai-SB" pitchFamily="65" charset="-120"/>
                <a:cs typeface="Times New Roman" pitchFamily="18" charset="0"/>
              </a:rPr>
              <a:t>会</a:t>
            </a:r>
            <a:endParaRPr lang="zh-CN" altLang="en-US" sz="4400" dirty="0">
              <a:latin typeface="Times New Roman" pitchFamily="18" charset="0"/>
              <a:ea typeface="DFKai-SB" pitchFamily="65" charset="-120"/>
              <a:cs typeface="Times New Roman" pitchFamily="18" charset="0"/>
            </a:endParaRPr>
          </a:p>
          <a:p>
            <a:pPr>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1923/1</a:t>
            </a:r>
            <a:r>
              <a:rPr lang="zh-CN" altLang="en-US" sz="4400" dirty="0" smtClean="0">
                <a:latin typeface="Times New Roman" pitchFamily="18" charset="0"/>
                <a:ea typeface="DFKai-SB" pitchFamily="65" charset="-120"/>
                <a:cs typeface="Times New Roman" pitchFamily="18" charset="0"/>
              </a:rPr>
              <a:t>月</a:t>
            </a:r>
            <a:r>
              <a:rPr lang="en-US" altLang="zh-CN" sz="4400" dirty="0" smtClean="0">
                <a:latin typeface="Times New Roman" pitchFamily="18" charset="0"/>
                <a:ea typeface="DFKai-SB" pitchFamily="65" charset="-120"/>
                <a:cs typeface="Times New Roman" pitchFamily="18" charset="0"/>
              </a:rPr>
              <a:t>/17</a:t>
            </a:r>
            <a:r>
              <a:rPr lang="zh-CN" altLang="en-US" sz="4400" dirty="0" smtClean="0">
                <a:latin typeface="Times New Roman" pitchFamily="18" charset="0"/>
                <a:ea typeface="DFKai-SB" pitchFamily="65" charset="-120"/>
                <a:cs typeface="Times New Roman" pitchFamily="18" charset="0"/>
              </a:rPr>
              <a:t>日在</a:t>
            </a:r>
            <a:r>
              <a:rPr lang="zh-CN" altLang="en-US" sz="4400" dirty="0">
                <a:latin typeface="Times New Roman" pitchFamily="18" charset="0"/>
                <a:ea typeface="DFKai-SB" pitchFamily="65" charset="-120"/>
                <a:cs typeface="Times New Roman" pitchFamily="18" charset="0"/>
              </a:rPr>
              <a:t>山</a:t>
            </a:r>
            <a:r>
              <a:rPr lang="zh-CN" altLang="en-US" sz="4400" dirty="0" smtClean="0">
                <a:latin typeface="Times New Roman" pitchFamily="18" charset="0"/>
                <a:ea typeface="DFKai-SB" pitchFamily="65" charset="-120"/>
                <a:cs typeface="Times New Roman" pitchFamily="18" charset="0"/>
              </a:rPr>
              <a:t>西与 </a:t>
            </a:r>
            <a:r>
              <a:rPr lang="en-US" altLang="zh-CN" sz="4400" dirty="0">
                <a:latin typeface="Times New Roman" pitchFamily="18" charset="0"/>
                <a:ea typeface="DFKai-SB" pitchFamily="65" charset="-120"/>
                <a:cs typeface="Times New Roman" pitchFamily="18" charset="0"/>
              </a:rPr>
              <a:t>Valborg </a:t>
            </a:r>
            <a:r>
              <a:rPr lang="zh-CN" altLang="en-US" sz="4400" dirty="0">
                <a:latin typeface="Times New Roman" pitchFamily="18" charset="0"/>
                <a:ea typeface="DFKai-SB" pitchFamily="65" charset="-120"/>
                <a:cs typeface="Times New Roman" pitchFamily="18" charset="0"/>
              </a:rPr>
              <a:t>结婚</a:t>
            </a:r>
          </a:p>
          <a:p>
            <a:pPr>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1939</a:t>
            </a:r>
            <a:r>
              <a:rPr lang="zh-CN" altLang="en-US" sz="4400" dirty="0" smtClean="0">
                <a:latin typeface="Times New Roman" pitchFamily="18" charset="0"/>
                <a:ea typeface="DFKai-SB" pitchFamily="65" charset="-120"/>
                <a:cs typeface="Times New Roman" pitchFamily="18" charset="0"/>
              </a:rPr>
              <a:t>在山西河曲县教</a:t>
            </a:r>
            <a:r>
              <a:rPr lang="zh-CN" altLang="en-US" sz="4400" dirty="0">
                <a:latin typeface="Times New Roman" pitchFamily="18" charset="0"/>
                <a:ea typeface="DFKai-SB" pitchFamily="65" charset="-120"/>
                <a:cs typeface="Times New Roman" pitchFamily="18" charset="0"/>
              </a:rPr>
              <a:t>会收留</a:t>
            </a:r>
            <a:r>
              <a:rPr lang="en-US" altLang="zh-CN" sz="4400" dirty="0" smtClean="0">
                <a:latin typeface="Times New Roman" pitchFamily="18" charset="0"/>
                <a:ea typeface="DFKai-SB" pitchFamily="65" charset="-120"/>
                <a:cs typeface="Times New Roman" pitchFamily="18" charset="0"/>
              </a:rPr>
              <a:t>1000</a:t>
            </a:r>
            <a:r>
              <a:rPr lang="zh-CN" altLang="en-US" sz="4400" dirty="0" smtClean="0">
                <a:latin typeface="Times New Roman" pitchFamily="18" charset="0"/>
                <a:ea typeface="DFKai-SB" pitchFamily="65" charset="-120"/>
                <a:cs typeface="Times New Roman" pitchFamily="18" charset="0"/>
              </a:rPr>
              <a:t>多个中国难民</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在</a:t>
            </a:r>
            <a:r>
              <a:rPr lang="zh-CN" altLang="en-US" sz="4400" dirty="0">
                <a:latin typeface="Times New Roman" pitchFamily="18" charset="0"/>
                <a:ea typeface="DFKai-SB" pitchFamily="65" charset="-120"/>
                <a:cs typeface="Times New Roman" pitchFamily="18" charset="0"/>
              </a:rPr>
              <a:t>院子里放了挪威国</a:t>
            </a:r>
            <a:r>
              <a:rPr lang="zh-CN" altLang="en-US" sz="4400" dirty="0" smtClean="0">
                <a:latin typeface="Times New Roman" pitchFamily="18" charset="0"/>
                <a:ea typeface="DFKai-SB" pitchFamily="65" charset="-120"/>
                <a:cs typeface="Times New Roman" pitchFamily="18" charset="0"/>
              </a:rPr>
              <a:t>旗</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按照</a:t>
            </a:r>
            <a:r>
              <a:rPr lang="zh-CN" altLang="en-US" sz="4400" dirty="0">
                <a:latin typeface="Times New Roman" pitchFamily="18" charset="0"/>
                <a:ea typeface="DFKai-SB" pitchFamily="65" charset="-120"/>
                <a:cs typeface="Times New Roman" pitchFamily="18" charset="0"/>
              </a:rPr>
              <a:t>国际条</a:t>
            </a:r>
            <a:r>
              <a:rPr lang="zh-CN" altLang="en-US" sz="4400" dirty="0" smtClean="0">
                <a:latin typeface="Times New Roman" pitchFamily="18" charset="0"/>
                <a:ea typeface="DFKai-SB" pitchFamily="65" charset="-120"/>
                <a:cs typeface="Times New Roman" pitchFamily="18" charset="0"/>
              </a:rPr>
              <a:t>例</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 日</a:t>
            </a:r>
            <a:r>
              <a:rPr lang="zh-CN" altLang="en-US" sz="4400" dirty="0">
                <a:latin typeface="Times New Roman" pitchFamily="18" charset="0"/>
                <a:ea typeface="DFKai-SB" pitchFamily="65" charset="-120"/>
                <a:cs typeface="Times New Roman" pitchFamily="18" charset="0"/>
              </a:rPr>
              <a:t>本不能空</a:t>
            </a:r>
            <a:r>
              <a:rPr lang="zh-CN" altLang="en-US" sz="4400" dirty="0" smtClean="0">
                <a:latin typeface="Times New Roman" pitchFamily="18" charset="0"/>
                <a:ea typeface="DFKai-SB" pitchFamily="65" charset="-120"/>
                <a:cs typeface="Times New Roman" pitchFamily="18" charset="0"/>
              </a:rPr>
              <a:t>袭该教堂</a:t>
            </a:r>
            <a:endParaRPr lang="zh-CN" altLang="en-US"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可是</a:t>
            </a:r>
            <a:r>
              <a:rPr lang="en-US" altLang="zh-CN" sz="4400" dirty="0" smtClean="0">
                <a:latin typeface="Times New Roman" pitchFamily="18" charset="0"/>
                <a:ea typeface="DFKai-SB" pitchFamily="65" charset="-120"/>
                <a:cs typeface="Times New Roman" pitchFamily="18" charset="0"/>
              </a:rPr>
              <a:t>,1939/</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12/14:</a:t>
            </a:r>
            <a:r>
              <a:rPr lang="zh-CN" altLang="en-US" sz="4400" dirty="0" smtClean="0">
                <a:latin typeface="Times New Roman" pitchFamily="18" charset="0"/>
                <a:ea typeface="DFKai-SB" pitchFamily="65" charset="-120"/>
                <a:cs typeface="Times New Roman" pitchFamily="18" charset="0"/>
              </a:rPr>
              <a:t>日军违反国际条例</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空袭教堂</a:t>
            </a:r>
            <a:endParaRPr lang="zh-CN" altLang="en-US"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叶永</a:t>
            </a:r>
            <a:r>
              <a:rPr lang="zh-CN" altLang="en-US" sz="4400" dirty="0" smtClean="0">
                <a:latin typeface="Times New Roman" pitchFamily="18" charset="0"/>
                <a:ea typeface="DFKai-SB" pitchFamily="65" charset="-120"/>
                <a:cs typeface="Times New Roman" pitchFamily="18" charset="0"/>
              </a:rPr>
              <a:t>青与难民全被炸</a:t>
            </a:r>
            <a:r>
              <a:rPr lang="zh-CN" altLang="en-US" sz="4400" dirty="0" smtClean="0">
                <a:latin typeface="Times New Roman" pitchFamily="18" charset="0"/>
                <a:ea typeface="DFKai-SB" pitchFamily="65" charset="-120"/>
                <a:cs typeface="Times New Roman" pitchFamily="18" charset="0"/>
              </a:rPr>
              <a:t>死</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故事结</a:t>
            </a:r>
            <a:r>
              <a:rPr lang="zh-CN" altLang="en-US" sz="4400" dirty="0" smtClean="0">
                <a:latin typeface="Times New Roman" pitchFamily="18" charset="0"/>
                <a:ea typeface="DFKai-SB" pitchFamily="65" charset="-120"/>
                <a:cs typeface="Times New Roman" pitchFamily="18" charset="0"/>
              </a:rPr>
              <a:t>束</a:t>
            </a:r>
            <a:r>
              <a:rPr lang="en-US" altLang="zh-CN" sz="4400" dirty="0" smtClean="0">
                <a:latin typeface="Times New Roman" pitchFamily="18" charset="0"/>
                <a:ea typeface="DFKai-SB" pitchFamily="65" charset="-120"/>
                <a:cs typeface="Times New Roman" pitchFamily="18" charset="0"/>
              </a:rPr>
              <a:t>?</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53405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0"/>
            <a:ext cx="9144000" cy="4495800"/>
          </a:xfrm>
        </p:spPr>
        <p:txBody>
          <a:bodyPr>
            <a:normAutofit/>
          </a:bodyPr>
          <a:lstStyle/>
          <a:p>
            <a:pPr>
              <a:lnSpc>
                <a:spcPct val="90000"/>
              </a:lnSpc>
              <a:buBlip>
                <a:blip r:embed="rId2"/>
              </a:buBlip>
              <a:defRPr/>
            </a:pPr>
            <a:r>
              <a:rPr lang="en-US" altLang="zh-CN" sz="4000" dirty="0" smtClean="0">
                <a:latin typeface="Times New Roman" pitchFamily="18" charset="0"/>
                <a:ea typeface="DFKai-SB" pitchFamily="65" charset="-120"/>
                <a:cs typeface="Times New Roman" pitchFamily="18" charset="0"/>
              </a:rPr>
              <a:t>1988,</a:t>
            </a:r>
            <a:r>
              <a:rPr lang="zh-CN" altLang="en-US" sz="4000" dirty="0" smtClean="0">
                <a:latin typeface="Times New Roman" pitchFamily="18" charset="0"/>
                <a:ea typeface="DFKai-SB" pitchFamily="65" charset="-120"/>
                <a:cs typeface="Times New Roman" pitchFamily="18" charset="0"/>
              </a:rPr>
              <a:t> </a:t>
            </a:r>
            <a:r>
              <a:rPr lang="zh-CN" altLang="en-US" sz="4000" dirty="0">
                <a:latin typeface="Times New Roman" pitchFamily="18" charset="0"/>
                <a:ea typeface="DFKai-SB" pitchFamily="65" charset="-120"/>
                <a:cs typeface="Times New Roman" pitchFamily="18" charset="0"/>
              </a:rPr>
              <a:t>挪</a:t>
            </a:r>
            <a:r>
              <a:rPr lang="zh-CN" altLang="en-US" sz="4000" dirty="0" smtClean="0">
                <a:latin typeface="Times New Roman" pitchFamily="18" charset="0"/>
                <a:ea typeface="DFKai-SB" pitchFamily="65" charset="-120"/>
                <a:cs typeface="Times New Roman" pitchFamily="18" charset="0"/>
              </a:rPr>
              <a:t>威叶</a:t>
            </a:r>
            <a:r>
              <a:rPr lang="zh-CN" altLang="en-US" sz="4000" dirty="0">
                <a:latin typeface="Times New Roman" pitchFamily="18" charset="0"/>
                <a:ea typeface="DFKai-SB" pitchFamily="65" charset="-120"/>
                <a:cs typeface="Times New Roman" pitchFamily="18" charset="0"/>
              </a:rPr>
              <a:t>永青的家人接到河曲</a:t>
            </a:r>
            <a:r>
              <a:rPr lang="zh-CN" altLang="en-US" sz="4000" dirty="0" smtClean="0">
                <a:latin typeface="Times New Roman" pitchFamily="18" charset="0"/>
                <a:ea typeface="DFKai-SB" pitchFamily="65" charset="-120"/>
                <a:cs typeface="Times New Roman" pitchFamily="18" charset="0"/>
              </a:rPr>
              <a:t>县通知</a:t>
            </a:r>
            <a:r>
              <a:rPr lang="en-US" altLang="zh-CN" sz="4000" dirty="0" smtClean="0">
                <a:latin typeface="Times New Roman" pitchFamily="18" charset="0"/>
                <a:ea typeface="DFKai-SB" pitchFamily="65" charset="-120"/>
                <a:cs typeface="Times New Roman" pitchFamily="18" charset="0"/>
              </a:rPr>
              <a:t>:</a:t>
            </a:r>
            <a:r>
              <a:rPr lang="zh-CN" altLang="en-US" sz="4000" dirty="0" smtClean="0">
                <a:latin typeface="Times New Roman" pitchFamily="18" charset="0"/>
                <a:ea typeface="DFKai-SB" pitchFamily="65" charset="-120"/>
                <a:cs typeface="Times New Roman" pitchFamily="18" charset="0"/>
              </a:rPr>
              <a:t>叶</a:t>
            </a:r>
            <a:r>
              <a:rPr lang="zh-CN" altLang="en-US" sz="4000" dirty="0">
                <a:latin typeface="Times New Roman" pitchFamily="18" charset="0"/>
                <a:ea typeface="DFKai-SB" pitchFamily="65" charset="-120"/>
                <a:cs typeface="Times New Roman" pitchFamily="18" charset="0"/>
              </a:rPr>
              <a:t>永青已被列入该</a:t>
            </a:r>
            <a:r>
              <a:rPr lang="zh-CN" altLang="en-US" sz="4000" dirty="0" smtClean="0">
                <a:latin typeface="Times New Roman" pitchFamily="18" charset="0"/>
                <a:ea typeface="DFKai-SB" pitchFamily="65" charset="-120"/>
                <a:cs typeface="Times New Roman" pitchFamily="18" charset="0"/>
              </a:rPr>
              <a:t>县人</a:t>
            </a:r>
            <a:r>
              <a:rPr lang="zh-CN" altLang="en-US" sz="4000" dirty="0">
                <a:latin typeface="Times New Roman" pitchFamily="18" charset="0"/>
                <a:ea typeface="DFKai-SB" pitchFamily="65" charset="-120"/>
                <a:cs typeface="Times New Roman" pitchFamily="18" charset="0"/>
              </a:rPr>
              <a:t>民烈</a:t>
            </a:r>
            <a:r>
              <a:rPr lang="zh-CN" altLang="en-US" sz="4000" dirty="0" smtClean="0">
                <a:latin typeface="Times New Roman" pitchFamily="18" charset="0"/>
                <a:ea typeface="DFKai-SB" pitchFamily="65" charset="-120"/>
                <a:cs typeface="Times New Roman" pitchFamily="18" charset="0"/>
              </a:rPr>
              <a:t>士名单</a:t>
            </a:r>
            <a:endParaRPr lang="en-US" altLang="zh-CN" sz="40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000" dirty="0" smtClean="0">
                <a:latin typeface="Times New Roman" pitchFamily="18" charset="0"/>
                <a:ea typeface="DFKai-SB" pitchFamily="65" charset="-120"/>
                <a:cs typeface="Times New Roman" pitchFamily="18" charset="0"/>
              </a:rPr>
              <a:t>河曲县要为</a:t>
            </a:r>
            <a:r>
              <a:rPr lang="zh-CN" altLang="en-US" sz="4000" dirty="0">
                <a:latin typeface="Times New Roman" pitchFamily="18" charset="0"/>
                <a:ea typeface="DFKai-SB" pitchFamily="65" charset="-120"/>
                <a:cs typeface="Times New Roman" pitchFamily="18" charset="0"/>
              </a:rPr>
              <a:t>他竖</a:t>
            </a:r>
            <a:r>
              <a:rPr lang="zh-CN" altLang="en-US" sz="4000" dirty="0" smtClean="0">
                <a:latin typeface="Times New Roman" pitchFamily="18" charset="0"/>
                <a:ea typeface="DFKai-SB" pitchFamily="65" charset="-120"/>
                <a:cs typeface="Times New Roman" pitchFamily="18" charset="0"/>
              </a:rPr>
              <a:t>立纪</a:t>
            </a:r>
            <a:r>
              <a:rPr lang="zh-CN" altLang="en-US" sz="4000" dirty="0">
                <a:latin typeface="Times New Roman" pitchFamily="18" charset="0"/>
                <a:ea typeface="DFKai-SB" pitchFamily="65" charset="-120"/>
                <a:cs typeface="Times New Roman" pitchFamily="18" charset="0"/>
              </a:rPr>
              <a:t>念</a:t>
            </a:r>
            <a:r>
              <a:rPr lang="zh-CN" altLang="en-US" sz="4000" dirty="0" smtClean="0">
                <a:latin typeface="Times New Roman" pitchFamily="18" charset="0"/>
                <a:ea typeface="DFKai-SB" pitchFamily="65" charset="-120"/>
                <a:cs typeface="Times New Roman" pitchFamily="18" charset="0"/>
              </a:rPr>
              <a:t>碑</a:t>
            </a:r>
            <a:r>
              <a:rPr lang="en-US" altLang="zh-CN" sz="4000" dirty="0" smtClean="0">
                <a:latin typeface="Times New Roman" pitchFamily="18" charset="0"/>
                <a:ea typeface="DFKai-SB" pitchFamily="65" charset="-120"/>
                <a:cs typeface="Times New Roman" pitchFamily="18" charset="0"/>
              </a:rPr>
              <a:t>;</a:t>
            </a:r>
            <a:r>
              <a:rPr lang="zh-CN" altLang="en-US" sz="4000" dirty="0" smtClean="0">
                <a:latin typeface="Times New Roman" pitchFamily="18" charset="0"/>
                <a:ea typeface="DFKai-SB" pitchFamily="65" charset="-120"/>
                <a:cs typeface="Times New Roman" pitchFamily="18" charset="0"/>
              </a:rPr>
              <a:t> 碑</a:t>
            </a:r>
            <a:r>
              <a:rPr lang="zh-CN" altLang="en-US" sz="4000" dirty="0">
                <a:latin typeface="Times New Roman" pitchFamily="18" charset="0"/>
                <a:ea typeface="DFKai-SB" pitchFamily="65" charset="-120"/>
                <a:cs typeface="Times New Roman" pitchFamily="18" charset="0"/>
              </a:rPr>
              <a:t>上铭刻叶永青事</a:t>
            </a:r>
            <a:r>
              <a:rPr lang="zh-CN" altLang="en-US" sz="4000" dirty="0" smtClean="0">
                <a:latin typeface="Times New Roman" pitchFamily="18" charset="0"/>
                <a:ea typeface="DFKai-SB" pitchFamily="65" charset="-120"/>
                <a:cs typeface="Times New Roman" pitchFamily="18" charset="0"/>
              </a:rPr>
              <a:t>迹</a:t>
            </a:r>
            <a:r>
              <a:rPr lang="en-US" altLang="zh-CN" sz="4000" dirty="0" smtClean="0">
                <a:latin typeface="Times New Roman" pitchFamily="18" charset="0"/>
                <a:ea typeface="DFKai-SB" pitchFamily="65" charset="-120"/>
                <a:cs typeface="Times New Roman" pitchFamily="18" charset="0"/>
              </a:rPr>
              <a:t>;</a:t>
            </a:r>
            <a:r>
              <a:rPr lang="zh-CN" altLang="en-US" sz="4000" dirty="0" smtClean="0">
                <a:latin typeface="Times New Roman" pitchFamily="18" charset="0"/>
                <a:ea typeface="DFKai-SB" pitchFamily="65" charset="-120"/>
                <a:cs typeface="Times New Roman" pitchFamily="18" charset="0"/>
              </a:rPr>
              <a:t> 邀请家人参加揭幕典礼</a:t>
            </a:r>
            <a:endParaRPr lang="en-US" altLang="zh-CN" sz="40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en-US" altLang="zh-CN" sz="4000" dirty="0" smtClean="0">
                <a:latin typeface="Times New Roman" pitchFamily="18" charset="0"/>
                <a:ea typeface="DFKai-SB" pitchFamily="65" charset="-120"/>
                <a:cs typeface="Times New Roman" pitchFamily="18" charset="0"/>
              </a:rPr>
              <a:t>1990/8</a:t>
            </a:r>
            <a:r>
              <a:rPr lang="zh-CN" altLang="en-US" sz="4000" dirty="0" smtClean="0">
                <a:latin typeface="Times New Roman" pitchFamily="18" charset="0"/>
                <a:ea typeface="DFKai-SB" pitchFamily="65" charset="-120"/>
                <a:cs typeface="Times New Roman" pitchFamily="18" charset="0"/>
              </a:rPr>
              <a:t>月</a:t>
            </a:r>
            <a:r>
              <a:rPr lang="en-US" altLang="zh-CN" sz="4000" dirty="0" smtClean="0">
                <a:latin typeface="Times New Roman" pitchFamily="18" charset="0"/>
                <a:ea typeface="DFKai-SB" pitchFamily="65" charset="-120"/>
                <a:cs typeface="Times New Roman" pitchFamily="18" charset="0"/>
              </a:rPr>
              <a:t>:</a:t>
            </a:r>
            <a:r>
              <a:rPr lang="zh-CN" altLang="en-US" sz="4000" dirty="0" smtClean="0">
                <a:latin typeface="Times New Roman" pitchFamily="18" charset="0"/>
                <a:ea typeface="DFKai-SB" pitchFamily="65" charset="-120"/>
                <a:cs typeface="Times New Roman" pitchFamily="18" charset="0"/>
              </a:rPr>
              <a:t>去世</a:t>
            </a:r>
            <a:r>
              <a:rPr lang="en-US" altLang="zh-CN" sz="4000" dirty="0" smtClean="0">
                <a:latin typeface="Times New Roman" pitchFamily="18" charset="0"/>
                <a:ea typeface="DFKai-SB" pitchFamily="65" charset="-120"/>
                <a:cs typeface="Times New Roman" pitchFamily="18" charset="0"/>
              </a:rPr>
              <a:t>50</a:t>
            </a:r>
            <a:r>
              <a:rPr lang="zh-CN" altLang="en-US" sz="4000" dirty="0" smtClean="0">
                <a:latin typeface="Times New Roman" pitchFamily="18" charset="0"/>
                <a:ea typeface="DFKai-SB" pitchFamily="65" charset="-120"/>
                <a:cs typeface="Times New Roman" pitchFamily="18" charset="0"/>
              </a:rPr>
              <a:t>周年</a:t>
            </a:r>
            <a:r>
              <a:rPr lang="en-US" altLang="zh-CN" sz="4000" dirty="0" smtClean="0">
                <a:latin typeface="Times New Roman" pitchFamily="18" charset="0"/>
                <a:ea typeface="DFKai-SB" pitchFamily="65" charset="-120"/>
                <a:cs typeface="Times New Roman" pitchFamily="18" charset="0"/>
              </a:rPr>
              <a:t>:</a:t>
            </a:r>
            <a:r>
              <a:rPr lang="zh-CN" altLang="en-US" sz="4000" dirty="0" smtClean="0">
                <a:latin typeface="Times New Roman" pitchFamily="18" charset="0"/>
                <a:ea typeface="DFKai-SB" pitchFamily="65" charset="-120"/>
                <a:cs typeface="Times New Roman" pitchFamily="18" charset="0"/>
              </a:rPr>
              <a:t>纪</a:t>
            </a:r>
            <a:r>
              <a:rPr lang="zh-CN" altLang="en-US" sz="4000" dirty="0">
                <a:latin typeface="Times New Roman" pitchFamily="18" charset="0"/>
                <a:ea typeface="DFKai-SB" pitchFamily="65" charset="-120"/>
                <a:cs typeface="Times New Roman" pitchFamily="18" charset="0"/>
              </a:rPr>
              <a:t>念碑揭</a:t>
            </a:r>
            <a:r>
              <a:rPr lang="zh-CN" altLang="en-US" sz="4000" dirty="0" smtClean="0">
                <a:latin typeface="Times New Roman" pitchFamily="18" charset="0"/>
                <a:ea typeface="DFKai-SB" pitchFamily="65" charset="-120"/>
                <a:cs typeface="Times New Roman" pitchFamily="18" charset="0"/>
              </a:rPr>
              <a:t>幕</a:t>
            </a:r>
            <a:endParaRPr lang="en-US" altLang="zh-CN" sz="40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000" dirty="0">
                <a:latin typeface="Times New Roman" pitchFamily="18" charset="0"/>
                <a:ea typeface="DFKai-SB" pitchFamily="65" charset="-120"/>
                <a:cs typeface="Times New Roman" pitchFamily="18" charset="0"/>
              </a:rPr>
              <a:t>家人在河曲县设立山西永青咨</a:t>
            </a:r>
            <a:r>
              <a:rPr lang="zh-CN" altLang="en-US" sz="4000" dirty="0" smtClean="0">
                <a:latin typeface="Times New Roman" pitchFamily="18" charset="0"/>
                <a:ea typeface="DFKai-SB" pitchFamily="65" charset="-120"/>
                <a:cs typeface="Times New Roman" pitchFamily="18" charset="0"/>
              </a:rPr>
              <a:t>询中</a:t>
            </a:r>
            <a:r>
              <a:rPr lang="zh-CN" altLang="en-US" sz="4000" dirty="0">
                <a:latin typeface="Times New Roman" pitchFamily="18" charset="0"/>
                <a:ea typeface="DFKai-SB" pitchFamily="65" charset="-120"/>
                <a:cs typeface="Times New Roman" pitchFamily="18" charset="0"/>
              </a:rPr>
              <a:t>心</a:t>
            </a:r>
            <a:endParaRPr lang="en-US" altLang="zh-CN" sz="4000" dirty="0">
              <a:latin typeface="Times New Roman" pitchFamily="18" charset="0"/>
              <a:ea typeface="宋体" pitchFamily="2" charset="-122"/>
              <a:cs typeface="Times New Roman" pitchFamily="18" charset="0"/>
            </a:endParaRPr>
          </a:p>
        </p:txBody>
      </p:sp>
      <p:pic>
        <p:nvPicPr>
          <p:cNvPr id="4" name="Picture 3" descr="C:\Users\lkghsu\Pictures\Peter Torjesen 叶永青_5_jpg.png"/>
          <p:cNvPicPr/>
          <p:nvPr/>
        </p:nvPicPr>
        <p:blipFill>
          <a:blip r:embed="rId3">
            <a:extLst>
              <a:ext uri="{28A0092B-C50C-407E-A947-70E740481C1C}">
                <a14:useLocalDpi xmlns:a14="http://schemas.microsoft.com/office/drawing/2010/main" val="0"/>
              </a:ext>
            </a:extLst>
          </a:blip>
          <a:srcRect/>
          <a:stretch>
            <a:fillRect/>
          </a:stretch>
        </p:blipFill>
        <p:spPr bwMode="auto">
          <a:xfrm>
            <a:off x="0" y="3810000"/>
            <a:ext cx="2057400" cy="3049292"/>
          </a:xfrm>
          <a:prstGeom prst="rect">
            <a:avLst/>
          </a:prstGeom>
          <a:noFill/>
          <a:ln>
            <a:noFill/>
          </a:ln>
        </p:spPr>
      </p:pic>
      <p:pic>
        <p:nvPicPr>
          <p:cNvPr id="5" name="Picture 4" descr="C:\Users\lkghsu\Pictures\Peter Torjesen 叶永青_4_jpg.png"/>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810000"/>
            <a:ext cx="2286000" cy="3049292"/>
          </a:xfrm>
          <a:prstGeom prst="rect">
            <a:avLst/>
          </a:prstGeom>
          <a:noFill/>
          <a:ln>
            <a:noFill/>
          </a:ln>
        </p:spPr>
      </p:pic>
      <p:pic>
        <p:nvPicPr>
          <p:cNvPr id="6" name="Picture 5" descr="C:\Users\lkghsu\Pictures\Peter Torjesen 叶永青_3.jpg"/>
          <p:cNvPicPr/>
          <p:nvPr/>
        </p:nvPicPr>
        <p:blipFill>
          <a:blip r:embed="rId5">
            <a:extLst>
              <a:ext uri="{28A0092B-C50C-407E-A947-70E740481C1C}">
                <a14:useLocalDpi xmlns:a14="http://schemas.microsoft.com/office/drawing/2010/main" val="0"/>
              </a:ext>
            </a:extLst>
          </a:blip>
          <a:srcRect/>
          <a:stretch>
            <a:fillRect/>
          </a:stretch>
        </p:blipFill>
        <p:spPr bwMode="auto">
          <a:xfrm>
            <a:off x="4376980" y="3810000"/>
            <a:ext cx="2404820" cy="3048000"/>
          </a:xfrm>
          <a:prstGeom prst="rect">
            <a:avLst/>
          </a:prstGeom>
          <a:noFill/>
          <a:ln>
            <a:noFill/>
          </a:ln>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3810000"/>
            <a:ext cx="2667000" cy="3005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228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382066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959187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250579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381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约瑟</a:t>
            </a:r>
            <a:r>
              <a:rPr lang="zh-CN" altLang="en-US" sz="4800" dirty="0">
                <a:solidFill>
                  <a:srgbClr val="FFFF00"/>
                </a:solidFill>
                <a:latin typeface="DFKai-SB" pitchFamily="65" charset="-120"/>
                <a:ea typeface="DFKai-SB" pitchFamily="65" charset="-120"/>
              </a:rPr>
              <a:t>的社会政</a:t>
            </a:r>
            <a:r>
              <a:rPr lang="zh-CN" altLang="en-US" sz="4800" dirty="0" smtClean="0">
                <a:solidFill>
                  <a:srgbClr val="FFFF00"/>
                </a:solidFill>
                <a:latin typeface="DFKai-SB" pitchFamily="65" charset="-120"/>
                <a:ea typeface="DFKai-SB" pitchFamily="65" charset="-120"/>
              </a:rPr>
              <a:t>策</a:t>
            </a:r>
            <a:r>
              <a:rPr lang="en-US" altLang="zh-CN" sz="4800" dirty="0" smtClean="0">
                <a:solidFill>
                  <a:srgbClr val="FFFF00"/>
                </a:solidFill>
                <a:latin typeface="DFKai-SB" pitchFamily="65" charset="-120"/>
                <a:ea typeface="DFKai-SB" pitchFamily="65" charset="-120"/>
              </a:rPr>
              <a:t>:</a:t>
            </a:r>
            <a:r>
              <a:rPr lang="zh-CN" altLang="en-US" sz="4800" dirty="0" smtClean="0">
                <a:solidFill>
                  <a:srgbClr val="FFFF00"/>
                </a:solidFill>
                <a:latin typeface="DFKai-SB" pitchFamily="65" charset="-120"/>
                <a:ea typeface="DFKai-SB" pitchFamily="65" charset="-120"/>
              </a:rPr>
              <a:t>创</a:t>
            </a:r>
            <a:r>
              <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rPr>
              <a:t>47:13-26</a:t>
            </a:r>
          </a:p>
        </p:txBody>
      </p:sp>
      <p:sp>
        <p:nvSpPr>
          <p:cNvPr id="3" name="Content Placeholder 2"/>
          <p:cNvSpPr>
            <a:spLocks noGrp="1"/>
          </p:cNvSpPr>
          <p:nvPr>
            <p:ph idx="4294967295"/>
          </p:nvPr>
        </p:nvSpPr>
        <p:spPr>
          <a:xfrm>
            <a:off x="-457200" y="533400"/>
            <a:ext cx="9677400" cy="6553200"/>
          </a:xfrm>
        </p:spPr>
        <p:txBody>
          <a:bodyPr>
            <a:normAutofit fontScale="92500" lnSpcReduction="20000"/>
          </a:bodyPr>
          <a:lstStyle/>
          <a:p>
            <a:pPr>
              <a:lnSpc>
                <a:spcPct val="90000"/>
              </a:lnSpc>
              <a:buBlip>
                <a:blip r:embed="rId3"/>
              </a:buBlip>
              <a:defRPr/>
            </a:pPr>
            <a:r>
              <a:rPr lang="zh-CN" altLang="en-US" sz="4400" dirty="0" smtClean="0">
                <a:solidFill>
                  <a:srgbClr val="FFFF00"/>
                </a:solidFill>
                <a:latin typeface="Times New Roman" pitchFamily="18" charset="0"/>
                <a:ea typeface="DFKai-SB" pitchFamily="65" charset="-120"/>
                <a:cs typeface="Times New Roman" pitchFamily="18" charset="0"/>
              </a:rPr>
              <a:t>那时</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遍</a:t>
            </a:r>
            <a:r>
              <a:rPr lang="zh-CN" altLang="en-US" sz="4400" dirty="0">
                <a:solidFill>
                  <a:srgbClr val="FFFF00"/>
                </a:solidFill>
                <a:latin typeface="Times New Roman" pitchFamily="18" charset="0"/>
                <a:ea typeface="DFKai-SB" pitchFamily="65" charset="-120"/>
                <a:cs typeface="Times New Roman" pitchFamily="18" charset="0"/>
              </a:rPr>
              <a:t>地都没有粮</a:t>
            </a:r>
            <a:r>
              <a:rPr lang="zh-CN" altLang="en-US" sz="4400" dirty="0" smtClean="0">
                <a:solidFill>
                  <a:srgbClr val="FFFF00"/>
                </a:solidFill>
                <a:latin typeface="Times New Roman" pitchFamily="18" charset="0"/>
                <a:ea typeface="DFKai-SB" pitchFamily="65" charset="-120"/>
                <a:cs typeface="Times New Roman" pitchFamily="18" charset="0"/>
              </a:rPr>
              <a:t>食</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因</a:t>
            </a:r>
            <a:r>
              <a:rPr lang="zh-CN" altLang="en-US" sz="4400" dirty="0">
                <a:solidFill>
                  <a:srgbClr val="FFFF00"/>
                </a:solidFill>
                <a:latin typeface="Times New Roman" pitchFamily="18" charset="0"/>
                <a:ea typeface="DFKai-SB" pitchFamily="65" charset="-120"/>
                <a:cs typeface="Times New Roman" pitchFamily="18" charset="0"/>
              </a:rPr>
              <a:t>为饥荒非常严</a:t>
            </a:r>
            <a:r>
              <a:rPr lang="zh-CN" altLang="en-US" sz="4400" dirty="0" smtClean="0">
                <a:solidFill>
                  <a:srgbClr val="FFFF00"/>
                </a:solidFill>
                <a:latin typeface="Times New Roman" pitchFamily="18" charset="0"/>
                <a:ea typeface="DFKai-SB" pitchFamily="65" charset="-120"/>
                <a:cs typeface="Times New Roman" pitchFamily="18" charset="0"/>
              </a:rPr>
              <a:t>重</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埃</a:t>
            </a:r>
            <a:r>
              <a:rPr lang="zh-CN" altLang="en-US" sz="4400" dirty="0">
                <a:solidFill>
                  <a:srgbClr val="FFFF00"/>
                </a:solidFill>
                <a:latin typeface="Times New Roman" pitchFamily="18" charset="0"/>
                <a:ea typeface="DFKai-SB" pitchFamily="65" charset="-120"/>
                <a:cs typeface="Times New Roman" pitchFamily="18" charset="0"/>
              </a:rPr>
              <a:t>及地和迦南地的</a:t>
            </a:r>
            <a:r>
              <a:rPr lang="zh-CN" altLang="en-US" sz="4400" dirty="0" smtClean="0">
                <a:solidFill>
                  <a:srgbClr val="FFFF00"/>
                </a:solidFill>
                <a:latin typeface="Times New Roman" pitchFamily="18" charset="0"/>
                <a:ea typeface="DFKai-SB" pitchFamily="65" charset="-120"/>
                <a:cs typeface="Times New Roman" pitchFamily="18" charset="0"/>
              </a:rPr>
              <a:t>人</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因</a:t>
            </a:r>
            <a:r>
              <a:rPr lang="zh-CN" altLang="en-US" sz="4400" dirty="0">
                <a:solidFill>
                  <a:srgbClr val="FFFF00"/>
                </a:solidFill>
                <a:latin typeface="Times New Roman" pitchFamily="18" charset="0"/>
                <a:ea typeface="DFKai-SB" pitchFamily="65" charset="-120"/>
                <a:cs typeface="Times New Roman" pitchFamily="18" charset="0"/>
              </a:rPr>
              <a:t>为饥荒的缘故都饿昏</a:t>
            </a:r>
            <a:r>
              <a:rPr lang="zh-CN" altLang="en-US" sz="4400" dirty="0" smtClean="0">
                <a:solidFill>
                  <a:srgbClr val="FFFF00"/>
                </a:solidFill>
                <a:latin typeface="Times New Roman" pitchFamily="18" charset="0"/>
                <a:ea typeface="DFKai-SB" pitchFamily="65" charset="-120"/>
                <a:cs typeface="Times New Roman" pitchFamily="18" charset="0"/>
              </a:rPr>
              <a:t>了</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约</a:t>
            </a:r>
            <a:r>
              <a:rPr lang="zh-CN" altLang="en-US" sz="4400" dirty="0">
                <a:solidFill>
                  <a:srgbClr val="FFFF00"/>
                </a:solidFill>
                <a:latin typeface="Times New Roman" pitchFamily="18" charset="0"/>
                <a:ea typeface="DFKai-SB" pitchFamily="65" charset="-120"/>
                <a:cs typeface="Times New Roman" pitchFamily="18" charset="0"/>
              </a:rPr>
              <a:t>瑟收集了埃及地和迦南地众人所</a:t>
            </a:r>
            <a:r>
              <a:rPr lang="zh-CN" altLang="en-US" sz="4400" dirty="0" smtClean="0">
                <a:solidFill>
                  <a:srgbClr val="FFFF00"/>
                </a:solidFill>
                <a:latin typeface="Times New Roman" pitchFamily="18" charset="0"/>
                <a:ea typeface="DFKai-SB" pitchFamily="65" charset="-120"/>
                <a:cs typeface="Times New Roman" pitchFamily="18" charset="0"/>
              </a:rPr>
              <a:t>有买</a:t>
            </a:r>
            <a:r>
              <a:rPr lang="zh-CN" altLang="en-US" sz="4400" dirty="0">
                <a:solidFill>
                  <a:srgbClr val="FFFF00"/>
                </a:solidFill>
                <a:latin typeface="Times New Roman" pitchFamily="18" charset="0"/>
                <a:ea typeface="DFKai-SB" pitchFamily="65" charset="-120"/>
                <a:cs typeface="Times New Roman" pitchFamily="18" charset="0"/>
              </a:rPr>
              <a:t>粮的的银</a:t>
            </a:r>
            <a:r>
              <a:rPr lang="zh-CN" altLang="en-US" sz="4400" dirty="0" smtClean="0">
                <a:solidFill>
                  <a:srgbClr val="FFFF00"/>
                </a:solidFill>
                <a:latin typeface="Times New Roman" pitchFamily="18" charset="0"/>
                <a:ea typeface="DFKai-SB" pitchFamily="65" charset="-120"/>
                <a:cs typeface="Times New Roman" pitchFamily="18" charset="0"/>
              </a:rPr>
              <a:t>子</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交</a:t>
            </a:r>
            <a:r>
              <a:rPr lang="zh-CN" altLang="en-US" sz="4400" dirty="0">
                <a:solidFill>
                  <a:srgbClr val="FFFF00"/>
                </a:solidFill>
                <a:latin typeface="Times New Roman" pitchFamily="18" charset="0"/>
                <a:ea typeface="DFKai-SB" pitchFamily="65" charset="-120"/>
                <a:cs typeface="Times New Roman" pitchFamily="18" charset="0"/>
              </a:rPr>
              <a:t>到法老的王宫</a:t>
            </a:r>
            <a:r>
              <a:rPr lang="zh-CN" altLang="en-US" sz="4400" dirty="0" smtClean="0">
                <a:solidFill>
                  <a:srgbClr val="FFFF00"/>
                </a:solidFill>
                <a:latin typeface="Times New Roman" pitchFamily="18" charset="0"/>
                <a:ea typeface="DFKai-SB" pitchFamily="65" charset="-120"/>
                <a:cs typeface="Times New Roman" pitchFamily="18" charset="0"/>
              </a:rPr>
              <a:t>去</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后来</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埃</a:t>
            </a:r>
            <a:r>
              <a:rPr lang="zh-CN" altLang="en-US" sz="4400" dirty="0">
                <a:solidFill>
                  <a:srgbClr val="FFFF00"/>
                </a:solidFill>
                <a:latin typeface="Times New Roman" pitchFamily="18" charset="0"/>
                <a:ea typeface="DFKai-SB" pitchFamily="65" charset="-120"/>
                <a:cs typeface="Times New Roman" pitchFamily="18" charset="0"/>
              </a:rPr>
              <a:t>及地和迦南</a:t>
            </a:r>
            <a:r>
              <a:rPr lang="zh-CN" altLang="en-US" sz="4400" dirty="0" smtClean="0">
                <a:solidFill>
                  <a:srgbClr val="FFFF00"/>
                </a:solidFill>
                <a:latin typeface="Times New Roman" pitchFamily="18" charset="0"/>
                <a:ea typeface="DFKai-SB" pitchFamily="65" charset="-120"/>
                <a:cs typeface="Times New Roman" pitchFamily="18" charset="0"/>
              </a:rPr>
              <a:t>地</a:t>
            </a:r>
            <a:r>
              <a:rPr lang="zh-CN" altLang="en-US" sz="4400" dirty="0">
                <a:solidFill>
                  <a:srgbClr val="FFFF00"/>
                </a:solidFill>
                <a:latin typeface="Times New Roman" pitchFamily="18" charset="0"/>
                <a:ea typeface="DFKai-SB" pitchFamily="65" charset="-120"/>
                <a:cs typeface="Times New Roman" pitchFamily="18" charset="0"/>
              </a:rPr>
              <a:t>人</a:t>
            </a:r>
            <a:r>
              <a:rPr lang="zh-CN" altLang="en-US" sz="4400" dirty="0" smtClean="0">
                <a:solidFill>
                  <a:srgbClr val="FFFF00"/>
                </a:solidFill>
                <a:latin typeface="Times New Roman" pitchFamily="18" charset="0"/>
                <a:ea typeface="DFKai-SB" pitchFamily="65" charset="-120"/>
                <a:cs typeface="Times New Roman" pitchFamily="18" charset="0"/>
              </a:rPr>
              <a:t>的</a:t>
            </a:r>
            <a:r>
              <a:rPr lang="zh-CN" altLang="en-US" sz="4400" dirty="0">
                <a:solidFill>
                  <a:srgbClr val="FFFF00"/>
                </a:solidFill>
                <a:latin typeface="Times New Roman" pitchFamily="18" charset="0"/>
                <a:ea typeface="DFKai-SB" pitchFamily="65" charset="-120"/>
                <a:cs typeface="Times New Roman" pitchFamily="18" charset="0"/>
              </a:rPr>
              <a:t>银子都用尽</a:t>
            </a:r>
            <a:r>
              <a:rPr lang="zh-CN" altLang="en-US" sz="4400" dirty="0" smtClean="0">
                <a:solidFill>
                  <a:srgbClr val="FFFF00"/>
                </a:solidFill>
                <a:latin typeface="Times New Roman" pitchFamily="18" charset="0"/>
                <a:ea typeface="DFKai-SB" pitchFamily="65" charset="-120"/>
                <a:cs typeface="Times New Roman" pitchFamily="18" charset="0"/>
              </a:rPr>
              <a:t>了</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他们就</a:t>
            </a:r>
            <a:r>
              <a:rPr lang="zh-CN" altLang="en-US" sz="4400" dirty="0">
                <a:solidFill>
                  <a:srgbClr val="FFFF00"/>
                </a:solidFill>
                <a:latin typeface="Times New Roman" pitchFamily="18" charset="0"/>
                <a:ea typeface="DFKai-SB" pitchFamily="65" charset="-120"/>
                <a:cs typeface="Times New Roman" pitchFamily="18" charset="0"/>
              </a:rPr>
              <a:t>来到约瑟那</a:t>
            </a:r>
            <a:r>
              <a:rPr lang="zh-CN" altLang="en-US" sz="4400" dirty="0" smtClean="0">
                <a:solidFill>
                  <a:srgbClr val="FFFF00"/>
                </a:solidFill>
                <a:latin typeface="Times New Roman" pitchFamily="18" charset="0"/>
                <a:ea typeface="DFKai-SB" pitchFamily="65" charset="-120"/>
                <a:cs typeface="Times New Roman" pitchFamily="18" charset="0"/>
              </a:rPr>
              <a:t>里</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说</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银</a:t>
            </a:r>
            <a:r>
              <a:rPr lang="zh-CN" altLang="en-US" sz="4400" dirty="0">
                <a:solidFill>
                  <a:srgbClr val="FFFF00"/>
                </a:solidFill>
                <a:latin typeface="Times New Roman" pitchFamily="18" charset="0"/>
                <a:ea typeface="DFKai-SB" pitchFamily="65" charset="-120"/>
                <a:cs typeface="Times New Roman" pitchFamily="18" charset="0"/>
              </a:rPr>
              <a:t>子已用完</a:t>
            </a:r>
            <a:r>
              <a:rPr lang="zh-CN" altLang="en-US" sz="4400" dirty="0" smtClean="0">
                <a:solidFill>
                  <a:srgbClr val="FFFF00"/>
                </a:solidFill>
                <a:latin typeface="Times New Roman" pitchFamily="18" charset="0"/>
                <a:ea typeface="DFKai-SB" pitchFamily="65" charset="-120"/>
                <a:cs typeface="Times New Roman" pitchFamily="18" charset="0"/>
              </a:rPr>
              <a:t>了</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求</a:t>
            </a:r>
            <a:r>
              <a:rPr lang="zh-CN" altLang="en-US" sz="4400" dirty="0">
                <a:solidFill>
                  <a:srgbClr val="FFFF00"/>
                </a:solidFill>
                <a:latin typeface="Times New Roman" pitchFamily="18" charset="0"/>
                <a:ea typeface="DFKai-SB" pitchFamily="65" charset="-120"/>
                <a:cs typeface="Times New Roman" pitchFamily="18" charset="0"/>
              </a:rPr>
              <a:t>你给我们粮食</a:t>
            </a:r>
            <a:r>
              <a:rPr lang="zh-CN" altLang="en-US" sz="4400" dirty="0" smtClean="0">
                <a:solidFill>
                  <a:srgbClr val="FFFF00"/>
                </a:solidFill>
                <a:latin typeface="Times New Roman" pitchFamily="18" charset="0"/>
                <a:ea typeface="DFKai-SB" pitchFamily="65" charset="-120"/>
                <a:cs typeface="Times New Roman" pitchFamily="18" charset="0"/>
              </a:rPr>
              <a:t>吧</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我</a:t>
            </a:r>
            <a:r>
              <a:rPr lang="zh-CN" altLang="en-US" sz="4400" dirty="0">
                <a:solidFill>
                  <a:srgbClr val="FFFF00"/>
                </a:solidFill>
                <a:latin typeface="Times New Roman" pitchFamily="18" charset="0"/>
                <a:ea typeface="DFKai-SB" pitchFamily="65" charset="-120"/>
                <a:cs typeface="Times New Roman" pitchFamily="18" charset="0"/>
              </a:rPr>
              <a:t>们为什么要饿死在你面前</a:t>
            </a:r>
            <a:r>
              <a:rPr lang="zh-CN" altLang="en-US" sz="4400" dirty="0" smtClean="0">
                <a:solidFill>
                  <a:srgbClr val="FFFF00"/>
                </a:solidFill>
                <a:latin typeface="Times New Roman" pitchFamily="18" charset="0"/>
                <a:ea typeface="DFKai-SB" pitchFamily="65" charset="-120"/>
                <a:cs typeface="Times New Roman" pitchFamily="18" charset="0"/>
              </a:rPr>
              <a:t>呢</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约</a:t>
            </a:r>
            <a:r>
              <a:rPr lang="zh-CN" altLang="en-US" sz="4400" dirty="0">
                <a:solidFill>
                  <a:srgbClr val="FFFF00"/>
                </a:solidFill>
                <a:latin typeface="Times New Roman" pitchFamily="18" charset="0"/>
                <a:ea typeface="DFKai-SB" pitchFamily="65" charset="-120"/>
                <a:cs typeface="Times New Roman" pitchFamily="18" charset="0"/>
              </a:rPr>
              <a:t>瑟回</a:t>
            </a:r>
            <a:r>
              <a:rPr lang="zh-CN" altLang="en-US" sz="4400" dirty="0" smtClean="0">
                <a:solidFill>
                  <a:srgbClr val="FFFF00"/>
                </a:solidFill>
                <a:latin typeface="Times New Roman" pitchFamily="18" charset="0"/>
                <a:ea typeface="DFKai-SB" pitchFamily="65" charset="-120"/>
                <a:cs typeface="Times New Roman" pitchFamily="18" charset="0"/>
              </a:rPr>
              <a:t>答</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如</a:t>
            </a:r>
            <a:r>
              <a:rPr lang="zh-CN" altLang="en-US" sz="4400" dirty="0">
                <a:solidFill>
                  <a:srgbClr val="FFFF00"/>
                </a:solidFill>
                <a:latin typeface="Times New Roman" pitchFamily="18" charset="0"/>
                <a:ea typeface="DFKai-SB" pitchFamily="65" charset="-120"/>
                <a:cs typeface="Times New Roman" pitchFamily="18" charset="0"/>
              </a:rPr>
              <a:t>果银子用完</a:t>
            </a:r>
            <a:r>
              <a:rPr lang="zh-CN" altLang="en-US" sz="4400" dirty="0" smtClean="0">
                <a:solidFill>
                  <a:srgbClr val="FFFF00"/>
                </a:solidFill>
                <a:latin typeface="Times New Roman" pitchFamily="18" charset="0"/>
                <a:ea typeface="DFKai-SB" pitchFamily="65" charset="-120"/>
                <a:cs typeface="Times New Roman" pitchFamily="18" charset="0"/>
              </a:rPr>
              <a:t>了</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可</a:t>
            </a:r>
            <a:r>
              <a:rPr lang="zh-CN" altLang="en-US" sz="4400" dirty="0">
                <a:solidFill>
                  <a:srgbClr val="FFFF00"/>
                </a:solidFill>
                <a:latin typeface="Times New Roman" pitchFamily="18" charset="0"/>
                <a:ea typeface="DFKai-SB" pitchFamily="65" charset="-120"/>
                <a:cs typeface="Times New Roman" pitchFamily="18" charset="0"/>
              </a:rPr>
              <a:t>以把你们的牲畜给</a:t>
            </a:r>
            <a:r>
              <a:rPr lang="zh-CN" altLang="en-US" sz="4400" dirty="0" smtClean="0">
                <a:solidFill>
                  <a:srgbClr val="FFFF00"/>
                </a:solidFill>
                <a:latin typeface="Times New Roman" pitchFamily="18" charset="0"/>
                <a:ea typeface="DFKai-SB" pitchFamily="65" charset="-120"/>
                <a:cs typeface="Times New Roman" pitchFamily="18" charset="0"/>
              </a:rPr>
              <a:t>我</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我</a:t>
            </a:r>
            <a:r>
              <a:rPr lang="zh-CN" altLang="en-US" sz="4400" dirty="0">
                <a:solidFill>
                  <a:srgbClr val="FFFF00"/>
                </a:solidFill>
                <a:latin typeface="Times New Roman" pitchFamily="18" charset="0"/>
                <a:ea typeface="DFKai-SB" pitchFamily="65" charset="-120"/>
                <a:cs typeface="Times New Roman" pitchFamily="18" charset="0"/>
              </a:rPr>
              <a:t>就把粮食给你</a:t>
            </a:r>
            <a:r>
              <a:rPr lang="zh-CN" altLang="en-US" sz="4400" dirty="0" smtClean="0">
                <a:solidFill>
                  <a:srgbClr val="FFFF00"/>
                </a:solidFill>
                <a:latin typeface="Times New Roman" pitchFamily="18" charset="0"/>
                <a:ea typeface="DFKai-SB" pitchFamily="65" charset="-120"/>
                <a:cs typeface="Times New Roman" pitchFamily="18" charset="0"/>
              </a:rPr>
              <a:t>们</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于是</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约</a:t>
            </a:r>
            <a:r>
              <a:rPr lang="zh-CN" altLang="en-US" sz="4400" dirty="0">
                <a:solidFill>
                  <a:srgbClr val="FFFF00"/>
                </a:solidFill>
                <a:latin typeface="Times New Roman" pitchFamily="18" charset="0"/>
                <a:ea typeface="DFKai-SB" pitchFamily="65" charset="-120"/>
                <a:cs typeface="Times New Roman" pitchFamily="18" charset="0"/>
              </a:rPr>
              <a:t>瑟就把粮</a:t>
            </a:r>
            <a:r>
              <a:rPr lang="zh-CN" altLang="en-US" sz="4400" dirty="0" smtClean="0">
                <a:solidFill>
                  <a:srgbClr val="FFFF00"/>
                </a:solidFill>
                <a:latin typeface="Times New Roman" pitchFamily="18" charset="0"/>
                <a:ea typeface="DFKai-SB" pitchFamily="65" charset="-120"/>
                <a:cs typeface="Times New Roman" pitchFamily="18" charset="0"/>
              </a:rPr>
              <a:t>食交</a:t>
            </a:r>
            <a:r>
              <a:rPr lang="zh-CN" altLang="en-US" sz="4400" dirty="0">
                <a:solidFill>
                  <a:srgbClr val="FFFF00"/>
                </a:solidFill>
                <a:latin typeface="Times New Roman" pitchFamily="18" charset="0"/>
                <a:ea typeface="DFKai-SB" pitchFamily="65" charset="-120"/>
                <a:cs typeface="Times New Roman" pitchFamily="18" charset="0"/>
              </a:rPr>
              <a:t>换他们的马</a:t>
            </a:r>
            <a:r>
              <a:rPr lang="zh-CN" altLang="en-US" sz="4400" dirty="0" smtClean="0">
                <a:solidFill>
                  <a:srgbClr val="FFFF00"/>
                </a:solidFill>
                <a:latin typeface="Times New Roman" pitchFamily="18" charset="0"/>
                <a:ea typeface="DFKai-SB" pitchFamily="65" charset="-120"/>
                <a:cs typeface="Times New Roman" pitchFamily="18" charset="0"/>
              </a:rPr>
              <a:t>匹</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羊群</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牛</a:t>
            </a:r>
            <a:r>
              <a:rPr lang="zh-CN" altLang="en-US" sz="4400" dirty="0">
                <a:solidFill>
                  <a:srgbClr val="FFFF00"/>
                </a:solidFill>
                <a:latin typeface="Times New Roman" pitchFamily="18" charset="0"/>
                <a:ea typeface="DFKai-SB" pitchFamily="65" charset="-120"/>
                <a:cs typeface="Times New Roman" pitchFamily="18" charset="0"/>
              </a:rPr>
              <a:t>群和</a:t>
            </a:r>
            <a:r>
              <a:rPr lang="zh-CN" altLang="en-US" sz="4400" dirty="0" smtClean="0">
                <a:solidFill>
                  <a:srgbClr val="FFFF00"/>
                </a:solidFill>
                <a:latin typeface="Times New Roman" pitchFamily="18" charset="0"/>
                <a:ea typeface="DFKai-SB" pitchFamily="65" charset="-120"/>
                <a:cs typeface="Times New Roman" pitchFamily="18" charset="0"/>
              </a:rPr>
              <a:t>驴</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第</a:t>
            </a:r>
            <a:r>
              <a:rPr lang="zh-CN" altLang="en-US" sz="4400" dirty="0">
                <a:solidFill>
                  <a:srgbClr val="FFFF00"/>
                </a:solidFill>
                <a:latin typeface="Times New Roman" pitchFamily="18" charset="0"/>
                <a:ea typeface="DFKai-SB" pitchFamily="65" charset="-120"/>
                <a:cs typeface="Times New Roman" pitchFamily="18" charset="0"/>
              </a:rPr>
              <a:t>三</a:t>
            </a:r>
            <a:r>
              <a:rPr lang="zh-CN" altLang="en-US" sz="4400" dirty="0" smtClean="0">
                <a:solidFill>
                  <a:srgbClr val="FFFF00"/>
                </a:solidFill>
                <a:latin typeface="Times New Roman" pitchFamily="18" charset="0"/>
                <a:ea typeface="DFKai-SB" pitchFamily="65" charset="-120"/>
                <a:cs typeface="Times New Roman" pitchFamily="18" charset="0"/>
              </a:rPr>
              <a:t>年</a:t>
            </a:r>
            <a:r>
              <a:rPr lang="zh-CN" altLang="en-US" sz="4400" dirty="0">
                <a:solidFill>
                  <a:srgbClr val="FFFF00"/>
                </a:solidFill>
                <a:latin typeface="Times New Roman" pitchFamily="18" charset="0"/>
                <a:ea typeface="DFKai-SB" pitchFamily="65" charset="-120"/>
                <a:cs typeface="Times New Roman" pitchFamily="18" charset="0"/>
              </a:rPr>
              <a:t>他们又来到约瑟那</a:t>
            </a:r>
            <a:r>
              <a:rPr lang="zh-CN" altLang="en-US" sz="4400" dirty="0" smtClean="0">
                <a:solidFill>
                  <a:srgbClr val="FFFF00"/>
                </a:solidFill>
                <a:latin typeface="Times New Roman" pitchFamily="18" charset="0"/>
                <a:ea typeface="DFKai-SB" pitchFamily="65" charset="-120"/>
                <a:cs typeface="Times New Roman" pitchFamily="18" charset="0"/>
              </a:rPr>
              <a:t>里</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对</a:t>
            </a:r>
            <a:r>
              <a:rPr lang="zh-CN" altLang="en-US" sz="4400" dirty="0">
                <a:solidFill>
                  <a:srgbClr val="FFFF00"/>
                </a:solidFill>
                <a:latin typeface="Times New Roman" pitchFamily="18" charset="0"/>
                <a:ea typeface="DFKai-SB" pitchFamily="65" charset="-120"/>
                <a:cs typeface="Times New Roman" pitchFamily="18" charset="0"/>
              </a:rPr>
              <a:t>他</a:t>
            </a:r>
            <a:r>
              <a:rPr lang="zh-CN" altLang="en-US" sz="4400" dirty="0" smtClean="0">
                <a:solidFill>
                  <a:srgbClr val="FFFF00"/>
                </a:solidFill>
                <a:latin typeface="Times New Roman" pitchFamily="18" charset="0"/>
                <a:ea typeface="DFKai-SB" pitchFamily="65" charset="-120"/>
                <a:cs typeface="Times New Roman" pitchFamily="18" charset="0"/>
              </a:rPr>
              <a:t>说</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我</a:t>
            </a:r>
            <a:r>
              <a:rPr lang="zh-CN" altLang="en-US" sz="4400" dirty="0">
                <a:solidFill>
                  <a:srgbClr val="FFFF00"/>
                </a:solidFill>
                <a:latin typeface="Times New Roman" pitchFamily="18" charset="0"/>
                <a:ea typeface="DFKai-SB" pitchFamily="65" charset="-120"/>
                <a:cs typeface="Times New Roman" pitchFamily="18" charset="0"/>
              </a:rPr>
              <a:t>们的银子都用尽</a:t>
            </a:r>
            <a:r>
              <a:rPr lang="zh-CN" altLang="en-US" sz="4400" dirty="0" smtClean="0">
                <a:solidFill>
                  <a:srgbClr val="FFFF00"/>
                </a:solidFill>
                <a:latin typeface="Times New Roman" pitchFamily="18" charset="0"/>
                <a:ea typeface="DFKai-SB" pitchFamily="65" charset="-120"/>
                <a:cs typeface="Times New Roman" pitchFamily="18" charset="0"/>
              </a:rPr>
              <a:t>了</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牲</a:t>
            </a:r>
            <a:r>
              <a:rPr lang="zh-CN" altLang="en-US" sz="4400" dirty="0">
                <a:solidFill>
                  <a:srgbClr val="FFFF00"/>
                </a:solidFill>
                <a:latin typeface="Times New Roman" pitchFamily="18" charset="0"/>
                <a:ea typeface="DFKai-SB" pitchFamily="65" charset="-120"/>
                <a:cs typeface="Times New Roman" pitchFamily="18" charset="0"/>
              </a:rPr>
              <a:t>畜也归了我</a:t>
            </a:r>
            <a:r>
              <a:rPr lang="zh-CN" altLang="en-US" sz="4400" dirty="0" smtClean="0">
                <a:solidFill>
                  <a:srgbClr val="FFFF00"/>
                </a:solidFill>
                <a:latin typeface="Times New Roman" pitchFamily="18" charset="0"/>
                <a:ea typeface="DFKai-SB" pitchFamily="65" charset="-120"/>
                <a:cs typeface="Times New Roman" pitchFamily="18" charset="0"/>
              </a:rPr>
              <a:t>主</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除</a:t>
            </a:r>
            <a:r>
              <a:rPr lang="zh-CN" altLang="en-US" sz="4400" dirty="0">
                <a:solidFill>
                  <a:srgbClr val="FFFF00"/>
                </a:solidFill>
                <a:latin typeface="Times New Roman" pitchFamily="18" charset="0"/>
                <a:ea typeface="DFKai-SB" pitchFamily="65" charset="-120"/>
                <a:cs typeface="Times New Roman" pitchFamily="18" charset="0"/>
              </a:rPr>
              <a:t>了我们的身体和田地以</a:t>
            </a:r>
            <a:r>
              <a:rPr lang="zh-CN" altLang="en-US" sz="4400" dirty="0" smtClean="0">
                <a:solidFill>
                  <a:srgbClr val="FFFF00"/>
                </a:solidFill>
                <a:latin typeface="Times New Roman" pitchFamily="18" charset="0"/>
                <a:ea typeface="DFKai-SB" pitchFamily="65" charset="-120"/>
                <a:cs typeface="Times New Roman" pitchFamily="18" charset="0"/>
              </a:rPr>
              <a:t>外</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什</a:t>
            </a:r>
            <a:r>
              <a:rPr lang="zh-CN" altLang="en-US" sz="4400" dirty="0">
                <a:solidFill>
                  <a:srgbClr val="FFFF00"/>
                </a:solidFill>
                <a:latin typeface="Times New Roman" pitchFamily="18" charset="0"/>
                <a:ea typeface="DFKai-SB" pitchFamily="65" charset="-120"/>
                <a:cs typeface="Times New Roman" pitchFamily="18" charset="0"/>
              </a:rPr>
              <a:t>么也没有剩下</a:t>
            </a:r>
            <a:r>
              <a:rPr lang="zh-CN" altLang="en-US" sz="4400" dirty="0" smtClean="0">
                <a:solidFill>
                  <a:srgbClr val="FFFF00"/>
                </a:solidFill>
                <a:latin typeface="Times New Roman" pitchFamily="18" charset="0"/>
                <a:ea typeface="DFKai-SB" pitchFamily="65" charset="-120"/>
                <a:cs typeface="Times New Roman" pitchFamily="18" charset="0"/>
              </a:rPr>
              <a:t>了</a:t>
            </a:r>
            <a:r>
              <a:rPr lang="en-US" altLang="zh-CN" sz="4400" dirty="0" smtClean="0">
                <a:solidFill>
                  <a:srgbClr val="FFFF00"/>
                </a:solidFill>
                <a:latin typeface="Times New Roman" pitchFamily="18" charset="0"/>
                <a:ea typeface="DFKai-SB" pitchFamily="65" charset="-120"/>
                <a:cs typeface="Times New Roman" pitchFamily="18" charset="0"/>
              </a:rPr>
              <a:t>.</a:t>
            </a:r>
            <a:endParaRPr lang="en-US" altLang="zh-CN" sz="4400" dirty="0">
              <a:solidFill>
                <a:srgbClr val="FFFF00"/>
              </a:solidFill>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822789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457200" y="152400"/>
            <a:ext cx="9677400" cy="6705600"/>
          </a:xfrm>
        </p:spPr>
        <p:txBody>
          <a:bodyPr>
            <a:normAutofit fontScale="92500" lnSpcReduction="20000"/>
          </a:bodyPr>
          <a:lstStyle/>
          <a:p>
            <a:pPr>
              <a:lnSpc>
                <a:spcPct val="90000"/>
              </a:lnSpc>
              <a:buBlip>
                <a:blip r:embed="rId2"/>
              </a:buBlip>
              <a:defRPr/>
            </a:pPr>
            <a:r>
              <a:rPr lang="zh-CN" altLang="en-US" sz="4400" dirty="0">
                <a:solidFill>
                  <a:srgbClr val="FFFF00"/>
                </a:solidFill>
                <a:latin typeface="Times New Roman" pitchFamily="18" charset="0"/>
                <a:ea typeface="DFKai-SB" pitchFamily="65" charset="-120"/>
                <a:cs typeface="Times New Roman" pitchFamily="18" charset="0"/>
              </a:rPr>
              <a:t>为什么我们和我们的田地要在你面前消灭呢</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求</a:t>
            </a:r>
            <a:r>
              <a:rPr lang="zh-CN" altLang="en-US" sz="4400" dirty="0">
                <a:solidFill>
                  <a:srgbClr val="FFFF00"/>
                </a:solidFill>
                <a:latin typeface="Times New Roman" pitchFamily="18" charset="0"/>
                <a:ea typeface="DFKai-SB" pitchFamily="65" charset="-120"/>
                <a:cs typeface="Times New Roman" pitchFamily="18" charset="0"/>
              </a:rPr>
              <a:t>你用粮食买我们和我们的田地</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我们和田地就必为法老效劳了</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又求你给我们谷种</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使我们可以活着</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田地也不至荒芜</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于是</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约</a:t>
            </a:r>
            <a:r>
              <a:rPr lang="zh-CN" altLang="en-US" sz="4400" dirty="0">
                <a:solidFill>
                  <a:srgbClr val="FFFF00"/>
                </a:solidFill>
                <a:latin typeface="Times New Roman" pitchFamily="18" charset="0"/>
                <a:ea typeface="DFKai-SB" pitchFamily="65" charset="-120"/>
                <a:cs typeface="Times New Roman" pitchFamily="18" charset="0"/>
              </a:rPr>
              <a:t>瑟为法老买了埃及所有的田</a:t>
            </a:r>
            <a:r>
              <a:rPr lang="zh-CN" altLang="en-US" sz="4400" dirty="0" smtClean="0">
                <a:solidFill>
                  <a:srgbClr val="FFFF00"/>
                </a:solidFill>
                <a:latin typeface="Times New Roman" pitchFamily="18" charset="0"/>
                <a:ea typeface="DFKai-SB" pitchFamily="65" charset="-120"/>
                <a:cs typeface="Times New Roman" pitchFamily="18" charset="0"/>
              </a:rPr>
              <a:t>地</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那</a:t>
            </a:r>
            <a:r>
              <a:rPr lang="zh-CN" altLang="en-US" sz="4400" dirty="0">
                <a:solidFill>
                  <a:srgbClr val="FFFF00"/>
                </a:solidFill>
                <a:latin typeface="Times New Roman" pitchFamily="18" charset="0"/>
                <a:ea typeface="DFKai-SB" pitchFamily="65" charset="-120"/>
                <a:cs typeface="Times New Roman" pitchFamily="18" charset="0"/>
              </a:rPr>
              <a:t>地就都归法老所</a:t>
            </a:r>
            <a:r>
              <a:rPr lang="zh-CN" altLang="en-US" sz="4400" dirty="0" smtClean="0">
                <a:solidFill>
                  <a:srgbClr val="FFFF00"/>
                </a:solidFill>
                <a:latin typeface="Times New Roman" pitchFamily="18" charset="0"/>
                <a:ea typeface="DFKai-SB" pitchFamily="65" charset="-120"/>
                <a:cs typeface="Times New Roman" pitchFamily="18" charset="0"/>
              </a:rPr>
              <a:t>有</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约瑟使</a:t>
            </a:r>
            <a:r>
              <a:rPr lang="zh-CN" altLang="en-US" sz="4400" dirty="0">
                <a:solidFill>
                  <a:srgbClr val="FFFF00"/>
                </a:solidFill>
                <a:latin typeface="Times New Roman" pitchFamily="18" charset="0"/>
                <a:ea typeface="DFKai-SB" pitchFamily="65" charset="-120"/>
                <a:cs typeface="Times New Roman" pitchFamily="18" charset="0"/>
              </a:rPr>
              <a:t>他们成</a:t>
            </a:r>
            <a:r>
              <a:rPr lang="zh-CN" altLang="en-US" sz="4400" dirty="0" smtClean="0">
                <a:solidFill>
                  <a:srgbClr val="FFFF00"/>
                </a:solidFill>
                <a:latin typeface="Times New Roman" pitchFamily="18" charset="0"/>
                <a:ea typeface="DFKai-SB" pitchFamily="65" charset="-120"/>
                <a:cs typeface="Times New Roman" pitchFamily="18" charset="0"/>
              </a:rPr>
              <a:t>了法老的奴仆</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只</a:t>
            </a:r>
            <a:r>
              <a:rPr lang="zh-CN" altLang="en-US" sz="4400" dirty="0">
                <a:solidFill>
                  <a:srgbClr val="FFFF00"/>
                </a:solidFill>
                <a:latin typeface="Times New Roman" pitchFamily="18" charset="0"/>
                <a:ea typeface="DFKai-SB" pitchFamily="65" charset="-120"/>
                <a:cs typeface="Times New Roman" pitchFamily="18" charset="0"/>
              </a:rPr>
              <a:t>有祭司的田</a:t>
            </a:r>
            <a:r>
              <a:rPr lang="zh-CN" altLang="en-US" sz="4400" dirty="0" smtClean="0">
                <a:solidFill>
                  <a:srgbClr val="FFFF00"/>
                </a:solidFill>
                <a:latin typeface="Times New Roman" pitchFamily="18" charset="0"/>
                <a:ea typeface="DFKai-SB" pitchFamily="65" charset="-120"/>
                <a:cs typeface="Times New Roman" pitchFamily="18" charset="0"/>
              </a:rPr>
              <a:t>地</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约</a:t>
            </a:r>
            <a:r>
              <a:rPr lang="zh-CN" altLang="en-US" sz="4400" dirty="0">
                <a:solidFill>
                  <a:srgbClr val="FFFF00"/>
                </a:solidFill>
                <a:latin typeface="Times New Roman" pitchFamily="18" charset="0"/>
                <a:ea typeface="DFKai-SB" pitchFamily="65" charset="-120"/>
                <a:cs typeface="Times New Roman" pitchFamily="18" charset="0"/>
              </a:rPr>
              <a:t>瑟没有</a:t>
            </a:r>
            <a:r>
              <a:rPr lang="zh-CN" altLang="en-US" sz="4400" dirty="0" smtClean="0">
                <a:solidFill>
                  <a:srgbClr val="FFFF00"/>
                </a:solidFill>
                <a:latin typeface="Times New Roman" pitchFamily="18" charset="0"/>
                <a:ea typeface="DFKai-SB" pitchFamily="65" charset="-120"/>
                <a:cs typeface="Times New Roman" pitchFamily="18" charset="0"/>
              </a:rPr>
              <a:t>买</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因</a:t>
            </a:r>
            <a:r>
              <a:rPr lang="zh-CN" altLang="en-US" sz="4400" dirty="0">
                <a:solidFill>
                  <a:srgbClr val="FFFF00"/>
                </a:solidFill>
                <a:latin typeface="Times New Roman" pitchFamily="18" charset="0"/>
                <a:ea typeface="DFKai-SB" pitchFamily="65" charset="-120"/>
                <a:cs typeface="Times New Roman" pitchFamily="18" charset="0"/>
              </a:rPr>
              <a:t>为祭司有从法老所得的粮</a:t>
            </a:r>
            <a:r>
              <a:rPr lang="zh-CN" altLang="en-US" sz="4400" dirty="0" smtClean="0">
                <a:solidFill>
                  <a:srgbClr val="FFFF00"/>
                </a:solidFill>
                <a:latin typeface="Times New Roman" pitchFamily="18" charset="0"/>
                <a:ea typeface="DFKai-SB" pitchFamily="65" charset="-120"/>
                <a:cs typeface="Times New Roman" pitchFamily="18" charset="0"/>
              </a:rPr>
              <a:t>饷</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约</a:t>
            </a:r>
            <a:r>
              <a:rPr lang="zh-CN" altLang="en-US" sz="4400" dirty="0">
                <a:solidFill>
                  <a:srgbClr val="FFFF00"/>
                </a:solidFill>
                <a:latin typeface="Times New Roman" pitchFamily="18" charset="0"/>
                <a:ea typeface="DFKai-SB" pitchFamily="65" charset="-120"/>
                <a:cs typeface="Times New Roman" pitchFamily="18" charset="0"/>
              </a:rPr>
              <a:t>瑟对人民</a:t>
            </a:r>
            <a:r>
              <a:rPr lang="zh-CN" altLang="en-US" sz="4400" dirty="0" smtClean="0">
                <a:solidFill>
                  <a:srgbClr val="FFFF00"/>
                </a:solidFill>
                <a:latin typeface="Times New Roman" pitchFamily="18" charset="0"/>
                <a:ea typeface="DFKai-SB" pitchFamily="65" charset="-120"/>
                <a:cs typeface="Times New Roman" pitchFamily="18" charset="0"/>
              </a:rPr>
              <a:t>说</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看哪</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 这</a:t>
            </a:r>
            <a:r>
              <a:rPr lang="zh-CN" altLang="en-US" sz="4400" dirty="0">
                <a:solidFill>
                  <a:srgbClr val="FFFF00"/>
                </a:solidFill>
                <a:latin typeface="Times New Roman" pitchFamily="18" charset="0"/>
                <a:ea typeface="DFKai-SB" pitchFamily="65" charset="-120"/>
                <a:cs typeface="Times New Roman" pitchFamily="18" charset="0"/>
              </a:rPr>
              <a:t>里有谷种给你</a:t>
            </a:r>
            <a:r>
              <a:rPr lang="zh-CN" altLang="en-US" sz="4400" dirty="0" smtClean="0">
                <a:solidFill>
                  <a:srgbClr val="FFFF00"/>
                </a:solidFill>
                <a:latin typeface="Times New Roman" pitchFamily="18" charset="0"/>
                <a:ea typeface="DFKai-SB" pitchFamily="65" charset="-120"/>
                <a:cs typeface="Times New Roman" pitchFamily="18" charset="0"/>
              </a:rPr>
              <a:t>们</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你</a:t>
            </a:r>
            <a:r>
              <a:rPr lang="zh-CN" altLang="en-US" sz="4400" dirty="0">
                <a:solidFill>
                  <a:srgbClr val="FFFF00"/>
                </a:solidFill>
                <a:latin typeface="Times New Roman" pitchFamily="18" charset="0"/>
                <a:ea typeface="DFKai-SB" pitchFamily="65" charset="-120"/>
                <a:cs typeface="Times New Roman" pitchFamily="18" charset="0"/>
              </a:rPr>
              <a:t>们可以种</a:t>
            </a:r>
            <a:r>
              <a:rPr lang="zh-CN" altLang="en-US" sz="4400" dirty="0" smtClean="0">
                <a:solidFill>
                  <a:srgbClr val="FFFF00"/>
                </a:solidFill>
                <a:latin typeface="Times New Roman" pitchFamily="18" charset="0"/>
                <a:ea typeface="DFKai-SB" pitchFamily="65" charset="-120"/>
                <a:cs typeface="Times New Roman" pitchFamily="18" charset="0"/>
              </a:rPr>
              <a:t>地</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到</a:t>
            </a:r>
            <a:r>
              <a:rPr lang="zh-CN" altLang="en-US" sz="4400" dirty="0">
                <a:solidFill>
                  <a:srgbClr val="FFFF00"/>
                </a:solidFill>
                <a:latin typeface="Times New Roman" pitchFamily="18" charset="0"/>
                <a:ea typeface="DFKai-SB" pitchFamily="65" charset="-120"/>
                <a:cs typeface="Times New Roman" pitchFamily="18" charset="0"/>
              </a:rPr>
              <a:t>了收割的时</a:t>
            </a:r>
            <a:r>
              <a:rPr lang="zh-CN" altLang="en-US" sz="4400" dirty="0" smtClean="0">
                <a:solidFill>
                  <a:srgbClr val="FFFF00"/>
                </a:solidFill>
                <a:latin typeface="Times New Roman" pitchFamily="18" charset="0"/>
                <a:ea typeface="DFKai-SB" pitchFamily="65" charset="-120"/>
                <a:cs typeface="Times New Roman" pitchFamily="18" charset="0"/>
              </a:rPr>
              <a:t>候</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你</a:t>
            </a:r>
            <a:r>
              <a:rPr lang="zh-CN" altLang="en-US" sz="4400" dirty="0">
                <a:solidFill>
                  <a:srgbClr val="FFFF00"/>
                </a:solidFill>
                <a:latin typeface="Times New Roman" pitchFamily="18" charset="0"/>
                <a:ea typeface="DFKai-SB" pitchFamily="65" charset="-120"/>
                <a:cs typeface="Times New Roman" pitchFamily="18" charset="0"/>
              </a:rPr>
              <a:t>们要把五分之一给法</a:t>
            </a:r>
            <a:r>
              <a:rPr lang="zh-CN" altLang="en-US" sz="4400" dirty="0" smtClean="0">
                <a:solidFill>
                  <a:srgbClr val="FFFF00"/>
                </a:solidFill>
                <a:latin typeface="Times New Roman" pitchFamily="18" charset="0"/>
                <a:ea typeface="DFKai-SB" pitchFamily="65" charset="-120"/>
                <a:cs typeface="Times New Roman" pitchFamily="18" charset="0"/>
              </a:rPr>
              <a:t>老</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其</a:t>
            </a:r>
            <a:r>
              <a:rPr lang="zh-CN" altLang="en-US" sz="4400" dirty="0">
                <a:solidFill>
                  <a:srgbClr val="FFFF00"/>
                </a:solidFill>
                <a:latin typeface="Times New Roman" pitchFamily="18" charset="0"/>
                <a:ea typeface="DFKai-SB" pitchFamily="65" charset="-120"/>
                <a:cs typeface="Times New Roman" pitchFamily="18" charset="0"/>
              </a:rPr>
              <a:t>余四分可以归你们自</a:t>
            </a:r>
            <a:r>
              <a:rPr lang="zh-CN" altLang="en-US" sz="4400" dirty="0" smtClean="0">
                <a:solidFill>
                  <a:srgbClr val="FFFF00"/>
                </a:solidFill>
                <a:latin typeface="Times New Roman" pitchFamily="18" charset="0"/>
                <a:ea typeface="DFKai-SB" pitchFamily="65" charset="-120"/>
                <a:cs typeface="Times New Roman" pitchFamily="18" charset="0"/>
              </a:rPr>
              <a:t>己</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作</a:t>
            </a:r>
            <a:r>
              <a:rPr lang="zh-CN" altLang="en-US" sz="4400" dirty="0">
                <a:solidFill>
                  <a:srgbClr val="FFFF00"/>
                </a:solidFill>
                <a:latin typeface="Times New Roman" pitchFamily="18" charset="0"/>
                <a:ea typeface="DFKai-SB" pitchFamily="65" charset="-120"/>
                <a:cs typeface="Times New Roman" pitchFamily="18" charset="0"/>
              </a:rPr>
              <a:t>田里的种</a:t>
            </a:r>
            <a:r>
              <a:rPr lang="zh-CN" altLang="en-US" sz="4400" dirty="0" smtClean="0">
                <a:solidFill>
                  <a:srgbClr val="FFFF00"/>
                </a:solidFill>
                <a:latin typeface="Times New Roman" pitchFamily="18" charset="0"/>
                <a:ea typeface="DFKai-SB" pitchFamily="65" charset="-120"/>
                <a:cs typeface="Times New Roman" pitchFamily="18" charset="0"/>
              </a:rPr>
              <a:t>子</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也作你</a:t>
            </a:r>
            <a:r>
              <a:rPr lang="zh-CN" altLang="en-US" sz="4400" dirty="0" smtClean="0">
                <a:solidFill>
                  <a:srgbClr val="FFFF00"/>
                </a:solidFill>
                <a:latin typeface="Times New Roman" pitchFamily="18" charset="0"/>
                <a:ea typeface="DFKai-SB" pitchFamily="65" charset="-120"/>
                <a:cs typeface="Times New Roman" pitchFamily="18" charset="0"/>
              </a:rPr>
              <a:t>们和</a:t>
            </a:r>
            <a:r>
              <a:rPr lang="zh-CN" altLang="en-US" sz="4400" dirty="0">
                <a:solidFill>
                  <a:srgbClr val="FFFF00"/>
                </a:solidFill>
                <a:latin typeface="Times New Roman" pitchFamily="18" charset="0"/>
                <a:ea typeface="DFKai-SB" pitchFamily="65" charset="-120"/>
                <a:cs typeface="Times New Roman" pitchFamily="18" charset="0"/>
              </a:rPr>
              <a:t>孩子的食</a:t>
            </a:r>
            <a:r>
              <a:rPr lang="zh-CN" altLang="en-US" sz="4400" dirty="0" smtClean="0">
                <a:solidFill>
                  <a:srgbClr val="FFFF00"/>
                </a:solidFill>
                <a:latin typeface="Times New Roman" pitchFamily="18" charset="0"/>
                <a:ea typeface="DFKai-SB" pitchFamily="65" charset="-120"/>
                <a:cs typeface="Times New Roman" pitchFamily="18" charset="0"/>
              </a:rPr>
              <a:t>物</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他</a:t>
            </a:r>
            <a:r>
              <a:rPr lang="zh-CN" altLang="en-US" sz="4400" dirty="0">
                <a:solidFill>
                  <a:srgbClr val="FFFF00"/>
                </a:solidFill>
                <a:latin typeface="Times New Roman" pitchFamily="18" charset="0"/>
                <a:ea typeface="DFKai-SB" pitchFamily="65" charset="-120"/>
                <a:cs typeface="Times New Roman" pitchFamily="18" charset="0"/>
              </a:rPr>
              <a:t>们</a:t>
            </a:r>
            <a:r>
              <a:rPr lang="zh-CN" altLang="en-US" sz="4400" dirty="0" smtClean="0">
                <a:solidFill>
                  <a:srgbClr val="FFFF00"/>
                </a:solidFill>
                <a:latin typeface="Times New Roman" pitchFamily="18" charset="0"/>
                <a:ea typeface="DFKai-SB" pitchFamily="65" charset="-120"/>
                <a:cs typeface="Times New Roman" pitchFamily="18" charset="0"/>
              </a:rPr>
              <a:t>说</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你</a:t>
            </a:r>
            <a:r>
              <a:rPr lang="zh-CN" altLang="en-US" sz="4400" dirty="0">
                <a:solidFill>
                  <a:srgbClr val="FFFF00"/>
                </a:solidFill>
                <a:latin typeface="Times New Roman" pitchFamily="18" charset="0"/>
                <a:ea typeface="DFKai-SB" pitchFamily="65" charset="-120"/>
                <a:cs typeface="Times New Roman" pitchFamily="18" charset="0"/>
              </a:rPr>
              <a:t>救了我</a:t>
            </a:r>
            <a:r>
              <a:rPr lang="zh-CN" altLang="en-US" sz="4400" dirty="0" smtClean="0">
                <a:solidFill>
                  <a:srgbClr val="FFFF00"/>
                </a:solidFill>
                <a:latin typeface="Times New Roman" pitchFamily="18" charset="0"/>
                <a:ea typeface="DFKai-SB" pitchFamily="65" charset="-120"/>
                <a:cs typeface="Times New Roman" pitchFamily="18" charset="0"/>
              </a:rPr>
              <a:t>们</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愿</a:t>
            </a:r>
            <a:r>
              <a:rPr lang="zh-CN" altLang="en-US" sz="4400" dirty="0">
                <a:solidFill>
                  <a:srgbClr val="FFFF00"/>
                </a:solidFill>
                <a:latin typeface="Times New Roman" pitchFamily="18" charset="0"/>
                <a:ea typeface="DFKai-SB" pitchFamily="65" charset="-120"/>
                <a:cs typeface="Times New Roman" pitchFamily="18" charset="0"/>
              </a:rPr>
              <a:t>我们在我主面前得蒙喜</a:t>
            </a:r>
            <a:r>
              <a:rPr lang="zh-CN" altLang="en-US" sz="4400" dirty="0" smtClean="0">
                <a:solidFill>
                  <a:srgbClr val="FFFF00"/>
                </a:solidFill>
                <a:latin typeface="Times New Roman" pitchFamily="18" charset="0"/>
                <a:ea typeface="DFKai-SB" pitchFamily="65" charset="-120"/>
                <a:cs typeface="Times New Roman" pitchFamily="18" charset="0"/>
              </a:rPr>
              <a:t>悦</a:t>
            </a:r>
            <a:r>
              <a:rPr lang="en-US" altLang="zh-CN" sz="4400" dirty="0" smtClean="0">
                <a:solidFill>
                  <a:srgbClr val="FFFF00"/>
                </a:solidFill>
                <a:latin typeface="Times New Roman" pitchFamily="18" charset="0"/>
                <a:ea typeface="DFKai-SB" pitchFamily="65" charset="-120"/>
                <a:cs typeface="Times New Roman" pitchFamily="18" charset="0"/>
              </a:rPr>
              <a:t>,</a:t>
            </a:r>
            <a:r>
              <a:rPr lang="zh-CN" altLang="en-US" sz="4400" dirty="0" smtClean="0">
                <a:solidFill>
                  <a:srgbClr val="FFFF00"/>
                </a:solidFill>
                <a:latin typeface="Times New Roman" pitchFamily="18" charset="0"/>
                <a:ea typeface="DFKai-SB" pitchFamily="65" charset="-120"/>
                <a:cs typeface="Times New Roman" pitchFamily="18" charset="0"/>
              </a:rPr>
              <a:t>我</a:t>
            </a:r>
            <a:r>
              <a:rPr lang="zh-CN" altLang="en-US" sz="4400" dirty="0">
                <a:solidFill>
                  <a:srgbClr val="FFFF00"/>
                </a:solidFill>
                <a:latin typeface="Times New Roman" pitchFamily="18" charset="0"/>
                <a:ea typeface="DFKai-SB" pitchFamily="65" charset="-120"/>
                <a:cs typeface="Times New Roman" pitchFamily="18" charset="0"/>
              </a:rPr>
              <a:t>们就作法老的奴</a:t>
            </a:r>
            <a:r>
              <a:rPr lang="zh-CN" altLang="en-US" sz="4400" dirty="0" smtClean="0">
                <a:solidFill>
                  <a:srgbClr val="FFFF00"/>
                </a:solidFill>
                <a:latin typeface="Times New Roman" pitchFamily="18" charset="0"/>
                <a:ea typeface="DFKai-SB" pitchFamily="65" charset="-120"/>
                <a:cs typeface="Times New Roman" pitchFamily="18" charset="0"/>
              </a:rPr>
              <a:t>仆</a:t>
            </a:r>
            <a:r>
              <a:rPr lang="en-US" altLang="zh-CN" sz="4400" dirty="0" smtClean="0">
                <a:solidFill>
                  <a:srgbClr val="FFFF00"/>
                </a:solidFill>
                <a:latin typeface="Times New Roman" pitchFamily="18" charset="0"/>
                <a:ea typeface="DFKai-SB" pitchFamily="65" charset="-120"/>
                <a:cs typeface="Times New Roman" pitchFamily="18" charset="0"/>
              </a:rPr>
              <a:t>.</a:t>
            </a:r>
            <a:endParaRPr lang="en-US" altLang="zh-CN" sz="4400" dirty="0">
              <a:solidFill>
                <a:srgbClr val="FFFF00"/>
              </a:solidFill>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546496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圣经应用的困难</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lnSpcReduction="1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圣经应用在自己身上比较容易</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应用的层面越大</a:t>
            </a:r>
            <a:r>
              <a:rPr lang="en-US" altLang="zh-CN" sz="4400" dirty="0" smtClean="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困难越</a:t>
            </a:r>
            <a:r>
              <a:rPr lang="zh-CN" altLang="en-US" sz="4400" dirty="0" smtClean="0">
                <a:latin typeface="Times New Roman" pitchFamily="18" charset="0"/>
                <a:ea typeface="DFKai-SB" pitchFamily="65" charset="-120"/>
                <a:cs typeface="Times New Roman" pitchFamily="18" charset="0"/>
              </a:rPr>
              <a:t>多</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因为层面越大</a:t>
            </a:r>
            <a:r>
              <a:rPr lang="en-US" altLang="zh-CN" sz="4400" dirty="0" smtClean="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不同的因素越</a:t>
            </a:r>
            <a:r>
              <a:rPr lang="zh-CN" altLang="en-US" sz="4400" dirty="0" smtClean="0">
                <a:latin typeface="Times New Roman" pitchFamily="18" charset="0"/>
                <a:ea typeface="DFKai-SB" pitchFamily="65" charset="-120"/>
                <a:cs typeface="Times New Roman" pitchFamily="18" charset="0"/>
              </a:rPr>
              <a:t>多</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个别因素需要有不同的应用</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所以圣</a:t>
            </a:r>
            <a:r>
              <a:rPr lang="zh-CN" altLang="en-US" sz="4400" dirty="0">
                <a:latin typeface="Times New Roman" pitchFamily="18" charset="0"/>
                <a:ea typeface="DFKai-SB" pitchFamily="65" charset="-120"/>
                <a:cs typeface="Times New Roman" pitchFamily="18" charset="0"/>
              </a:rPr>
              <a:t>经应用到婚</a:t>
            </a:r>
            <a:r>
              <a:rPr lang="zh-CN" altLang="en-US" sz="4400" dirty="0" smtClean="0">
                <a:latin typeface="Times New Roman" pitchFamily="18" charset="0"/>
                <a:ea typeface="DFKai-SB" pitchFamily="65" charset="-120"/>
                <a:cs typeface="Times New Roman" pitchFamily="18" charset="0"/>
              </a:rPr>
              <a:t>姻</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家庭生活上困难很多</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圣经应用到社</a:t>
            </a:r>
            <a:r>
              <a:rPr lang="zh-CN" altLang="en-US" sz="4400" dirty="0" smtClean="0">
                <a:latin typeface="Times New Roman" pitchFamily="18" charset="0"/>
                <a:ea typeface="DFKai-SB" pitchFamily="65" charset="-120"/>
                <a:cs typeface="Times New Roman" pitchFamily="18" charset="0"/>
              </a:rPr>
              <a:t>会伦理上</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困难极大</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今天</a:t>
            </a:r>
            <a:r>
              <a:rPr lang="en-US" altLang="zh-CN" sz="4400" dirty="0" smtClean="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右</a:t>
            </a:r>
            <a:r>
              <a:rPr lang="zh-CN" altLang="en-US" sz="4400" dirty="0" smtClean="0">
                <a:latin typeface="Times New Roman" pitchFamily="18" charset="0"/>
                <a:ea typeface="DFKai-SB" pitchFamily="65" charset="-120"/>
                <a:cs typeface="Times New Roman" pitchFamily="18" charset="0"/>
              </a:rPr>
              <a:t>派政客以福音派基督徒身份参选</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有骗自己</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骗别人的嫌疑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52216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4572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应用的困难</a:t>
            </a:r>
            <a:r>
              <a:rPr lang="en-US" altLang="zh-CN" sz="4800" dirty="0" smtClean="0">
                <a:solidFill>
                  <a:srgbClr val="FFFF00"/>
                </a:solidFill>
                <a:latin typeface="DFKai-SB" pitchFamily="65" charset="-120"/>
                <a:ea typeface="DFKai-SB" pitchFamily="65" charset="-120"/>
              </a:rPr>
              <a:t>,</a:t>
            </a:r>
            <a:r>
              <a:rPr lang="zh-CN" altLang="en-US" sz="4800" dirty="0" smtClean="0">
                <a:solidFill>
                  <a:srgbClr val="FFFF00"/>
                </a:solidFill>
                <a:latin typeface="DFKai-SB" pitchFamily="65" charset="-120"/>
                <a:ea typeface="DFKai-SB" pitchFamily="65" charset="-120"/>
              </a:rPr>
              <a:t>有点像翻译的困难</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533400"/>
            <a:ext cx="9144000" cy="6629400"/>
          </a:xfrm>
        </p:spPr>
        <p:txBody>
          <a:bodyPr>
            <a:normAutofit fontScale="92500" lnSpcReduction="1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应用圣经</a:t>
            </a:r>
            <a:r>
              <a:rPr lang="en-US" altLang="zh-CN" sz="4400" b="1" i="1"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把圣经原则放在一个不同的情况中来解读</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翻译</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把本来的语言放到一个不</a:t>
            </a:r>
            <a:r>
              <a:rPr lang="zh-CN" altLang="en-US" sz="4400" dirty="0" smtClean="0">
                <a:latin typeface="Times New Roman" pitchFamily="18" charset="0"/>
                <a:ea typeface="DFKai-SB" pitchFamily="65" charset="-120"/>
                <a:cs typeface="Times New Roman" pitchFamily="18" charset="0"/>
              </a:rPr>
              <a:t>同</a:t>
            </a:r>
            <a:r>
              <a:rPr lang="zh-CN" altLang="en-US" sz="4400" dirty="0">
                <a:latin typeface="Times New Roman" pitchFamily="18" charset="0"/>
                <a:ea typeface="DFKai-SB" pitchFamily="65" charset="-120"/>
                <a:cs typeface="Times New Roman" pitchFamily="18" charset="0"/>
              </a:rPr>
              <a:t>文化</a:t>
            </a:r>
            <a:r>
              <a:rPr lang="zh-CN" altLang="en-US" sz="4400" dirty="0" smtClean="0">
                <a:latin typeface="Times New Roman" pitchFamily="18" charset="0"/>
                <a:ea typeface="DFKai-SB" pitchFamily="65" charset="-120"/>
                <a:cs typeface="Times New Roman" pitchFamily="18" charset="0"/>
              </a:rPr>
              <a:t>的</a:t>
            </a:r>
            <a:r>
              <a:rPr lang="zh-CN" altLang="en-US" sz="4400" dirty="0">
                <a:latin typeface="Times New Roman" pitchFamily="18" charset="0"/>
                <a:ea typeface="DFKai-SB" pitchFamily="65" charset="-120"/>
                <a:cs typeface="Times New Roman" pitchFamily="18" charset="0"/>
              </a:rPr>
              <a:t>语</a:t>
            </a:r>
            <a:r>
              <a:rPr lang="zh-CN" altLang="en-US" sz="4400" dirty="0" smtClean="0">
                <a:latin typeface="Times New Roman" pitchFamily="18" charset="0"/>
                <a:ea typeface="DFKai-SB" pitchFamily="65" charset="-120"/>
                <a:cs typeface="Times New Roman" pitchFamily="18" charset="0"/>
              </a:rPr>
              <a:t>言里来解读</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美丽女孩</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水</a:t>
            </a:r>
            <a:r>
              <a:rPr lang="zh-CN" altLang="en-US" sz="4400" dirty="0">
                <a:latin typeface="Times New Roman" pitchFamily="18" charset="0"/>
                <a:ea typeface="DFKai-SB" pitchFamily="65" charset="-120"/>
                <a:cs typeface="Times New Roman" pitchFamily="18" charset="0"/>
              </a:rPr>
              <a:t>汪汪的眼</a:t>
            </a:r>
            <a:r>
              <a:rPr lang="zh-CN" altLang="en-US" sz="4400" dirty="0" smtClean="0">
                <a:latin typeface="Times New Roman" pitchFamily="18" charset="0"/>
                <a:ea typeface="DFKai-SB" pitchFamily="65" charset="-120"/>
                <a:cs typeface="Times New Roman" pitchFamily="18" charset="0"/>
              </a:rPr>
              <a:t>睛</a:t>
            </a:r>
            <a:r>
              <a:rPr lang="en-US" altLang="zh-CN" sz="4400" dirty="0" smtClean="0">
                <a:latin typeface="Times New Roman" pitchFamily="18" charset="0"/>
                <a:ea typeface="DFKai-SB" pitchFamily="65" charset="-120"/>
                <a:cs typeface="Times New Roman" pitchFamily="18" charset="0"/>
              </a:rPr>
              <a:t>》</a:t>
            </a: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字面：</a:t>
            </a:r>
            <a:r>
              <a:rPr lang="en-US" altLang="zh-CN" sz="4400" dirty="0" smtClean="0">
                <a:latin typeface="Times New Roman" pitchFamily="18" charset="0"/>
                <a:ea typeface="DFKai-SB" pitchFamily="65" charset="-120"/>
                <a:cs typeface="Times New Roman" pitchFamily="18" charset="0"/>
              </a:rPr>
              <a:t>A pretty girl’s watery</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eyes</a:t>
            </a:r>
          </a:p>
          <a:p>
            <a:pPr eaLnBrk="1" hangingPunct="1">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闪亮的</a:t>
            </a:r>
            <a:r>
              <a:rPr lang="zh-CN" altLang="en-US" sz="4400" dirty="0">
                <a:latin typeface="Times New Roman" pitchFamily="18" charset="0"/>
                <a:ea typeface="DFKai-SB" pitchFamily="65" charset="-120"/>
                <a:cs typeface="Times New Roman" pitchFamily="18" charset="0"/>
              </a:rPr>
              <a:t>眼</a:t>
            </a:r>
            <a:r>
              <a:rPr lang="zh-CN" altLang="en-US" sz="4400" dirty="0" smtClean="0">
                <a:latin typeface="Times New Roman" pitchFamily="18" charset="0"/>
                <a:ea typeface="DFKai-SB" pitchFamily="65" charset="-120"/>
                <a:cs typeface="Times New Roman" pitchFamily="18" charset="0"/>
              </a:rPr>
              <a:t>睛</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变成 “有病的眼睛”</a:t>
            </a:r>
            <a:r>
              <a:rPr lang="en-US" altLang="zh-CN" sz="4400" dirty="0" smtClean="0">
                <a:latin typeface="Times New Roman" pitchFamily="18" charset="0"/>
                <a:ea typeface="DFKai-SB" pitchFamily="65" charset="-120"/>
                <a:cs typeface="Times New Roman" pitchFamily="18" charset="0"/>
              </a:rPr>
              <a:t> </a:t>
            </a: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孟子</a:t>
            </a:r>
            <a:r>
              <a:rPr lang="en-US" altLang="zh-CN" sz="4400" dirty="0" smtClean="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天时不如地</a:t>
            </a:r>
            <a:r>
              <a:rPr lang="zh-CN" altLang="en-US" sz="4400" dirty="0" smtClean="0">
                <a:latin typeface="Times New Roman" pitchFamily="18" charset="0"/>
                <a:ea typeface="DFKai-SB" pitchFamily="65" charset="-120"/>
                <a:cs typeface="Times New Roman" pitchFamily="18" charset="0"/>
              </a:rPr>
              <a:t>利</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地利不如人和</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 </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字面：</a:t>
            </a:r>
            <a:r>
              <a:rPr lang="en-US" altLang="zh-CN" sz="4400" dirty="0" smtClean="0">
                <a:latin typeface="Times New Roman" pitchFamily="18" charset="0"/>
                <a:ea typeface="DFKai-SB" pitchFamily="65" charset="-120"/>
                <a:cs typeface="Times New Roman" pitchFamily="18" charset="0"/>
              </a:rPr>
              <a:t>Sky</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times not as good as ground advantage, ground advantage not as good as </a:t>
            </a:r>
            <a:r>
              <a:rPr lang="en-US" altLang="zh-CN" sz="4400" dirty="0">
                <a:latin typeface="Times New Roman" pitchFamily="18" charset="0"/>
                <a:ea typeface="DFKai-SB" pitchFamily="65" charset="-120"/>
                <a:cs typeface="Times New Roman" pitchFamily="18" charset="0"/>
              </a:rPr>
              <a:t>human </a:t>
            </a:r>
            <a:r>
              <a:rPr lang="en-US" altLang="zh-CN" sz="4400" dirty="0" smtClean="0">
                <a:latin typeface="Times New Roman" pitchFamily="18" charset="0"/>
                <a:ea typeface="DFKai-SB" pitchFamily="65" charset="-120"/>
                <a:cs typeface="Times New Roman" pitchFamily="18" charset="0"/>
              </a:rPr>
              <a:t>harmony</a:t>
            </a:r>
          </a:p>
          <a:p>
            <a:pPr eaLnBrk="1" hangingPunct="1">
              <a:lnSpc>
                <a:spcPct val="90000"/>
              </a:lnSpc>
              <a:buBlip>
                <a:blip r:embed="rId2"/>
              </a:buBlip>
              <a:defRPr/>
            </a:pPr>
            <a:endParaRPr lang="en-US" altLang="zh-CN" sz="4400" dirty="0">
              <a:latin typeface="Times New Roman" pitchFamily="18" charset="0"/>
              <a:ea typeface="宋体" pitchFamily="2" charset="-122"/>
              <a:cs typeface="Times New Roman"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399" y="6248400"/>
            <a:ext cx="600559" cy="60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7841" y="6248400"/>
            <a:ext cx="600559" cy="60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8626" y="6248400"/>
            <a:ext cx="600559" cy="60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108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en-US" altLang="zh-CN" sz="4800" dirty="0" smtClean="0">
                <a:solidFill>
                  <a:srgbClr val="FFFF00"/>
                </a:solidFill>
                <a:latin typeface="Times New Roman" panose="02020603050405020304" pitchFamily="18" charset="0"/>
                <a:ea typeface="DFKai-SB" pitchFamily="65" charset="-120"/>
                <a:cs typeface="Times New Roman" panose="02020603050405020304" pitchFamily="18" charset="0"/>
              </a:rPr>
              <a:t>James</a:t>
            </a:r>
            <a:r>
              <a:rPr lang="zh-CN" altLang="en-US" sz="4800" dirty="0" smtClean="0">
                <a:solidFill>
                  <a:srgbClr val="FFFF00"/>
                </a:solidFill>
                <a:latin typeface="Times New Roman" panose="02020603050405020304" pitchFamily="18" charset="0"/>
                <a:ea typeface="DFKai-SB" pitchFamily="65" charset="-120"/>
                <a:cs typeface="Times New Roman" panose="02020603050405020304" pitchFamily="18" charset="0"/>
              </a:rPr>
              <a:t> </a:t>
            </a:r>
            <a:r>
              <a:rPr lang="en-US" altLang="zh-CN" sz="4800" dirty="0" err="1" smtClean="0">
                <a:solidFill>
                  <a:srgbClr val="FFFF00"/>
                </a:solidFill>
                <a:latin typeface="Times New Roman" panose="02020603050405020304" pitchFamily="18" charset="0"/>
                <a:ea typeface="DFKai-SB" pitchFamily="65" charset="-120"/>
                <a:cs typeface="Times New Roman" panose="02020603050405020304" pitchFamily="18" charset="0"/>
              </a:rPr>
              <a:t>Legge</a:t>
            </a:r>
            <a:r>
              <a:rPr lang="zh-CN" altLang="en-US" sz="4800" dirty="0" smtClean="0">
                <a:solidFill>
                  <a:srgbClr val="FFFF00"/>
                </a:solidFill>
                <a:latin typeface="DFKai-SB" pitchFamily="65" charset="-120"/>
                <a:ea typeface="DFKai-SB" pitchFamily="65" charset="-120"/>
              </a:rPr>
              <a:t>与辜鸿铭的翻译</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fontScale="925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天时不如地利</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地利不如人和</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James</a:t>
            </a:r>
            <a:r>
              <a:rPr lang="zh-CN" altLang="en-US" sz="4400" dirty="0" smtClean="0">
                <a:latin typeface="Times New Roman" pitchFamily="18" charset="0"/>
                <a:ea typeface="DFKai-SB" pitchFamily="65" charset="-120"/>
                <a:cs typeface="Times New Roman" pitchFamily="18" charset="0"/>
              </a:rPr>
              <a:t> </a:t>
            </a:r>
            <a:r>
              <a:rPr lang="en-US" altLang="zh-CN" sz="4400" dirty="0" err="1" smtClean="0">
                <a:latin typeface="Times New Roman" pitchFamily="18" charset="0"/>
                <a:ea typeface="DFKai-SB" pitchFamily="65" charset="-120"/>
                <a:cs typeface="Times New Roman" pitchFamily="18" charset="0"/>
              </a:rPr>
              <a:t>Legge</a:t>
            </a:r>
            <a:r>
              <a:rPr lang="en-US" altLang="zh-CN" sz="4400" dirty="0" smtClean="0">
                <a:latin typeface="Times New Roman" pitchFamily="18" charset="0"/>
                <a:ea typeface="DFKai-SB" pitchFamily="65" charset="-120"/>
                <a:cs typeface="Times New Roman" pitchFamily="18" charset="0"/>
              </a:rPr>
              <a:t>: “Opportunities of time vouchsafed by Heaven are not equal to advantages of situation afforded by the Earth, and advantages of situation afforded by the Earth are not equal to the union arising from the accord of Men”</a:t>
            </a:r>
            <a:r>
              <a:rPr lang="zh-CN" altLang="en-US" sz="4400" dirty="0" smtClean="0">
                <a:latin typeface="Times New Roman" pitchFamily="18" charset="0"/>
                <a:ea typeface="DFKai-SB" pitchFamily="65" charset="-120"/>
                <a:cs typeface="Times New Roman" pitchFamily="18" charset="0"/>
              </a:rPr>
              <a:t> </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辜鸿</a:t>
            </a:r>
            <a:r>
              <a:rPr lang="zh-CN" altLang="en-US" sz="4400" dirty="0" smtClean="0">
                <a:latin typeface="Times New Roman" pitchFamily="18" charset="0"/>
                <a:ea typeface="DFKai-SB" pitchFamily="65" charset="-120"/>
                <a:cs typeface="Times New Roman" pitchFamily="18" charset="0"/>
              </a:rPr>
              <a:t>铭</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“The weather is less important than the terrain, the terrain is</a:t>
            </a:r>
            <a:r>
              <a:rPr lang="zh-CN" altLang="en-US" sz="4400" dirty="0" smtClean="0">
                <a:latin typeface="Times New Roman" pitchFamily="18" charset="0"/>
                <a:ea typeface="DFKai-SB" pitchFamily="65" charset="-120"/>
                <a:cs typeface="Times New Roman" pitchFamily="18" charset="0"/>
              </a:rPr>
              <a:t> </a:t>
            </a:r>
            <a:r>
              <a:rPr lang="en-US" altLang="zh-CN" sz="4400" dirty="0" smtClean="0">
                <a:latin typeface="Times New Roman" pitchFamily="18" charset="0"/>
                <a:ea typeface="DFKai-SB" pitchFamily="65" charset="-120"/>
                <a:cs typeface="Times New Roman" pitchFamily="18" charset="0"/>
              </a:rPr>
              <a:t>less important than the army morale.”</a:t>
            </a:r>
            <a:endParaRPr lang="en-US" altLang="zh-CN" sz="4400" dirty="0">
              <a:latin typeface="Times New Roman" pitchFamily="18" charset="0"/>
              <a:ea typeface="宋体" pitchFamily="2" charset="-122"/>
              <a:cs typeface="Times New Roman" pitchFamily="18"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2919" y="6124414"/>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6124414"/>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98236" y="4343401"/>
            <a:ext cx="645763" cy="72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609600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905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096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约瑟的社会政策</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fontScale="92500" lnSpcReduction="20000"/>
          </a:bodyPr>
          <a:lstStyle/>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神给约瑟智慧解梦</a:t>
            </a:r>
            <a:r>
              <a:rPr lang="en-US" altLang="zh-CN" sz="4400" dirty="0" smtClean="0">
                <a:latin typeface="Times New Roman" pitchFamily="18" charset="0"/>
                <a:ea typeface="DFKai-SB" pitchFamily="65" charset="-120"/>
                <a:cs typeface="Times New Roman" pitchFamily="18" charset="0"/>
              </a:rPr>
              <a:t>:7</a:t>
            </a:r>
            <a:r>
              <a:rPr lang="zh-CN" altLang="en-US" sz="4400" dirty="0" smtClean="0">
                <a:latin typeface="Times New Roman" pitchFamily="18" charset="0"/>
                <a:ea typeface="DFKai-SB" pitchFamily="65" charset="-120"/>
                <a:cs typeface="Times New Roman" pitchFamily="18" charset="0"/>
              </a:rPr>
              <a:t>年丰收</a:t>
            </a:r>
            <a:r>
              <a:rPr lang="en-US" altLang="zh-CN" sz="4400" dirty="0" smtClean="0">
                <a:latin typeface="Times New Roman" pitchFamily="18" charset="0"/>
                <a:ea typeface="DFKai-SB" pitchFamily="65" charset="-120"/>
                <a:cs typeface="Times New Roman" pitchFamily="18" charset="0"/>
              </a:rPr>
              <a:t>,7</a:t>
            </a:r>
            <a:r>
              <a:rPr lang="zh-CN" altLang="en-US" sz="4400" dirty="0" smtClean="0">
                <a:latin typeface="Times New Roman" pitchFamily="18" charset="0"/>
                <a:ea typeface="DFKai-SB" pitchFamily="65" charset="-120"/>
                <a:cs typeface="Times New Roman" pitchFamily="18" charset="0"/>
              </a:rPr>
              <a:t>年饥荒</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法老提升约瑟为宰相</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7</a:t>
            </a:r>
            <a:r>
              <a:rPr lang="zh-CN" altLang="en-US" sz="4400" dirty="0" smtClean="0">
                <a:latin typeface="Times New Roman" pitchFamily="18" charset="0"/>
                <a:ea typeface="DFKai-SB" pitchFamily="65" charset="-120"/>
                <a:cs typeface="Times New Roman" pitchFamily="18" charset="0"/>
              </a:rPr>
              <a:t>年丰收</a:t>
            </a:r>
            <a:r>
              <a:rPr lang="en-US" altLang="zh-CN" sz="4400" dirty="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约</a:t>
            </a:r>
            <a:r>
              <a:rPr lang="zh-CN" altLang="en-US" sz="4400" dirty="0">
                <a:latin typeface="Times New Roman" pitchFamily="18" charset="0"/>
                <a:ea typeface="DFKai-SB" pitchFamily="65" charset="-120"/>
                <a:cs typeface="Times New Roman" pitchFamily="18" charset="0"/>
              </a:rPr>
              <a:t>瑟在埃</a:t>
            </a:r>
            <a:r>
              <a:rPr lang="zh-CN" altLang="en-US" sz="4400" dirty="0" smtClean="0">
                <a:latin typeface="Times New Roman" pitchFamily="18" charset="0"/>
                <a:ea typeface="DFKai-SB" pitchFamily="65" charset="-120"/>
                <a:cs typeface="Times New Roman" pitchFamily="18" charset="0"/>
              </a:rPr>
              <a:t>及囤积粮食 </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7</a:t>
            </a:r>
            <a:r>
              <a:rPr lang="zh-CN" altLang="en-US" sz="4400" dirty="0" smtClean="0">
                <a:latin typeface="Times New Roman" pitchFamily="18" charset="0"/>
                <a:ea typeface="DFKai-SB" pitchFamily="65" charset="-120"/>
                <a:cs typeface="Times New Roman" pitchFamily="18" charset="0"/>
              </a:rPr>
              <a:t>年饥荒</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约瑟第一年以粮食换人民的银子</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第二</a:t>
            </a:r>
            <a:r>
              <a:rPr lang="zh-CN" altLang="en-US" sz="4400" dirty="0" smtClean="0">
                <a:latin typeface="Times New Roman" pitchFamily="18" charset="0"/>
                <a:ea typeface="DFKai-SB" pitchFamily="65" charset="-120"/>
                <a:cs typeface="Times New Roman" pitchFamily="18" charset="0"/>
              </a:rPr>
              <a:t>年以粮食换牲畜</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第三年以粮食换人民的</a:t>
            </a:r>
            <a:r>
              <a:rPr lang="zh-CN" altLang="en-US" sz="4400" dirty="0" smtClean="0">
                <a:latin typeface="Times New Roman" pitchFamily="18" charset="0"/>
                <a:ea typeface="DFKai-SB" pitchFamily="65" charset="-120"/>
                <a:cs typeface="Times New Roman" pitchFamily="18" charset="0"/>
              </a:rPr>
              <a:t>地和劳力</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把人民变成奴隶</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以</a:t>
            </a:r>
            <a:r>
              <a:rPr lang="zh-CN" altLang="en-US" sz="4400" dirty="0" smtClean="0">
                <a:latin typeface="Times New Roman" pitchFamily="18" charset="0"/>
                <a:ea typeface="DFKai-SB" pitchFamily="65" charset="-120"/>
                <a:cs typeface="Times New Roman" pitchFamily="18" charset="0"/>
              </a:rPr>
              <a:t>后人民每年还</a:t>
            </a:r>
            <a:r>
              <a:rPr lang="zh-CN" altLang="en-US" sz="4400" dirty="0">
                <a:latin typeface="Times New Roman" pitchFamily="18" charset="0"/>
                <a:ea typeface="DFKai-SB" pitchFamily="65" charset="-120"/>
                <a:cs typeface="Times New Roman" pitchFamily="18" charset="0"/>
              </a:rPr>
              <a:t>要</a:t>
            </a:r>
            <a:r>
              <a:rPr lang="zh-CN" altLang="en-US" sz="4400" dirty="0" smtClean="0">
                <a:latin typeface="Times New Roman" pitchFamily="18" charset="0"/>
                <a:ea typeface="DFKai-SB" pitchFamily="65" charset="-120"/>
                <a:cs typeface="Times New Roman" pitchFamily="18" charset="0"/>
              </a:rPr>
              <a:t>交</a:t>
            </a:r>
            <a:r>
              <a:rPr lang="en-US" altLang="zh-CN" sz="4400" dirty="0" smtClean="0">
                <a:latin typeface="Times New Roman" pitchFamily="18" charset="0"/>
                <a:ea typeface="DFKai-SB" pitchFamily="65" charset="-120"/>
                <a:cs typeface="Times New Roman" pitchFamily="18" charset="0"/>
              </a:rPr>
              <a:t>20%</a:t>
            </a:r>
            <a:r>
              <a:rPr lang="zh-CN" altLang="en-US" sz="4400" dirty="0" smtClean="0">
                <a:latin typeface="Times New Roman" pitchFamily="18" charset="0"/>
                <a:ea typeface="DFKai-SB" pitchFamily="65" charset="-120"/>
                <a:cs typeface="Times New Roman" pitchFamily="18" charset="0"/>
              </a:rPr>
              <a:t>税</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祭司</a:t>
            </a:r>
            <a:r>
              <a:rPr lang="en-US" altLang="zh-CN" sz="4400" dirty="0" smtClean="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以色列人例</a:t>
            </a:r>
            <a:r>
              <a:rPr lang="zh-CN" altLang="en-US" sz="4400" dirty="0" smtClean="0">
                <a:latin typeface="Times New Roman" pitchFamily="18" charset="0"/>
                <a:ea typeface="DFKai-SB" pitchFamily="65" charset="-120"/>
                <a:cs typeface="Times New Roman" pitchFamily="18" charset="0"/>
              </a:rPr>
              <a:t>外</a:t>
            </a:r>
            <a:endParaRPr lang="en-US" altLang="zh-CN" sz="4400" dirty="0" smtClean="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换朝后</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极权法老把以色列人变为奴隶</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30181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smtClean="0">
                <a:solidFill>
                  <a:srgbClr val="FFFF00"/>
                </a:solidFill>
                <a:latin typeface="DFKai-SB" pitchFamily="65" charset="-120"/>
                <a:ea typeface="DFKai-SB" pitchFamily="65" charset="-120"/>
              </a:rPr>
              <a:t>神拣选犹大</a:t>
            </a:r>
            <a:r>
              <a:rPr lang="en-US" altLang="zh-CN" sz="4800" dirty="0" smtClean="0">
                <a:solidFill>
                  <a:srgbClr val="FFFF00"/>
                </a:solidFill>
                <a:latin typeface="DFKai-SB" pitchFamily="65" charset="-120"/>
                <a:ea typeface="DFKai-SB" pitchFamily="65" charset="-120"/>
              </a:rPr>
              <a:t>,</a:t>
            </a:r>
            <a:r>
              <a:rPr lang="zh-CN" altLang="en-US" sz="4800" dirty="0" smtClean="0">
                <a:solidFill>
                  <a:srgbClr val="FFFF00"/>
                </a:solidFill>
                <a:latin typeface="DFKai-SB" pitchFamily="65" charset="-120"/>
                <a:ea typeface="DFKai-SB" pitchFamily="65" charset="-120"/>
              </a:rPr>
              <a:t>弃绝约瑟</a:t>
            </a:r>
            <a:endParaRPr lang="en-US" altLang="zh-CN" sz="4800" dirty="0" smtClean="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a:lnSpc>
                <a:spcPct val="90000"/>
              </a:lnSpc>
              <a:buBlip>
                <a:blip r:embed="rId2"/>
              </a:buBlip>
              <a:defRPr/>
            </a:pPr>
            <a:r>
              <a:rPr lang="zh-CN" altLang="en-US" sz="3600" dirty="0" smtClean="0">
                <a:latin typeface="Times New Roman" pitchFamily="18" charset="0"/>
                <a:ea typeface="DFKai-SB" pitchFamily="65" charset="-120"/>
                <a:cs typeface="Times New Roman" pitchFamily="18" charset="0"/>
              </a:rPr>
              <a:t>诗</a:t>
            </a:r>
            <a:r>
              <a:rPr lang="en-US" altLang="zh-CN" sz="3600" dirty="0" smtClean="0">
                <a:latin typeface="Times New Roman" pitchFamily="18" charset="0"/>
                <a:ea typeface="DFKai-SB" pitchFamily="65" charset="-120"/>
                <a:cs typeface="Times New Roman" pitchFamily="18" charset="0"/>
              </a:rPr>
              <a:t>78:67-8</a:t>
            </a:r>
            <a:r>
              <a:rPr lang="zh-CN" altLang="en-US" sz="4000" dirty="0" smtClean="0">
                <a:solidFill>
                  <a:srgbClr val="FFFF00"/>
                </a:solidFill>
                <a:latin typeface="Times New Roman" pitchFamily="18" charset="0"/>
                <a:ea typeface="DFKai-SB" pitchFamily="65" charset="-120"/>
                <a:cs typeface="Times New Roman" pitchFamily="18" charset="0"/>
              </a:rPr>
              <a:t>他</a:t>
            </a:r>
            <a:r>
              <a:rPr lang="zh-CN" altLang="en-US" sz="4000" dirty="0">
                <a:solidFill>
                  <a:srgbClr val="FFFF00"/>
                </a:solidFill>
                <a:latin typeface="Times New Roman" pitchFamily="18" charset="0"/>
                <a:ea typeface="DFKai-SB" pitchFamily="65" charset="-120"/>
                <a:cs typeface="Times New Roman" pitchFamily="18" charset="0"/>
              </a:rPr>
              <a:t>弃绝约瑟的帐</a:t>
            </a:r>
            <a:r>
              <a:rPr lang="zh-CN" altLang="en-US" sz="4000" dirty="0" smtClean="0">
                <a:solidFill>
                  <a:srgbClr val="FFFF00"/>
                </a:solidFill>
                <a:latin typeface="Times New Roman" pitchFamily="18" charset="0"/>
                <a:ea typeface="DFKai-SB" pitchFamily="65" charset="-120"/>
                <a:cs typeface="Times New Roman" pitchFamily="18" charset="0"/>
              </a:rPr>
              <a:t>棚</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不</a:t>
            </a:r>
            <a:r>
              <a:rPr lang="zh-CN" altLang="en-US" sz="4000" dirty="0">
                <a:solidFill>
                  <a:srgbClr val="FFFF00"/>
                </a:solidFill>
                <a:latin typeface="Times New Roman" pitchFamily="18" charset="0"/>
                <a:ea typeface="DFKai-SB" pitchFamily="65" charset="-120"/>
                <a:cs typeface="Times New Roman" pitchFamily="18" charset="0"/>
              </a:rPr>
              <a:t>拣选以法莲支</a:t>
            </a:r>
            <a:r>
              <a:rPr lang="zh-CN" altLang="en-US" sz="4000" dirty="0" smtClean="0">
                <a:solidFill>
                  <a:srgbClr val="FFFF00"/>
                </a:solidFill>
                <a:latin typeface="Times New Roman" pitchFamily="18" charset="0"/>
                <a:ea typeface="DFKai-SB" pitchFamily="65" charset="-120"/>
                <a:cs typeface="Times New Roman" pitchFamily="18" charset="0"/>
              </a:rPr>
              <a:t>派</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却</a:t>
            </a:r>
            <a:r>
              <a:rPr lang="zh-CN" altLang="en-US" sz="4000" dirty="0">
                <a:solidFill>
                  <a:srgbClr val="FFFF00"/>
                </a:solidFill>
                <a:latin typeface="Times New Roman" pitchFamily="18" charset="0"/>
                <a:ea typeface="DFKai-SB" pitchFamily="65" charset="-120"/>
                <a:cs typeface="Times New Roman" pitchFamily="18" charset="0"/>
              </a:rPr>
              <a:t>拣选了犹大支</a:t>
            </a:r>
            <a:r>
              <a:rPr lang="zh-CN" altLang="en-US" sz="4000" dirty="0" smtClean="0">
                <a:solidFill>
                  <a:srgbClr val="FFFF00"/>
                </a:solidFill>
                <a:latin typeface="Times New Roman" pitchFamily="18" charset="0"/>
                <a:ea typeface="DFKai-SB" pitchFamily="65" charset="-120"/>
                <a:cs typeface="Times New Roman" pitchFamily="18" charset="0"/>
              </a:rPr>
              <a:t>派</a:t>
            </a:r>
            <a:r>
              <a:rPr lang="en-US" altLang="zh-CN" sz="4000" dirty="0" smtClean="0">
                <a:solidFill>
                  <a:srgbClr val="FFFF00"/>
                </a:solidFill>
                <a:latin typeface="Times New Roman" pitchFamily="18" charset="0"/>
                <a:ea typeface="DFKai-SB" pitchFamily="65" charset="-120"/>
                <a:cs typeface="Times New Roman" pitchFamily="18" charset="0"/>
              </a:rPr>
              <a:t>,</a:t>
            </a:r>
            <a:r>
              <a:rPr lang="zh-CN" altLang="en-US" sz="4000" dirty="0" smtClean="0">
                <a:solidFill>
                  <a:srgbClr val="FFFF00"/>
                </a:solidFill>
                <a:latin typeface="Times New Roman" pitchFamily="18" charset="0"/>
                <a:ea typeface="DFKai-SB" pitchFamily="65" charset="-120"/>
                <a:cs typeface="Times New Roman" pitchFamily="18" charset="0"/>
              </a:rPr>
              <a:t>他</a:t>
            </a:r>
            <a:r>
              <a:rPr lang="zh-CN" altLang="en-US" sz="4000" dirty="0">
                <a:solidFill>
                  <a:srgbClr val="FFFF00"/>
                </a:solidFill>
                <a:latin typeface="Times New Roman" pitchFamily="18" charset="0"/>
                <a:ea typeface="DFKai-SB" pitchFamily="65" charset="-120"/>
                <a:cs typeface="Times New Roman" pitchFamily="18" charset="0"/>
              </a:rPr>
              <a:t>所爱的锡安</a:t>
            </a:r>
            <a:r>
              <a:rPr lang="zh-CN" altLang="en-US" sz="4000" dirty="0" smtClean="0">
                <a:solidFill>
                  <a:srgbClr val="FFFF00"/>
                </a:solidFill>
                <a:latin typeface="Times New Roman" pitchFamily="18" charset="0"/>
                <a:ea typeface="DFKai-SB" pitchFamily="65" charset="-120"/>
                <a:cs typeface="Times New Roman" pitchFamily="18" charset="0"/>
              </a:rPr>
              <a:t>山</a:t>
            </a:r>
            <a:endParaRPr lang="en-US" altLang="zh-CN" sz="4000" dirty="0" smtClean="0">
              <a:solidFill>
                <a:srgbClr val="FFFF00"/>
              </a:solidFill>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约</a:t>
            </a:r>
            <a:r>
              <a:rPr lang="zh-CN" altLang="en-US" sz="4400" dirty="0" smtClean="0">
                <a:latin typeface="Times New Roman" pitchFamily="18" charset="0"/>
                <a:ea typeface="DFKai-SB" pitchFamily="65" charset="-120"/>
                <a:cs typeface="Times New Roman" pitchFamily="18" charset="0"/>
              </a:rPr>
              <a:t>瑟的社会政策</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并不符合神设立政府的目的</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smtClean="0">
                <a:latin typeface="Times New Roman" pitchFamily="18" charset="0"/>
                <a:ea typeface="DFKai-SB" pitchFamily="65" charset="-120"/>
                <a:cs typeface="Times New Roman" pitchFamily="18" charset="0"/>
              </a:rPr>
              <a:t>马丁路德</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政府是神的左手</a:t>
            </a:r>
            <a:endParaRPr lang="en-US" altLang="zh-CN" sz="4400" dirty="0" smtClean="0">
              <a:latin typeface="Times New Roman" pitchFamily="18" charset="0"/>
              <a:ea typeface="DFKai-SB" pitchFamily="65" charset="-120"/>
              <a:cs typeface="Times New Roman" pitchFamily="18" charset="0"/>
            </a:endParaRPr>
          </a:p>
          <a:p>
            <a:pPr>
              <a:lnSpc>
                <a:spcPct val="90000"/>
              </a:lnSpc>
              <a:buBlip>
                <a:blip r:embed="rId2"/>
              </a:buBlip>
              <a:defRPr/>
            </a:pP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改革宗</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重洗派有不同看法</a:t>
            </a:r>
            <a:r>
              <a:rPr lang="en-US" altLang="zh-CN" sz="4400" dirty="0" smtClean="0">
                <a:latin typeface="Times New Roman" pitchFamily="18" charset="0"/>
                <a:ea typeface="DFKai-SB" pitchFamily="65" charset="-120"/>
                <a:cs typeface="Times New Roman" pitchFamily="18" charset="0"/>
              </a:rPr>
              <a:t>)</a:t>
            </a: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政府的功</a:t>
            </a:r>
            <a:r>
              <a:rPr lang="zh-CN" altLang="en-US" sz="4400" dirty="0" smtClean="0">
                <a:latin typeface="Times New Roman" pitchFamily="18" charset="0"/>
                <a:ea typeface="DFKai-SB" pitchFamily="65" charset="-120"/>
                <a:cs typeface="Times New Roman" pitchFamily="18" charset="0"/>
              </a:rPr>
              <a:t>用</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替神</a:t>
            </a:r>
            <a:r>
              <a:rPr lang="en-US" altLang="zh-CN" sz="4400" dirty="0" smtClean="0">
                <a:latin typeface="Times New Roman" pitchFamily="18" charset="0"/>
                <a:ea typeface="DFKai-SB" pitchFamily="65" charset="-120"/>
                <a:cs typeface="Times New Roman" pitchFamily="18" charset="0"/>
              </a:rPr>
              <a:t>)</a:t>
            </a:r>
            <a:r>
              <a:rPr lang="zh-CN" altLang="en-US" sz="4400" dirty="0" smtClean="0">
                <a:latin typeface="Times New Roman" pitchFamily="18" charset="0"/>
                <a:ea typeface="DFKai-SB" pitchFamily="65" charset="-120"/>
                <a:cs typeface="Times New Roman" pitchFamily="18" charset="0"/>
              </a:rPr>
              <a:t>管理社会</a:t>
            </a:r>
            <a:r>
              <a:rPr lang="zh-CN" altLang="en-US" sz="4400" dirty="0" smtClean="0">
                <a:latin typeface="Times New Roman" pitchFamily="18" charset="0"/>
                <a:ea typeface="DFKai-SB" pitchFamily="65" charset="-120"/>
                <a:cs typeface="Times New Roman" pitchFamily="18" charset="0"/>
                <a:sym typeface="Wingdings 3"/>
              </a:rPr>
              <a:t>社会有公正制度人民有安定生活</a:t>
            </a:r>
            <a:r>
              <a:rPr lang="zh-CN" altLang="en-US" sz="4400" dirty="0" smtClean="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91437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su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Hsu Template</Template>
  <TotalTime>684</TotalTime>
  <Words>3129</Words>
  <Application>Microsoft Office PowerPoint</Application>
  <PresentationFormat>On-screen Show (4:3)</PresentationFormat>
  <Paragraphs>140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Hsu Template</vt:lpstr>
      <vt:lpstr>基督徒与社会公义 创47:13-26  徐理强长老 CGCM_03.13.16</vt:lpstr>
      <vt:lpstr>为什么今天要讲社会公义</vt:lpstr>
      <vt:lpstr>约瑟的社会政策:创47:13-26</vt:lpstr>
      <vt:lpstr>PowerPoint Presentation</vt:lpstr>
      <vt:lpstr>圣经应用的困难</vt:lpstr>
      <vt:lpstr>应用的困难,有点像翻译的困难</vt:lpstr>
      <vt:lpstr>James Legge与辜鸿铭的翻译</vt:lpstr>
      <vt:lpstr>约瑟的社会政策</vt:lpstr>
      <vt:lpstr>神拣选犹大,弃绝约瑟</vt:lpstr>
      <vt:lpstr>政府的功用:罗13:3-7</vt:lpstr>
      <vt:lpstr>政府的功用:提前2:1-3 </vt:lpstr>
      <vt:lpstr>旧约</vt:lpstr>
      <vt:lpstr>原则与政策不同</vt:lpstr>
      <vt:lpstr>教会里的均平:财富私有</vt:lpstr>
      <vt:lpstr>社会主义?资本主义?</vt:lpstr>
      <vt:lpstr>社会公义,个人公义</vt:lpstr>
      <vt:lpstr>维持社会公正公义是政府的责任</vt:lpstr>
      <vt:lpstr>第二修正2nd Amendment</vt:lpstr>
      <vt:lpstr>人权</vt:lpstr>
      <vt:lpstr>哀公问政</vt:lpstr>
      <vt:lpstr>PowerPoint Presentation</vt:lpstr>
      <vt:lpstr>结论</vt:lpstr>
      <vt:lpstr>叶永青Peter Torjesen1892-1939</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lkghsu</dc:creator>
  <cp:lastModifiedBy>lkghsu</cp:lastModifiedBy>
  <cp:revision>53</cp:revision>
  <cp:lastPrinted>2002-03-27T18:41:19Z</cp:lastPrinted>
  <dcterms:created xsi:type="dcterms:W3CDTF">2015-08-19T22:10:50Z</dcterms:created>
  <dcterms:modified xsi:type="dcterms:W3CDTF">2016-03-13T09:58:47Z</dcterms:modified>
</cp:coreProperties>
</file>