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0" r:id="rId3"/>
    <p:sldId id="271" r:id="rId4"/>
    <p:sldId id="274" r:id="rId5"/>
    <p:sldId id="264" r:id="rId6"/>
    <p:sldId id="272" r:id="rId7"/>
    <p:sldId id="265" r:id="rId8"/>
    <p:sldId id="266" r:id="rId9"/>
    <p:sldId id="273" r:id="rId10"/>
    <p:sldId id="268" r:id="rId11"/>
    <p:sldId id="289" r:id="rId12"/>
    <p:sldId id="267" r:id="rId13"/>
    <p:sldId id="275" r:id="rId14"/>
    <p:sldId id="276" r:id="rId15"/>
    <p:sldId id="277" r:id="rId16"/>
    <p:sldId id="278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1" autoAdjust="0"/>
    <p:restoredTop sz="94611" autoAdjust="0"/>
  </p:normalViewPr>
  <p:slideViewPr>
    <p:cSldViewPr>
      <p:cViewPr>
        <p:scale>
          <a:sx n="61" d="100"/>
          <a:sy n="61" d="100"/>
        </p:scale>
        <p:origin x="-1170" y="-186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447800"/>
            <a:ext cx="9144000" cy="434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6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从异象到使命</a:t>
            </a:r>
            <a: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/>
            </a:r>
            <a:b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突</a:t>
            </a:r>
            <a:r>
              <a:rPr lang="zh-CN" altLang="en-US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破</a:t>
            </a:r>
            <a:r>
              <a:rPr lang="en-US" altLang="zh-CN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3%</a:t>
            </a:r>
            <a:r>
              <a:rPr lang="zh-CN" altLang="en-US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困</a:t>
            </a:r>
            <a:r>
              <a:rPr lang="zh-CN" altLang="en-US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境</a:t>
            </a:r>
            <a: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_</a:t>
            </a:r>
            <a:b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圣经以外有真</a:t>
            </a:r>
            <a:r>
              <a:rPr lang="zh-CN" altLang="en-US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理吗</a:t>
            </a:r>
            <a: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?</a:t>
            </a:r>
            <a:br>
              <a:rPr lang="en-US" altLang="zh-CN" sz="60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/>
            </a:r>
            <a:br>
              <a:rPr lang="en-US" altLang="zh-CN" sz="6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徐理强长老</a:t>
            </a:r>
            <a:r>
              <a:rPr lang="en-US" altLang="zh-CN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36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CGCM_03.22.2015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29400"/>
            <a:ext cx="9144000" cy="228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9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解决矛盾</a:t>
            </a:r>
            <a:r>
              <a:rPr lang="en-US" altLang="zh-CN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需要圣经以外的真理</a:t>
            </a:r>
            <a:endParaRPr lang="en-US" altLang="zh-CN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3726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15:39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保罗与巴拿巴两人起了争执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因着争执严重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以致终于彼此分手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矛盾成因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性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成长背景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认知模式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缺乏自知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主要不是灵性的问题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越属灵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反而越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认为自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己对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对方错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教会历史充满这些例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子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保罗与巴拿巴的争执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John</a:t>
            </a: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Stott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都没有讨论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圣经只间接讨论自知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圣经并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不直接讨论自知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成长背景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认知模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只间接讨论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2:34: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西面对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他母亲马利亚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看哪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!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孩子被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叫以色列中许多人跌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倒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多人兴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起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他要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成为反对的目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标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这样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多人心中的意念就要被揭露出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 </a:t>
            </a:r>
            <a:endParaRPr lang="zh-CN" altLang="en-US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经以外的学问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希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腊文化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:Know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Thyself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认识自己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解决教会争执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了解自己成长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解决家庭争执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VH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>
              <a:defRPr/>
            </a:pPr>
            <a:r>
              <a:rPr lang="en-US" altLang="zh-CN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2.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积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极思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考</a:t>
            </a:r>
            <a:r>
              <a:rPr lang="en-US" altLang="zh-CN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PositiveThinking</a:t>
            </a:r>
            <a:r>
              <a:rPr lang="zh-CN" alt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合圣经</a:t>
            </a:r>
            <a:r>
              <a:rPr lang="en-US" altLang="zh-CN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533400"/>
            <a:ext cx="9372600" cy="6781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面对苦难失败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基督徒用圣经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非基督徒用积极思考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有不同吗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机制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(Mechanism,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原则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相同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改变思想认知模式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Cognitive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Restructuring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非基督徒都需要改变思考模式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根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据有些不同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积极思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考模式已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经落伍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是曹锟时代的想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法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果非基督徒要用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需要整合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修正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督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需要改变思考模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选择性用心理学理论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经过整合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修正然后用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3.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中国人不谈自知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孔子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论语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孔子问子路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冉有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公西华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曾皙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“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你们常觉得怀才不遇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现在如果有人知道你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你会怎么做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?”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子路马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上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率尔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回答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一个千辆兵车之国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有强敌压境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又遇连年饥荒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让我来治理三年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百姓就能勇敢作战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知礼懂法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孔子笑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冉有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一个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60X50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里的国家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让我来治理三年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百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姓就能富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足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推行礼乐的事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就需要让有德行的人来做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8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7010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赤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我不敢说我能做什么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我只希望学习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在诸侯开会时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我希望穿礼服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戴礼帽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作小小的傧相旁听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曾皙不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只弹琴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孔子再问他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点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我没有他们三位有为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没关系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各说各的心愿吧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曾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皙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晚春换上单衣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跟几个年轻人筏船渡过沂水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放声高歌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我倒欣赏这个答案</a:t>
            </a:r>
            <a:endParaRPr lang="en-US" altLang="zh-CN" sz="4400" dirty="0" smtClean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冉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公孙华出去之后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3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524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7162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曾皙问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老师觉得他们的答案怎样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孔子不回答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为什么老师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笑子路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子路说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话态度不谦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卑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所以我笑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冉有治国怎能不管礼乐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赤只想当小傧相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那谁来当大宰相呢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子从对错讨论三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个学生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的答案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不分析他们的动机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孔子欣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赏曾皙看破红尘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却也没有分析自己的动机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孔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子不讲了解自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己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中国人只讲对错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不讲了解自己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61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突破</a:t>
            </a:r>
            <a:r>
              <a:rPr lang="en-US" altLang="zh-CN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3%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困境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建立桥梁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讲大道理不能建立桥梁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如何建立桥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梁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认同别人的无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奈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有自知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承认自己没有所有的答案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肯寻找文化中的彼此的共同点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承认圣经以外有真理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肯谦卑讨论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可能可以建立桥梁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1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参考书籍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Christopher JH Wright: The Mission of God. Ch13: Mission and God’s Image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John Stott: The Message of Acts. </a:t>
            </a:r>
            <a:r>
              <a:rPr lang="en-US" altLang="zh-CN" sz="4400" dirty="0" err="1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13: Paul in Athens.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3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从异象到使命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传福音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普世华人基督徒</a:t>
            </a:r>
            <a:r>
              <a:rPr lang="en-US" altLang="zh-CN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3%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的困境</a:t>
            </a:r>
            <a:endParaRPr lang="en-US" altLang="zh-CN" sz="40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麻州华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</a:t>
            </a:r>
            <a:r>
              <a:rPr lang="en-US" altLang="zh-CN" sz="4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~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170,000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基督</a:t>
            </a:r>
            <a:r>
              <a:rPr lang="zh-CN" altLang="en-US" sz="4000" dirty="0" smtClean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徒</a:t>
            </a:r>
            <a:r>
              <a:rPr lang="en-US" altLang="zh-CN" sz="40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~</a:t>
            </a:r>
            <a:r>
              <a:rPr lang="zh-CN" altLang="en-US" sz="4000" dirty="0" smtClean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不超过</a:t>
            </a:r>
            <a:r>
              <a:rPr lang="en-US" altLang="zh-CN" sz="4000" dirty="0" smtClean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6000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(3.5%)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传福音的异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象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大家接受</a:t>
            </a:r>
            <a:endParaRPr lang="en-US" altLang="zh-CN" sz="40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传福音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</a:t>
            </a: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使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命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易讲难做</a:t>
            </a:r>
            <a:endParaRPr lang="en-US" altLang="zh-CN" sz="40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难做的原因很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</a:t>
            </a:r>
            <a:endParaRPr lang="en-US" altLang="zh-CN" sz="40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90%</a:t>
            </a:r>
            <a:r>
              <a:rPr lang="zh-CN" altLang="en-US" sz="40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非基督徒不要听福音</a:t>
            </a:r>
            <a:endParaRPr lang="en-US" altLang="zh-CN" sz="4000" dirty="0" smtClean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小组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团契可能突破困境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如何入</a:t>
            </a:r>
            <a:r>
              <a:rPr lang="zh-CN" altLang="en-US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手</a:t>
            </a:r>
            <a:r>
              <a:rPr lang="en-US" altLang="zh-CN" sz="40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endParaRPr lang="en-US" altLang="zh-CN" sz="4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3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圣经只间接讨论自知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圣经并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不直接讨论自知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成长背景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认知模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式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间接讨论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2:34: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西面对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他母亲马利亚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看哪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!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孩子被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叫以色列中许多人跌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倒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多人兴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起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他要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成为反对的目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标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这样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多人心中的意念就要被揭露出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 </a:t>
            </a:r>
            <a:endParaRPr lang="zh-CN" altLang="en-US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这是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圣经以外的学问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希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腊文化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:Know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Thyself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认识自己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解决教会争执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了解自己成长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解决家庭争执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VH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保罗如何入手 </a:t>
            </a:r>
            <a:r>
              <a:rPr lang="en-US" altLang="zh-CN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17:22-28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705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保罗说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各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位雅典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看你们在各方面都非常敬畏鬼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走路的时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候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仔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细看你们所敬拜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发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现有一座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坛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上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面写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着献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给不认识的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现在把你们不认识而敬拜的这位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传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给你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们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zh-CN" altLang="en-US" sz="51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造宇宙和其中万有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的神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既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然是天地的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不住在人手所造的殿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宇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不受人手的服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事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像他缺少什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么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自己反而把生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命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气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息和一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切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赐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给万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他从一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个人造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出了万族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使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他们住在整个大地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上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并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且定了他们的期限和居住的疆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界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他们寻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求神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或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者可以摸索而找到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其</a:t>
            </a:r>
            <a:r>
              <a:rPr lang="zh-CN" altLang="en-US" sz="51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实他离我们各人不</a:t>
            </a:r>
            <a:r>
              <a:rPr lang="zh-CN" altLang="en-US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远</a:t>
            </a:r>
            <a:r>
              <a:rPr lang="en-US" altLang="zh-CN" sz="51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在他里面我</a:t>
            </a:r>
            <a:r>
              <a:rPr lang="zh-CN" altLang="en-US" sz="5100" dirty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们可以生存、活动、存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</a:t>
            </a:r>
            <a:r>
              <a:rPr lang="en-US" altLang="zh-CN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</a:t>
            </a:r>
            <a:r>
              <a:rPr lang="zh-CN" altLang="en-US" sz="5100" dirty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如你们有些诗人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</a:t>
            </a:r>
            <a:r>
              <a:rPr lang="en-US" altLang="zh-CN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原</a:t>
            </a:r>
            <a:r>
              <a:rPr lang="zh-CN" altLang="en-US" sz="5100" dirty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来我们也是他的子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孙</a:t>
            </a:r>
            <a:r>
              <a:rPr lang="en-US" altLang="zh-CN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5100" dirty="0" smtClean="0">
                <a:solidFill>
                  <a:srgbClr val="FFC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’ </a:t>
            </a:r>
            <a:endParaRPr lang="zh-CN" altLang="en-US" sz="5100" dirty="0">
              <a:solidFill>
                <a:srgbClr val="FFC0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</a:t>
            </a:r>
            <a:r>
              <a:rPr lang="en-US" altLang="zh-CN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zh-CN" altLang="en-US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次引用雅典诗人的话</a:t>
            </a:r>
            <a:r>
              <a:rPr lang="en-US" altLang="zh-CN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对希腊人文化有研究</a:t>
            </a:r>
            <a:r>
              <a:rPr lang="en-US" altLang="zh-CN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圣经以外有真理</a:t>
            </a:r>
            <a:r>
              <a:rPr lang="en-US" altLang="zh-CN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6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63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2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保罗如何入手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2964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对犹太人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保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罗引用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旧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约入手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对非犹太人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保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罗不引用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旧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约入手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对雅典人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保罗从雅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典人文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化入手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不引用旧约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圣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经很多的真理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可以用非圣经的话语来传扬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来谈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论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用非基督徒的话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语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增加认同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今天很多基督徒认为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如果不用圣经的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话入手传福音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就是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离弃古旧福音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这是错误的想法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zh-CN" altLang="en-US" sz="40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入手</a:t>
            </a:r>
            <a:r>
              <a:rPr lang="en-US" altLang="zh-CN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建立桥梁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圣经很多的真理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可以用非圣经的话语来传扬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来谈论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用非基督徒的话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语入手</a:t>
            </a:r>
            <a:r>
              <a:rPr lang="en-US" altLang="zh-CN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增加认</a:t>
            </a: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同</a:t>
            </a:r>
            <a:endParaRPr lang="en-US" altLang="zh-CN" sz="4400" dirty="0" smtClean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从非基督徒话题入手</a:t>
            </a:r>
            <a:r>
              <a:rPr lang="en-US" altLang="zh-CN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建立桥梁</a:t>
            </a:r>
            <a:endParaRPr lang="en-US" altLang="zh-CN" sz="44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我们今天还是传古旧福音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却不一定从古旧福音入手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建立桥梁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寻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找圣经以外的共同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点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圣经以外有真理吗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圣经以外有真理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吗？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但不完整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没有救恩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不能叫人得救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描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述事情的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Descriptive: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科学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历史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规定德行的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Prescriptive:</a:t>
            </a: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需要圣经批判</a:t>
            </a:r>
            <a:endParaRPr lang="en-US" altLang="zh-CN" sz="44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圣经智慧书里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经常引用其它文化的智慧话语</a:t>
            </a:r>
            <a:endParaRPr lang="en-US" altLang="zh-CN" sz="44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箴言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30:1: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雅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基的儿子亚古珥的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话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是神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的默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示</a:t>
            </a:r>
            <a:endParaRPr lang="en-US" altLang="zh-CN" sz="4400" dirty="0" smtClean="0">
              <a:solidFill>
                <a:srgbClr val="FFFF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箴</a:t>
            </a: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言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31:1: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利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慕伊勒王的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话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是神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的默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示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他母亲教训他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</a:t>
            </a:r>
            <a:endParaRPr lang="en-US" altLang="zh-CN" sz="44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62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保罗</a:t>
            </a:r>
            <a:r>
              <a:rPr lang="en-US" altLang="zh-CN" sz="4800" dirty="0" smtClean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</a:t>
            </a: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次引用希腊经典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林前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15:33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们不要自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欺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“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滥交朋友是会败坏品德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”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Menander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BC2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1:12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有一个克里特本地的先知说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过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“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克里特人是常常说谎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恶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兽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吃懒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作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”</a:t>
            </a:r>
            <a:r>
              <a:rPr lang="en-US" altLang="zh-CN" sz="4400" dirty="0" err="1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Epimenides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BC6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徒</a:t>
            </a:r>
            <a:r>
              <a:rPr lang="en-US" altLang="zh-CN" sz="4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17:28</a:t>
            </a:r>
            <a:r>
              <a:rPr lang="zh-CN" altLang="en-US" sz="44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44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因着他我们可以生存、活动、存</a:t>
            </a:r>
            <a:r>
              <a:rPr lang="zh-CN" altLang="en-US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在 </a:t>
            </a:r>
            <a:r>
              <a:rPr lang="en-US" altLang="zh-CN" sz="4400" dirty="0" err="1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Epimenides</a:t>
            </a:r>
            <a:r>
              <a:rPr lang="zh-CN" altLang="en-US" sz="4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r>
              <a:rPr lang="en-US" altLang="zh-CN" sz="4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BC6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徒</a:t>
            </a:r>
            <a:r>
              <a:rPr lang="en-US" altLang="zh-CN" sz="4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17:28</a:t>
            </a:r>
            <a:r>
              <a:rPr lang="zh-CN" altLang="en-US" sz="44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44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就如你们有些诗人</a:t>
            </a:r>
            <a:r>
              <a:rPr lang="zh-CN" altLang="en-US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说</a:t>
            </a:r>
            <a:r>
              <a:rPr lang="en-US" altLang="zh-CN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‘</a:t>
            </a:r>
            <a:r>
              <a:rPr lang="zh-CN" altLang="en-US" sz="44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原来我们也是他的子</a:t>
            </a:r>
            <a:r>
              <a:rPr lang="zh-CN" altLang="en-US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孙</a:t>
            </a:r>
            <a:r>
              <a:rPr lang="en-US" altLang="zh-CN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.</a:t>
            </a:r>
            <a:r>
              <a:rPr lang="zh-CN" altLang="en-US" sz="44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’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Aratus</a:t>
            </a:r>
            <a:r>
              <a:rPr lang="zh-CN" altLang="en-US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44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BC3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1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认同非基督徒的无奈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圣经很多话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很肯定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正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面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阳光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圣经有些话不肯定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无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灰暗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为什么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要我们面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对自己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了解自己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承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认我们很多时候无奈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困惑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要我们认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同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体会非基督徒的无奈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困难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要我们承认我们没有所有答案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圣经不一定有所有答案</a:t>
            </a:r>
            <a:endParaRPr lang="en-US" altLang="zh-CN" sz="4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220200" cy="6096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传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8:14-9:11: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世上有一件虚空的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是义人照恶人所行的受报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恶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人照义人所行的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得赏赐 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好人得恶报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坏人得好报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日光之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一件令人遗憾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是众人的命运都是一样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好人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坏人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结局一样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我看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见在日光之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下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快跑的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未必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得赢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勇战未必得胜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智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慧的未必得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粮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精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明的未必致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富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学的未必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得奖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为时机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和机会左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右众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决定一切</a:t>
            </a:r>
            <a:r>
              <a:rPr lang="en-US" altLang="zh-CN" sz="4400" dirty="0" smtClean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我们需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要自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知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面对内心灰暗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肯定圣经以外有真理</a:t>
            </a:r>
            <a:r>
              <a:rPr lang="en-US" altLang="zh-CN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三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个例子</a:t>
            </a:r>
            <a:endParaRPr lang="en-US" altLang="zh-CN" sz="4400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4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312</TotalTime>
  <Words>2316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Hsu Template</vt:lpstr>
      <vt:lpstr>从异象到使命 突破3%困境_ 圣经以外有真理吗?  徐理强长老 CGCM_03.22.2015</vt:lpstr>
      <vt:lpstr>从异象到使命:传福音</vt:lpstr>
      <vt:lpstr>保罗如何入手 17:22-28</vt:lpstr>
      <vt:lpstr>保罗如何入手</vt:lpstr>
      <vt:lpstr>入手:建立桥梁</vt:lpstr>
      <vt:lpstr>圣经以外有真理吗？</vt:lpstr>
      <vt:lpstr>保罗4次引用希腊经典</vt:lpstr>
      <vt:lpstr>认同非基督徒的无奈</vt:lpstr>
      <vt:lpstr>圣经不一定有所有答案</vt:lpstr>
      <vt:lpstr>1.解决矛盾:需要圣经以外的真理</vt:lpstr>
      <vt:lpstr>圣经只间接讨论自知</vt:lpstr>
      <vt:lpstr>2.积极思考PositiveThinking合圣经?</vt:lpstr>
      <vt:lpstr>3.中国人不谈自知:孔子(论语)</vt:lpstr>
      <vt:lpstr>PowerPoint Presentation</vt:lpstr>
      <vt:lpstr>PowerPoint Presentation</vt:lpstr>
      <vt:lpstr>突破3%困境:建立桥梁</vt:lpstr>
      <vt:lpstr>参考书籍</vt:lpstr>
      <vt:lpstr>PowerPoint Presentation</vt:lpstr>
      <vt:lpstr>PowerPoint Presentation</vt:lpstr>
      <vt:lpstr>PowerPoint Presentation</vt:lpstr>
      <vt:lpstr>圣经只间接讨论自知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</cp:lastModifiedBy>
  <cp:revision>31</cp:revision>
  <cp:lastPrinted>2002-03-27T18:41:19Z</cp:lastPrinted>
  <dcterms:created xsi:type="dcterms:W3CDTF">2015-02-21T02:19:18Z</dcterms:created>
  <dcterms:modified xsi:type="dcterms:W3CDTF">2015-03-30T03:48:44Z</dcterms:modified>
</cp:coreProperties>
</file>