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ink/ink1.xml" ContentType="application/inkml+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6"/>
  </p:notesMasterIdLst>
  <p:handoutMasterIdLst>
    <p:handoutMasterId r:id="rId27"/>
  </p:handoutMasterIdLst>
  <p:sldIdLst>
    <p:sldId id="268" r:id="rId2"/>
    <p:sldId id="2182" r:id="rId3"/>
    <p:sldId id="2183" r:id="rId4"/>
    <p:sldId id="281" r:id="rId5"/>
    <p:sldId id="282" r:id="rId6"/>
    <p:sldId id="284" r:id="rId7"/>
    <p:sldId id="283" r:id="rId8"/>
    <p:sldId id="2174" r:id="rId9"/>
    <p:sldId id="2179" r:id="rId10"/>
    <p:sldId id="2175" r:id="rId11"/>
    <p:sldId id="2176" r:id="rId12"/>
    <p:sldId id="2178" r:id="rId13"/>
    <p:sldId id="2150" r:id="rId14"/>
    <p:sldId id="2149" r:id="rId15"/>
    <p:sldId id="2148" r:id="rId16"/>
    <p:sldId id="2153" r:id="rId17"/>
    <p:sldId id="2154" r:id="rId18"/>
    <p:sldId id="2155" r:id="rId19"/>
    <p:sldId id="2167" r:id="rId20"/>
    <p:sldId id="2168" r:id="rId21"/>
    <p:sldId id="2191" r:id="rId22"/>
    <p:sldId id="2192" r:id="rId23"/>
    <p:sldId id="285" r:id="rId24"/>
    <p:sldId id="2181"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976">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00"/>
    <a:srgbClr val="3399FF"/>
    <a:srgbClr val="FF5050"/>
    <a:srgbClr val="333399"/>
    <a:srgbClr val="6600FF"/>
    <a:srgbClr val="CC66FF"/>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03" autoAdjust="0"/>
    <p:restoredTop sz="86435" autoAdjust="0"/>
  </p:normalViewPr>
  <p:slideViewPr>
    <p:cSldViewPr>
      <p:cViewPr varScale="1">
        <p:scale>
          <a:sx n="65" d="100"/>
          <a:sy n="65" d="100"/>
        </p:scale>
        <p:origin x="32" y="136"/>
      </p:cViewPr>
      <p:guideLst>
        <p:guide orient="horz" pos="2160"/>
        <p:guide pos="2976"/>
      </p:guideLst>
    </p:cSldViewPr>
  </p:slideViewPr>
  <p:outlineViewPr>
    <p:cViewPr>
      <p:scale>
        <a:sx n="33" d="100"/>
        <a:sy n="33" d="100"/>
      </p:scale>
      <p:origin x="0" y="-17512"/>
    </p:cViewPr>
  </p:outlineViewPr>
  <p:notesTextViewPr>
    <p:cViewPr>
      <p:scale>
        <a:sx n="50" d="100"/>
        <a:sy n="50" d="100"/>
      </p:scale>
      <p:origin x="0" y="0"/>
    </p:cViewPr>
  </p:notesTextViewPr>
  <p:sorterViewPr>
    <p:cViewPr varScale="1">
      <p:scale>
        <a:sx n="1" d="1"/>
        <a:sy n="1" d="1"/>
      </p:scale>
      <p:origin x="0" y="-6868"/>
    </p:cViewPr>
  </p:sorterViewPr>
  <p:notesViewPr>
    <p:cSldViewPr>
      <p:cViewPr varScale="1">
        <p:scale>
          <a:sx n="40" d="100"/>
          <a:sy n="40" d="100"/>
        </p:scale>
        <p:origin x="-1488"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manualLayout>
          <c:layoutTarget val="inner"/>
          <c:xMode val="edge"/>
          <c:yMode val="edge"/>
          <c:x val="9.617957130358705E-2"/>
          <c:y val="3.3203083989501316E-2"/>
          <c:w val="0.77524896887889017"/>
          <c:h val="0.73354002624671921"/>
        </c:manualLayout>
      </c:layout>
      <c:bar3DChart>
        <c:barDir val="col"/>
        <c:grouping val="clustered"/>
        <c:varyColors val="0"/>
        <c:ser>
          <c:idx val="0"/>
          <c:order val="0"/>
          <c:tx>
            <c:strRef>
              <c:f>Sheet1!$B$1</c:f>
              <c:strCache>
                <c:ptCount val="1"/>
                <c:pt idx="0">
                  <c:v>碱基对</c:v>
                </c:pt>
              </c:strCache>
            </c:strRef>
          </c:tx>
          <c:spPr>
            <a:solidFill>
              <a:srgbClr val="FFFF00"/>
            </a:solidFill>
          </c:spPr>
          <c:invertIfNegative val="0"/>
          <c:cat>
            <c:strRef>
              <c:f>Sheet1!$A$2:$A$5</c:f>
              <c:strCache>
                <c:ptCount val="4"/>
                <c:pt idx="0">
                  <c:v>出生</c:v>
                </c:pt>
                <c:pt idx="1">
                  <c:v>35岁</c:v>
                </c:pt>
                <c:pt idx="2">
                  <c:v>65岁</c:v>
                </c:pt>
                <c:pt idx="3">
                  <c:v>85岁</c:v>
                </c:pt>
              </c:strCache>
            </c:strRef>
          </c:cat>
          <c:val>
            <c:numRef>
              <c:f>Sheet1!$B$2:$B$5</c:f>
              <c:numCache>
                <c:formatCode>General</c:formatCode>
                <c:ptCount val="4"/>
                <c:pt idx="0">
                  <c:v>8000</c:v>
                </c:pt>
                <c:pt idx="1">
                  <c:v>3000</c:v>
                </c:pt>
                <c:pt idx="2">
                  <c:v>1500</c:v>
                </c:pt>
                <c:pt idx="3">
                  <c:v>50</c:v>
                </c:pt>
              </c:numCache>
            </c:numRef>
          </c:val>
          <c:extLst>
            <c:ext xmlns:c16="http://schemas.microsoft.com/office/drawing/2014/chart" uri="{C3380CC4-5D6E-409C-BE32-E72D297353CC}">
              <c16:uniqueId val="{00000000-25F6-402C-AC75-F0433685240D}"/>
            </c:ext>
          </c:extLst>
        </c:ser>
        <c:ser>
          <c:idx val="1"/>
          <c:order val="1"/>
          <c:tx>
            <c:strRef>
              <c:f>Sheet1!$C$1</c:f>
              <c:strCache>
                <c:ptCount val="1"/>
                <c:pt idx="0">
                  <c:v>Column1</c:v>
                </c:pt>
              </c:strCache>
            </c:strRef>
          </c:tx>
          <c:invertIfNegative val="0"/>
          <c:cat>
            <c:strRef>
              <c:f>Sheet1!$A$2:$A$5</c:f>
              <c:strCache>
                <c:ptCount val="4"/>
                <c:pt idx="0">
                  <c:v>出生</c:v>
                </c:pt>
                <c:pt idx="1">
                  <c:v>35岁</c:v>
                </c:pt>
                <c:pt idx="2">
                  <c:v>65岁</c:v>
                </c:pt>
                <c:pt idx="3">
                  <c:v>85岁</c:v>
                </c:pt>
              </c:strCache>
            </c:strRef>
          </c:cat>
          <c:val>
            <c:numRef>
              <c:f>Sheet1!$C$2:$C$5</c:f>
              <c:numCache>
                <c:formatCode>General</c:formatCode>
                <c:ptCount val="4"/>
              </c:numCache>
            </c:numRef>
          </c:val>
          <c:extLst>
            <c:ext xmlns:c16="http://schemas.microsoft.com/office/drawing/2014/chart" uri="{C3380CC4-5D6E-409C-BE32-E72D297353CC}">
              <c16:uniqueId val="{00000001-25F6-402C-AC75-F0433685240D}"/>
            </c:ext>
          </c:extLst>
        </c:ser>
        <c:ser>
          <c:idx val="2"/>
          <c:order val="2"/>
          <c:tx>
            <c:strRef>
              <c:f>Sheet1!$D$1</c:f>
              <c:strCache>
                <c:ptCount val="1"/>
                <c:pt idx="0">
                  <c:v>Series 3</c:v>
                </c:pt>
              </c:strCache>
            </c:strRef>
          </c:tx>
          <c:invertIfNegative val="0"/>
          <c:cat>
            <c:strRef>
              <c:f>Sheet1!$A$2:$A$5</c:f>
              <c:strCache>
                <c:ptCount val="4"/>
                <c:pt idx="0">
                  <c:v>出生</c:v>
                </c:pt>
                <c:pt idx="1">
                  <c:v>35岁</c:v>
                </c:pt>
                <c:pt idx="2">
                  <c:v>65岁</c:v>
                </c:pt>
                <c:pt idx="3">
                  <c:v>85岁</c:v>
                </c:pt>
              </c:strCache>
            </c:strRef>
          </c:cat>
          <c:val>
            <c:numRef>
              <c:f>Sheet1!$D$2:$D$5</c:f>
              <c:numCache>
                <c:formatCode>General</c:formatCode>
                <c:ptCount val="4"/>
              </c:numCache>
            </c:numRef>
          </c:val>
          <c:extLst>
            <c:ext xmlns:c16="http://schemas.microsoft.com/office/drawing/2014/chart" uri="{C3380CC4-5D6E-409C-BE32-E72D297353CC}">
              <c16:uniqueId val="{00000002-25F6-402C-AC75-F0433685240D}"/>
            </c:ext>
          </c:extLst>
        </c:ser>
        <c:dLbls>
          <c:showLegendKey val="0"/>
          <c:showVal val="0"/>
          <c:showCatName val="0"/>
          <c:showSerName val="0"/>
          <c:showPercent val="0"/>
          <c:showBubbleSize val="0"/>
        </c:dLbls>
        <c:gapWidth val="150"/>
        <c:shape val="cylinder"/>
        <c:axId val="154899200"/>
        <c:axId val="154900736"/>
        <c:axId val="0"/>
      </c:bar3DChart>
      <c:catAx>
        <c:axId val="154899200"/>
        <c:scaling>
          <c:orientation val="minMax"/>
        </c:scaling>
        <c:delete val="0"/>
        <c:axPos val="b"/>
        <c:numFmt formatCode="General" sourceLinked="0"/>
        <c:majorTickMark val="out"/>
        <c:minorTickMark val="none"/>
        <c:tickLblPos val="nextTo"/>
        <c:txPr>
          <a:bodyPr/>
          <a:lstStyle/>
          <a:p>
            <a:pPr>
              <a:defRPr sz="3600">
                <a:solidFill>
                  <a:srgbClr val="FFFF00"/>
                </a:solidFill>
                <a:latin typeface="Times New Roman" panose="02020603050405020304" pitchFamily="18" charset="0"/>
                <a:ea typeface="KaiTi" panose="02010609060101010101" pitchFamily="49" charset="-122"/>
                <a:cs typeface="Times New Roman" panose="02020603050405020304" pitchFamily="18" charset="0"/>
              </a:defRPr>
            </a:pPr>
            <a:endParaRPr lang="zh-CN"/>
          </a:p>
        </c:txPr>
        <c:crossAx val="154900736"/>
        <c:crosses val="autoZero"/>
        <c:auto val="1"/>
        <c:lblAlgn val="ctr"/>
        <c:lblOffset val="100"/>
        <c:noMultiLvlLbl val="0"/>
      </c:catAx>
      <c:valAx>
        <c:axId val="154900736"/>
        <c:scaling>
          <c:orientation val="minMax"/>
        </c:scaling>
        <c:delete val="0"/>
        <c:axPos val="l"/>
        <c:majorGridlines/>
        <c:numFmt formatCode="General" sourceLinked="1"/>
        <c:majorTickMark val="out"/>
        <c:minorTickMark val="none"/>
        <c:tickLblPos val="nextTo"/>
        <c:crossAx val="154899200"/>
        <c:crosses val="autoZero"/>
        <c:crossBetween val="between"/>
      </c:valAx>
    </c:plotArea>
    <c:legend>
      <c:legendPos val="r"/>
      <c:legendEntry>
        <c:idx val="1"/>
        <c:delete val="1"/>
      </c:legendEntry>
      <c:legendEntry>
        <c:idx val="2"/>
        <c:delete val="1"/>
      </c:legendEntry>
      <c:layout>
        <c:manualLayout>
          <c:xMode val="edge"/>
          <c:yMode val="edge"/>
          <c:x val="0.85288595585387883"/>
          <c:y val="0.4378581036745407"/>
          <c:w val="0.13891732283464567"/>
          <c:h val="0.13678379265091861"/>
        </c:manualLayout>
      </c:layout>
      <c:overlay val="0"/>
    </c:legend>
    <c:plotVisOnly val="1"/>
    <c:dispBlanksAs val="gap"/>
    <c:showDLblsOverMax val="0"/>
  </c:chart>
  <c:txPr>
    <a:bodyPr/>
    <a:lstStyle/>
    <a:p>
      <a:pPr>
        <a:defRPr sz="1800"/>
      </a:pPr>
      <a:endParaRPr lang="zh-CN"/>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90802181"/>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5.30612" units="1/cm"/>
          <inkml:channelProperty channel="Y" name="resolution" value="65.45454" units="1/cm"/>
          <inkml:channelProperty channel="T" name="resolution" value="1" units="1/dev"/>
        </inkml:channelProperties>
      </inkml:inkSource>
      <inkml:timestamp xml:id="ts0" timeString="2021-04-11T16:50:08.162"/>
    </inkml:context>
    <inkml:brush xml:id="br0">
      <inkml:brushProperty name="width" value="0.08819" units="cm"/>
      <inkml:brushProperty name="height" value="0.35278" units="cm"/>
      <inkml:brushProperty name="color" value="#FF0000"/>
      <inkml:brushProperty name="tip" value="rectangle"/>
      <inkml:brushProperty name="rasterOp" value="maskPen"/>
    </inkml:brush>
  </inkml:definitions>
  <inkml:trace contextRef="#ctx0" brushRef="#br0">22790 16633 0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idx="2"/>
          </p:nvPr>
        </p:nvSpPr>
        <p:spPr bwMode="auto">
          <a:xfrm>
            <a:off x="1149350" y="692150"/>
            <a:ext cx="4559300" cy="3416300"/>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1" name="Rectangle 3"/>
          <p:cNvSpPr>
            <a:spLocks noGrp="1" noChangeArrowheads="1"/>
          </p:cNvSpPr>
          <p:nvPr>
            <p:ph type="body" sz="quarter" idx="3"/>
          </p:nvPr>
        </p:nvSpPr>
        <p:spPr bwMode="auto">
          <a:xfrm>
            <a:off x="914400" y="4343400"/>
            <a:ext cx="5029200" cy="4113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altLang="zh-CN" noProof="0"/>
              <a:t>Click to edit Master text styles</a:t>
            </a:r>
          </a:p>
          <a:p>
            <a:pPr lvl="1"/>
            <a:r>
              <a:rPr lang="en-US" altLang="zh-CN" noProof="0"/>
              <a:t>Second level</a:t>
            </a:r>
          </a:p>
          <a:p>
            <a:pPr lvl="2"/>
            <a:r>
              <a:rPr lang="en-US" altLang="zh-CN" noProof="0"/>
              <a:t>Third level</a:t>
            </a:r>
          </a:p>
          <a:p>
            <a:pPr lvl="3"/>
            <a:r>
              <a:rPr lang="en-US" altLang="zh-CN" noProof="0"/>
              <a:t>Fourth level</a:t>
            </a:r>
          </a:p>
          <a:p>
            <a:pPr lvl="4"/>
            <a:r>
              <a:rPr lang="en-US" altLang="zh-CN" noProof="0"/>
              <a:t>Fifth level</a:t>
            </a:r>
          </a:p>
        </p:txBody>
      </p:sp>
    </p:spTree>
    <p:extLst>
      <p:ext uri="{BB962C8B-B14F-4D97-AF65-F5344CB8AC3E}">
        <p14:creationId xmlns:p14="http://schemas.microsoft.com/office/powerpoint/2010/main" val="33350804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77438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48513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76237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545379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840381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18224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r>
              <a:rPr lang="en-US" altLang="zh-CN" dirty="0" err="1"/>
              <a:t>sy</a:t>
            </a:r>
            <a:endParaRPr lang="zh-CN" altLang="en-US" dirty="0"/>
          </a:p>
        </p:txBody>
      </p:sp>
    </p:spTree>
    <p:extLst>
      <p:ext uri="{BB962C8B-B14F-4D97-AF65-F5344CB8AC3E}">
        <p14:creationId xmlns:p14="http://schemas.microsoft.com/office/powerpoint/2010/main" val="19677232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8763" cy="6851650"/>
            <a:chOff x="1" y="0"/>
            <a:chExt cx="5763" cy="4316"/>
          </a:xfrm>
        </p:grpSpPr>
        <p:sp>
          <p:nvSpPr>
            <p:cNvPr id="5" name="Freeform 3"/>
            <p:cNvSpPr>
              <a:spLocks/>
            </p:cNvSpPr>
            <p:nvPr/>
          </p:nvSpPr>
          <p:spPr bwMode="hidden">
            <a:xfrm>
              <a:off x="5045" y="2626"/>
              <a:ext cx="719" cy="1690"/>
            </a:xfrm>
            <a:custGeom>
              <a:avLst/>
              <a:gdLst>
                <a:gd name="T0" fmla="*/ 717 w 717"/>
                <a:gd name="T1" fmla="*/ 72 h 1690"/>
                <a:gd name="T2" fmla="*/ 717 w 717"/>
                <a:gd name="T3" fmla="*/ 0 h 1690"/>
                <a:gd name="T4" fmla="*/ 699 w 717"/>
                <a:gd name="T5" fmla="*/ 101 h 1690"/>
                <a:gd name="T6" fmla="*/ 675 w 717"/>
                <a:gd name="T7" fmla="*/ 209 h 1690"/>
                <a:gd name="T8" fmla="*/ 627 w 717"/>
                <a:gd name="T9" fmla="*/ 389 h 1690"/>
                <a:gd name="T10" fmla="*/ 574 w 717"/>
                <a:gd name="T11" fmla="*/ 569 h 1690"/>
                <a:gd name="T12" fmla="*/ 502 w 717"/>
                <a:gd name="T13" fmla="*/ 749 h 1690"/>
                <a:gd name="T14" fmla="*/ 424 w 717"/>
                <a:gd name="T15" fmla="*/ 935 h 1690"/>
                <a:gd name="T16" fmla="*/ 334 w 717"/>
                <a:gd name="T17" fmla="*/ 1121 h 1690"/>
                <a:gd name="T18" fmla="*/ 233 w 717"/>
                <a:gd name="T19" fmla="*/ 1312 h 1690"/>
                <a:gd name="T20" fmla="*/ 125 w 717"/>
                <a:gd name="T21" fmla="*/ 1498 h 1690"/>
                <a:gd name="T22" fmla="*/ 0 w 717"/>
                <a:gd name="T23" fmla="*/ 1690 h 1690"/>
                <a:gd name="T24" fmla="*/ 11 w 717"/>
                <a:gd name="T25" fmla="*/ 1690 h 1690"/>
                <a:gd name="T26" fmla="*/ 137 w 717"/>
                <a:gd name="T27" fmla="*/ 1498 h 1690"/>
                <a:gd name="T28" fmla="*/ 245 w 717"/>
                <a:gd name="T29" fmla="*/ 1312 h 1690"/>
                <a:gd name="T30" fmla="*/ 346 w 717"/>
                <a:gd name="T31" fmla="*/ 1121 h 1690"/>
                <a:gd name="T32" fmla="*/ 436 w 717"/>
                <a:gd name="T33" fmla="*/ 935 h 1690"/>
                <a:gd name="T34" fmla="*/ 514 w 717"/>
                <a:gd name="T35" fmla="*/ 749 h 1690"/>
                <a:gd name="T36" fmla="*/ 585 w 717"/>
                <a:gd name="T37" fmla="*/ 569 h 1690"/>
                <a:gd name="T38" fmla="*/ 639 w 717"/>
                <a:gd name="T39" fmla="*/ 389 h 1690"/>
                <a:gd name="T40" fmla="*/ 687 w 717"/>
                <a:gd name="T41" fmla="*/ 209 h 1690"/>
                <a:gd name="T42" fmla="*/ 705 w 717"/>
                <a:gd name="T43" fmla="*/ 143 h 1690"/>
                <a:gd name="T44" fmla="*/ 717 w 717"/>
                <a:gd name="T45" fmla="*/ 72 h 1690"/>
                <a:gd name="T46" fmla="*/ 717 w 717"/>
                <a:gd name="T47" fmla="*/ 72 h 1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6" name="Freeform 4"/>
            <p:cNvSpPr>
              <a:spLocks/>
            </p:cNvSpPr>
            <p:nvPr/>
          </p:nvSpPr>
          <p:spPr bwMode="hidden">
            <a:xfrm>
              <a:off x="5386" y="3794"/>
              <a:ext cx="378" cy="522"/>
            </a:xfrm>
            <a:custGeom>
              <a:avLst/>
              <a:gdLst>
                <a:gd name="T0" fmla="*/ 377 w 377"/>
                <a:gd name="T1" fmla="*/ 0 h 522"/>
                <a:gd name="T2" fmla="*/ 293 w 377"/>
                <a:gd name="T3" fmla="*/ 132 h 522"/>
                <a:gd name="T4" fmla="*/ 204 w 377"/>
                <a:gd name="T5" fmla="*/ 264 h 522"/>
                <a:gd name="T6" fmla="*/ 102 w 377"/>
                <a:gd name="T7" fmla="*/ 396 h 522"/>
                <a:gd name="T8" fmla="*/ 0 w 377"/>
                <a:gd name="T9" fmla="*/ 522 h 522"/>
                <a:gd name="T10" fmla="*/ 12 w 377"/>
                <a:gd name="T11" fmla="*/ 522 h 522"/>
                <a:gd name="T12" fmla="*/ 114 w 377"/>
                <a:gd name="T13" fmla="*/ 402 h 522"/>
                <a:gd name="T14" fmla="*/ 204 w 377"/>
                <a:gd name="T15" fmla="*/ 282 h 522"/>
                <a:gd name="T16" fmla="*/ 377 w 377"/>
                <a:gd name="T17" fmla="*/ 24 h 522"/>
                <a:gd name="T18" fmla="*/ 377 w 377"/>
                <a:gd name="T19" fmla="*/ 0 h 522"/>
                <a:gd name="T20" fmla="*/ 377 w 377"/>
                <a:gd name="T21"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 name="Freeform 5"/>
            <p:cNvSpPr>
              <a:spLocks/>
            </p:cNvSpPr>
            <p:nvPr/>
          </p:nvSpPr>
          <p:spPr bwMode="hidden">
            <a:xfrm>
              <a:off x="5680" y="4214"/>
              <a:ext cx="84" cy="102"/>
            </a:xfrm>
            <a:custGeom>
              <a:avLst/>
              <a:gdLst>
                <a:gd name="T0" fmla="*/ 0 w 84"/>
                <a:gd name="T1" fmla="*/ 102 h 102"/>
                <a:gd name="T2" fmla="*/ 18 w 84"/>
                <a:gd name="T3" fmla="*/ 102 h 102"/>
                <a:gd name="T4" fmla="*/ 48 w 84"/>
                <a:gd name="T5" fmla="*/ 60 h 102"/>
                <a:gd name="T6" fmla="*/ 84 w 84"/>
                <a:gd name="T7" fmla="*/ 24 h 102"/>
                <a:gd name="T8" fmla="*/ 84 w 84"/>
                <a:gd name="T9" fmla="*/ 0 h 102"/>
                <a:gd name="T10" fmla="*/ 42 w 84"/>
                <a:gd name="T11" fmla="*/ 54 h 102"/>
                <a:gd name="T12" fmla="*/ 0 w 84"/>
                <a:gd name="T13" fmla="*/ 102 h 102"/>
                <a:gd name="T14" fmla="*/ 0 w 84"/>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grpSp>
          <p:nvGrpSpPr>
            <p:cNvPr id="8" name="Group 6"/>
            <p:cNvGrpSpPr>
              <a:grpSpLocks/>
            </p:cNvGrpSpPr>
            <p:nvPr/>
          </p:nvGrpSpPr>
          <p:grpSpPr bwMode="auto">
            <a:xfrm>
              <a:off x="288" y="0"/>
              <a:ext cx="5098" cy="4316"/>
              <a:chOff x="288" y="0"/>
              <a:chExt cx="5098" cy="4316"/>
            </a:xfrm>
          </p:grpSpPr>
          <p:sp>
            <p:nvSpPr>
              <p:cNvPr id="28" name="Freeform 7"/>
              <p:cNvSpPr>
                <a:spLocks/>
              </p:cNvSpPr>
              <p:nvPr userDrawn="1"/>
            </p:nvSpPr>
            <p:spPr bwMode="hidden">
              <a:xfrm>
                <a:off x="2789" y="0"/>
                <a:ext cx="72" cy="4316"/>
              </a:xfrm>
              <a:custGeom>
                <a:avLst/>
                <a:gdLst>
                  <a:gd name="T0" fmla="*/ 0 w 72"/>
                  <a:gd name="T1" fmla="*/ 0 h 4316"/>
                  <a:gd name="T2" fmla="*/ 60 w 72"/>
                  <a:gd name="T3" fmla="*/ 4316 h 4316"/>
                  <a:gd name="T4" fmla="*/ 72 w 72"/>
                  <a:gd name="T5" fmla="*/ 4316 h 4316"/>
                  <a:gd name="T6" fmla="*/ 12 w 72"/>
                  <a:gd name="T7" fmla="*/ 0 h 4316"/>
                  <a:gd name="T8" fmla="*/ 0 w 72"/>
                  <a:gd name="T9" fmla="*/ 0 h 4316"/>
                  <a:gd name="T10" fmla="*/ 0 w 72"/>
                  <a:gd name="T11" fmla="*/ 0 h 4316"/>
                </a:gdLst>
                <a:ahLst/>
                <a:cxnLst>
                  <a:cxn ang="0">
                    <a:pos x="T0" y="T1"/>
                  </a:cxn>
                  <a:cxn ang="0">
                    <a:pos x="T2" y="T3"/>
                  </a:cxn>
                  <a:cxn ang="0">
                    <a:pos x="T4" y="T5"/>
                  </a:cxn>
                  <a:cxn ang="0">
                    <a:pos x="T6" y="T7"/>
                  </a:cxn>
                  <a:cxn ang="0">
                    <a:pos x="T8" y="T9"/>
                  </a:cxn>
                  <a:cxn ang="0">
                    <a:pos x="T10" y="T11"/>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29" name="Freeform 8"/>
              <p:cNvSpPr>
                <a:spLocks/>
              </p:cNvSpPr>
              <p:nvPr userDrawn="1"/>
            </p:nvSpPr>
            <p:spPr bwMode="hidden">
              <a:xfrm>
                <a:off x="3089" y="0"/>
                <a:ext cx="174" cy="4316"/>
              </a:xfrm>
              <a:custGeom>
                <a:avLst/>
                <a:gdLst>
                  <a:gd name="T0" fmla="*/ 24 w 174"/>
                  <a:gd name="T1" fmla="*/ 0 h 4316"/>
                  <a:gd name="T2" fmla="*/ 12 w 174"/>
                  <a:gd name="T3" fmla="*/ 0 h 4316"/>
                  <a:gd name="T4" fmla="*/ 42 w 174"/>
                  <a:gd name="T5" fmla="*/ 216 h 4316"/>
                  <a:gd name="T6" fmla="*/ 72 w 174"/>
                  <a:gd name="T7" fmla="*/ 444 h 4316"/>
                  <a:gd name="T8" fmla="*/ 96 w 174"/>
                  <a:gd name="T9" fmla="*/ 689 h 4316"/>
                  <a:gd name="T10" fmla="*/ 120 w 174"/>
                  <a:gd name="T11" fmla="*/ 947 h 4316"/>
                  <a:gd name="T12" fmla="*/ 132 w 174"/>
                  <a:gd name="T13" fmla="*/ 1211 h 4316"/>
                  <a:gd name="T14" fmla="*/ 150 w 174"/>
                  <a:gd name="T15" fmla="*/ 1487 h 4316"/>
                  <a:gd name="T16" fmla="*/ 156 w 174"/>
                  <a:gd name="T17" fmla="*/ 1768 h 4316"/>
                  <a:gd name="T18" fmla="*/ 162 w 174"/>
                  <a:gd name="T19" fmla="*/ 2062 h 4316"/>
                  <a:gd name="T20" fmla="*/ 156 w 174"/>
                  <a:gd name="T21" fmla="*/ 2644 h 4316"/>
                  <a:gd name="T22" fmla="*/ 126 w 174"/>
                  <a:gd name="T23" fmla="*/ 3225 h 4316"/>
                  <a:gd name="T24" fmla="*/ 108 w 174"/>
                  <a:gd name="T25" fmla="*/ 3507 h 4316"/>
                  <a:gd name="T26" fmla="*/ 78 w 174"/>
                  <a:gd name="T27" fmla="*/ 3788 h 4316"/>
                  <a:gd name="T28" fmla="*/ 42 w 174"/>
                  <a:gd name="T29" fmla="*/ 4058 h 4316"/>
                  <a:gd name="T30" fmla="*/ 0 w 174"/>
                  <a:gd name="T31" fmla="*/ 4316 h 4316"/>
                  <a:gd name="T32" fmla="*/ 12 w 174"/>
                  <a:gd name="T33" fmla="*/ 4316 h 4316"/>
                  <a:gd name="T34" fmla="*/ 54 w 174"/>
                  <a:gd name="T35" fmla="*/ 4058 h 4316"/>
                  <a:gd name="T36" fmla="*/ 90 w 174"/>
                  <a:gd name="T37" fmla="*/ 3782 h 4316"/>
                  <a:gd name="T38" fmla="*/ 120 w 174"/>
                  <a:gd name="T39" fmla="*/ 3507 h 4316"/>
                  <a:gd name="T40" fmla="*/ 138 w 174"/>
                  <a:gd name="T41" fmla="*/ 3219 h 4316"/>
                  <a:gd name="T42" fmla="*/ 168 w 174"/>
                  <a:gd name="T43" fmla="*/ 2638 h 4316"/>
                  <a:gd name="T44" fmla="*/ 174 w 174"/>
                  <a:gd name="T45" fmla="*/ 2056 h 4316"/>
                  <a:gd name="T46" fmla="*/ 168 w 174"/>
                  <a:gd name="T47" fmla="*/ 1768 h 4316"/>
                  <a:gd name="T48" fmla="*/ 162 w 174"/>
                  <a:gd name="T49" fmla="*/ 1487 h 4316"/>
                  <a:gd name="T50" fmla="*/ 144 w 174"/>
                  <a:gd name="T51" fmla="*/ 1211 h 4316"/>
                  <a:gd name="T52" fmla="*/ 132 w 174"/>
                  <a:gd name="T53" fmla="*/ 941 h 4316"/>
                  <a:gd name="T54" fmla="*/ 108 w 174"/>
                  <a:gd name="T55" fmla="*/ 689 h 4316"/>
                  <a:gd name="T56" fmla="*/ 84 w 174"/>
                  <a:gd name="T57" fmla="*/ 444 h 4316"/>
                  <a:gd name="T58" fmla="*/ 54 w 174"/>
                  <a:gd name="T59" fmla="*/ 216 h 4316"/>
                  <a:gd name="T60" fmla="*/ 24 w 174"/>
                  <a:gd name="T61" fmla="*/ 0 h 4316"/>
                  <a:gd name="T62" fmla="*/ 24 w 174"/>
                  <a:gd name="T63"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0" name="Freeform 9"/>
              <p:cNvSpPr>
                <a:spLocks/>
              </p:cNvSpPr>
              <p:nvPr userDrawn="1"/>
            </p:nvSpPr>
            <p:spPr bwMode="hidden">
              <a:xfrm>
                <a:off x="3358" y="0"/>
                <a:ext cx="337" cy="4316"/>
              </a:xfrm>
              <a:custGeom>
                <a:avLst/>
                <a:gdLst>
                  <a:gd name="T0" fmla="*/ 329 w 335"/>
                  <a:gd name="T1" fmla="*/ 2014 h 4316"/>
                  <a:gd name="T2" fmla="*/ 317 w 335"/>
                  <a:gd name="T3" fmla="*/ 1726 h 4316"/>
                  <a:gd name="T4" fmla="*/ 293 w 335"/>
                  <a:gd name="T5" fmla="*/ 1445 h 4316"/>
                  <a:gd name="T6" fmla="*/ 263 w 335"/>
                  <a:gd name="T7" fmla="*/ 1175 h 4316"/>
                  <a:gd name="T8" fmla="*/ 228 w 335"/>
                  <a:gd name="T9" fmla="*/ 917 h 4316"/>
                  <a:gd name="T10" fmla="*/ 186 w 335"/>
                  <a:gd name="T11" fmla="*/ 665 h 4316"/>
                  <a:gd name="T12" fmla="*/ 132 w 335"/>
                  <a:gd name="T13" fmla="*/ 432 h 4316"/>
                  <a:gd name="T14" fmla="*/ 78 w 335"/>
                  <a:gd name="T15" fmla="*/ 204 h 4316"/>
                  <a:gd name="T16" fmla="*/ 12 w 335"/>
                  <a:gd name="T17" fmla="*/ 0 h 4316"/>
                  <a:gd name="T18" fmla="*/ 0 w 335"/>
                  <a:gd name="T19" fmla="*/ 0 h 4316"/>
                  <a:gd name="T20" fmla="*/ 66 w 335"/>
                  <a:gd name="T21" fmla="*/ 204 h 4316"/>
                  <a:gd name="T22" fmla="*/ 120 w 335"/>
                  <a:gd name="T23" fmla="*/ 432 h 4316"/>
                  <a:gd name="T24" fmla="*/ 174 w 335"/>
                  <a:gd name="T25" fmla="*/ 665 h 4316"/>
                  <a:gd name="T26" fmla="*/ 216 w 335"/>
                  <a:gd name="T27" fmla="*/ 917 h 4316"/>
                  <a:gd name="T28" fmla="*/ 251 w 335"/>
                  <a:gd name="T29" fmla="*/ 1175 h 4316"/>
                  <a:gd name="T30" fmla="*/ 281 w 335"/>
                  <a:gd name="T31" fmla="*/ 1445 h 4316"/>
                  <a:gd name="T32" fmla="*/ 305 w 335"/>
                  <a:gd name="T33" fmla="*/ 1726 h 4316"/>
                  <a:gd name="T34" fmla="*/ 317 w 335"/>
                  <a:gd name="T35" fmla="*/ 2014 h 4316"/>
                  <a:gd name="T36" fmla="*/ 323 w 335"/>
                  <a:gd name="T37" fmla="*/ 2314 h 4316"/>
                  <a:gd name="T38" fmla="*/ 317 w 335"/>
                  <a:gd name="T39" fmla="*/ 2608 h 4316"/>
                  <a:gd name="T40" fmla="*/ 305 w 335"/>
                  <a:gd name="T41" fmla="*/ 2907 h 4316"/>
                  <a:gd name="T42" fmla="*/ 281 w 335"/>
                  <a:gd name="T43" fmla="*/ 3201 h 4316"/>
                  <a:gd name="T44" fmla="*/ 257 w 335"/>
                  <a:gd name="T45" fmla="*/ 3489 h 4316"/>
                  <a:gd name="T46" fmla="*/ 216 w 335"/>
                  <a:gd name="T47" fmla="*/ 3777 h 4316"/>
                  <a:gd name="T48" fmla="*/ 174 w 335"/>
                  <a:gd name="T49" fmla="*/ 4052 h 4316"/>
                  <a:gd name="T50" fmla="*/ 120 w 335"/>
                  <a:gd name="T51" fmla="*/ 4316 h 4316"/>
                  <a:gd name="T52" fmla="*/ 132 w 335"/>
                  <a:gd name="T53" fmla="*/ 4316 h 4316"/>
                  <a:gd name="T54" fmla="*/ 186 w 335"/>
                  <a:gd name="T55" fmla="*/ 4052 h 4316"/>
                  <a:gd name="T56" fmla="*/ 228 w 335"/>
                  <a:gd name="T57" fmla="*/ 3777 h 4316"/>
                  <a:gd name="T58" fmla="*/ 269 w 335"/>
                  <a:gd name="T59" fmla="*/ 3489 h 4316"/>
                  <a:gd name="T60" fmla="*/ 293 w 335"/>
                  <a:gd name="T61" fmla="*/ 3201 h 4316"/>
                  <a:gd name="T62" fmla="*/ 317 w 335"/>
                  <a:gd name="T63" fmla="*/ 2907 h 4316"/>
                  <a:gd name="T64" fmla="*/ 329 w 335"/>
                  <a:gd name="T65" fmla="*/ 2608 h 4316"/>
                  <a:gd name="T66" fmla="*/ 335 w 335"/>
                  <a:gd name="T67" fmla="*/ 2314 h 4316"/>
                  <a:gd name="T68" fmla="*/ 329 w 335"/>
                  <a:gd name="T69" fmla="*/ 2014 h 4316"/>
                  <a:gd name="T70" fmla="*/ 329 w 335"/>
                  <a:gd name="T71" fmla="*/ 201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1" name="Freeform 10"/>
              <p:cNvSpPr>
                <a:spLocks/>
              </p:cNvSpPr>
              <p:nvPr userDrawn="1"/>
            </p:nvSpPr>
            <p:spPr bwMode="hidden">
              <a:xfrm>
                <a:off x="3676" y="0"/>
                <a:ext cx="427" cy="4316"/>
              </a:xfrm>
              <a:custGeom>
                <a:avLst/>
                <a:gdLst>
                  <a:gd name="T0" fmla="*/ 413 w 425"/>
                  <a:gd name="T1" fmla="*/ 1924 h 4316"/>
                  <a:gd name="T2" fmla="*/ 395 w 425"/>
                  <a:gd name="T3" fmla="*/ 1690 h 4316"/>
                  <a:gd name="T4" fmla="*/ 365 w 425"/>
                  <a:gd name="T5" fmla="*/ 1457 h 4316"/>
                  <a:gd name="T6" fmla="*/ 329 w 425"/>
                  <a:gd name="T7" fmla="*/ 1229 h 4316"/>
                  <a:gd name="T8" fmla="*/ 281 w 425"/>
                  <a:gd name="T9" fmla="*/ 1001 h 4316"/>
                  <a:gd name="T10" fmla="*/ 227 w 425"/>
                  <a:gd name="T11" fmla="*/ 761 h 4316"/>
                  <a:gd name="T12" fmla="*/ 162 w 425"/>
                  <a:gd name="T13" fmla="*/ 522 h 4316"/>
                  <a:gd name="T14" fmla="*/ 90 w 425"/>
                  <a:gd name="T15" fmla="*/ 270 h 4316"/>
                  <a:gd name="T16" fmla="*/ 12 w 425"/>
                  <a:gd name="T17" fmla="*/ 0 h 4316"/>
                  <a:gd name="T18" fmla="*/ 0 w 425"/>
                  <a:gd name="T19" fmla="*/ 0 h 4316"/>
                  <a:gd name="T20" fmla="*/ 84 w 425"/>
                  <a:gd name="T21" fmla="*/ 270 h 4316"/>
                  <a:gd name="T22" fmla="*/ 156 w 425"/>
                  <a:gd name="T23" fmla="*/ 522 h 4316"/>
                  <a:gd name="T24" fmla="*/ 216 w 425"/>
                  <a:gd name="T25" fmla="*/ 767 h 4316"/>
                  <a:gd name="T26" fmla="*/ 275 w 425"/>
                  <a:gd name="T27" fmla="*/ 1001 h 4316"/>
                  <a:gd name="T28" fmla="*/ 317 w 425"/>
                  <a:gd name="T29" fmla="*/ 1235 h 4316"/>
                  <a:gd name="T30" fmla="*/ 353 w 425"/>
                  <a:gd name="T31" fmla="*/ 1463 h 4316"/>
                  <a:gd name="T32" fmla="*/ 383 w 425"/>
                  <a:gd name="T33" fmla="*/ 1690 h 4316"/>
                  <a:gd name="T34" fmla="*/ 401 w 425"/>
                  <a:gd name="T35" fmla="*/ 1924 h 4316"/>
                  <a:gd name="T36" fmla="*/ 413 w 425"/>
                  <a:gd name="T37" fmla="*/ 2188 h 4316"/>
                  <a:gd name="T38" fmla="*/ 407 w 425"/>
                  <a:gd name="T39" fmla="*/ 2458 h 4316"/>
                  <a:gd name="T40" fmla="*/ 395 w 425"/>
                  <a:gd name="T41" fmla="*/ 2733 h 4316"/>
                  <a:gd name="T42" fmla="*/ 365 w 425"/>
                  <a:gd name="T43" fmla="*/ 3021 h 4316"/>
                  <a:gd name="T44" fmla="*/ 329 w 425"/>
                  <a:gd name="T45" fmla="*/ 3321 h 4316"/>
                  <a:gd name="T46" fmla="*/ 275 w 425"/>
                  <a:gd name="T47" fmla="*/ 3639 h 4316"/>
                  <a:gd name="T48" fmla="*/ 204 w 425"/>
                  <a:gd name="T49" fmla="*/ 3968 h 4316"/>
                  <a:gd name="T50" fmla="*/ 126 w 425"/>
                  <a:gd name="T51" fmla="*/ 4316 h 4316"/>
                  <a:gd name="T52" fmla="*/ 138 w 425"/>
                  <a:gd name="T53" fmla="*/ 4316 h 4316"/>
                  <a:gd name="T54" fmla="*/ 216 w 425"/>
                  <a:gd name="T55" fmla="*/ 3968 h 4316"/>
                  <a:gd name="T56" fmla="*/ 287 w 425"/>
                  <a:gd name="T57" fmla="*/ 3639 h 4316"/>
                  <a:gd name="T58" fmla="*/ 341 w 425"/>
                  <a:gd name="T59" fmla="*/ 3321 h 4316"/>
                  <a:gd name="T60" fmla="*/ 377 w 425"/>
                  <a:gd name="T61" fmla="*/ 3021 h 4316"/>
                  <a:gd name="T62" fmla="*/ 407 w 425"/>
                  <a:gd name="T63" fmla="*/ 2733 h 4316"/>
                  <a:gd name="T64" fmla="*/ 419 w 425"/>
                  <a:gd name="T65" fmla="*/ 2458 h 4316"/>
                  <a:gd name="T66" fmla="*/ 425 w 425"/>
                  <a:gd name="T67" fmla="*/ 2188 h 4316"/>
                  <a:gd name="T68" fmla="*/ 413 w 425"/>
                  <a:gd name="T69" fmla="*/ 1924 h 4316"/>
                  <a:gd name="T70" fmla="*/ 413 w 425"/>
                  <a:gd name="T71" fmla="*/ 192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2" name="Freeform 11"/>
              <p:cNvSpPr>
                <a:spLocks/>
              </p:cNvSpPr>
              <p:nvPr userDrawn="1"/>
            </p:nvSpPr>
            <p:spPr bwMode="hidden">
              <a:xfrm>
                <a:off x="3946" y="0"/>
                <a:ext cx="558" cy="4316"/>
              </a:xfrm>
              <a:custGeom>
                <a:avLst/>
                <a:gdLst>
                  <a:gd name="T0" fmla="*/ 556 w 556"/>
                  <a:gd name="T1" fmla="*/ 2020 h 4316"/>
                  <a:gd name="T2" fmla="*/ 538 w 556"/>
                  <a:gd name="T3" fmla="*/ 1732 h 4316"/>
                  <a:gd name="T4" fmla="*/ 503 w 556"/>
                  <a:gd name="T5" fmla="*/ 1445 h 4316"/>
                  <a:gd name="T6" fmla="*/ 455 w 556"/>
                  <a:gd name="T7" fmla="*/ 1175 h 4316"/>
                  <a:gd name="T8" fmla="*/ 395 w 556"/>
                  <a:gd name="T9" fmla="*/ 911 h 4316"/>
                  <a:gd name="T10" fmla="*/ 317 w 556"/>
                  <a:gd name="T11" fmla="*/ 659 h 4316"/>
                  <a:gd name="T12" fmla="*/ 228 w 556"/>
                  <a:gd name="T13" fmla="*/ 426 h 4316"/>
                  <a:gd name="T14" fmla="*/ 126 w 556"/>
                  <a:gd name="T15" fmla="*/ 204 h 4316"/>
                  <a:gd name="T16" fmla="*/ 12 w 556"/>
                  <a:gd name="T17" fmla="*/ 0 h 4316"/>
                  <a:gd name="T18" fmla="*/ 0 w 556"/>
                  <a:gd name="T19" fmla="*/ 0 h 4316"/>
                  <a:gd name="T20" fmla="*/ 114 w 556"/>
                  <a:gd name="T21" fmla="*/ 204 h 4316"/>
                  <a:gd name="T22" fmla="*/ 216 w 556"/>
                  <a:gd name="T23" fmla="*/ 426 h 4316"/>
                  <a:gd name="T24" fmla="*/ 305 w 556"/>
                  <a:gd name="T25" fmla="*/ 659 h 4316"/>
                  <a:gd name="T26" fmla="*/ 383 w 556"/>
                  <a:gd name="T27" fmla="*/ 911 h 4316"/>
                  <a:gd name="T28" fmla="*/ 443 w 556"/>
                  <a:gd name="T29" fmla="*/ 1175 h 4316"/>
                  <a:gd name="T30" fmla="*/ 491 w 556"/>
                  <a:gd name="T31" fmla="*/ 1445 h 4316"/>
                  <a:gd name="T32" fmla="*/ 526 w 556"/>
                  <a:gd name="T33" fmla="*/ 1732 h 4316"/>
                  <a:gd name="T34" fmla="*/ 544 w 556"/>
                  <a:gd name="T35" fmla="*/ 2020 h 4316"/>
                  <a:gd name="T36" fmla="*/ 544 w 556"/>
                  <a:gd name="T37" fmla="*/ 2326 h 4316"/>
                  <a:gd name="T38" fmla="*/ 532 w 556"/>
                  <a:gd name="T39" fmla="*/ 2632 h 4316"/>
                  <a:gd name="T40" fmla="*/ 503 w 556"/>
                  <a:gd name="T41" fmla="*/ 2931 h 4316"/>
                  <a:gd name="T42" fmla="*/ 455 w 556"/>
                  <a:gd name="T43" fmla="*/ 3225 h 4316"/>
                  <a:gd name="T44" fmla="*/ 389 w 556"/>
                  <a:gd name="T45" fmla="*/ 3513 h 4316"/>
                  <a:gd name="T46" fmla="*/ 311 w 556"/>
                  <a:gd name="T47" fmla="*/ 3788 h 4316"/>
                  <a:gd name="T48" fmla="*/ 216 w 556"/>
                  <a:gd name="T49" fmla="*/ 4058 h 4316"/>
                  <a:gd name="T50" fmla="*/ 102 w 556"/>
                  <a:gd name="T51" fmla="*/ 4316 h 4316"/>
                  <a:gd name="T52" fmla="*/ 114 w 556"/>
                  <a:gd name="T53" fmla="*/ 4316 h 4316"/>
                  <a:gd name="T54" fmla="*/ 228 w 556"/>
                  <a:gd name="T55" fmla="*/ 4058 h 4316"/>
                  <a:gd name="T56" fmla="*/ 323 w 556"/>
                  <a:gd name="T57" fmla="*/ 3788 h 4316"/>
                  <a:gd name="T58" fmla="*/ 401 w 556"/>
                  <a:gd name="T59" fmla="*/ 3513 h 4316"/>
                  <a:gd name="T60" fmla="*/ 467 w 556"/>
                  <a:gd name="T61" fmla="*/ 3225 h 4316"/>
                  <a:gd name="T62" fmla="*/ 515 w 556"/>
                  <a:gd name="T63" fmla="*/ 2931 h 4316"/>
                  <a:gd name="T64" fmla="*/ 544 w 556"/>
                  <a:gd name="T65" fmla="*/ 2632 h 4316"/>
                  <a:gd name="T66" fmla="*/ 556 w 556"/>
                  <a:gd name="T67" fmla="*/ 2326 h 4316"/>
                  <a:gd name="T68" fmla="*/ 556 w 556"/>
                  <a:gd name="T69" fmla="*/ 2020 h 4316"/>
                  <a:gd name="T70" fmla="*/ 556 w 556"/>
                  <a:gd name="T71" fmla="*/ 202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3" name="Freeform 12"/>
              <p:cNvSpPr>
                <a:spLocks/>
              </p:cNvSpPr>
              <p:nvPr userDrawn="1"/>
            </p:nvSpPr>
            <p:spPr bwMode="hidden">
              <a:xfrm>
                <a:off x="4246" y="0"/>
                <a:ext cx="690" cy="4316"/>
              </a:xfrm>
              <a:custGeom>
                <a:avLst/>
                <a:gdLst>
                  <a:gd name="T0" fmla="*/ 688 w 688"/>
                  <a:gd name="T1" fmla="*/ 2086 h 4316"/>
                  <a:gd name="T2" fmla="*/ 670 w 688"/>
                  <a:gd name="T3" fmla="*/ 1810 h 4316"/>
                  <a:gd name="T4" fmla="*/ 634 w 688"/>
                  <a:gd name="T5" fmla="*/ 1541 h 4316"/>
                  <a:gd name="T6" fmla="*/ 574 w 688"/>
                  <a:gd name="T7" fmla="*/ 1271 h 4316"/>
                  <a:gd name="T8" fmla="*/ 497 w 688"/>
                  <a:gd name="T9" fmla="*/ 1007 h 4316"/>
                  <a:gd name="T10" fmla="*/ 401 w 688"/>
                  <a:gd name="T11" fmla="*/ 749 h 4316"/>
                  <a:gd name="T12" fmla="*/ 293 w 688"/>
                  <a:gd name="T13" fmla="*/ 492 h 4316"/>
                  <a:gd name="T14" fmla="*/ 162 w 688"/>
                  <a:gd name="T15" fmla="*/ 240 h 4316"/>
                  <a:gd name="T16" fmla="*/ 12 w 688"/>
                  <a:gd name="T17" fmla="*/ 0 h 4316"/>
                  <a:gd name="T18" fmla="*/ 0 w 688"/>
                  <a:gd name="T19" fmla="*/ 0 h 4316"/>
                  <a:gd name="T20" fmla="*/ 150 w 688"/>
                  <a:gd name="T21" fmla="*/ 240 h 4316"/>
                  <a:gd name="T22" fmla="*/ 281 w 688"/>
                  <a:gd name="T23" fmla="*/ 492 h 4316"/>
                  <a:gd name="T24" fmla="*/ 389 w 688"/>
                  <a:gd name="T25" fmla="*/ 749 h 4316"/>
                  <a:gd name="T26" fmla="*/ 485 w 688"/>
                  <a:gd name="T27" fmla="*/ 1007 h 4316"/>
                  <a:gd name="T28" fmla="*/ 562 w 688"/>
                  <a:gd name="T29" fmla="*/ 1271 h 4316"/>
                  <a:gd name="T30" fmla="*/ 622 w 688"/>
                  <a:gd name="T31" fmla="*/ 1541 h 4316"/>
                  <a:gd name="T32" fmla="*/ 658 w 688"/>
                  <a:gd name="T33" fmla="*/ 1810 h 4316"/>
                  <a:gd name="T34" fmla="*/ 676 w 688"/>
                  <a:gd name="T35" fmla="*/ 2086 h 4316"/>
                  <a:gd name="T36" fmla="*/ 676 w 688"/>
                  <a:gd name="T37" fmla="*/ 2368 h 4316"/>
                  <a:gd name="T38" fmla="*/ 658 w 688"/>
                  <a:gd name="T39" fmla="*/ 2650 h 4316"/>
                  <a:gd name="T40" fmla="*/ 616 w 688"/>
                  <a:gd name="T41" fmla="*/ 2931 h 4316"/>
                  <a:gd name="T42" fmla="*/ 556 w 688"/>
                  <a:gd name="T43" fmla="*/ 3213 h 4316"/>
                  <a:gd name="T44" fmla="*/ 473 w 688"/>
                  <a:gd name="T45" fmla="*/ 3495 h 4316"/>
                  <a:gd name="T46" fmla="*/ 371 w 688"/>
                  <a:gd name="T47" fmla="*/ 3777 h 4316"/>
                  <a:gd name="T48" fmla="*/ 251 w 688"/>
                  <a:gd name="T49" fmla="*/ 4046 h 4316"/>
                  <a:gd name="T50" fmla="*/ 114 w 688"/>
                  <a:gd name="T51" fmla="*/ 4316 h 4316"/>
                  <a:gd name="T52" fmla="*/ 126 w 688"/>
                  <a:gd name="T53" fmla="*/ 4316 h 4316"/>
                  <a:gd name="T54" fmla="*/ 263 w 688"/>
                  <a:gd name="T55" fmla="*/ 4046 h 4316"/>
                  <a:gd name="T56" fmla="*/ 383 w 688"/>
                  <a:gd name="T57" fmla="*/ 3777 h 4316"/>
                  <a:gd name="T58" fmla="*/ 485 w 688"/>
                  <a:gd name="T59" fmla="*/ 3495 h 4316"/>
                  <a:gd name="T60" fmla="*/ 568 w 688"/>
                  <a:gd name="T61" fmla="*/ 3219 h 4316"/>
                  <a:gd name="T62" fmla="*/ 628 w 688"/>
                  <a:gd name="T63" fmla="*/ 2937 h 4316"/>
                  <a:gd name="T64" fmla="*/ 670 w 688"/>
                  <a:gd name="T65" fmla="*/ 2656 h 4316"/>
                  <a:gd name="T66" fmla="*/ 688 w 688"/>
                  <a:gd name="T67" fmla="*/ 2368 h 4316"/>
                  <a:gd name="T68" fmla="*/ 688 w 688"/>
                  <a:gd name="T69" fmla="*/ 2086 h 4316"/>
                  <a:gd name="T70" fmla="*/ 688 w 688"/>
                  <a:gd name="T71" fmla="*/ 208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4" name="Freeform 13"/>
              <p:cNvSpPr>
                <a:spLocks/>
              </p:cNvSpPr>
              <p:nvPr userDrawn="1"/>
            </p:nvSpPr>
            <p:spPr bwMode="hidden">
              <a:xfrm>
                <a:off x="4522" y="0"/>
                <a:ext cx="864" cy="4316"/>
              </a:xfrm>
              <a:custGeom>
                <a:avLst/>
                <a:gdLst>
                  <a:gd name="T0" fmla="*/ 855 w 861"/>
                  <a:gd name="T1" fmla="*/ 2128 h 4316"/>
                  <a:gd name="T2" fmla="*/ 831 w 861"/>
                  <a:gd name="T3" fmla="*/ 1834 h 4316"/>
                  <a:gd name="T4" fmla="*/ 808 w 861"/>
                  <a:gd name="T5" fmla="*/ 1684 h 4316"/>
                  <a:gd name="T6" fmla="*/ 784 w 861"/>
                  <a:gd name="T7" fmla="*/ 1541 h 4316"/>
                  <a:gd name="T8" fmla="*/ 748 w 861"/>
                  <a:gd name="T9" fmla="*/ 1397 h 4316"/>
                  <a:gd name="T10" fmla="*/ 712 w 861"/>
                  <a:gd name="T11" fmla="*/ 1253 h 4316"/>
                  <a:gd name="T12" fmla="*/ 664 w 861"/>
                  <a:gd name="T13" fmla="*/ 1115 h 4316"/>
                  <a:gd name="T14" fmla="*/ 610 w 861"/>
                  <a:gd name="T15" fmla="*/ 977 h 4316"/>
                  <a:gd name="T16" fmla="*/ 491 w 861"/>
                  <a:gd name="T17" fmla="*/ 719 h 4316"/>
                  <a:gd name="T18" fmla="*/ 353 w 861"/>
                  <a:gd name="T19" fmla="*/ 468 h 4316"/>
                  <a:gd name="T20" fmla="*/ 192 w 861"/>
                  <a:gd name="T21" fmla="*/ 228 h 4316"/>
                  <a:gd name="T22" fmla="*/ 12 w 861"/>
                  <a:gd name="T23" fmla="*/ 0 h 4316"/>
                  <a:gd name="T24" fmla="*/ 0 w 861"/>
                  <a:gd name="T25" fmla="*/ 0 h 4316"/>
                  <a:gd name="T26" fmla="*/ 180 w 861"/>
                  <a:gd name="T27" fmla="*/ 228 h 4316"/>
                  <a:gd name="T28" fmla="*/ 341 w 861"/>
                  <a:gd name="T29" fmla="*/ 468 h 4316"/>
                  <a:gd name="T30" fmla="*/ 479 w 861"/>
                  <a:gd name="T31" fmla="*/ 719 h 4316"/>
                  <a:gd name="T32" fmla="*/ 598 w 861"/>
                  <a:gd name="T33" fmla="*/ 983 h 4316"/>
                  <a:gd name="T34" fmla="*/ 652 w 861"/>
                  <a:gd name="T35" fmla="*/ 1121 h 4316"/>
                  <a:gd name="T36" fmla="*/ 700 w 861"/>
                  <a:gd name="T37" fmla="*/ 1259 h 4316"/>
                  <a:gd name="T38" fmla="*/ 736 w 861"/>
                  <a:gd name="T39" fmla="*/ 1403 h 4316"/>
                  <a:gd name="T40" fmla="*/ 772 w 861"/>
                  <a:gd name="T41" fmla="*/ 1547 h 4316"/>
                  <a:gd name="T42" fmla="*/ 802 w 861"/>
                  <a:gd name="T43" fmla="*/ 1690 h 4316"/>
                  <a:gd name="T44" fmla="*/ 819 w 861"/>
                  <a:gd name="T45" fmla="*/ 1834 h 4316"/>
                  <a:gd name="T46" fmla="*/ 837 w 861"/>
                  <a:gd name="T47" fmla="*/ 1984 h 4316"/>
                  <a:gd name="T48" fmla="*/ 843 w 861"/>
                  <a:gd name="T49" fmla="*/ 2128 h 4316"/>
                  <a:gd name="T50" fmla="*/ 849 w 861"/>
                  <a:gd name="T51" fmla="*/ 2278 h 4316"/>
                  <a:gd name="T52" fmla="*/ 843 w 861"/>
                  <a:gd name="T53" fmla="*/ 2428 h 4316"/>
                  <a:gd name="T54" fmla="*/ 831 w 861"/>
                  <a:gd name="T55" fmla="*/ 2572 h 4316"/>
                  <a:gd name="T56" fmla="*/ 819 w 861"/>
                  <a:gd name="T57" fmla="*/ 2721 h 4316"/>
                  <a:gd name="T58" fmla="*/ 796 w 861"/>
                  <a:gd name="T59" fmla="*/ 2865 h 4316"/>
                  <a:gd name="T60" fmla="*/ 766 w 861"/>
                  <a:gd name="T61" fmla="*/ 3015 h 4316"/>
                  <a:gd name="T62" fmla="*/ 724 w 861"/>
                  <a:gd name="T63" fmla="*/ 3159 h 4316"/>
                  <a:gd name="T64" fmla="*/ 682 w 861"/>
                  <a:gd name="T65" fmla="*/ 3303 h 4316"/>
                  <a:gd name="T66" fmla="*/ 586 w 861"/>
                  <a:gd name="T67" fmla="*/ 3567 h 4316"/>
                  <a:gd name="T68" fmla="*/ 473 w 861"/>
                  <a:gd name="T69" fmla="*/ 3824 h 4316"/>
                  <a:gd name="T70" fmla="*/ 335 w 861"/>
                  <a:gd name="T71" fmla="*/ 4076 h 4316"/>
                  <a:gd name="T72" fmla="*/ 180 w 861"/>
                  <a:gd name="T73" fmla="*/ 4316 h 4316"/>
                  <a:gd name="T74" fmla="*/ 192 w 861"/>
                  <a:gd name="T75" fmla="*/ 4316 h 4316"/>
                  <a:gd name="T76" fmla="*/ 347 w 861"/>
                  <a:gd name="T77" fmla="*/ 4076 h 4316"/>
                  <a:gd name="T78" fmla="*/ 485 w 861"/>
                  <a:gd name="T79" fmla="*/ 3824 h 4316"/>
                  <a:gd name="T80" fmla="*/ 598 w 861"/>
                  <a:gd name="T81" fmla="*/ 3573 h 4316"/>
                  <a:gd name="T82" fmla="*/ 694 w 861"/>
                  <a:gd name="T83" fmla="*/ 3309 h 4316"/>
                  <a:gd name="T84" fmla="*/ 736 w 861"/>
                  <a:gd name="T85" fmla="*/ 3165 h 4316"/>
                  <a:gd name="T86" fmla="*/ 778 w 861"/>
                  <a:gd name="T87" fmla="*/ 3021 h 4316"/>
                  <a:gd name="T88" fmla="*/ 808 w 861"/>
                  <a:gd name="T89" fmla="*/ 2871 h 4316"/>
                  <a:gd name="T90" fmla="*/ 831 w 861"/>
                  <a:gd name="T91" fmla="*/ 2727 h 4316"/>
                  <a:gd name="T92" fmla="*/ 843 w 861"/>
                  <a:gd name="T93" fmla="*/ 2578 h 4316"/>
                  <a:gd name="T94" fmla="*/ 855 w 861"/>
                  <a:gd name="T95" fmla="*/ 2428 h 4316"/>
                  <a:gd name="T96" fmla="*/ 861 w 861"/>
                  <a:gd name="T97" fmla="*/ 2278 h 4316"/>
                  <a:gd name="T98" fmla="*/ 855 w 861"/>
                  <a:gd name="T99" fmla="*/ 2128 h 4316"/>
                  <a:gd name="T100" fmla="*/ 855 w 861"/>
                  <a:gd name="T101" fmla="*/ 212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5" name="Freeform 14"/>
              <p:cNvSpPr>
                <a:spLocks/>
              </p:cNvSpPr>
              <p:nvPr userDrawn="1"/>
            </p:nvSpPr>
            <p:spPr bwMode="hidden">
              <a:xfrm>
                <a:off x="2399" y="0"/>
                <a:ext cx="150" cy="4316"/>
              </a:xfrm>
              <a:custGeom>
                <a:avLst/>
                <a:gdLst>
                  <a:gd name="T0" fmla="*/ 18 w 149"/>
                  <a:gd name="T1" fmla="*/ 1942 h 4316"/>
                  <a:gd name="T2" fmla="*/ 30 w 149"/>
                  <a:gd name="T3" fmla="*/ 1630 h 4316"/>
                  <a:gd name="T4" fmla="*/ 42 w 149"/>
                  <a:gd name="T5" fmla="*/ 1331 h 4316"/>
                  <a:gd name="T6" fmla="*/ 59 w 149"/>
                  <a:gd name="T7" fmla="*/ 1055 h 4316"/>
                  <a:gd name="T8" fmla="*/ 77 w 149"/>
                  <a:gd name="T9" fmla="*/ 791 h 4316"/>
                  <a:gd name="T10" fmla="*/ 83 w 149"/>
                  <a:gd name="T11" fmla="*/ 671 h 4316"/>
                  <a:gd name="T12" fmla="*/ 95 w 149"/>
                  <a:gd name="T13" fmla="*/ 557 h 4316"/>
                  <a:gd name="T14" fmla="*/ 107 w 149"/>
                  <a:gd name="T15" fmla="*/ 444 h 4316"/>
                  <a:gd name="T16" fmla="*/ 113 w 149"/>
                  <a:gd name="T17" fmla="*/ 342 h 4316"/>
                  <a:gd name="T18" fmla="*/ 125 w 149"/>
                  <a:gd name="T19" fmla="*/ 246 h 4316"/>
                  <a:gd name="T20" fmla="*/ 131 w 149"/>
                  <a:gd name="T21" fmla="*/ 156 h 4316"/>
                  <a:gd name="T22" fmla="*/ 143 w 149"/>
                  <a:gd name="T23" fmla="*/ 72 h 4316"/>
                  <a:gd name="T24" fmla="*/ 149 w 149"/>
                  <a:gd name="T25" fmla="*/ 0 h 4316"/>
                  <a:gd name="T26" fmla="*/ 137 w 149"/>
                  <a:gd name="T27" fmla="*/ 0 h 4316"/>
                  <a:gd name="T28" fmla="*/ 131 w 149"/>
                  <a:gd name="T29" fmla="*/ 72 h 4316"/>
                  <a:gd name="T30" fmla="*/ 119 w 149"/>
                  <a:gd name="T31" fmla="*/ 156 h 4316"/>
                  <a:gd name="T32" fmla="*/ 113 w 149"/>
                  <a:gd name="T33" fmla="*/ 246 h 4316"/>
                  <a:gd name="T34" fmla="*/ 101 w 149"/>
                  <a:gd name="T35" fmla="*/ 342 h 4316"/>
                  <a:gd name="T36" fmla="*/ 95 w 149"/>
                  <a:gd name="T37" fmla="*/ 444 h 4316"/>
                  <a:gd name="T38" fmla="*/ 83 w 149"/>
                  <a:gd name="T39" fmla="*/ 557 h 4316"/>
                  <a:gd name="T40" fmla="*/ 71 w 149"/>
                  <a:gd name="T41" fmla="*/ 671 h 4316"/>
                  <a:gd name="T42" fmla="*/ 65 w 149"/>
                  <a:gd name="T43" fmla="*/ 791 h 4316"/>
                  <a:gd name="T44" fmla="*/ 48 w 149"/>
                  <a:gd name="T45" fmla="*/ 1055 h 4316"/>
                  <a:gd name="T46" fmla="*/ 30 w 149"/>
                  <a:gd name="T47" fmla="*/ 1331 h 4316"/>
                  <a:gd name="T48" fmla="*/ 18 w 149"/>
                  <a:gd name="T49" fmla="*/ 1630 h 4316"/>
                  <a:gd name="T50" fmla="*/ 6 w 149"/>
                  <a:gd name="T51" fmla="*/ 1942 h 4316"/>
                  <a:gd name="T52" fmla="*/ 0 w 149"/>
                  <a:gd name="T53" fmla="*/ 2278 h 4316"/>
                  <a:gd name="T54" fmla="*/ 6 w 149"/>
                  <a:gd name="T55" fmla="*/ 2602 h 4316"/>
                  <a:gd name="T56" fmla="*/ 12 w 149"/>
                  <a:gd name="T57" fmla="*/ 2919 h 4316"/>
                  <a:gd name="T58" fmla="*/ 24 w 149"/>
                  <a:gd name="T59" fmla="*/ 3219 h 4316"/>
                  <a:gd name="T60" fmla="*/ 36 w 149"/>
                  <a:gd name="T61" fmla="*/ 3513 h 4316"/>
                  <a:gd name="T62" fmla="*/ 59 w 149"/>
                  <a:gd name="T63" fmla="*/ 3794 h 4316"/>
                  <a:gd name="T64" fmla="*/ 89 w 149"/>
                  <a:gd name="T65" fmla="*/ 4058 h 4316"/>
                  <a:gd name="T66" fmla="*/ 125 w 149"/>
                  <a:gd name="T67" fmla="*/ 4316 h 4316"/>
                  <a:gd name="T68" fmla="*/ 137 w 149"/>
                  <a:gd name="T69" fmla="*/ 4316 h 4316"/>
                  <a:gd name="T70" fmla="*/ 101 w 149"/>
                  <a:gd name="T71" fmla="*/ 4058 h 4316"/>
                  <a:gd name="T72" fmla="*/ 71 w 149"/>
                  <a:gd name="T73" fmla="*/ 3794 h 4316"/>
                  <a:gd name="T74" fmla="*/ 48 w 149"/>
                  <a:gd name="T75" fmla="*/ 3513 h 4316"/>
                  <a:gd name="T76" fmla="*/ 36 w 149"/>
                  <a:gd name="T77" fmla="*/ 3225 h 4316"/>
                  <a:gd name="T78" fmla="*/ 24 w 149"/>
                  <a:gd name="T79" fmla="*/ 2919 h 4316"/>
                  <a:gd name="T80" fmla="*/ 18 w 149"/>
                  <a:gd name="T81" fmla="*/ 2608 h 4316"/>
                  <a:gd name="T82" fmla="*/ 12 w 149"/>
                  <a:gd name="T83" fmla="*/ 2278 h 4316"/>
                  <a:gd name="T84" fmla="*/ 18 w 149"/>
                  <a:gd name="T85" fmla="*/ 1942 h 4316"/>
                  <a:gd name="T86" fmla="*/ 18 w 149"/>
                  <a:gd name="T87" fmla="*/ 194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6" name="Freeform 15"/>
              <p:cNvSpPr>
                <a:spLocks/>
              </p:cNvSpPr>
              <p:nvPr userDrawn="1"/>
            </p:nvSpPr>
            <p:spPr bwMode="hidden">
              <a:xfrm>
                <a:off x="1967" y="0"/>
                <a:ext cx="300" cy="4316"/>
              </a:xfrm>
              <a:custGeom>
                <a:avLst/>
                <a:gdLst>
                  <a:gd name="T0" fmla="*/ 18 w 299"/>
                  <a:gd name="T1" fmla="*/ 2062 h 4316"/>
                  <a:gd name="T2" fmla="*/ 30 w 299"/>
                  <a:gd name="T3" fmla="*/ 1750 h 4316"/>
                  <a:gd name="T4" fmla="*/ 54 w 299"/>
                  <a:gd name="T5" fmla="*/ 1451 h 4316"/>
                  <a:gd name="T6" fmla="*/ 84 w 299"/>
                  <a:gd name="T7" fmla="*/ 1169 h 4316"/>
                  <a:gd name="T8" fmla="*/ 126 w 299"/>
                  <a:gd name="T9" fmla="*/ 899 h 4316"/>
                  <a:gd name="T10" fmla="*/ 162 w 299"/>
                  <a:gd name="T11" fmla="*/ 641 h 4316"/>
                  <a:gd name="T12" fmla="*/ 209 w 299"/>
                  <a:gd name="T13" fmla="*/ 408 h 4316"/>
                  <a:gd name="T14" fmla="*/ 251 w 299"/>
                  <a:gd name="T15" fmla="*/ 192 h 4316"/>
                  <a:gd name="T16" fmla="*/ 299 w 299"/>
                  <a:gd name="T17" fmla="*/ 0 h 4316"/>
                  <a:gd name="T18" fmla="*/ 287 w 299"/>
                  <a:gd name="T19" fmla="*/ 0 h 4316"/>
                  <a:gd name="T20" fmla="*/ 239 w 299"/>
                  <a:gd name="T21" fmla="*/ 192 h 4316"/>
                  <a:gd name="T22" fmla="*/ 198 w 299"/>
                  <a:gd name="T23" fmla="*/ 408 h 4316"/>
                  <a:gd name="T24" fmla="*/ 156 w 299"/>
                  <a:gd name="T25" fmla="*/ 641 h 4316"/>
                  <a:gd name="T26" fmla="*/ 114 w 299"/>
                  <a:gd name="T27" fmla="*/ 899 h 4316"/>
                  <a:gd name="T28" fmla="*/ 78 w 299"/>
                  <a:gd name="T29" fmla="*/ 1169 h 4316"/>
                  <a:gd name="T30" fmla="*/ 48 w 299"/>
                  <a:gd name="T31" fmla="*/ 1451 h 4316"/>
                  <a:gd name="T32" fmla="*/ 24 w 299"/>
                  <a:gd name="T33" fmla="*/ 1750 h 4316"/>
                  <a:gd name="T34" fmla="*/ 6 w 299"/>
                  <a:gd name="T35" fmla="*/ 2062 h 4316"/>
                  <a:gd name="T36" fmla="*/ 0 w 299"/>
                  <a:gd name="T37" fmla="*/ 2374 h 4316"/>
                  <a:gd name="T38" fmla="*/ 12 w 299"/>
                  <a:gd name="T39" fmla="*/ 2674 h 4316"/>
                  <a:gd name="T40" fmla="*/ 30 w 299"/>
                  <a:gd name="T41" fmla="*/ 2973 h 4316"/>
                  <a:gd name="T42" fmla="*/ 54 w 299"/>
                  <a:gd name="T43" fmla="*/ 3255 h 4316"/>
                  <a:gd name="T44" fmla="*/ 96 w 299"/>
                  <a:gd name="T45" fmla="*/ 3537 h 4316"/>
                  <a:gd name="T46" fmla="*/ 144 w 299"/>
                  <a:gd name="T47" fmla="*/ 3806 h 4316"/>
                  <a:gd name="T48" fmla="*/ 203 w 299"/>
                  <a:gd name="T49" fmla="*/ 4064 h 4316"/>
                  <a:gd name="T50" fmla="*/ 275 w 299"/>
                  <a:gd name="T51" fmla="*/ 4316 h 4316"/>
                  <a:gd name="T52" fmla="*/ 287 w 299"/>
                  <a:gd name="T53" fmla="*/ 4316 h 4316"/>
                  <a:gd name="T54" fmla="*/ 215 w 299"/>
                  <a:gd name="T55" fmla="*/ 4064 h 4316"/>
                  <a:gd name="T56" fmla="*/ 156 w 299"/>
                  <a:gd name="T57" fmla="*/ 3806 h 4316"/>
                  <a:gd name="T58" fmla="*/ 108 w 299"/>
                  <a:gd name="T59" fmla="*/ 3537 h 4316"/>
                  <a:gd name="T60" fmla="*/ 66 w 299"/>
                  <a:gd name="T61" fmla="*/ 3261 h 4316"/>
                  <a:gd name="T62" fmla="*/ 42 w 299"/>
                  <a:gd name="T63" fmla="*/ 2973 h 4316"/>
                  <a:gd name="T64" fmla="*/ 24 w 299"/>
                  <a:gd name="T65" fmla="*/ 2680 h 4316"/>
                  <a:gd name="T66" fmla="*/ 12 w 299"/>
                  <a:gd name="T67" fmla="*/ 2374 h 4316"/>
                  <a:gd name="T68" fmla="*/ 18 w 299"/>
                  <a:gd name="T69" fmla="*/ 2062 h 4316"/>
                  <a:gd name="T70" fmla="*/ 18 w 299"/>
                  <a:gd name="T71" fmla="*/ 206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7" name="Freeform 16"/>
              <p:cNvSpPr>
                <a:spLocks/>
              </p:cNvSpPr>
              <p:nvPr userDrawn="1"/>
            </p:nvSpPr>
            <p:spPr bwMode="hidden">
              <a:xfrm>
                <a:off x="1566" y="0"/>
                <a:ext cx="425" cy="4316"/>
              </a:xfrm>
              <a:custGeom>
                <a:avLst/>
                <a:gdLst>
                  <a:gd name="T0" fmla="*/ 424 w 424"/>
                  <a:gd name="T1" fmla="*/ 0 h 4316"/>
                  <a:gd name="T2" fmla="*/ 412 w 424"/>
                  <a:gd name="T3" fmla="*/ 0 h 4316"/>
                  <a:gd name="T4" fmla="*/ 316 w 424"/>
                  <a:gd name="T5" fmla="*/ 222 h 4316"/>
                  <a:gd name="T6" fmla="*/ 239 w 424"/>
                  <a:gd name="T7" fmla="*/ 462 h 4316"/>
                  <a:gd name="T8" fmla="*/ 167 w 424"/>
                  <a:gd name="T9" fmla="*/ 707 h 4316"/>
                  <a:gd name="T10" fmla="*/ 107 w 424"/>
                  <a:gd name="T11" fmla="*/ 971 h 4316"/>
                  <a:gd name="T12" fmla="*/ 65 w 424"/>
                  <a:gd name="T13" fmla="*/ 1247 h 4316"/>
                  <a:gd name="T14" fmla="*/ 29 w 424"/>
                  <a:gd name="T15" fmla="*/ 1529 h 4316"/>
                  <a:gd name="T16" fmla="*/ 6 w 424"/>
                  <a:gd name="T17" fmla="*/ 1822 h 4316"/>
                  <a:gd name="T18" fmla="*/ 0 w 424"/>
                  <a:gd name="T19" fmla="*/ 2122 h 4316"/>
                  <a:gd name="T20" fmla="*/ 6 w 424"/>
                  <a:gd name="T21" fmla="*/ 2404 h 4316"/>
                  <a:gd name="T22" fmla="*/ 24 w 424"/>
                  <a:gd name="T23" fmla="*/ 2686 h 4316"/>
                  <a:gd name="T24" fmla="*/ 47 w 424"/>
                  <a:gd name="T25" fmla="*/ 2961 h 4316"/>
                  <a:gd name="T26" fmla="*/ 89 w 424"/>
                  <a:gd name="T27" fmla="*/ 3243 h 4316"/>
                  <a:gd name="T28" fmla="*/ 137 w 424"/>
                  <a:gd name="T29" fmla="*/ 3519 h 4316"/>
                  <a:gd name="T30" fmla="*/ 197 w 424"/>
                  <a:gd name="T31" fmla="*/ 3788 h 4316"/>
                  <a:gd name="T32" fmla="*/ 269 w 424"/>
                  <a:gd name="T33" fmla="*/ 4058 h 4316"/>
                  <a:gd name="T34" fmla="*/ 346 w 424"/>
                  <a:gd name="T35" fmla="*/ 4316 h 4316"/>
                  <a:gd name="T36" fmla="*/ 358 w 424"/>
                  <a:gd name="T37" fmla="*/ 4316 h 4316"/>
                  <a:gd name="T38" fmla="*/ 281 w 424"/>
                  <a:gd name="T39" fmla="*/ 4058 h 4316"/>
                  <a:gd name="T40" fmla="*/ 209 w 424"/>
                  <a:gd name="T41" fmla="*/ 3788 h 4316"/>
                  <a:gd name="T42" fmla="*/ 149 w 424"/>
                  <a:gd name="T43" fmla="*/ 3519 h 4316"/>
                  <a:gd name="T44" fmla="*/ 101 w 424"/>
                  <a:gd name="T45" fmla="*/ 3243 h 4316"/>
                  <a:gd name="T46" fmla="*/ 59 w 424"/>
                  <a:gd name="T47" fmla="*/ 2961 h 4316"/>
                  <a:gd name="T48" fmla="*/ 35 w 424"/>
                  <a:gd name="T49" fmla="*/ 2686 h 4316"/>
                  <a:gd name="T50" fmla="*/ 18 w 424"/>
                  <a:gd name="T51" fmla="*/ 2404 h 4316"/>
                  <a:gd name="T52" fmla="*/ 12 w 424"/>
                  <a:gd name="T53" fmla="*/ 2122 h 4316"/>
                  <a:gd name="T54" fmla="*/ 18 w 424"/>
                  <a:gd name="T55" fmla="*/ 1822 h 4316"/>
                  <a:gd name="T56" fmla="*/ 41 w 424"/>
                  <a:gd name="T57" fmla="*/ 1529 h 4316"/>
                  <a:gd name="T58" fmla="*/ 71 w 424"/>
                  <a:gd name="T59" fmla="*/ 1247 h 4316"/>
                  <a:gd name="T60" fmla="*/ 119 w 424"/>
                  <a:gd name="T61" fmla="*/ 971 h 4316"/>
                  <a:gd name="T62" fmla="*/ 179 w 424"/>
                  <a:gd name="T63" fmla="*/ 707 h 4316"/>
                  <a:gd name="T64" fmla="*/ 245 w 424"/>
                  <a:gd name="T65" fmla="*/ 462 h 4316"/>
                  <a:gd name="T66" fmla="*/ 328 w 424"/>
                  <a:gd name="T67" fmla="*/ 222 h 4316"/>
                  <a:gd name="T68" fmla="*/ 424 w 424"/>
                  <a:gd name="T69" fmla="*/ 0 h 4316"/>
                  <a:gd name="T70" fmla="*/ 424 w 424"/>
                  <a:gd name="T71"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8" name="Freeform 17"/>
              <p:cNvSpPr>
                <a:spLocks/>
              </p:cNvSpPr>
              <p:nvPr userDrawn="1"/>
            </p:nvSpPr>
            <p:spPr bwMode="hidden">
              <a:xfrm>
                <a:off x="1128" y="0"/>
                <a:ext cx="575" cy="4316"/>
              </a:xfrm>
              <a:custGeom>
                <a:avLst/>
                <a:gdLst>
                  <a:gd name="T0" fmla="*/ 12 w 574"/>
                  <a:gd name="T1" fmla="*/ 2146 h 4316"/>
                  <a:gd name="T2" fmla="*/ 24 w 574"/>
                  <a:gd name="T3" fmla="*/ 1846 h 4316"/>
                  <a:gd name="T4" fmla="*/ 54 w 574"/>
                  <a:gd name="T5" fmla="*/ 1559 h 4316"/>
                  <a:gd name="T6" fmla="*/ 96 w 574"/>
                  <a:gd name="T7" fmla="*/ 1277 h 4316"/>
                  <a:gd name="T8" fmla="*/ 162 w 574"/>
                  <a:gd name="T9" fmla="*/ 1001 h 4316"/>
                  <a:gd name="T10" fmla="*/ 239 w 574"/>
                  <a:gd name="T11" fmla="*/ 731 h 4316"/>
                  <a:gd name="T12" fmla="*/ 335 w 574"/>
                  <a:gd name="T13" fmla="*/ 480 h 4316"/>
                  <a:gd name="T14" fmla="*/ 449 w 574"/>
                  <a:gd name="T15" fmla="*/ 234 h 4316"/>
                  <a:gd name="T16" fmla="*/ 574 w 574"/>
                  <a:gd name="T17" fmla="*/ 0 h 4316"/>
                  <a:gd name="T18" fmla="*/ 562 w 574"/>
                  <a:gd name="T19" fmla="*/ 0 h 4316"/>
                  <a:gd name="T20" fmla="*/ 437 w 574"/>
                  <a:gd name="T21" fmla="*/ 234 h 4316"/>
                  <a:gd name="T22" fmla="*/ 323 w 574"/>
                  <a:gd name="T23" fmla="*/ 480 h 4316"/>
                  <a:gd name="T24" fmla="*/ 227 w 574"/>
                  <a:gd name="T25" fmla="*/ 737 h 4316"/>
                  <a:gd name="T26" fmla="*/ 150 w 574"/>
                  <a:gd name="T27" fmla="*/ 1001 h 4316"/>
                  <a:gd name="T28" fmla="*/ 84 w 574"/>
                  <a:gd name="T29" fmla="*/ 1277 h 4316"/>
                  <a:gd name="T30" fmla="*/ 42 w 574"/>
                  <a:gd name="T31" fmla="*/ 1559 h 4316"/>
                  <a:gd name="T32" fmla="*/ 12 w 574"/>
                  <a:gd name="T33" fmla="*/ 1852 h 4316"/>
                  <a:gd name="T34" fmla="*/ 0 w 574"/>
                  <a:gd name="T35" fmla="*/ 2146 h 4316"/>
                  <a:gd name="T36" fmla="*/ 6 w 574"/>
                  <a:gd name="T37" fmla="*/ 2434 h 4316"/>
                  <a:gd name="T38" fmla="*/ 30 w 574"/>
                  <a:gd name="T39" fmla="*/ 2715 h 4316"/>
                  <a:gd name="T40" fmla="*/ 66 w 574"/>
                  <a:gd name="T41" fmla="*/ 2997 h 4316"/>
                  <a:gd name="T42" fmla="*/ 120 w 574"/>
                  <a:gd name="T43" fmla="*/ 3273 h 4316"/>
                  <a:gd name="T44" fmla="*/ 191 w 574"/>
                  <a:gd name="T45" fmla="*/ 3549 h 4316"/>
                  <a:gd name="T46" fmla="*/ 275 w 574"/>
                  <a:gd name="T47" fmla="*/ 3812 h 4316"/>
                  <a:gd name="T48" fmla="*/ 371 w 574"/>
                  <a:gd name="T49" fmla="*/ 4070 h 4316"/>
                  <a:gd name="T50" fmla="*/ 484 w 574"/>
                  <a:gd name="T51" fmla="*/ 4316 h 4316"/>
                  <a:gd name="T52" fmla="*/ 496 w 574"/>
                  <a:gd name="T53" fmla="*/ 4316 h 4316"/>
                  <a:gd name="T54" fmla="*/ 383 w 574"/>
                  <a:gd name="T55" fmla="*/ 4070 h 4316"/>
                  <a:gd name="T56" fmla="*/ 287 w 574"/>
                  <a:gd name="T57" fmla="*/ 3812 h 4316"/>
                  <a:gd name="T58" fmla="*/ 203 w 574"/>
                  <a:gd name="T59" fmla="*/ 3549 h 4316"/>
                  <a:gd name="T60" fmla="*/ 132 w 574"/>
                  <a:gd name="T61" fmla="*/ 3273 h 4316"/>
                  <a:gd name="T62" fmla="*/ 78 w 574"/>
                  <a:gd name="T63" fmla="*/ 2997 h 4316"/>
                  <a:gd name="T64" fmla="*/ 42 w 574"/>
                  <a:gd name="T65" fmla="*/ 2715 h 4316"/>
                  <a:gd name="T66" fmla="*/ 18 w 574"/>
                  <a:gd name="T67" fmla="*/ 2434 h 4316"/>
                  <a:gd name="T68" fmla="*/ 12 w 574"/>
                  <a:gd name="T69" fmla="*/ 2146 h 4316"/>
                  <a:gd name="T70" fmla="*/ 12 w 574"/>
                  <a:gd name="T71" fmla="*/ 214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9" name="Freeform 18"/>
              <p:cNvSpPr>
                <a:spLocks/>
              </p:cNvSpPr>
              <p:nvPr userDrawn="1"/>
            </p:nvSpPr>
            <p:spPr bwMode="hidden">
              <a:xfrm>
                <a:off x="702" y="0"/>
                <a:ext cx="737" cy="4316"/>
              </a:xfrm>
              <a:custGeom>
                <a:avLst/>
                <a:gdLst>
                  <a:gd name="T0" fmla="*/ 12 w 735"/>
                  <a:gd name="T1" fmla="*/ 2098 h 4316"/>
                  <a:gd name="T2" fmla="*/ 29 w 735"/>
                  <a:gd name="T3" fmla="*/ 1798 h 4316"/>
                  <a:gd name="T4" fmla="*/ 71 w 735"/>
                  <a:gd name="T5" fmla="*/ 1505 h 4316"/>
                  <a:gd name="T6" fmla="*/ 131 w 735"/>
                  <a:gd name="T7" fmla="*/ 1223 h 4316"/>
                  <a:gd name="T8" fmla="*/ 215 w 735"/>
                  <a:gd name="T9" fmla="*/ 941 h 4316"/>
                  <a:gd name="T10" fmla="*/ 316 w 735"/>
                  <a:gd name="T11" fmla="*/ 689 h 4316"/>
                  <a:gd name="T12" fmla="*/ 442 w 735"/>
                  <a:gd name="T13" fmla="*/ 444 h 4316"/>
                  <a:gd name="T14" fmla="*/ 580 w 735"/>
                  <a:gd name="T15" fmla="*/ 216 h 4316"/>
                  <a:gd name="T16" fmla="*/ 735 w 735"/>
                  <a:gd name="T17" fmla="*/ 0 h 4316"/>
                  <a:gd name="T18" fmla="*/ 723 w 735"/>
                  <a:gd name="T19" fmla="*/ 0 h 4316"/>
                  <a:gd name="T20" fmla="*/ 568 w 735"/>
                  <a:gd name="T21" fmla="*/ 210 h 4316"/>
                  <a:gd name="T22" fmla="*/ 430 w 735"/>
                  <a:gd name="T23" fmla="*/ 438 h 4316"/>
                  <a:gd name="T24" fmla="*/ 311 w 735"/>
                  <a:gd name="T25" fmla="*/ 683 h 4316"/>
                  <a:gd name="T26" fmla="*/ 209 w 735"/>
                  <a:gd name="T27" fmla="*/ 941 h 4316"/>
                  <a:gd name="T28" fmla="*/ 125 w 735"/>
                  <a:gd name="T29" fmla="*/ 1217 h 4316"/>
                  <a:gd name="T30" fmla="*/ 59 w 735"/>
                  <a:gd name="T31" fmla="*/ 1505 h 4316"/>
                  <a:gd name="T32" fmla="*/ 18 w 735"/>
                  <a:gd name="T33" fmla="*/ 1798 h 4316"/>
                  <a:gd name="T34" fmla="*/ 0 w 735"/>
                  <a:gd name="T35" fmla="*/ 2098 h 4316"/>
                  <a:gd name="T36" fmla="*/ 6 w 735"/>
                  <a:gd name="T37" fmla="*/ 2404 h 4316"/>
                  <a:gd name="T38" fmla="*/ 29 w 735"/>
                  <a:gd name="T39" fmla="*/ 2709 h 4316"/>
                  <a:gd name="T40" fmla="*/ 77 w 735"/>
                  <a:gd name="T41" fmla="*/ 3015 h 4316"/>
                  <a:gd name="T42" fmla="*/ 149 w 735"/>
                  <a:gd name="T43" fmla="*/ 3315 h 4316"/>
                  <a:gd name="T44" fmla="*/ 227 w 735"/>
                  <a:gd name="T45" fmla="*/ 3573 h 4316"/>
                  <a:gd name="T46" fmla="*/ 316 w 735"/>
                  <a:gd name="T47" fmla="*/ 3824 h 4316"/>
                  <a:gd name="T48" fmla="*/ 424 w 735"/>
                  <a:gd name="T49" fmla="*/ 4076 h 4316"/>
                  <a:gd name="T50" fmla="*/ 544 w 735"/>
                  <a:gd name="T51" fmla="*/ 4316 h 4316"/>
                  <a:gd name="T52" fmla="*/ 556 w 735"/>
                  <a:gd name="T53" fmla="*/ 4316 h 4316"/>
                  <a:gd name="T54" fmla="*/ 436 w 735"/>
                  <a:gd name="T55" fmla="*/ 4076 h 4316"/>
                  <a:gd name="T56" fmla="*/ 328 w 735"/>
                  <a:gd name="T57" fmla="*/ 3824 h 4316"/>
                  <a:gd name="T58" fmla="*/ 239 w 735"/>
                  <a:gd name="T59" fmla="*/ 3573 h 4316"/>
                  <a:gd name="T60" fmla="*/ 161 w 735"/>
                  <a:gd name="T61" fmla="*/ 3315 h 4316"/>
                  <a:gd name="T62" fmla="*/ 89 w 735"/>
                  <a:gd name="T63" fmla="*/ 3015 h 4316"/>
                  <a:gd name="T64" fmla="*/ 41 w 735"/>
                  <a:gd name="T65" fmla="*/ 2709 h 4316"/>
                  <a:gd name="T66" fmla="*/ 18 w 735"/>
                  <a:gd name="T67" fmla="*/ 2404 h 4316"/>
                  <a:gd name="T68" fmla="*/ 12 w 735"/>
                  <a:gd name="T69" fmla="*/ 2098 h 4316"/>
                  <a:gd name="T70" fmla="*/ 12 w 735"/>
                  <a:gd name="T71" fmla="*/ 209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40" name="Freeform 19"/>
              <p:cNvSpPr>
                <a:spLocks/>
              </p:cNvSpPr>
              <p:nvPr userDrawn="1"/>
            </p:nvSpPr>
            <p:spPr bwMode="hidden">
              <a:xfrm>
                <a:off x="288" y="0"/>
                <a:ext cx="840" cy="4316"/>
              </a:xfrm>
              <a:custGeom>
                <a:avLst/>
                <a:gdLst>
                  <a:gd name="T0" fmla="*/ 18 w 837"/>
                  <a:gd name="T1" fmla="*/ 1948 h 4316"/>
                  <a:gd name="T2" fmla="*/ 48 w 837"/>
                  <a:gd name="T3" fmla="*/ 1708 h 4316"/>
                  <a:gd name="T4" fmla="*/ 96 w 837"/>
                  <a:gd name="T5" fmla="*/ 1475 h 4316"/>
                  <a:gd name="T6" fmla="*/ 161 w 837"/>
                  <a:gd name="T7" fmla="*/ 1235 h 4316"/>
                  <a:gd name="T8" fmla="*/ 251 w 837"/>
                  <a:gd name="T9" fmla="*/ 995 h 4316"/>
                  <a:gd name="T10" fmla="*/ 365 w 837"/>
                  <a:gd name="T11" fmla="*/ 755 h 4316"/>
                  <a:gd name="T12" fmla="*/ 496 w 837"/>
                  <a:gd name="T13" fmla="*/ 510 h 4316"/>
                  <a:gd name="T14" fmla="*/ 658 w 837"/>
                  <a:gd name="T15" fmla="*/ 258 h 4316"/>
                  <a:gd name="T16" fmla="*/ 741 w 837"/>
                  <a:gd name="T17" fmla="*/ 132 h 4316"/>
                  <a:gd name="T18" fmla="*/ 837 w 837"/>
                  <a:gd name="T19" fmla="*/ 0 h 4316"/>
                  <a:gd name="T20" fmla="*/ 825 w 837"/>
                  <a:gd name="T21" fmla="*/ 0 h 4316"/>
                  <a:gd name="T22" fmla="*/ 729 w 837"/>
                  <a:gd name="T23" fmla="*/ 132 h 4316"/>
                  <a:gd name="T24" fmla="*/ 640 w 837"/>
                  <a:gd name="T25" fmla="*/ 258 h 4316"/>
                  <a:gd name="T26" fmla="*/ 562 w 837"/>
                  <a:gd name="T27" fmla="*/ 384 h 4316"/>
                  <a:gd name="T28" fmla="*/ 484 w 837"/>
                  <a:gd name="T29" fmla="*/ 510 h 4316"/>
                  <a:gd name="T30" fmla="*/ 353 w 837"/>
                  <a:gd name="T31" fmla="*/ 755 h 4316"/>
                  <a:gd name="T32" fmla="*/ 239 w 837"/>
                  <a:gd name="T33" fmla="*/ 995 h 4316"/>
                  <a:gd name="T34" fmla="*/ 150 w 837"/>
                  <a:gd name="T35" fmla="*/ 1235 h 4316"/>
                  <a:gd name="T36" fmla="*/ 84 w 837"/>
                  <a:gd name="T37" fmla="*/ 1469 h 4316"/>
                  <a:gd name="T38" fmla="*/ 36 w 837"/>
                  <a:gd name="T39" fmla="*/ 1702 h 4316"/>
                  <a:gd name="T40" fmla="*/ 6 w 837"/>
                  <a:gd name="T41" fmla="*/ 1942 h 4316"/>
                  <a:gd name="T42" fmla="*/ 0 w 837"/>
                  <a:gd name="T43" fmla="*/ 2200 h 4316"/>
                  <a:gd name="T44" fmla="*/ 12 w 837"/>
                  <a:gd name="T45" fmla="*/ 2470 h 4316"/>
                  <a:gd name="T46" fmla="*/ 48 w 837"/>
                  <a:gd name="T47" fmla="*/ 2739 h 4316"/>
                  <a:gd name="T48" fmla="*/ 114 w 837"/>
                  <a:gd name="T49" fmla="*/ 3027 h 4316"/>
                  <a:gd name="T50" fmla="*/ 150 w 837"/>
                  <a:gd name="T51" fmla="*/ 3171 h 4316"/>
                  <a:gd name="T52" fmla="*/ 197 w 837"/>
                  <a:gd name="T53" fmla="*/ 3321 h 4316"/>
                  <a:gd name="T54" fmla="*/ 245 w 837"/>
                  <a:gd name="T55" fmla="*/ 3477 h 4316"/>
                  <a:gd name="T56" fmla="*/ 305 w 837"/>
                  <a:gd name="T57" fmla="*/ 3639 h 4316"/>
                  <a:gd name="T58" fmla="*/ 365 w 837"/>
                  <a:gd name="T59" fmla="*/ 3800 h 4316"/>
                  <a:gd name="T60" fmla="*/ 437 w 837"/>
                  <a:gd name="T61" fmla="*/ 3968 h 4316"/>
                  <a:gd name="T62" fmla="*/ 508 w 837"/>
                  <a:gd name="T63" fmla="*/ 4136 h 4316"/>
                  <a:gd name="T64" fmla="*/ 592 w 837"/>
                  <a:gd name="T65" fmla="*/ 4316 h 4316"/>
                  <a:gd name="T66" fmla="*/ 604 w 837"/>
                  <a:gd name="T67" fmla="*/ 4316 h 4316"/>
                  <a:gd name="T68" fmla="*/ 520 w 837"/>
                  <a:gd name="T69" fmla="*/ 4136 h 4316"/>
                  <a:gd name="T70" fmla="*/ 448 w 837"/>
                  <a:gd name="T71" fmla="*/ 3968 h 4316"/>
                  <a:gd name="T72" fmla="*/ 377 w 837"/>
                  <a:gd name="T73" fmla="*/ 3800 h 4316"/>
                  <a:gd name="T74" fmla="*/ 317 w 837"/>
                  <a:gd name="T75" fmla="*/ 3639 h 4316"/>
                  <a:gd name="T76" fmla="*/ 257 w 837"/>
                  <a:gd name="T77" fmla="*/ 3477 h 4316"/>
                  <a:gd name="T78" fmla="*/ 209 w 837"/>
                  <a:gd name="T79" fmla="*/ 3327 h 4316"/>
                  <a:gd name="T80" fmla="*/ 161 w 837"/>
                  <a:gd name="T81" fmla="*/ 3171 h 4316"/>
                  <a:gd name="T82" fmla="*/ 126 w 837"/>
                  <a:gd name="T83" fmla="*/ 3027 h 4316"/>
                  <a:gd name="T84" fmla="*/ 60 w 837"/>
                  <a:gd name="T85" fmla="*/ 2739 h 4316"/>
                  <a:gd name="T86" fmla="*/ 24 w 837"/>
                  <a:gd name="T87" fmla="*/ 2470 h 4316"/>
                  <a:gd name="T88" fmla="*/ 12 w 837"/>
                  <a:gd name="T89" fmla="*/ 2206 h 4316"/>
                  <a:gd name="T90" fmla="*/ 18 w 837"/>
                  <a:gd name="T91" fmla="*/ 1948 h 4316"/>
                  <a:gd name="T92" fmla="*/ 18 w 837"/>
                  <a:gd name="T93" fmla="*/ 194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grpSp>
        <p:sp>
          <p:nvSpPr>
            <p:cNvPr id="9" name="Freeform 20"/>
            <p:cNvSpPr>
              <a:spLocks/>
            </p:cNvSpPr>
            <p:nvPr/>
          </p:nvSpPr>
          <p:spPr bwMode="hidden">
            <a:xfrm>
              <a:off x="6" y="2901"/>
              <a:ext cx="606" cy="1415"/>
            </a:xfrm>
            <a:custGeom>
              <a:avLst/>
              <a:gdLst>
                <a:gd name="T0" fmla="*/ 0 w 604"/>
                <a:gd name="T1" fmla="*/ 54 h 1415"/>
                <a:gd name="T2" fmla="*/ 42 w 604"/>
                <a:gd name="T3" fmla="*/ 228 h 1415"/>
                <a:gd name="T4" fmla="*/ 96 w 604"/>
                <a:gd name="T5" fmla="*/ 402 h 1415"/>
                <a:gd name="T6" fmla="*/ 161 w 604"/>
                <a:gd name="T7" fmla="*/ 576 h 1415"/>
                <a:gd name="T8" fmla="*/ 227 w 604"/>
                <a:gd name="T9" fmla="*/ 744 h 1415"/>
                <a:gd name="T10" fmla="*/ 305 w 604"/>
                <a:gd name="T11" fmla="*/ 917 h 1415"/>
                <a:gd name="T12" fmla="*/ 389 w 604"/>
                <a:gd name="T13" fmla="*/ 1085 h 1415"/>
                <a:gd name="T14" fmla="*/ 484 w 604"/>
                <a:gd name="T15" fmla="*/ 1253 h 1415"/>
                <a:gd name="T16" fmla="*/ 586 w 604"/>
                <a:gd name="T17" fmla="*/ 1415 h 1415"/>
                <a:gd name="T18" fmla="*/ 604 w 604"/>
                <a:gd name="T19" fmla="*/ 1415 h 1415"/>
                <a:gd name="T20" fmla="*/ 496 w 604"/>
                <a:gd name="T21" fmla="*/ 1247 h 1415"/>
                <a:gd name="T22" fmla="*/ 401 w 604"/>
                <a:gd name="T23" fmla="*/ 1073 h 1415"/>
                <a:gd name="T24" fmla="*/ 311 w 604"/>
                <a:gd name="T25" fmla="*/ 899 h 1415"/>
                <a:gd name="T26" fmla="*/ 233 w 604"/>
                <a:gd name="T27" fmla="*/ 720 h 1415"/>
                <a:gd name="T28" fmla="*/ 161 w 604"/>
                <a:gd name="T29" fmla="*/ 546 h 1415"/>
                <a:gd name="T30" fmla="*/ 102 w 604"/>
                <a:gd name="T31" fmla="*/ 366 h 1415"/>
                <a:gd name="T32" fmla="*/ 48 w 604"/>
                <a:gd name="T33" fmla="*/ 180 h 1415"/>
                <a:gd name="T34" fmla="*/ 0 w 604"/>
                <a:gd name="T35" fmla="*/ 0 h 1415"/>
                <a:gd name="T36" fmla="*/ 0 w 604"/>
                <a:gd name="T37" fmla="*/ 54 h 1415"/>
                <a:gd name="T38" fmla="*/ 0 w 604"/>
                <a:gd name="T39" fmla="*/ 54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0" name="Freeform 21"/>
            <p:cNvSpPr>
              <a:spLocks/>
            </p:cNvSpPr>
            <p:nvPr/>
          </p:nvSpPr>
          <p:spPr bwMode="hidden">
            <a:xfrm>
              <a:off x="6" y="3890"/>
              <a:ext cx="228" cy="426"/>
            </a:xfrm>
            <a:custGeom>
              <a:avLst/>
              <a:gdLst>
                <a:gd name="T0" fmla="*/ 0 w 227"/>
                <a:gd name="T1" fmla="*/ 30 h 426"/>
                <a:gd name="T2" fmla="*/ 108 w 227"/>
                <a:gd name="T3" fmla="*/ 240 h 426"/>
                <a:gd name="T4" fmla="*/ 215 w 227"/>
                <a:gd name="T5" fmla="*/ 426 h 426"/>
                <a:gd name="T6" fmla="*/ 227 w 227"/>
                <a:gd name="T7" fmla="*/ 426 h 426"/>
                <a:gd name="T8" fmla="*/ 167 w 227"/>
                <a:gd name="T9" fmla="*/ 330 h 426"/>
                <a:gd name="T10" fmla="*/ 114 w 227"/>
                <a:gd name="T11" fmla="*/ 222 h 426"/>
                <a:gd name="T12" fmla="*/ 0 w 227"/>
                <a:gd name="T13" fmla="*/ 0 h 426"/>
                <a:gd name="T14" fmla="*/ 0 w 227"/>
                <a:gd name="T15" fmla="*/ 30 h 426"/>
                <a:gd name="T16" fmla="*/ 0 w 227"/>
                <a:gd name="T17" fmla="*/ 3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1" name="Freeform 22"/>
            <p:cNvSpPr>
              <a:spLocks/>
            </p:cNvSpPr>
            <p:nvPr/>
          </p:nvSpPr>
          <p:spPr bwMode="hidden">
            <a:xfrm>
              <a:off x="4776" y="0"/>
              <a:ext cx="984" cy="1786"/>
            </a:xfrm>
            <a:custGeom>
              <a:avLst/>
              <a:gdLst>
                <a:gd name="T0" fmla="*/ 981 w 981"/>
                <a:gd name="T1" fmla="*/ 1786 h 1786"/>
                <a:gd name="T2" fmla="*/ 981 w 981"/>
                <a:gd name="T3" fmla="*/ 1720 h 1786"/>
                <a:gd name="T4" fmla="*/ 969 w 981"/>
                <a:gd name="T5" fmla="*/ 1666 h 1786"/>
                <a:gd name="T6" fmla="*/ 957 w 981"/>
                <a:gd name="T7" fmla="*/ 1613 h 1786"/>
                <a:gd name="T8" fmla="*/ 921 w 981"/>
                <a:gd name="T9" fmla="*/ 1487 h 1786"/>
                <a:gd name="T10" fmla="*/ 885 w 981"/>
                <a:gd name="T11" fmla="*/ 1361 h 1786"/>
                <a:gd name="T12" fmla="*/ 796 w 981"/>
                <a:gd name="T13" fmla="*/ 1121 h 1786"/>
                <a:gd name="T14" fmla="*/ 682 w 981"/>
                <a:gd name="T15" fmla="*/ 899 h 1786"/>
                <a:gd name="T16" fmla="*/ 562 w 981"/>
                <a:gd name="T17" fmla="*/ 689 h 1786"/>
                <a:gd name="T18" fmla="*/ 431 w 981"/>
                <a:gd name="T19" fmla="*/ 498 h 1786"/>
                <a:gd name="T20" fmla="*/ 293 w 981"/>
                <a:gd name="T21" fmla="*/ 318 h 1786"/>
                <a:gd name="T22" fmla="*/ 150 w 981"/>
                <a:gd name="T23" fmla="*/ 150 h 1786"/>
                <a:gd name="T24" fmla="*/ 12 w 981"/>
                <a:gd name="T25" fmla="*/ 0 h 1786"/>
                <a:gd name="T26" fmla="*/ 0 w 981"/>
                <a:gd name="T27" fmla="*/ 0 h 1786"/>
                <a:gd name="T28" fmla="*/ 138 w 981"/>
                <a:gd name="T29" fmla="*/ 150 h 1786"/>
                <a:gd name="T30" fmla="*/ 275 w 981"/>
                <a:gd name="T31" fmla="*/ 318 h 1786"/>
                <a:gd name="T32" fmla="*/ 413 w 981"/>
                <a:gd name="T33" fmla="*/ 498 h 1786"/>
                <a:gd name="T34" fmla="*/ 545 w 981"/>
                <a:gd name="T35" fmla="*/ 689 h 1786"/>
                <a:gd name="T36" fmla="*/ 670 w 981"/>
                <a:gd name="T37" fmla="*/ 899 h 1786"/>
                <a:gd name="T38" fmla="*/ 778 w 981"/>
                <a:gd name="T39" fmla="*/ 1121 h 1786"/>
                <a:gd name="T40" fmla="*/ 873 w 981"/>
                <a:gd name="T41" fmla="*/ 1361 h 1786"/>
                <a:gd name="T42" fmla="*/ 909 w 981"/>
                <a:gd name="T43" fmla="*/ 1487 h 1786"/>
                <a:gd name="T44" fmla="*/ 945 w 981"/>
                <a:gd name="T45" fmla="*/ 1619 h 1786"/>
                <a:gd name="T46" fmla="*/ 963 w 981"/>
                <a:gd name="T47" fmla="*/ 1702 h 1786"/>
                <a:gd name="T48" fmla="*/ 981 w 981"/>
                <a:gd name="T49" fmla="*/ 1786 h 1786"/>
                <a:gd name="T50" fmla="*/ 981 w 981"/>
                <a:gd name="T51" fmla="*/ 1786 h 1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2" name="Freeform 23"/>
            <p:cNvSpPr>
              <a:spLocks/>
            </p:cNvSpPr>
            <p:nvPr/>
          </p:nvSpPr>
          <p:spPr bwMode="hidden">
            <a:xfrm>
              <a:off x="5041" y="0"/>
              <a:ext cx="719" cy="845"/>
            </a:xfrm>
            <a:custGeom>
              <a:avLst/>
              <a:gdLst>
                <a:gd name="T0" fmla="*/ 721 w 717"/>
                <a:gd name="T1" fmla="*/ 845 h 845"/>
                <a:gd name="T2" fmla="*/ 721 w 717"/>
                <a:gd name="T3" fmla="*/ 821 h 845"/>
                <a:gd name="T4" fmla="*/ 578 w 717"/>
                <a:gd name="T5" fmla="*/ 605 h 845"/>
                <a:gd name="T6" fmla="*/ 408 w 717"/>
                <a:gd name="T7" fmla="*/ 396 h 845"/>
                <a:gd name="T8" fmla="*/ 223 w 717"/>
                <a:gd name="T9" fmla="*/ 192 h 845"/>
                <a:gd name="T10" fmla="*/ 17 w 717"/>
                <a:gd name="T11" fmla="*/ 0 h 845"/>
                <a:gd name="T12" fmla="*/ 0 w 717"/>
                <a:gd name="T13" fmla="*/ 0 h 845"/>
                <a:gd name="T14" fmla="*/ 211 w 717"/>
                <a:gd name="T15" fmla="*/ 198 h 845"/>
                <a:gd name="T16" fmla="*/ 402 w 717"/>
                <a:gd name="T17" fmla="*/ 408 h 845"/>
                <a:gd name="T18" fmla="*/ 572 w 717"/>
                <a:gd name="T19" fmla="*/ 623 h 845"/>
                <a:gd name="T20" fmla="*/ 721 w 717"/>
                <a:gd name="T21" fmla="*/ 845 h 845"/>
                <a:gd name="T22" fmla="*/ 721 w 717"/>
                <a:gd name="T23" fmla="*/ 845 h 8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24"/>
            <p:cNvSpPr>
              <a:spLocks/>
            </p:cNvSpPr>
            <p:nvPr/>
          </p:nvSpPr>
          <p:spPr bwMode="hidden">
            <a:xfrm>
              <a:off x="5352" y="0"/>
              <a:ext cx="408" cy="414"/>
            </a:xfrm>
            <a:custGeom>
              <a:avLst/>
              <a:gdLst>
                <a:gd name="T0" fmla="*/ 409 w 407"/>
                <a:gd name="T1" fmla="*/ 414 h 414"/>
                <a:gd name="T2" fmla="*/ 409 w 407"/>
                <a:gd name="T3" fmla="*/ 396 h 414"/>
                <a:gd name="T4" fmla="*/ 224 w 407"/>
                <a:gd name="T5" fmla="*/ 192 h 414"/>
                <a:gd name="T6" fmla="*/ 12 w 407"/>
                <a:gd name="T7" fmla="*/ 0 h 414"/>
                <a:gd name="T8" fmla="*/ 0 w 407"/>
                <a:gd name="T9" fmla="*/ 0 h 414"/>
                <a:gd name="T10" fmla="*/ 108 w 407"/>
                <a:gd name="T11" fmla="*/ 102 h 414"/>
                <a:gd name="T12" fmla="*/ 218 w 407"/>
                <a:gd name="T13" fmla="*/ 204 h 414"/>
                <a:gd name="T14" fmla="*/ 409 w 407"/>
                <a:gd name="T15" fmla="*/ 414 h 414"/>
                <a:gd name="T16" fmla="*/ 409 w 407"/>
                <a:gd name="T17" fmla="*/ 414 h 4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7" h="414">
                  <a:moveTo>
                    <a:pt x="407" y="414"/>
                  </a:moveTo>
                  <a:lnTo>
                    <a:pt x="407" y="396"/>
                  </a:lnTo>
                  <a:lnTo>
                    <a:pt x="222" y="192"/>
                  </a:lnTo>
                  <a:lnTo>
                    <a:pt x="12" y="0"/>
                  </a:lnTo>
                  <a:lnTo>
                    <a:pt x="0" y="0"/>
                  </a:lnTo>
                  <a:lnTo>
                    <a:pt x="108" y="102"/>
                  </a:lnTo>
                  <a:lnTo>
                    <a:pt x="216" y="204"/>
                  </a:lnTo>
                  <a:lnTo>
                    <a:pt x="407" y="4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25"/>
            <p:cNvSpPr>
              <a:spLocks/>
            </p:cNvSpPr>
            <p:nvPr/>
          </p:nvSpPr>
          <p:spPr bwMode="hidden">
            <a:xfrm>
              <a:off x="6" y="0"/>
              <a:ext cx="858" cy="1409"/>
            </a:xfrm>
            <a:custGeom>
              <a:avLst/>
              <a:gdLst>
                <a:gd name="T0" fmla="*/ 0 w 855"/>
                <a:gd name="T1" fmla="*/ 1361 h 1409"/>
                <a:gd name="T2" fmla="*/ 0 w 855"/>
                <a:gd name="T3" fmla="*/ 1409 h 1409"/>
                <a:gd name="T4" fmla="*/ 54 w 855"/>
                <a:gd name="T5" fmla="*/ 1211 h 1409"/>
                <a:gd name="T6" fmla="*/ 126 w 855"/>
                <a:gd name="T7" fmla="*/ 1013 h 1409"/>
                <a:gd name="T8" fmla="*/ 215 w 855"/>
                <a:gd name="T9" fmla="*/ 827 h 1409"/>
                <a:gd name="T10" fmla="*/ 311 w 855"/>
                <a:gd name="T11" fmla="*/ 647 h 1409"/>
                <a:gd name="T12" fmla="*/ 431 w 855"/>
                <a:gd name="T13" fmla="*/ 474 h 1409"/>
                <a:gd name="T14" fmla="*/ 556 w 855"/>
                <a:gd name="T15" fmla="*/ 312 h 1409"/>
                <a:gd name="T16" fmla="*/ 700 w 855"/>
                <a:gd name="T17" fmla="*/ 150 h 1409"/>
                <a:gd name="T18" fmla="*/ 855 w 855"/>
                <a:gd name="T19" fmla="*/ 0 h 1409"/>
                <a:gd name="T20" fmla="*/ 837 w 855"/>
                <a:gd name="T21" fmla="*/ 0 h 1409"/>
                <a:gd name="T22" fmla="*/ 688 w 855"/>
                <a:gd name="T23" fmla="*/ 144 h 1409"/>
                <a:gd name="T24" fmla="*/ 550 w 855"/>
                <a:gd name="T25" fmla="*/ 300 h 1409"/>
                <a:gd name="T26" fmla="*/ 425 w 855"/>
                <a:gd name="T27" fmla="*/ 462 h 1409"/>
                <a:gd name="T28" fmla="*/ 311 w 855"/>
                <a:gd name="T29" fmla="*/ 629 h 1409"/>
                <a:gd name="T30" fmla="*/ 215 w 855"/>
                <a:gd name="T31" fmla="*/ 803 h 1409"/>
                <a:gd name="T32" fmla="*/ 132 w 855"/>
                <a:gd name="T33" fmla="*/ 983 h 1409"/>
                <a:gd name="T34" fmla="*/ 60 w 855"/>
                <a:gd name="T35" fmla="*/ 1169 h 1409"/>
                <a:gd name="T36" fmla="*/ 0 w 855"/>
                <a:gd name="T37" fmla="*/ 1361 h 1409"/>
                <a:gd name="T38" fmla="*/ 0 w 855"/>
                <a:gd name="T39" fmla="*/ 1361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5" name="Freeform 26"/>
            <p:cNvSpPr>
              <a:spLocks/>
            </p:cNvSpPr>
            <p:nvPr/>
          </p:nvSpPr>
          <p:spPr bwMode="hidden">
            <a:xfrm>
              <a:off x="6" y="0"/>
              <a:ext cx="588" cy="599"/>
            </a:xfrm>
            <a:custGeom>
              <a:avLst/>
              <a:gdLst>
                <a:gd name="T0" fmla="*/ 590 w 586"/>
                <a:gd name="T1" fmla="*/ 0 h 599"/>
                <a:gd name="T2" fmla="*/ 572 w 586"/>
                <a:gd name="T3" fmla="*/ 0 h 599"/>
                <a:gd name="T4" fmla="*/ 409 w 586"/>
                <a:gd name="T5" fmla="*/ 132 h 599"/>
                <a:gd name="T6" fmla="*/ 259 w 586"/>
                <a:gd name="T7" fmla="*/ 270 h 599"/>
                <a:gd name="T8" fmla="*/ 120 w 586"/>
                <a:gd name="T9" fmla="*/ 420 h 599"/>
                <a:gd name="T10" fmla="*/ 0 w 586"/>
                <a:gd name="T11" fmla="*/ 575 h 599"/>
                <a:gd name="T12" fmla="*/ 0 w 586"/>
                <a:gd name="T13" fmla="*/ 599 h 599"/>
                <a:gd name="T14" fmla="*/ 120 w 586"/>
                <a:gd name="T15" fmla="*/ 432 h 599"/>
                <a:gd name="T16" fmla="*/ 259 w 586"/>
                <a:gd name="T17" fmla="*/ 282 h 599"/>
                <a:gd name="T18" fmla="*/ 415 w 586"/>
                <a:gd name="T19" fmla="*/ 138 h 599"/>
                <a:gd name="T20" fmla="*/ 590 w 586"/>
                <a:gd name="T21" fmla="*/ 0 h 599"/>
                <a:gd name="T22" fmla="*/ 590 w 586"/>
                <a:gd name="T23" fmla="*/ 0 h 59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27"/>
            <p:cNvSpPr>
              <a:spLocks/>
            </p:cNvSpPr>
            <p:nvPr/>
          </p:nvSpPr>
          <p:spPr bwMode="hidden">
            <a:xfrm>
              <a:off x="6" y="0"/>
              <a:ext cx="270" cy="252"/>
            </a:xfrm>
            <a:custGeom>
              <a:avLst/>
              <a:gdLst>
                <a:gd name="T0" fmla="*/ 271 w 269"/>
                <a:gd name="T1" fmla="*/ 0 h 252"/>
                <a:gd name="T2" fmla="*/ 253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71 w 269"/>
                <a:gd name="T15" fmla="*/ 0 h 252"/>
                <a:gd name="T16" fmla="*/ 271 w 269"/>
                <a:gd name="T17" fmla="*/ 0 h 2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9" h="252">
                  <a:moveTo>
                    <a:pt x="269" y="0"/>
                  </a:moveTo>
                  <a:lnTo>
                    <a:pt x="251" y="0"/>
                  </a:lnTo>
                  <a:lnTo>
                    <a:pt x="120" y="114"/>
                  </a:lnTo>
                  <a:lnTo>
                    <a:pt x="60" y="174"/>
                  </a:lnTo>
                  <a:lnTo>
                    <a:pt x="0" y="234"/>
                  </a:lnTo>
                  <a:lnTo>
                    <a:pt x="0" y="252"/>
                  </a:lnTo>
                  <a:lnTo>
                    <a:pt x="126" y="120"/>
                  </a:lnTo>
                  <a:lnTo>
                    <a:pt x="26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Line 28"/>
            <p:cNvSpPr>
              <a:spLocks noChangeShapeType="1"/>
            </p:cNvSpPr>
            <p:nvPr/>
          </p:nvSpPr>
          <p:spPr bwMode="hidden">
            <a:xfrm>
              <a:off x="1" y="2749"/>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 name="Line 29"/>
            <p:cNvSpPr>
              <a:spLocks noChangeShapeType="1"/>
            </p:cNvSpPr>
            <p:nvPr/>
          </p:nvSpPr>
          <p:spPr bwMode="hidden">
            <a:xfrm>
              <a:off x="1" y="2356"/>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 name="Line 30"/>
            <p:cNvSpPr>
              <a:spLocks noChangeShapeType="1"/>
            </p:cNvSpPr>
            <p:nvPr/>
          </p:nvSpPr>
          <p:spPr bwMode="hidden">
            <a:xfrm>
              <a:off x="1" y="3142"/>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0" name="Group 31"/>
            <p:cNvGrpSpPr>
              <a:grpSpLocks/>
            </p:cNvGrpSpPr>
            <p:nvPr/>
          </p:nvGrpSpPr>
          <p:grpSpPr bwMode="auto">
            <a:xfrm>
              <a:off x="1" y="392"/>
              <a:ext cx="5758" cy="1571"/>
              <a:chOff x="1" y="392"/>
              <a:chExt cx="5758" cy="1571"/>
            </a:xfrm>
          </p:grpSpPr>
          <p:sp>
            <p:nvSpPr>
              <p:cNvPr id="23" name="Line 32"/>
              <p:cNvSpPr>
                <a:spLocks noChangeShapeType="1"/>
              </p:cNvSpPr>
              <p:nvPr userDrawn="1"/>
            </p:nvSpPr>
            <p:spPr bwMode="hidden">
              <a:xfrm>
                <a:off x="1" y="784"/>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 name="Line 36"/>
              <p:cNvSpPr>
                <a:spLocks noChangeShapeType="1"/>
              </p:cNvSpPr>
              <p:nvPr userDrawn="1"/>
            </p:nvSpPr>
            <p:spPr bwMode="hidden">
              <a:xfrm>
                <a:off x="1" y="392"/>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1" name="Line 37"/>
            <p:cNvSpPr>
              <a:spLocks noChangeShapeType="1"/>
            </p:cNvSpPr>
            <p:nvPr/>
          </p:nvSpPr>
          <p:spPr bwMode="hidden">
            <a:xfrm>
              <a:off x="1" y="3928"/>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 name="Line 38"/>
            <p:cNvSpPr>
              <a:spLocks noChangeShapeType="1"/>
            </p:cNvSpPr>
            <p:nvPr/>
          </p:nvSpPr>
          <p:spPr bwMode="hidden">
            <a:xfrm>
              <a:off x="1" y="3535"/>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704551" name="Rectangle 39"/>
          <p:cNvSpPr>
            <a:spLocks noGrp="1" noChangeArrowheads="1"/>
          </p:cNvSpPr>
          <p:nvPr>
            <p:ph type="ctrTitle" sz="quarter"/>
          </p:nvPr>
        </p:nvSpPr>
        <p:spPr>
          <a:xfrm>
            <a:off x="685800" y="1692275"/>
            <a:ext cx="7772400" cy="1736725"/>
          </a:xfrm>
        </p:spPr>
        <p:txBody>
          <a:bodyPr anchor="b"/>
          <a:lstStyle>
            <a:lvl1pPr>
              <a:defRPr sz="5400"/>
            </a:lvl1pPr>
          </a:lstStyle>
          <a:p>
            <a:pPr lvl="0"/>
            <a:r>
              <a:rPr lang="en-US" noProof="0"/>
              <a:t>Click to edit Master title style</a:t>
            </a:r>
          </a:p>
        </p:txBody>
      </p:sp>
      <p:sp>
        <p:nvSpPr>
          <p:cNvPr id="704552" name="Rectangle 40"/>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noProof="0"/>
              <a:t>Click to edit Master subtitle style</a:t>
            </a:r>
          </a:p>
        </p:txBody>
      </p:sp>
      <p:sp>
        <p:nvSpPr>
          <p:cNvPr id="41" name="Rectangle 41"/>
          <p:cNvSpPr>
            <a:spLocks noGrp="1" noChangeArrowheads="1"/>
          </p:cNvSpPr>
          <p:nvPr>
            <p:ph type="dt" sz="quarter" idx="10"/>
          </p:nvPr>
        </p:nvSpPr>
        <p:spPr/>
        <p:txBody>
          <a:bodyPr/>
          <a:lstStyle>
            <a:lvl1pPr>
              <a:defRPr/>
            </a:lvl1pPr>
          </a:lstStyle>
          <a:p>
            <a:pPr>
              <a:defRPr/>
            </a:pPr>
            <a:endParaRPr lang="en-US"/>
          </a:p>
        </p:txBody>
      </p:sp>
      <p:sp>
        <p:nvSpPr>
          <p:cNvPr id="42" name="Rectangle 42"/>
          <p:cNvSpPr>
            <a:spLocks noGrp="1" noChangeArrowheads="1"/>
          </p:cNvSpPr>
          <p:nvPr>
            <p:ph type="ftr" sz="quarter" idx="11"/>
          </p:nvPr>
        </p:nvSpPr>
        <p:spPr/>
        <p:txBody>
          <a:bodyPr/>
          <a:lstStyle>
            <a:lvl1pPr>
              <a:defRPr/>
            </a:lvl1pPr>
          </a:lstStyle>
          <a:p>
            <a:pPr>
              <a:defRPr/>
            </a:pPr>
            <a:endParaRPr lang="en-US"/>
          </a:p>
        </p:txBody>
      </p:sp>
      <p:sp>
        <p:nvSpPr>
          <p:cNvPr id="43" name="Rectangle 43"/>
          <p:cNvSpPr>
            <a:spLocks noGrp="1" noChangeArrowheads="1"/>
          </p:cNvSpPr>
          <p:nvPr>
            <p:ph type="sldNum" sz="quarter" idx="12"/>
          </p:nvPr>
        </p:nvSpPr>
        <p:spPr/>
        <p:txBody>
          <a:bodyPr/>
          <a:lstStyle>
            <a:lvl1pPr>
              <a:defRPr/>
            </a:lvl1pPr>
          </a:lstStyle>
          <a:p>
            <a:pPr>
              <a:defRPr/>
            </a:pPr>
            <a:fld id="{DD188AB2-1214-43EE-BD91-01F24FE810F0}" type="slidenum">
              <a:rPr lang="en-US"/>
              <a:pPr>
                <a:defRPr/>
              </a:pPr>
              <a:t>‹#›</a:t>
            </a:fld>
            <a:endParaRPr lang="en-US"/>
          </a:p>
        </p:txBody>
      </p:sp>
    </p:spTree>
    <p:extLst>
      <p:ext uri="{BB962C8B-B14F-4D97-AF65-F5344CB8AC3E}">
        <p14:creationId xmlns:p14="http://schemas.microsoft.com/office/powerpoint/2010/main" val="1336831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2125AB45-0D3C-4E5C-A0B5-126A4E54F635}" type="slidenum">
              <a:rPr lang="en-US"/>
              <a:pPr>
                <a:defRPr/>
              </a:pPr>
              <a:t>‹#›</a:t>
            </a:fld>
            <a:endParaRPr lang="en-US"/>
          </a:p>
        </p:txBody>
      </p:sp>
    </p:spTree>
    <p:extLst>
      <p:ext uri="{BB962C8B-B14F-4D97-AF65-F5344CB8AC3E}">
        <p14:creationId xmlns:p14="http://schemas.microsoft.com/office/powerpoint/2010/main" val="2605087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F2320049-3DB3-4CD7-9E5C-FA8EFFC748AF}" type="slidenum">
              <a:rPr lang="en-US"/>
              <a:pPr>
                <a:defRPr/>
              </a:pPr>
              <a:t>‹#›</a:t>
            </a:fld>
            <a:endParaRPr lang="en-US"/>
          </a:p>
        </p:txBody>
      </p:sp>
    </p:spTree>
    <p:extLst>
      <p:ext uri="{BB962C8B-B14F-4D97-AF65-F5344CB8AC3E}">
        <p14:creationId xmlns:p14="http://schemas.microsoft.com/office/powerpoint/2010/main" val="2055067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606E0ED4-9136-47F4-BFA4-F1BDF6906B65}" type="slidenum">
              <a:rPr lang="en-US"/>
              <a:pPr>
                <a:defRPr/>
              </a:pPr>
              <a:t>‹#›</a:t>
            </a:fld>
            <a:endParaRPr lang="en-US"/>
          </a:p>
        </p:txBody>
      </p:sp>
    </p:spTree>
    <p:extLst>
      <p:ext uri="{BB962C8B-B14F-4D97-AF65-F5344CB8AC3E}">
        <p14:creationId xmlns:p14="http://schemas.microsoft.com/office/powerpoint/2010/main" val="3584604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0ABD4E04-6C53-4E17-91F1-E45933DE4858}" type="slidenum">
              <a:rPr lang="en-US"/>
              <a:pPr>
                <a:defRPr/>
              </a:pPr>
              <a:t>‹#›</a:t>
            </a:fld>
            <a:endParaRPr lang="en-US"/>
          </a:p>
        </p:txBody>
      </p:sp>
    </p:spTree>
    <p:extLst>
      <p:ext uri="{BB962C8B-B14F-4D97-AF65-F5344CB8AC3E}">
        <p14:creationId xmlns:p14="http://schemas.microsoft.com/office/powerpoint/2010/main" val="3911144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0"/>
          <p:cNvSpPr>
            <a:spLocks noGrp="1" noChangeArrowheads="1"/>
          </p:cNvSpPr>
          <p:nvPr>
            <p:ph type="dt" sz="half" idx="10"/>
          </p:nvPr>
        </p:nvSpPr>
        <p:spPr>
          <a:ln/>
        </p:spPr>
        <p:txBody>
          <a:bodyPr/>
          <a:lstStyle>
            <a:lvl1pPr>
              <a:defRPr/>
            </a:lvl1pPr>
          </a:lstStyle>
          <a:p>
            <a:pPr>
              <a:defRPr/>
            </a:pPr>
            <a:endParaRPr lang="en-US"/>
          </a:p>
        </p:txBody>
      </p:sp>
      <p:sp>
        <p:nvSpPr>
          <p:cNvPr id="6" name="Rectangle 41"/>
          <p:cNvSpPr>
            <a:spLocks noGrp="1" noChangeArrowheads="1"/>
          </p:cNvSpPr>
          <p:nvPr>
            <p:ph type="ftr" sz="quarter" idx="11"/>
          </p:nvPr>
        </p:nvSpPr>
        <p:spPr>
          <a:ln/>
        </p:spPr>
        <p:txBody>
          <a:bodyPr/>
          <a:lstStyle>
            <a:lvl1pPr>
              <a:defRPr/>
            </a:lvl1pPr>
          </a:lstStyle>
          <a:p>
            <a:pPr>
              <a:defRPr/>
            </a:pPr>
            <a:endParaRPr lang="en-US"/>
          </a:p>
        </p:txBody>
      </p:sp>
      <p:sp>
        <p:nvSpPr>
          <p:cNvPr id="7" name="Rectangle 42"/>
          <p:cNvSpPr>
            <a:spLocks noGrp="1" noChangeArrowheads="1"/>
          </p:cNvSpPr>
          <p:nvPr>
            <p:ph type="sldNum" sz="quarter" idx="12"/>
          </p:nvPr>
        </p:nvSpPr>
        <p:spPr>
          <a:ln/>
        </p:spPr>
        <p:txBody>
          <a:bodyPr/>
          <a:lstStyle>
            <a:lvl1pPr>
              <a:defRPr/>
            </a:lvl1pPr>
          </a:lstStyle>
          <a:p>
            <a:pPr>
              <a:defRPr/>
            </a:pPr>
            <a:fld id="{58EBAF62-11E4-4526-9F58-F3A73436114B}" type="slidenum">
              <a:rPr lang="en-US"/>
              <a:pPr>
                <a:defRPr/>
              </a:pPr>
              <a:t>‹#›</a:t>
            </a:fld>
            <a:endParaRPr lang="en-US"/>
          </a:p>
        </p:txBody>
      </p:sp>
    </p:spTree>
    <p:extLst>
      <p:ext uri="{BB962C8B-B14F-4D97-AF65-F5344CB8AC3E}">
        <p14:creationId xmlns:p14="http://schemas.microsoft.com/office/powerpoint/2010/main" val="3819226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0"/>
          <p:cNvSpPr>
            <a:spLocks noGrp="1" noChangeArrowheads="1"/>
          </p:cNvSpPr>
          <p:nvPr>
            <p:ph type="dt" sz="half" idx="10"/>
          </p:nvPr>
        </p:nvSpPr>
        <p:spPr>
          <a:ln/>
        </p:spPr>
        <p:txBody>
          <a:bodyPr/>
          <a:lstStyle>
            <a:lvl1pPr>
              <a:defRPr/>
            </a:lvl1pPr>
          </a:lstStyle>
          <a:p>
            <a:pPr>
              <a:defRPr/>
            </a:pPr>
            <a:endParaRPr lang="en-US"/>
          </a:p>
        </p:txBody>
      </p:sp>
      <p:sp>
        <p:nvSpPr>
          <p:cNvPr id="8" name="Rectangle 41"/>
          <p:cNvSpPr>
            <a:spLocks noGrp="1" noChangeArrowheads="1"/>
          </p:cNvSpPr>
          <p:nvPr>
            <p:ph type="ftr" sz="quarter" idx="11"/>
          </p:nvPr>
        </p:nvSpPr>
        <p:spPr>
          <a:ln/>
        </p:spPr>
        <p:txBody>
          <a:bodyPr/>
          <a:lstStyle>
            <a:lvl1pPr>
              <a:defRPr/>
            </a:lvl1pPr>
          </a:lstStyle>
          <a:p>
            <a:pPr>
              <a:defRPr/>
            </a:pPr>
            <a:endParaRPr lang="en-US"/>
          </a:p>
        </p:txBody>
      </p:sp>
      <p:sp>
        <p:nvSpPr>
          <p:cNvPr id="9" name="Rectangle 42"/>
          <p:cNvSpPr>
            <a:spLocks noGrp="1" noChangeArrowheads="1"/>
          </p:cNvSpPr>
          <p:nvPr>
            <p:ph type="sldNum" sz="quarter" idx="12"/>
          </p:nvPr>
        </p:nvSpPr>
        <p:spPr>
          <a:ln/>
        </p:spPr>
        <p:txBody>
          <a:bodyPr/>
          <a:lstStyle>
            <a:lvl1pPr>
              <a:defRPr/>
            </a:lvl1pPr>
          </a:lstStyle>
          <a:p>
            <a:pPr>
              <a:defRPr/>
            </a:pPr>
            <a:fld id="{5EA07D3D-3146-4D80-9D30-CD87790DEAA5}" type="slidenum">
              <a:rPr lang="en-US"/>
              <a:pPr>
                <a:defRPr/>
              </a:pPr>
              <a:t>‹#›</a:t>
            </a:fld>
            <a:endParaRPr lang="en-US"/>
          </a:p>
        </p:txBody>
      </p:sp>
    </p:spTree>
    <p:extLst>
      <p:ext uri="{BB962C8B-B14F-4D97-AF65-F5344CB8AC3E}">
        <p14:creationId xmlns:p14="http://schemas.microsoft.com/office/powerpoint/2010/main" val="34685069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0"/>
          <p:cNvSpPr>
            <a:spLocks noGrp="1" noChangeArrowheads="1"/>
          </p:cNvSpPr>
          <p:nvPr>
            <p:ph type="dt" sz="half" idx="10"/>
          </p:nvPr>
        </p:nvSpPr>
        <p:spPr>
          <a:ln/>
        </p:spPr>
        <p:txBody>
          <a:bodyPr/>
          <a:lstStyle>
            <a:lvl1pPr>
              <a:defRPr/>
            </a:lvl1pPr>
          </a:lstStyle>
          <a:p>
            <a:pPr>
              <a:defRPr/>
            </a:pPr>
            <a:endParaRPr lang="en-US"/>
          </a:p>
        </p:txBody>
      </p:sp>
      <p:sp>
        <p:nvSpPr>
          <p:cNvPr id="4" name="Rectangle 41"/>
          <p:cNvSpPr>
            <a:spLocks noGrp="1" noChangeArrowheads="1"/>
          </p:cNvSpPr>
          <p:nvPr>
            <p:ph type="ftr" sz="quarter" idx="11"/>
          </p:nvPr>
        </p:nvSpPr>
        <p:spPr>
          <a:ln/>
        </p:spPr>
        <p:txBody>
          <a:bodyPr/>
          <a:lstStyle>
            <a:lvl1pPr>
              <a:defRPr/>
            </a:lvl1pPr>
          </a:lstStyle>
          <a:p>
            <a:pPr>
              <a:defRPr/>
            </a:pPr>
            <a:endParaRPr lang="en-US"/>
          </a:p>
        </p:txBody>
      </p:sp>
      <p:sp>
        <p:nvSpPr>
          <p:cNvPr id="5" name="Rectangle 42"/>
          <p:cNvSpPr>
            <a:spLocks noGrp="1" noChangeArrowheads="1"/>
          </p:cNvSpPr>
          <p:nvPr>
            <p:ph type="sldNum" sz="quarter" idx="12"/>
          </p:nvPr>
        </p:nvSpPr>
        <p:spPr>
          <a:ln/>
        </p:spPr>
        <p:txBody>
          <a:bodyPr/>
          <a:lstStyle>
            <a:lvl1pPr>
              <a:defRPr/>
            </a:lvl1pPr>
          </a:lstStyle>
          <a:p>
            <a:pPr>
              <a:defRPr/>
            </a:pPr>
            <a:fld id="{07F6182F-B999-47A6-8714-C13D3C3046E3}" type="slidenum">
              <a:rPr lang="en-US"/>
              <a:pPr>
                <a:defRPr/>
              </a:pPr>
              <a:t>‹#›</a:t>
            </a:fld>
            <a:endParaRPr lang="en-US"/>
          </a:p>
        </p:txBody>
      </p:sp>
    </p:spTree>
    <p:extLst>
      <p:ext uri="{BB962C8B-B14F-4D97-AF65-F5344CB8AC3E}">
        <p14:creationId xmlns:p14="http://schemas.microsoft.com/office/powerpoint/2010/main" val="2945221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0"/>
          <p:cNvSpPr>
            <a:spLocks noGrp="1" noChangeArrowheads="1"/>
          </p:cNvSpPr>
          <p:nvPr>
            <p:ph type="dt" sz="half" idx="10"/>
          </p:nvPr>
        </p:nvSpPr>
        <p:spPr>
          <a:ln/>
        </p:spPr>
        <p:txBody>
          <a:bodyPr/>
          <a:lstStyle>
            <a:lvl1pPr>
              <a:defRPr/>
            </a:lvl1pPr>
          </a:lstStyle>
          <a:p>
            <a:pPr>
              <a:defRPr/>
            </a:pPr>
            <a:endParaRPr lang="en-US"/>
          </a:p>
        </p:txBody>
      </p:sp>
      <p:sp>
        <p:nvSpPr>
          <p:cNvPr id="3" name="Rectangle 41"/>
          <p:cNvSpPr>
            <a:spLocks noGrp="1" noChangeArrowheads="1"/>
          </p:cNvSpPr>
          <p:nvPr>
            <p:ph type="ftr" sz="quarter" idx="11"/>
          </p:nvPr>
        </p:nvSpPr>
        <p:spPr>
          <a:ln/>
        </p:spPr>
        <p:txBody>
          <a:bodyPr/>
          <a:lstStyle>
            <a:lvl1pPr>
              <a:defRPr/>
            </a:lvl1pPr>
          </a:lstStyle>
          <a:p>
            <a:pPr>
              <a:defRPr/>
            </a:pPr>
            <a:endParaRPr lang="en-US"/>
          </a:p>
        </p:txBody>
      </p:sp>
      <p:sp>
        <p:nvSpPr>
          <p:cNvPr id="4" name="Rectangle 42"/>
          <p:cNvSpPr>
            <a:spLocks noGrp="1" noChangeArrowheads="1"/>
          </p:cNvSpPr>
          <p:nvPr>
            <p:ph type="sldNum" sz="quarter" idx="12"/>
          </p:nvPr>
        </p:nvSpPr>
        <p:spPr>
          <a:ln/>
        </p:spPr>
        <p:txBody>
          <a:bodyPr/>
          <a:lstStyle>
            <a:lvl1pPr>
              <a:defRPr/>
            </a:lvl1pPr>
          </a:lstStyle>
          <a:p>
            <a:pPr>
              <a:defRPr/>
            </a:pPr>
            <a:fld id="{92FD609E-A85F-4694-8F05-DB47C986934F}" type="slidenum">
              <a:rPr lang="en-US"/>
              <a:pPr>
                <a:defRPr/>
              </a:pPr>
              <a:t>‹#›</a:t>
            </a:fld>
            <a:endParaRPr lang="en-US"/>
          </a:p>
        </p:txBody>
      </p:sp>
    </p:spTree>
    <p:extLst>
      <p:ext uri="{BB962C8B-B14F-4D97-AF65-F5344CB8AC3E}">
        <p14:creationId xmlns:p14="http://schemas.microsoft.com/office/powerpoint/2010/main" val="542617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0"/>
          <p:cNvSpPr>
            <a:spLocks noGrp="1" noChangeArrowheads="1"/>
          </p:cNvSpPr>
          <p:nvPr>
            <p:ph type="dt" sz="half" idx="10"/>
          </p:nvPr>
        </p:nvSpPr>
        <p:spPr>
          <a:ln/>
        </p:spPr>
        <p:txBody>
          <a:bodyPr/>
          <a:lstStyle>
            <a:lvl1pPr>
              <a:defRPr/>
            </a:lvl1pPr>
          </a:lstStyle>
          <a:p>
            <a:pPr>
              <a:defRPr/>
            </a:pPr>
            <a:endParaRPr lang="en-US"/>
          </a:p>
        </p:txBody>
      </p:sp>
      <p:sp>
        <p:nvSpPr>
          <p:cNvPr id="6" name="Rectangle 41"/>
          <p:cNvSpPr>
            <a:spLocks noGrp="1" noChangeArrowheads="1"/>
          </p:cNvSpPr>
          <p:nvPr>
            <p:ph type="ftr" sz="quarter" idx="11"/>
          </p:nvPr>
        </p:nvSpPr>
        <p:spPr>
          <a:ln/>
        </p:spPr>
        <p:txBody>
          <a:bodyPr/>
          <a:lstStyle>
            <a:lvl1pPr>
              <a:defRPr/>
            </a:lvl1pPr>
          </a:lstStyle>
          <a:p>
            <a:pPr>
              <a:defRPr/>
            </a:pPr>
            <a:endParaRPr lang="en-US"/>
          </a:p>
        </p:txBody>
      </p:sp>
      <p:sp>
        <p:nvSpPr>
          <p:cNvPr id="7" name="Rectangle 42"/>
          <p:cNvSpPr>
            <a:spLocks noGrp="1" noChangeArrowheads="1"/>
          </p:cNvSpPr>
          <p:nvPr>
            <p:ph type="sldNum" sz="quarter" idx="12"/>
          </p:nvPr>
        </p:nvSpPr>
        <p:spPr>
          <a:ln/>
        </p:spPr>
        <p:txBody>
          <a:bodyPr/>
          <a:lstStyle>
            <a:lvl1pPr>
              <a:defRPr/>
            </a:lvl1pPr>
          </a:lstStyle>
          <a:p>
            <a:pPr>
              <a:defRPr/>
            </a:pPr>
            <a:fld id="{CA9874A8-7392-4C7C-8E15-EA6AD14BFA37}" type="slidenum">
              <a:rPr lang="en-US"/>
              <a:pPr>
                <a:defRPr/>
              </a:pPr>
              <a:t>‹#›</a:t>
            </a:fld>
            <a:endParaRPr lang="en-US"/>
          </a:p>
        </p:txBody>
      </p:sp>
    </p:spTree>
    <p:extLst>
      <p:ext uri="{BB962C8B-B14F-4D97-AF65-F5344CB8AC3E}">
        <p14:creationId xmlns:p14="http://schemas.microsoft.com/office/powerpoint/2010/main" val="22071383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0"/>
          <p:cNvSpPr>
            <a:spLocks noGrp="1" noChangeArrowheads="1"/>
          </p:cNvSpPr>
          <p:nvPr>
            <p:ph type="dt" sz="half" idx="10"/>
          </p:nvPr>
        </p:nvSpPr>
        <p:spPr>
          <a:ln/>
        </p:spPr>
        <p:txBody>
          <a:bodyPr/>
          <a:lstStyle>
            <a:lvl1pPr>
              <a:defRPr/>
            </a:lvl1pPr>
          </a:lstStyle>
          <a:p>
            <a:pPr>
              <a:defRPr/>
            </a:pPr>
            <a:endParaRPr lang="en-US"/>
          </a:p>
        </p:txBody>
      </p:sp>
      <p:sp>
        <p:nvSpPr>
          <p:cNvPr id="6" name="Rectangle 41"/>
          <p:cNvSpPr>
            <a:spLocks noGrp="1" noChangeArrowheads="1"/>
          </p:cNvSpPr>
          <p:nvPr>
            <p:ph type="ftr" sz="quarter" idx="11"/>
          </p:nvPr>
        </p:nvSpPr>
        <p:spPr>
          <a:ln/>
        </p:spPr>
        <p:txBody>
          <a:bodyPr/>
          <a:lstStyle>
            <a:lvl1pPr>
              <a:defRPr/>
            </a:lvl1pPr>
          </a:lstStyle>
          <a:p>
            <a:pPr>
              <a:defRPr/>
            </a:pPr>
            <a:endParaRPr lang="en-US"/>
          </a:p>
        </p:txBody>
      </p:sp>
      <p:sp>
        <p:nvSpPr>
          <p:cNvPr id="7" name="Rectangle 42"/>
          <p:cNvSpPr>
            <a:spLocks noGrp="1" noChangeArrowheads="1"/>
          </p:cNvSpPr>
          <p:nvPr>
            <p:ph type="sldNum" sz="quarter" idx="12"/>
          </p:nvPr>
        </p:nvSpPr>
        <p:spPr>
          <a:ln/>
        </p:spPr>
        <p:txBody>
          <a:bodyPr/>
          <a:lstStyle>
            <a:lvl1pPr>
              <a:defRPr/>
            </a:lvl1pPr>
          </a:lstStyle>
          <a:p>
            <a:pPr>
              <a:defRPr/>
            </a:pPr>
            <a:fld id="{262E2392-0E2E-4D08-B155-6B8C4B679370}" type="slidenum">
              <a:rPr lang="en-US"/>
              <a:pPr>
                <a:defRPr/>
              </a:pPr>
              <a:t>‹#›</a:t>
            </a:fld>
            <a:endParaRPr lang="en-US"/>
          </a:p>
        </p:txBody>
      </p:sp>
    </p:spTree>
    <p:extLst>
      <p:ext uri="{BB962C8B-B14F-4D97-AF65-F5344CB8AC3E}">
        <p14:creationId xmlns:p14="http://schemas.microsoft.com/office/powerpoint/2010/main" val="2351918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39216"/>
                <a:invGamma/>
              </a:schemeClr>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588" y="0"/>
            <a:ext cx="9148762" cy="6851650"/>
            <a:chOff x="1" y="0"/>
            <a:chExt cx="5763" cy="4316"/>
          </a:xfrm>
        </p:grpSpPr>
        <p:sp>
          <p:nvSpPr>
            <p:cNvPr id="703491" name="Freeform 3"/>
            <p:cNvSpPr>
              <a:spLocks/>
            </p:cNvSpPr>
            <p:nvPr/>
          </p:nvSpPr>
          <p:spPr bwMode="hidden">
            <a:xfrm>
              <a:off x="5045" y="2626"/>
              <a:ext cx="719" cy="1690"/>
            </a:xfrm>
            <a:custGeom>
              <a:avLst/>
              <a:gdLst>
                <a:gd name="T0" fmla="*/ 717 w 717"/>
                <a:gd name="T1" fmla="*/ 72 h 1690"/>
                <a:gd name="T2" fmla="*/ 717 w 717"/>
                <a:gd name="T3" fmla="*/ 0 h 1690"/>
                <a:gd name="T4" fmla="*/ 699 w 717"/>
                <a:gd name="T5" fmla="*/ 101 h 1690"/>
                <a:gd name="T6" fmla="*/ 675 w 717"/>
                <a:gd name="T7" fmla="*/ 209 h 1690"/>
                <a:gd name="T8" fmla="*/ 627 w 717"/>
                <a:gd name="T9" fmla="*/ 389 h 1690"/>
                <a:gd name="T10" fmla="*/ 574 w 717"/>
                <a:gd name="T11" fmla="*/ 569 h 1690"/>
                <a:gd name="T12" fmla="*/ 502 w 717"/>
                <a:gd name="T13" fmla="*/ 749 h 1690"/>
                <a:gd name="T14" fmla="*/ 424 w 717"/>
                <a:gd name="T15" fmla="*/ 935 h 1690"/>
                <a:gd name="T16" fmla="*/ 334 w 717"/>
                <a:gd name="T17" fmla="*/ 1121 h 1690"/>
                <a:gd name="T18" fmla="*/ 233 w 717"/>
                <a:gd name="T19" fmla="*/ 1312 h 1690"/>
                <a:gd name="T20" fmla="*/ 125 w 717"/>
                <a:gd name="T21" fmla="*/ 1498 h 1690"/>
                <a:gd name="T22" fmla="*/ 0 w 717"/>
                <a:gd name="T23" fmla="*/ 1690 h 1690"/>
                <a:gd name="T24" fmla="*/ 11 w 717"/>
                <a:gd name="T25" fmla="*/ 1690 h 1690"/>
                <a:gd name="T26" fmla="*/ 137 w 717"/>
                <a:gd name="T27" fmla="*/ 1498 h 1690"/>
                <a:gd name="T28" fmla="*/ 245 w 717"/>
                <a:gd name="T29" fmla="*/ 1312 h 1690"/>
                <a:gd name="T30" fmla="*/ 346 w 717"/>
                <a:gd name="T31" fmla="*/ 1121 h 1690"/>
                <a:gd name="T32" fmla="*/ 436 w 717"/>
                <a:gd name="T33" fmla="*/ 935 h 1690"/>
                <a:gd name="T34" fmla="*/ 514 w 717"/>
                <a:gd name="T35" fmla="*/ 749 h 1690"/>
                <a:gd name="T36" fmla="*/ 585 w 717"/>
                <a:gd name="T37" fmla="*/ 569 h 1690"/>
                <a:gd name="T38" fmla="*/ 639 w 717"/>
                <a:gd name="T39" fmla="*/ 389 h 1690"/>
                <a:gd name="T40" fmla="*/ 687 w 717"/>
                <a:gd name="T41" fmla="*/ 209 h 1690"/>
                <a:gd name="T42" fmla="*/ 705 w 717"/>
                <a:gd name="T43" fmla="*/ 143 h 1690"/>
                <a:gd name="T44" fmla="*/ 717 w 717"/>
                <a:gd name="T45" fmla="*/ 72 h 1690"/>
                <a:gd name="T46" fmla="*/ 717 w 717"/>
                <a:gd name="T47" fmla="*/ 72 h 1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03492" name="Freeform 4"/>
            <p:cNvSpPr>
              <a:spLocks/>
            </p:cNvSpPr>
            <p:nvPr/>
          </p:nvSpPr>
          <p:spPr bwMode="hidden">
            <a:xfrm>
              <a:off x="5386" y="3794"/>
              <a:ext cx="378" cy="522"/>
            </a:xfrm>
            <a:custGeom>
              <a:avLst/>
              <a:gdLst>
                <a:gd name="T0" fmla="*/ 377 w 377"/>
                <a:gd name="T1" fmla="*/ 0 h 522"/>
                <a:gd name="T2" fmla="*/ 293 w 377"/>
                <a:gd name="T3" fmla="*/ 132 h 522"/>
                <a:gd name="T4" fmla="*/ 204 w 377"/>
                <a:gd name="T5" fmla="*/ 264 h 522"/>
                <a:gd name="T6" fmla="*/ 102 w 377"/>
                <a:gd name="T7" fmla="*/ 396 h 522"/>
                <a:gd name="T8" fmla="*/ 0 w 377"/>
                <a:gd name="T9" fmla="*/ 522 h 522"/>
                <a:gd name="T10" fmla="*/ 12 w 377"/>
                <a:gd name="T11" fmla="*/ 522 h 522"/>
                <a:gd name="T12" fmla="*/ 114 w 377"/>
                <a:gd name="T13" fmla="*/ 402 h 522"/>
                <a:gd name="T14" fmla="*/ 204 w 377"/>
                <a:gd name="T15" fmla="*/ 282 h 522"/>
                <a:gd name="T16" fmla="*/ 377 w 377"/>
                <a:gd name="T17" fmla="*/ 24 h 522"/>
                <a:gd name="T18" fmla="*/ 377 w 377"/>
                <a:gd name="T19" fmla="*/ 0 h 522"/>
                <a:gd name="T20" fmla="*/ 377 w 377"/>
                <a:gd name="T21"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03493" name="Freeform 5"/>
            <p:cNvSpPr>
              <a:spLocks/>
            </p:cNvSpPr>
            <p:nvPr/>
          </p:nvSpPr>
          <p:spPr bwMode="hidden">
            <a:xfrm>
              <a:off x="5680" y="4214"/>
              <a:ext cx="84" cy="102"/>
            </a:xfrm>
            <a:custGeom>
              <a:avLst/>
              <a:gdLst>
                <a:gd name="T0" fmla="*/ 0 w 84"/>
                <a:gd name="T1" fmla="*/ 102 h 102"/>
                <a:gd name="T2" fmla="*/ 18 w 84"/>
                <a:gd name="T3" fmla="*/ 102 h 102"/>
                <a:gd name="T4" fmla="*/ 48 w 84"/>
                <a:gd name="T5" fmla="*/ 60 h 102"/>
                <a:gd name="T6" fmla="*/ 84 w 84"/>
                <a:gd name="T7" fmla="*/ 24 h 102"/>
                <a:gd name="T8" fmla="*/ 84 w 84"/>
                <a:gd name="T9" fmla="*/ 0 h 102"/>
                <a:gd name="T10" fmla="*/ 42 w 84"/>
                <a:gd name="T11" fmla="*/ 54 h 102"/>
                <a:gd name="T12" fmla="*/ 0 w 84"/>
                <a:gd name="T13" fmla="*/ 102 h 102"/>
                <a:gd name="T14" fmla="*/ 0 w 84"/>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grpSp>
          <p:nvGrpSpPr>
            <p:cNvPr id="1035" name="Group 6"/>
            <p:cNvGrpSpPr>
              <a:grpSpLocks/>
            </p:cNvGrpSpPr>
            <p:nvPr/>
          </p:nvGrpSpPr>
          <p:grpSpPr bwMode="auto">
            <a:xfrm>
              <a:off x="288" y="0"/>
              <a:ext cx="5098" cy="4316"/>
              <a:chOff x="288" y="0"/>
              <a:chExt cx="5098" cy="4316"/>
            </a:xfrm>
          </p:grpSpPr>
          <p:sp>
            <p:nvSpPr>
              <p:cNvPr id="703495" name="Freeform 7"/>
              <p:cNvSpPr>
                <a:spLocks/>
              </p:cNvSpPr>
              <p:nvPr userDrawn="1"/>
            </p:nvSpPr>
            <p:spPr bwMode="hidden">
              <a:xfrm>
                <a:off x="2789" y="0"/>
                <a:ext cx="72" cy="4316"/>
              </a:xfrm>
              <a:custGeom>
                <a:avLst/>
                <a:gdLst>
                  <a:gd name="T0" fmla="*/ 0 w 72"/>
                  <a:gd name="T1" fmla="*/ 0 h 4316"/>
                  <a:gd name="T2" fmla="*/ 60 w 72"/>
                  <a:gd name="T3" fmla="*/ 4316 h 4316"/>
                  <a:gd name="T4" fmla="*/ 72 w 72"/>
                  <a:gd name="T5" fmla="*/ 4316 h 4316"/>
                  <a:gd name="T6" fmla="*/ 12 w 72"/>
                  <a:gd name="T7" fmla="*/ 0 h 4316"/>
                  <a:gd name="T8" fmla="*/ 0 w 72"/>
                  <a:gd name="T9" fmla="*/ 0 h 4316"/>
                  <a:gd name="T10" fmla="*/ 0 w 72"/>
                  <a:gd name="T11" fmla="*/ 0 h 4316"/>
                </a:gdLst>
                <a:ahLst/>
                <a:cxnLst>
                  <a:cxn ang="0">
                    <a:pos x="T0" y="T1"/>
                  </a:cxn>
                  <a:cxn ang="0">
                    <a:pos x="T2" y="T3"/>
                  </a:cxn>
                  <a:cxn ang="0">
                    <a:pos x="T4" y="T5"/>
                  </a:cxn>
                  <a:cxn ang="0">
                    <a:pos x="T6" y="T7"/>
                  </a:cxn>
                  <a:cxn ang="0">
                    <a:pos x="T8" y="T9"/>
                  </a:cxn>
                  <a:cxn ang="0">
                    <a:pos x="T10" y="T11"/>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03496" name="Freeform 8"/>
              <p:cNvSpPr>
                <a:spLocks/>
              </p:cNvSpPr>
              <p:nvPr userDrawn="1"/>
            </p:nvSpPr>
            <p:spPr bwMode="hidden">
              <a:xfrm>
                <a:off x="3089" y="0"/>
                <a:ext cx="174" cy="4316"/>
              </a:xfrm>
              <a:custGeom>
                <a:avLst/>
                <a:gdLst>
                  <a:gd name="T0" fmla="*/ 24 w 174"/>
                  <a:gd name="T1" fmla="*/ 0 h 4316"/>
                  <a:gd name="T2" fmla="*/ 12 w 174"/>
                  <a:gd name="T3" fmla="*/ 0 h 4316"/>
                  <a:gd name="T4" fmla="*/ 42 w 174"/>
                  <a:gd name="T5" fmla="*/ 216 h 4316"/>
                  <a:gd name="T6" fmla="*/ 72 w 174"/>
                  <a:gd name="T7" fmla="*/ 444 h 4316"/>
                  <a:gd name="T8" fmla="*/ 96 w 174"/>
                  <a:gd name="T9" fmla="*/ 689 h 4316"/>
                  <a:gd name="T10" fmla="*/ 120 w 174"/>
                  <a:gd name="T11" fmla="*/ 947 h 4316"/>
                  <a:gd name="T12" fmla="*/ 132 w 174"/>
                  <a:gd name="T13" fmla="*/ 1211 h 4316"/>
                  <a:gd name="T14" fmla="*/ 150 w 174"/>
                  <a:gd name="T15" fmla="*/ 1487 h 4316"/>
                  <a:gd name="T16" fmla="*/ 156 w 174"/>
                  <a:gd name="T17" fmla="*/ 1768 h 4316"/>
                  <a:gd name="T18" fmla="*/ 162 w 174"/>
                  <a:gd name="T19" fmla="*/ 2062 h 4316"/>
                  <a:gd name="T20" fmla="*/ 156 w 174"/>
                  <a:gd name="T21" fmla="*/ 2644 h 4316"/>
                  <a:gd name="T22" fmla="*/ 126 w 174"/>
                  <a:gd name="T23" fmla="*/ 3225 h 4316"/>
                  <a:gd name="T24" fmla="*/ 108 w 174"/>
                  <a:gd name="T25" fmla="*/ 3507 h 4316"/>
                  <a:gd name="T26" fmla="*/ 78 w 174"/>
                  <a:gd name="T27" fmla="*/ 3788 h 4316"/>
                  <a:gd name="T28" fmla="*/ 42 w 174"/>
                  <a:gd name="T29" fmla="*/ 4058 h 4316"/>
                  <a:gd name="T30" fmla="*/ 0 w 174"/>
                  <a:gd name="T31" fmla="*/ 4316 h 4316"/>
                  <a:gd name="T32" fmla="*/ 12 w 174"/>
                  <a:gd name="T33" fmla="*/ 4316 h 4316"/>
                  <a:gd name="T34" fmla="*/ 54 w 174"/>
                  <a:gd name="T35" fmla="*/ 4058 h 4316"/>
                  <a:gd name="T36" fmla="*/ 90 w 174"/>
                  <a:gd name="T37" fmla="*/ 3782 h 4316"/>
                  <a:gd name="T38" fmla="*/ 120 w 174"/>
                  <a:gd name="T39" fmla="*/ 3507 h 4316"/>
                  <a:gd name="T40" fmla="*/ 138 w 174"/>
                  <a:gd name="T41" fmla="*/ 3219 h 4316"/>
                  <a:gd name="T42" fmla="*/ 168 w 174"/>
                  <a:gd name="T43" fmla="*/ 2638 h 4316"/>
                  <a:gd name="T44" fmla="*/ 174 w 174"/>
                  <a:gd name="T45" fmla="*/ 2056 h 4316"/>
                  <a:gd name="T46" fmla="*/ 168 w 174"/>
                  <a:gd name="T47" fmla="*/ 1768 h 4316"/>
                  <a:gd name="T48" fmla="*/ 162 w 174"/>
                  <a:gd name="T49" fmla="*/ 1487 h 4316"/>
                  <a:gd name="T50" fmla="*/ 144 w 174"/>
                  <a:gd name="T51" fmla="*/ 1211 h 4316"/>
                  <a:gd name="T52" fmla="*/ 132 w 174"/>
                  <a:gd name="T53" fmla="*/ 941 h 4316"/>
                  <a:gd name="T54" fmla="*/ 108 w 174"/>
                  <a:gd name="T55" fmla="*/ 689 h 4316"/>
                  <a:gd name="T56" fmla="*/ 84 w 174"/>
                  <a:gd name="T57" fmla="*/ 444 h 4316"/>
                  <a:gd name="T58" fmla="*/ 54 w 174"/>
                  <a:gd name="T59" fmla="*/ 216 h 4316"/>
                  <a:gd name="T60" fmla="*/ 24 w 174"/>
                  <a:gd name="T61" fmla="*/ 0 h 4316"/>
                  <a:gd name="T62" fmla="*/ 24 w 174"/>
                  <a:gd name="T63"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03497" name="Freeform 9"/>
              <p:cNvSpPr>
                <a:spLocks/>
              </p:cNvSpPr>
              <p:nvPr userDrawn="1"/>
            </p:nvSpPr>
            <p:spPr bwMode="hidden">
              <a:xfrm>
                <a:off x="3358" y="0"/>
                <a:ext cx="337" cy="4316"/>
              </a:xfrm>
              <a:custGeom>
                <a:avLst/>
                <a:gdLst>
                  <a:gd name="T0" fmla="*/ 329 w 335"/>
                  <a:gd name="T1" fmla="*/ 2014 h 4316"/>
                  <a:gd name="T2" fmla="*/ 317 w 335"/>
                  <a:gd name="T3" fmla="*/ 1726 h 4316"/>
                  <a:gd name="T4" fmla="*/ 293 w 335"/>
                  <a:gd name="T5" fmla="*/ 1445 h 4316"/>
                  <a:gd name="T6" fmla="*/ 263 w 335"/>
                  <a:gd name="T7" fmla="*/ 1175 h 4316"/>
                  <a:gd name="T8" fmla="*/ 228 w 335"/>
                  <a:gd name="T9" fmla="*/ 917 h 4316"/>
                  <a:gd name="T10" fmla="*/ 186 w 335"/>
                  <a:gd name="T11" fmla="*/ 665 h 4316"/>
                  <a:gd name="T12" fmla="*/ 132 w 335"/>
                  <a:gd name="T13" fmla="*/ 432 h 4316"/>
                  <a:gd name="T14" fmla="*/ 78 w 335"/>
                  <a:gd name="T15" fmla="*/ 204 h 4316"/>
                  <a:gd name="T16" fmla="*/ 12 w 335"/>
                  <a:gd name="T17" fmla="*/ 0 h 4316"/>
                  <a:gd name="T18" fmla="*/ 0 w 335"/>
                  <a:gd name="T19" fmla="*/ 0 h 4316"/>
                  <a:gd name="T20" fmla="*/ 66 w 335"/>
                  <a:gd name="T21" fmla="*/ 204 h 4316"/>
                  <a:gd name="T22" fmla="*/ 120 w 335"/>
                  <a:gd name="T23" fmla="*/ 432 h 4316"/>
                  <a:gd name="T24" fmla="*/ 174 w 335"/>
                  <a:gd name="T25" fmla="*/ 665 h 4316"/>
                  <a:gd name="T26" fmla="*/ 216 w 335"/>
                  <a:gd name="T27" fmla="*/ 917 h 4316"/>
                  <a:gd name="T28" fmla="*/ 251 w 335"/>
                  <a:gd name="T29" fmla="*/ 1175 h 4316"/>
                  <a:gd name="T30" fmla="*/ 281 w 335"/>
                  <a:gd name="T31" fmla="*/ 1445 h 4316"/>
                  <a:gd name="T32" fmla="*/ 305 w 335"/>
                  <a:gd name="T33" fmla="*/ 1726 h 4316"/>
                  <a:gd name="T34" fmla="*/ 317 w 335"/>
                  <a:gd name="T35" fmla="*/ 2014 h 4316"/>
                  <a:gd name="T36" fmla="*/ 323 w 335"/>
                  <a:gd name="T37" fmla="*/ 2314 h 4316"/>
                  <a:gd name="T38" fmla="*/ 317 w 335"/>
                  <a:gd name="T39" fmla="*/ 2608 h 4316"/>
                  <a:gd name="T40" fmla="*/ 305 w 335"/>
                  <a:gd name="T41" fmla="*/ 2907 h 4316"/>
                  <a:gd name="T42" fmla="*/ 281 w 335"/>
                  <a:gd name="T43" fmla="*/ 3201 h 4316"/>
                  <a:gd name="T44" fmla="*/ 257 w 335"/>
                  <a:gd name="T45" fmla="*/ 3489 h 4316"/>
                  <a:gd name="T46" fmla="*/ 216 w 335"/>
                  <a:gd name="T47" fmla="*/ 3777 h 4316"/>
                  <a:gd name="T48" fmla="*/ 174 w 335"/>
                  <a:gd name="T49" fmla="*/ 4052 h 4316"/>
                  <a:gd name="T50" fmla="*/ 120 w 335"/>
                  <a:gd name="T51" fmla="*/ 4316 h 4316"/>
                  <a:gd name="T52" fmla="*/ 132 w 335"/>
                  <a:gd name="T53" fmla="*/ 4316 h 4316"/>
                  <a:gd name="T54" fmla="*/ 186 w 335"/>
                  <a:gd name="T55" fmla="*/ 4052 h 4316"/>
                  <a:gd name="T56" fmla="*/ 228 w 335"/>
                  <a:gd name="T57" fmla="*/ 3777 h 4316"/>
                  <a:gd name="T58" fmla="*/ 269 w 335"/>
                  <a:gd name="T59" fmla="*/ 3489 h 4316"/>
                  <a:gd name="T60" fmla="*/ 293 w 335"/>
                  <a:gd name="T61" fmla="*/ 3201 h 4316"/>
                  <a:gd name="T62" fmla="*/ 317 w 335"/>
                  <a:gd name="T63" fmla="*/ 2907 h 4316"/>
                  <a:gd name="T64" fmla="*/ 329 w 335"/>
                  <a:gd name="T65" fmla="*/ 2608 h 4316"/>
                  <a:gd name="T66" fmla="*/ 335 w 335"/>
                  <a:gd name="T67" fmla="*/ 2314 h 4316"/>
                  <a:gd name="T68" fmla="*/ 329 w 335"/>
                  <a:gd name="T69" fmla="*/ 2014 h 4316"/>
                  <a:gd name="T70" fmla="*/ 329 w 335"/>
                  <a:gd name="T71" fmla="*/ 201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03498" name="Freeform 10"/>
              <p:cNvSpPr>
                <a:spLocks/>
              </p:cNvSpPr>
              <p:nvPr userDrawn="1"/>
            </p:nvSpPr>
            <p:spPr bwMode="hidden">
              <a:xfrm>
                <a:off x="3676" y="0"/>
                <a:ext cx="427" cy="4316"/>
              </a:xfrm>
              <a:custGeom>
                <a:avLst/>
                <a:gdLst>
                  <a:gd name="T0" fmla="*/ 413 w 425"/>
                  <a:gd name="T1" fmla="*/ 1924 h 4316"/>
                  <a:gd name="T2" fmla="*/ 395 w 425"/>
                  <a:gd name="T3" fmla="*/ 1690 h 4316"/>
                  <a:gd name="T4" fmla="*/ 365 w 425"/>
                  <a:gd name="T5" fmla="*/ 1457 h 4316"/>
                  <a:gd name="T6" fmla="*/ 329 w 425"/>
                  <a:gd name="T7" fmla="*/ 1229 h 4316"/>
                  <a:gd name="T8" fmla="*/ 281 w 425"/>
                  <a:gd name="T9" fmla="*/ 1001 h 4316"/>
                  <a:gd name="T10" fmla="*/ 227 w 425"/>
                  <a:gd name="T11" fmla="*/ 761 h 4316"/>
                  <a:gd name="T12" fmla="*/ 162 w 425"/>
                  <a:gd name="T13" fmla="*/ 522 h 4316"/>
                  <a:gd name="T14" fmla="*/ 90 w 425"/>
                  <a:gd name="T15" fmla="*/ 270 h 4316"/>
                  <a:gd name="T16" fmla="*/ 12 w 425"/>
                  <a:gd name="T17" fmla="*/ 0 h 4316"/>
                  <a:gd name="T18" fmla="*/ 0 w 425"/>
                  <a:gd name="T19" fmla="*/ 0 h 4316"/>
                  <a:gd name="T20" fmla="*/ 84 w 425"/>
                  <a:gd name="T21" fmla="*/ 270 h 4316"/>
                  <a:gd name="T22" fmla="*/ 156 w 425"/>
                  <a:gd name="T23" fmla="*/ 522 h 4316"/>
                  <a:gd name="T24" fmla="*/ 216 w 425"/>
                  <a:gd name="T25" fmla="*/ 767 h 4316"/>
                  <a:gd name="T26" fmla="*/ 275 w 425"/>
                  <a:gd name="T27" fmla="*/ 1001 h 4316"/>
                  <a:gd name="T28" fmla="*/ 317 w 425"/>
                  <a:gd name="T29" fmla="*/ 1235 h 4316"/>
                  <a:gd name="T30" fmla="*/ 353 w 425"/>
                  <a:gd name="T31" fmla="*/ 1463 h 4316"/>
                  <a:gd name="T32" fmla="*/ 383 w 425"/>
                  <a:gd name="T33" fmla="*/ 1690 h 4316"/>
                  <a:gd name="T34" fmla="*/ 401 w 425"/>
                  <a:gd name="T35" fmla="*/ 1924 h 4316"/>
                  <a:gd name="T36" fmla="*/ 413 w 425"/>
                  <a:gd name="T37" fmla="*/ 2188 h 4316"/>
                  <a:gd name="T38" fmla="*/ 407 w 425"/>
                  <a:gd name="T39" fmla="*/ 2458 h 4316"/>
                  <a:gd name="T40" fmla="*/ 395 w 425"/>
                  <a:gd name="T41" fmla="*/ 2733 h 4316"/>
                  <a:gd name="T42" fmla="*/ 365 w 425"/>
                  <a:gd name="T43" fmla="*/ 3021 h 4316"/>
                  <a:gd name="T44" fmla="*/ 329 w 425"/>
                  <a:gd name="T45" fmla="*/ 3321 h 4316"/>
                  <a:gd name="T46" fmla="*/ 275 w 425"/>
                  <a:gd name="T47" fmla="*/ 3639 h 4316"/>
                  <a:gd name="T48" fmla="*/ 204 w 425"/>
                  <a:gd name="T49" fmla="*/ 3968 h 4316"/>
                  <a:gd name="T50" fmla="*/ 126 w 425"/>
                  <a:gd name="T51" fmla="*/ 4316 h 4316"/>
                  <a:gd name="T52" fmla="*/ 138 w 425"/>
                  <a:gd name="T53" fmla="*/ 4316 h 4316"/>
                  <a:gd name="T54" fmla="*/ 216 w 425"/>
                  <a:gd name="T55" fmla="*/ 3968 h 4316"/>
                  <a:gd name="T56" fmla="*/ 287 w 425"/>
                  <a:gd name="T57" fmla="*/ 3639 h 4316"/>
                  <a:gd name="T58" fmla="*/ 341 w 425"/>
                  <a:gd name="T59" fmla="*/ 3321 h 4316"/>
                  <a:gd name="T60" fmla="*/ 377 w 425"/>
                  <a:gd name="T61" fmla="*/ 3021 h 4316"/>
                  <a:gd name="T62" fmla="*/ 407 w 425"/>
                  <a:gd name="T63" fmla="*/ 2733 h 4316"/>
                  <a:gd name="T64" fmla="*/ 419 w 425"/>
                  <a:gd name="T65" fmla="*/ 2458 h 4316"/>
                  <a:gd name="T66" fmla="*/ 425 w 425"/>
                  <a:gd name="T67" fmla="*/ 2188 h 4316"/>
                  <a:gd name="T68" fmla="*/ 413 w 425"/>
                  <a:gd name="T69" fmla="*/ 1924 h 4316"/>
                  <a:gd name="T70" fmla="*/ 413 w 425"/>
                  <a:gd name="T71" fmla="*/ 192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03499" name="Freeform 11"/>
              <p:cNvSpPr>
                <a:spLocks/>
              </p:cNvSpPr>
              <p:nvPr userDrawn="1"/>
            </p:nvSpPr>
            <p:spPr bwMode="hidden">
              <a:xfrm>
                <a:off x="3946" y="0"/>
                <a:ext cx="558" cy="4316"/>
              </a:xfrm>
              <a:custGeom>
                <a:avLst/>
                <a:gdLst>
                  <a:gd name="T0" fmla="*/ 556 w 556"/>
                  <a:gd name="T1" fmla="*/ 2020 h 4316"/>
                  <a:gd name="T2" fmla="*/ 538 w 556"/>
                  <a:gd name="T3" fmla="*/ 1732 h 4316"/>
                  <a:gd name="T4" fmla="*/ 503 w 556"/>
                  <a:gd name="T5" fmla="*/ 1445 h 4316"/>
                  <a:gd name="T6" fmla="*/ 455 w 556"/>
                  <a:gd name="T7" fmla="*/ 1175 h 4316"/>
                  <a:gd name="T8" fmla="*/ 395 w 556"/>
                  <a:gd name="T9" fmla="*/ 911 h 4316"/>
                  <a:gd name="T10" fmla="*/ 317 w 556"/>
                  <a:gd name="T11" fmla="*/ 659 h 4316"/>
                  <a:gd name="T12" fmla="*/ 228 w 556"/>
                  <a:gd name="T13" fmla="*/ 426 h 4316"/>
                  <a:gd name="T14" fmla="*/ 126 w 556"/>
                  <a:gd name="T15" fmla="*/ 204 h 4316"/>
                  <a:gd name="T16" fmla="*/ 12 w 556"/>
                  <a:gd name="T17" fmla="*/ 0 h 4316"/>
                  <a:gd name="T18" fmla="*/ 0 w 556"/>
                  <a:gd name="T19" fmla="*/ 0 h 4316"/>
                  <a:gd name="T20" fmla="*/ 114 w 556"/>
                  <a:gd name="T21" fmla="*/ 204 h 4316"/>
                  <a:gd name="T22" fmla="*/ 216 w 556"/>
                  <a:gd name="T23" fmla="*/ 426 h 4316"/>
                  <a:gd name="T24" fmla="*/ 305 w 556"/>
                  <a:gd name="T25" fmla="*/ 659 h 4316"/>
                  <a:gd name="T26" fmla="*/ 383 w 556"/>
                  <a:gd name="T27" fmla="*/ 911 h 4316"/>
                  <a:gd name="T28" fmla="*/ 443 w 556"/>
                  <a:gd name="T29" fmla="*/ 1175 h 4316"/>
                  <a:gd name="T30" fmla="*/ 491 w 556"/>
                  <a:gd name="T31" fmla="*/ 1445 h 4316"/>
                  <a:gd name="T32" fmla="*/ 526 w 556"/>
                  <a:gd name="T33" fmla="*/ 1732 h 4316"/>
                  <a:gd name="T34" fmla="*/ 544 w 556"/>
                  <a:gd name="T35" fmla="*/ 2020 h 4316"/>
                  <a:gd name="T36" fmla="*/ 544 w 556"/>
                  <a:gd name="T37" fmla="*/ 2326 h 4316"/>
                  <a:gd name="T38" fmla="*/ 532 w 556"/>
                  <a:gd name="T39" fmla="*/ 2632 h 4316"/>
                  <a:gd name="T40" fmla="*/ 503 w 556"/>
                  <a:gd name="T41" fmla="*/ 2931 h 4316"/>
                  <a:gd name="T42" fmla="*/ 455 w 556"/>
                  <a:gd name="T43" fmla="*/ 3225 h 4316"/>
                  <a:gd name="T44" fmla="*/ 389 w 556"/>
                  <a:gd name="T45" fmla="*/ 3513 h 4316"/>
                  <a:gd name="T46" fmla="*/ 311 w 556"/>
                  <a:gd name="T47" fmla="*/ 3788 h 4316"/>
                  <a:gd name="T48" fmla="*/ 216 w 556"/>
                  <a:gd name="T49" fmla="*/ 4058 h 4316"/>
                  <a:gd name="T50" fmla="*/ 102 w 556"/>
                  <a:gd name="T51" fmla="*/ 4316 h 4316"/>
                  <a:gd name="T52" fmla="*/ 114 w 556"/>
                  <a:gd name="T53" fmla="*/ 4316 h 4316"/>
                  <a:gd name="T54" fmla="*/ 228 w 556"/>
                  <a:gd name="T55" fmla="*/ 4058 h 4316"/>
                  <a:gd name="T56" fmla="*/ 323 w 556"/>
                  <a:gd name="T57" fmla="*/ 3788 h 4316"/>
                  <a:gd name="T58" fmla="*/ 401 w 556"/>
                  <a:gd name="T59" fmla="*/ 3513 h 4316"/>
                  <a:gd name="T60" fmla="*/ 467 w 556"/>
                  <a:gd name="T61" fmla="*/ 3225 h 4316"/>
                  <a:gd name="T62" fmla="*/ 515 w 556"/>
                  <a:gd name="T63" fmla="*/ 2931 h 4316"/>
                  <a:gd name="T64" fmla="*/ 544 w 556"/>
                  <a:gd name="T65" fmla="*/ 2632 h 4316"/>
                  <a:gd name="T66" fmla="*/ 556 w 556"/>
                  <a:gd name="T67" fmla="*/ 2326 h 4316"/>
                  <a:gd name="T68" fmla="*/ 556 w 556"/>
                  <a:gd name="T69" fmla="*/ 2020 h 4316"/>
                  <a:gd name="T70" fmla="*/ 556 w 556"/>
                  <a:gd name="T71" fmla="*/ 202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03500" name="Freeform 12"/>
              <p:cNvSpPr>
                <a:spLocks/>
              </p:cNvSpPr>
              <p:nvPr userDrawn="1"/>
            </p:nvSpPr>
            <p:spPr bwMode="hidden">
              <a:xfrm>
                <a:off x="4246" y="0"/>
                <a:ext cx="690" cy="4316"/>
              </a:xfrm>
              <a:custGeom>
                <a:avLst/>
                <a:gdLst>
                  <a:gd name="T0" fmla="*/ 688 w 688"/>
                  <a:gd name="T1" fmla="*/ 2086 h 4316"/>
                  <a:gd name="T2" fmla="*/ 670 w 688"/>
                  <a:gd name="T3" fmla="*/ 1810 h 4316"/>
                  <a:gd name="T4" fmla="*/ 634 w 688"/>
                  <a:gd name="T5" fmla="*/ 1541 h 4316"/>
                  <a:gd name="T6" fmla="*/ 574 w 688"/>
                  <a:gd name="T7" fmla="*/ 1271 h 4316"/>
                  <a:gd name="T8" fmla="*/ 497 w 688"/>
                  <a:gd name="T9" fmla="*/ 1007 h 4316"/>
                  <a:gd name="T10" fmla="*/ 401 w 688"/>
                  <a:gd name="T11" fmla="*/ 749 h 4316"/>
                  <a:gd name="T12" fmla="*/ 293 w 688"/>
                  <a:gd name="T13" fmla="*/ 492 h 4316"/>
                  <a:gd name="T14" fmla="*/ 162 w 688"/>
                  <a:gd name="T15" fmla="*/ 240 h 4316"/>
                  <a:gd name="T16" fmla="*/ 12 w 688"/>
                  <a:gd name="T17" fmla="*/ 0 h 4316"/>
                  <a:gd name="T18" fmla="*/ 0 w 688"/>
                  <a:gd name="T19" fmla="*/ 0 h 4316"/>
                  <a:gd name="T20" fmla="*/ 150 w 688"/>
                  <a:gd name="T21" fmla="*/ 240 h 4316"/>
                  <a:gd name="T22" fmla="*/ 281 w 688"/>
                  <a:gd name="T23" fmla="*/ 492 h 4316"/>
                  <a:gd name="T24" fmla="*/ 389 w 688"/>
                  <a:gd name="T25" fmla="*/ 749 h 4316"/>
                  <a:gd name="T26" fmla="*/ 485 w 688"/>
                  <a:gd name="T27" fmla="*/ 1007 h 4316"/>
                  <a:gd name="T28" fmla="*/ 562 w 688"/>
                  <a:gd name="T29" fmla="*/ 1271 h 4316"/>
                  <a:gd name="T30" fmla="*/ 622 w 688"/>
                  <a:gd name="T31" fmla="*/ 1541 h 4316"/>
                  <a:gd name="T32" fmla="*/ 658 w 688"/>
                  <a:gd name="T33" fmla="*/ 1810 h 4316"/>
                  <a:gd name="T34" fmla="*/ 676 w 688"/>
                  <a:gd name="T35" fmla="*/ 2086 h 4316"/>
                  <a:gd name="T36" fmla="*/ 676 w 688"/>
                  <a:gd name="T37" fmla="*/ 2368 h 4316"/>
                  <a:gd name="T38" fmla="*/ 658 w 688"/>
                  <a:gd name="T39" fmla="*/ 2650 h 4316"/>
                  <a:gd name="T40" fmla="*/ 616 w 688"/>
                  <a:gd name="T41" fmla="*/ 2931 h 4316"/>
                  <a:gd name="T42" fmla="*/ 556 w 688"/>
                  <a:gd name="T43" fmla="*/ 3213 h 4316"/>
                  <a:gd name="T44" fmla="*/ 473 w 688"/>
                  <a:gd name="T45" fmla="*/ 3495 h 4316"/>
                  <a:gd name="T46" fmla="*/ 371 w 688"/>
                  <a:gd name="T47" fmla="*/ 3777 h 4316"/>
                  <a:gd name="T48" fmla="*/ 251 w 688"/>
                  <a:gd name="T49" fmla="*/ 4046 h 4316"/>
                  <a:gd name="T50" fmla="*/ 114 w 688"/>
                  <a:gd name="T51" fmla="*/ 4316 h 4316"/>
                  <a:gd name="T52" fmla="*/ 126 w 688"/>
                  <a:gd name="T53" fmla="*/ 4316 h 4316"/>
                  <a:gd name="T54" fmla="*/ 263 w 688"/>
                  <a:gd name="T55" fmla="*/ 4046 h 4316"/>
                  <a:gd name="T56" fmla="*/ 383 w 688"/>
                  <a:gd name="T57" fmla="*/ 3777 h 4316"/>
                  <a:gd name="T58" fmla="*/ 485 w 688"/>
                  <a:gd name="T59" fmla="*/ 3495 h 4316"/>
                  <a:gd name="T60" fmla="*/ 568 w 688"/>
                  <a:gd name="T61" fmla="*/ 3219 h 4316"/>
                  <a:gd name="T62" fmla="*/ 628 w 688"/>
                  <a:gd name="T63" fmla="*/ 2937 h 4316"/>
                  <a:gd name="T64" fmla="*/ 670 w 688"/>
                  <a:gd name="T65" fmla="*/ 2656 h 4316"/>
                  <a:gd name="T66" fmla="*/ 688 w 688"/>
                  <a:gd name="T67" fmla="*/ 2368 h 4316"/>
                  <a:gd name="T68" fmla="*/ 688 w 688"/>
                  <a:gd name="T69" fmla="*/ 2086 h 4316"/>
                  <a:gd name="T70" fmla="*/ 688 w 688"/>
                  <a:gd name="T71" fmla="*/ 208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03501" name="Freeform 13"/>
              <p:cNvSpPr>
                <a:spLocks/>
              </p:cNvSpPr>
              <p:nvPr userDrawn="1"/>
            </p:nvSpPr>
            <p:spPr bwMode="hidden">
              <a:xfrm>
                <a:off x="4522" y="0"/>
                <a:ext cx="864" cy="4316"/>
              </a:xfrm>
              <a:custGeom>
                <a:avLst/>
                <a:gdLst>
                  <a:gd name="T0" fmla="*/ 855 w 861"/>
                  <a:gd name="T1" fmla="*/ 2128 h 4316"/>
                  <a:gd name="T2" fmla="*/ 831 w 861"/>
                  <a:gd name="T3" fmla="*/ 1834 h 4316"/>
                  <a:gd name="T4" fmla="*/ 808 w 861"/>
                  <a:gd name="T5" fmla="*/ 1684 h 4316"/>
                  <a:gd name="T6" fmla="*/ 784 w 861"/>
                  <a:gd name="T7" fmla="*/ 1541 h 4316"/>
                  <a:gd name="T8" fmla="*/ 748 w 861"/>
                  <a:gd name="T9" fmla="*/ 1397 h 4316"/>
                  <a:gd name="T10" fmla="*/ 712 w 861"/>
                  <a:gd name="T11" fmla="*/ 1253 h 4316"/>
                  <a:gd name="T12" fmla="*/ 664 w 861"/>
                  <a:gd name="T13" fmla="*/ 1115 h 4316"/>
                  <a:gd name="T14" fmla="*/ 610 w 861"/>
                  <a:gd name="T15" fmla="*/ 977 h 4316"/>
                  <a:gd name="T16" fmla="*/ 491 w 861"/>
                  <a:gd name="T17" fmla="*/ 719 h 4316"/>
                  <a:gd name="T18" fmla="*/ 353 w 861"/>
                  <a:gd name="T19" fmla="*/ 468 h 4316"/>
                  <a:gd name="T20" fmla="*/ 192 w 861"/>
                  <a:gd name="T21" fmla="*/ 228 h 4316"/>
                  <a:gd name="T22" fmla="*/ 12 w 861"/>
                  <a:gd name="T23" fmla="*/ 0 h 4316"/>
                  <a:gd name="T24" fmla="*/ 0 w 861"/>
                  <a:gd name="T25" fmla="*/ 0 h 4316"/>
                  <a:gd name="T26" fmla="*/ 180 w 861"/>
                  <a:gd name="T27" fmla="*/ 228 h 4316"/>
                  <a:gd name="T28" fmla="*/ 341 w 861"/>
                  <a:gd name="T29" fmla="*/ 468 h 4316"/>
                  <a:gd name="T30" fmla="*/ 479 w 861"/>
                  <a:gd name="T31" fmla="*/ 719 h 4316"/>
                  <a:gd name="T32" fmla="*/ 598 w 861"/>
                  <a:gd name="T33" fmla="*/ 983 h 4316"/>
                  <a:gd name="T34" fmla="*/ 652 w 861"/>
                  <a:gd name="T35" fmla="*/ 1121 h 4316"/>
                  <a:gd name="T36" fmla="*/ 700 w 861"/>
                  <a:gd name="T37" fmla="*/ 1259 h 4316"/>
                  <a:gd name="T38" fmla="*/ 736 w 861"/>
                  <a:gd name="T39" fmla="*/ 1403 h 4316"/>
                  <a:gd name="T40" fmla="*/ 772 w 861"/>
                  <a:gd name="T41" fmla="*/ 1547 h 4316"/>
                  <a:gd name="T42" fmla="*/ 802 w 861"/>
                  <a:gd name="T43" fmla="*/ 1690 h 4316"/>
                  <a:gd name="T44" fmla="*/ 819 w 861"/>
                  <a:gd name="T45" fmla="*/ 1834 h 4316"/>
                  <a:gd name="T46" fmla="*/ 837 w 861"/>
                  <a:gd name="T47" fmla="*/ 1984 h 4316"/>
                  <a:gd name="T48" fmla="*/ 843 w 861"/>
                  <a:gd name="T49" fmla="*/ 2128 h 4316"/>
                  <a:gd name="T50" fmla="*/ 849 w 861"/>
                  <a:gd name="T51" fmla="*/ 2278 h 4316"/>
                  <a:gd name="T52" fmla="*/ 843 w 861"/>
                  <a:gd name="T53" fmla="*/ 2428 h 4316"/>
                  <a:gd name="T54" fmla="*/ 831 w 861"/>
                  <a:gd name="T55" fmla="*/ 2572 h 4316"/>
                  <a:gd name="T56" fmla="*/ 819 w 861"/>
                  <a:gd name="T57" fmla="*/ 2721 h 4316"/>
                  <a:gd name="T58" fmla="*/ 796 w 861"/>
                  <a:gd name="T59" fmla="*/ 2865 h 4316"/>
                  <a:gd name="T60" fmla="*/ 766 w 861"/>
                  <a:gd name="T61" fmla="*/ 3015 h 4316"/>
                  <a:gd name="T62" fmla="*/ 724 w 861"/>
                  <a:gd name="T63" fmla="*/ 3159 h 4316"/>
                  <a:gd name="T64" fmla="*/ 682 w 861"/>
                  <a:gd name="T65" fmla="*/ 3303 h 4316"/>
                  <a:gd name="T66" fmla="*/ 586 w 861"/>
                  <a:gd name="T67" fmla="*/ 3567 h 4316"/>
                  <a:gd name="T68" fmla="*/ 473 w 861"/>
                  <a:gd name="T69" fmla="*/ 3824 h 4316"/>
                  <a:gd name="T70" fmla="*/ 335 w 861"/>
                  <a:gd name="T71" fmla="*/ 4076 h 4316"/>
                  <a:gd name="T72" fmla="*/ 180 w 861"/>
                  <a:gd name="T73" fmla="*/ 4316 h 4316"/>
                  <a:gd name="T74" fmla="*/ 192 w 861"/>
                  <a:gd name="T75" fmla="*/ 4316 h 4316"/>
                  <a:gd name="T76" fmla="*/ 347 w 861"/>
                  <a:gd name="T77" fmla="*/ 4076 h 4316"/>
                  <a:gd name="T78" fmla="*/ 485 w 861"/>
                  <a:gd name="T79" fmla="*/ 3824 h 4316"/>
                  <a:gd name="T80" fmla="*/ 598 w 861"/>
                  <a:gd name="T81" fmla="*/ 3573 h 4316"/>
                  <a:gd name="T82" fmla="*/ 694 w 861"/>
                  <a:gd name="T83" fmla="*/ 3309 h 4316"/>
                  <a:gd name="T84" fmla="*/ 736 w 861"/>
                  <a:gd name="T85" fmla="*/ 3165 h 4316"/>
                  <a:gd name="T86" fmla="*/ 778 w 861"/>
                  <a:gd name="T87" fmla="*/ 3021 h 4316"/>
                  <a:gd name="T88" fmla="*/ 808 w 861"/>
                  <a:gd name="T89" fmla="*/ 2871 h 4316"/>
                  <a:gd name="T90" fmla="*/ 831 w 861"/>
                  <a:gd name="T91" fmla="*/ 2727 h 4316"/>
                  <a:gd name="T92" fmla="*/ 843 w 861"/>
                  <a:gd name="T93" fmla="*/ 2578 h 4316"/>
                  <a:gd name="T94" fmla="*/ 855 w 861"/>
                  <a:gd name="T95" fmla="*/ 2428 h 4316"/>
                  <a:gd name="T96" fmla="*/ 861 w 861"/>
                  <a:gd name="T97" fmla="*/ 2278 h 4316"/>
                  <a:gd name="T98" fmla="*/ 855 w 861"/>
                  <a:gd name="T99" fmla="*/ 2128 h 4316"/>
                  <a:gd name="T100" fmla="*/ 855 w 861"/>
                  <a:gd name="T101" fmla="*/ 212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03502" name="Freeform 14"/>
              <p:cNvSpPr>
                <a:spLocks/>
              </p:cNvSpPr>
              <p:nvPr userDrawn="1"/>
            </p:nvSpPr>
            <p:spPr bwMode="hidden">
              <a:xfrm>
                <a:off x="2399" y="0"/>
                <a:ext cx="150" cy="4316"/>
              </a:xfrm>
              <a:custGeom>
                <a:avLst/>
                <a:gdLst>
                  <a:gd name="T0" fmla="*/ 18 w 149"/>
                  <a:gd name="T1" fmla="*/ 1942 h 4316"/>
                  <a:gd name="T2" fmla="*/ 30 w 149"/>
                  <a:gd name="T3" fmla="*/ 1630 h 4316"/>
                  <a:gd name="T4" fmla="*/ 42 w 149"/>
                  <a:gd name="T5" fmla="*/ 1331 h 4316"/>
                  <a:gd name="T6" fmla="*/ 59 w 149"/>
                  <a:gd name="T7" fmla="*/ 1055 h 4316"/>
                  <a:gd name="T8" fmla="*/ 77 w 149"/>
                  <a:gd name="T9" fmla="*/ 791 h 4316"/>
                  <a:gd name="T10" fmla="*/ 83 w 149"/>
                  <a:gd name="T11" fmla="*/ 671 h 4316"/>
                  <a:gd name="T12" fmla="*/ 95 w 149"/>
                  <a:gd name="T13" fmla="*/ 557 h 4316"/>
                  <a:gd name="T14" fmla="*/ 107 w 149"/>
                  <a:gd name="T15" fmla="*/ 444 h 4316"/>
                  <a:gd name="T16" fmla="*/ 113 w 149"/>
                  <a:gd name="T17" fmla="*/ 342 h 4316"/>
                  <a:gd name="T18" fmla="*/ 125 w 149"/>
                  <a:gd name="T19" fmla="*/ 246 h 4316"/>
                  <a:gd name="T20" fmla="*/ 131 w 149"/>
                  <a:gd name="T21" fmla="*/ 156 h 4316"/>
                  <a:gd name="T22" fmla="*/ 143 w 149"/>
                  <a:gd name="T23" fmla="*/ 72 h 4316"/>
                  <a:gd name="T24" fmla="*/ 149 w 149"/>
                  <a:gd name="T25" fmla="*/ 0 h 4316"/>
                  <a:gd name="T26" fmla="*/ 137 w 149"/>
                  <a:gd name="T27" fmla="*/ 0 h 4316"/>
                  <a:gd name="T28" fmla="*/ 131 w 149"/>
                  <a:gd name="T29" fmla="*/ 72 h 4316"/>
                  <a:gd name="T30" fmla="*/ 119 w 149"/>
                  <a:gd name="T31" fmla="*/ 156 h 4316"/>
                  <a:gd name="T32" fmla="*/ 113 w 149"/>
                  <a:gd name="T33" fmla="*/ 246 h 4316"/>
                  <a:gd name="T34" fmla="*/ 101 w 149"/>
                  <a:gd name="T35" fmla="*/ 342 h 4316"/>
                  <a:gd name="T36" fmla="*/ 95 w 149"/>
                  <a:gd name="T37" fmla="*/ 444 h 4316"/>
                  <a:gd name="T38" fmla="*/ 83 w 149"/>
                  <a:gd name="T39" fmla="*/ 557 h 4316"/>
                  <a:gd name="T40" fmla="*/ 71 w 149"/>
                  <a:gd name="T41" fmla="*/ 671 h 4316"/>
                  <a:gd name="T42" fmla="*/ 65 w 149"/>
                  <a:gd name="T43" fmla="*/ 791 h 4316"/>
                  <a:gd name="T44" fmla="*/ 48 w 149"/>
                  <a:gd name="T45" fmla="*/ 1055 h 4316"/>
                  <a:gd name="T46" fmla="*/ 30 w 149"/>
                  <a:gd name="T47" fmla="*/ 1331 h 4316"/>
                  <a:gd name="T48" fmla="*/ 18 w 149"/>
                  <a:gd name="T49" fmla="*/ 1630 h 4316"/>
                  <a:gd name="T50" fmla="*/ 6 w 149"/>
                  <a:gd name="T51" fmla="*/ 1942 h 4316"/>
                  <a:gd name="T52" fmla="*/ 0 w 149"/>
                  <a:gd name="T53" fmla="*/ 2278 h 4316"/>
                  <a:gd name="T54" fmla="*/ 6 w 149"/>
                  <a:gd name="T55" fmla="*/ 2602 h 4316"/>
                  <a:gd name="T56" fmla="*/ 12 w 149"/>
                  <a:gd name="T57" fmla="*/ 2919 h 4316"/>
                  <a:gd name="T58" fmla="*/ 24 w 149"/>
                  <a:gd name="T59" fmla="*/ 3219 h 4316"/>
                  <a:gd name="T60" fmla="*/ 36 w 149"/>
                  <a:gd name="T61" fmla="*/ 3513 h 4316"/>
                  <a:gd name="T62" fmla="*/ 59 w 149"/>
                  <a:gd name="T63" fmla="*/ 3794 h 4316"/>
                  <a:gd name="T64" fmla="*/ 89 w 149"/>
                  <a:gd name="T65" fmla="*/ 4058 h 4316"/>
                  <a:gd name="T66" fmla="*/ 125 w 149"/>
                  <a:gd name="T67" fmla="*/ 4316 h 4316"/>
                  <a:gd name="T68" fmla="*/ 137 w 149"/>
                  <a:gd name="T69" fmla="*/ 4316 h 4316"/>
                  <a:gd name="T70" fmla="*/ 101 w 149"/>
                  <a:gd name="T71" fmla="*/ 4058 h 4316"/>
                  <a:gd name="T72" fmla="*/ 71 w 149"/>
                  <a:gd name="T73" fmla="*/ 3794 h 4316"/>
                  <a:gd name="T74" fmla="*/ 48 w 149"/>
                  <a:gd name="T75" fmla="*/ 3513 h 4316"/>
                  <a:gd name="T76" fmla="*/ 36 w 149"/>
                  <a:gd name="T77" fmla="*/ 3225 h 4316"/>
                  <a:gd name="T78" fmla="*/ 24 w 149"/>
                  <a:gd name="T79" fmla="*/ 2919 h 4316"/>
                  <a:gd name="T80" fmla="*/ 18 w 149"/>
                  <a:gd name="T81" fmla="*/ 2608 h 4316"/>
                  <a:gd name="T82" fmla="*/ 12 w 149"/>
                  <a:gd name="T83" fmla="*/ 2278 h 4316"/>
                  <a:gd name="T84" fmla="*/ 18 w 149"/>
                  <a:gd name="T85" fmla="*/ 1942 h 4316"/>
                  <a:gd name="T86" fmla="*/ 18 w 149"/>
                  <a:gd name="T87" fmla="*/ 194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03503" name="Freeform 15"/>
              <p:cNvSpPr>
                <a:spLocks/>
              </p:cNvSpPr>
              <p:nvPr userDrawn="1"/>
            </p:nvSpPr>
            <p:spPr bwMode="hidden">
              <a:xfrm>
                <a:off x="1967" y="0"/>
                <a:ext cx="300" cy="4316"/>
              </a:xfrm>
              <a:custGeom>
                <a:avLst/>
                <a:gdLst>
                  <a:gd name="T0" fmla="*/ 18 w 299"/>
                  <a:gd name="T1" fmla="*/ 2062 h 4316"/>
                  <a:gd name="T2" fmla="*/ 30 w 299"/>
                  <a:gd name="T3" fmla="*/ 1750 h 4316"/>
                  <a:gd name="T4" fmla="*/ 54 w 299"/>
                  <a:gd name="T5" fmla="*/ 1451 h 4316"/>
                  <a:gd name="T6" fmla="*/ 84 w 299"/>
                  <a:gd name="T7" fmla="*/ 1169 h 4316"/>
                  <a:gd name="T8" fmla="*/ 126 w 299"/>
                  <a:gd name="T9" fmla="*/ 899 h 4316"/>
                  <a:gd name="T10" fmla="*/ 162 w 299"/>
                  <a:gd name="T11" fmla="*/ 641 h 4316"/>
                  <a:gd name="T12" fmla="*/ 209 w 299"/>
                  <a:gd name="T13" fmla="*/ 408 h 4316"/>
                  <a:gd name="T14" fmla="*/ 251 w 299"/>
                  <a:gd name="T15" fmla="*/ 192 h 4316"/>
                  <a:gd name="T16" fmla="*/ 299 w 299"/>
                  <a:gd name="T17" fmla="*/ 0 h 4316"/>
                  <a:gd name="T18" fmla="*/ 287 w 299"/>
                  <a:gd name="T19" fmla="*/ 0 h 4316"/>
                  <a:gd name="T20" fmla="*/ 239 w 299"/>
                  <a:gd name="T21" fmla="*/ 192 h 4316"/>
                  <a:gd name="T22" fmla="*/ 198 w 299"/>
                  <a:gd name="T23" fmla="*/ 408 h 4316"/>
                  <a:gd name="T24" fmla="*/ 156 w 299"/>
                  <a:gd name="T25" fmla="*/ 641 h 4316"/>
                  <a:gd name="T26" fmla="*/ 114 w 299"/>
                  <a:gd name="T27" fmla="*/ 899 h 4316"/>
                  <a:gd name="T28" fmla="*/ 78 w 299"/>
                  <a:gd name="T29" fmla="*/ 1169 h 4316"/>
                  <a:gd name="T30" fmla="*/ 48 w 299"/>
                  <a:gd name="T31" fmla="*/ 1451 h 4316"/>
                  <a:gd name="T32" fmla="*/ 24 w 299"/>
                  <a:gd name="T33" fmla="*/ 1750 h 4316"/>
                  <a:gd name="T34" fmla="*/ 6 w 299"/>
                  <a:gd name="T35" fmla="*/ 2062 h 4316"/>
                  <a:gd name="T36" fmla="*/ 0 w 299"/>
                  <a:gd name="T37" fmla="*/ 2374 h 4316"/>
                  <a:gd name="T38" fmla="*/ 12 w 299"/>
                  <a:gd name="T39" fmla="*/ 2674 h 4316"/>
                  <a:gd name="T40" fmla="*/ 30 w 299"/>
                  <a:gd name="T41" fmla="*/ 2973 h 4316"/>
                  <a:gd name="T42" fmla="*/ 54 w 299"/>
                  <a:gd name="T43" fmla="*/ 3255 h 4316"/>
                  <a:gd name="T44" fmla="*/ 96 w 299"/>
                  <a:gd name="T45" fmla="*/ 3537 h 4316"/>
                  <a:gd name="T46" fmla="*/ 144 w 299"/>
                  <a:gd name="T47" fmla="*/ 3806 h 4316"/>
                  <a:gd name="T48" fmla="*/ 203 w 299"/>
                  <a:gd name="T49" fmla="*/ 4064 h 4316"/>
                  <a:gd name="T50" fmla="*/ 275 w 299"/>
                  <a:gd name="T51" fmla="*/ 4316 h 4316"/>
                  <a:gd name="T52" fmla="*/ 287 w 299"/>
                  <a:gd name="T53" fmla="*/ 4316 h 4316"/>
                  <a:gd name="T54" fmla="*/ 215 w 299"/>
                  <a:gd name="T55" fmla="*/ 4064 h 4316"/>
                  <a:gd name="T56" fmla="*/ 156 w 299"/>
                  <a:gd name="T57" fmla="*/ 3806 h 4316"/>
                  <a:gd name="T58" fmla="*/ 108 w 299"/>
                  <a:gd name="T59" fmla="*/ 3537 h 4316"/>
                  <a:gd name="T60" fmla="*/ 66 w 299"/>
                  <a:gd name="T61" fmla="*/ 3261 h 4316"/>
                  <a:gd name="T62" fmla="*/ 42 w 299"/>
                  <a:gd name="T63" fmla="*/ 2973 h 4316"/>
                  <a:gd name="T64" fmla="*/ 24 w 299"/>
                  <a:gd name="T65" fmla="*/ 2680 h 4316"/>
                  <a:gd name="T66" fmla="*/ 12 w 299"/>
                  <a:gd name="T67" fmla="*/ 2374 h 4316"/>
                  <a:gd name="T68" fmla="*/ 18 w 299"/>
                  <a:gd name="T69" fmla="*/ 2062 h 4316"/>
                  <a:gd name="T70" fmla="*/ 18 w 299"/>
                  <a:gd name="T71" fmla="*/ 206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03504" name="Freeform 16"/>
              <p:cNvSpPr>
                <a:spLocks/>
              </p:cNvSpPr>
              <p:nvPr userDrawn="1"/>
            </p:nvSpPr>
            <p:spPr bwMode="hidden">
              <a:xfrm>
                <a:off x="1566" y="0"/>
                <a:ext cx="425" cy="4316"/>
              </a:xfrm>
              <a:custGeom>
                <a:avLst/>
                <a:gdLst>
                  <a:gd name="T0" fmla="*/ 424 w 424"/>
                  <a:gd name="T1" fmla="*/ 0 h 4316"/>
                  <a:gd name="T2" fmla="*/ 412 w 424"/>
                  <a:gd name="T3" fmla="*/ 0 h 4316"/>
                  <a:gd name="T4" fmla="*/ 316 w 424"/>
                  <a:gd name="T5" fmla="*/ 222 h 4316"/>
                  <a:gd name="T6" fmla="*/ 239 w 424"/>
                  <a:gd name="T7" fmla="*/ 462 h 4316"/>
                  <a:gd name="T8" fmla="*/ 167 w 424"/>
                  <a:gd name="T9" fmla="*/ 707 h 4316"/>
                  <a:gd name="T10" fmla="*/ 107 w 424"/>
                  <a:gd name="T11" fmla="*/ 971 h 4316"/>
                  <a:gd name="T12" fmla="*/ 65 w 424"/>
                  <a:gd name="T13" fmla="*/ 1247 h 4316"/>
                  <a:gd name="T14" fmla="*/ 29 w 424"/>
                  <a:gd name="T15" fmla="*/ 1529 h 4316"/>
                  <a:gd name="T16" fmla="*/ 6 w 424"/>
                  <a:gd name="T17" fmla="*/ 1822 h 4316"/>
                  <a:gd name="T18" fmla="*/ 0 w 424"/>
                  <a:gd name="T19" fmla="*/ 2122 h 4316"/>
                  <a:gd name="T20" fmla="*/ 6 w 424"/>
                  <a:gd name="T21" fmla="*/ 2404 h 4316"/>
                  <a:gd name="T22" fmla="*/ 24 w 424"/>
                  <a:gd name="T23" fmla="*/ 2686 h 4316"/>
                  <a:gd name="T24" fmla="*/ 47 w 424"/>
                  <a:gd name="T25" fmla="*/ 2961 h 4316"/>
                  <a:gd name="T26" fmla="*/ 89 w 424"/>
                  <a:gd name="T27" fmla="*/ 3243 h 4316"/>
                  <a:gd name="T28" fmla="*/ 137 w 424"/>
                  <a:gd name="T29" fmla="*/ 3519 h 4316"/>
                  <a:gd name="T30" fmla="*/ 197 w 424"/>
                  <a:gd name="T31" fmla="*/ 3788 h 4316"/>
                  <a:gd name="T32" fmla="*/ 269 w 424"/>
                  <a:gd name="T33" fmla="*/ 4058 h 4316"/>
                  <a:gd name="T34" fmla="*/ 346 w 424"/>
                  <a:gd name="T35" fmla="*/ 4316 h 4316"/>
                  <a:gd name="T36" fmla="*/ 358 w 424"/>
                  <a:gd name="T37" fmla="*/ 4316 h 4316"/>
                  <a:gd name="T38" fmla="*/ 281 w 424"/>
                  <a:gd name="T39" fmla="*/ 4058 h 4316"/>
                  <a:gd name="T40" fmla="*/ 209 w 424"/>
                  <a:gd name="T41" fmla="*/ 3788 h 4316"/>
                  <a:gd name="T42" fmla="*/ 149 w 424"/>
                  <a:gd name="T43" fmla="*/ 3519 h 4316"/>
                  <a:gd name="T44" fmla="*/ 101 w 424"/>
                  <a:gd name="T45" fmla="*/ 3243 h 4316"/>
                  <a:gd name="T46" fmla="*/ 59 w 424"/>
                  <a:gd name="T47" fmla="*/ 2961 h 4316"/>
                  <a:gd name="T48" fmla="*/ 35 w 424"/>
                  <a:gd name="T49" fmla="*/ 2686 h 4316"/>
                  <a:gd name="T50" fmla="*/ 18 w 424"/>
                  <a:gd name="T51" fmla="*/ 2404 h 4316"/>
                  <a:gd name="T52" fmla="*/ 12 w 424"/>
                  <a:gd name="T53" fmla="*/ 2122 h 4316"/>
                  <a:gd name="T54" fmla="*/ 18 w 424"/>
                  <a:gd name="T55" fmla="*/ 1822 h 4316"/>
                  <a:gd name="T56" fmla="*/ 41 w 424"/>
                  <a:gd name="T57" fmla="*/ 1529 h 4316"/>
                  <a:gd name="T58" fmla="*/ 71 w 424"/>
                  <a:gd name="T59" fmla="*/ 1247 h 4316"/>
                  <a:gd name="T60" fmla="*/ 119 w 424"/>
                  <a:gd name="T61" fmla="*/ 971 h 4316"/>
                  <a:gd name="T62" fmla="*/ 179 w 424"/>
                  <a:gd name="T63" fmla="*/ 707 h 4316"/>
                  <a:gd name="T64" fmla="*/ 245 w 424"/>
                  <a:gd name="T65" fmla="*/ 462 h 4316"/>
                  <a:gd name="T66" fmla="*/ 328 w 424"/>
                  <a:gd name="T67" fmla="*/ 222 h 4316"/>
                  <a:gd name="T68" fmla="*/ 424 w 424"/>
                  <a:gd name="T69" fmla="*/ 0 h 4316"/>
                  <a:gd name="T70" fmla="*/ 424 w 424"/>
                  <a:gd name="T71"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03505" name="Freeform 17"/>
              <p:cNvSpPr>
                <a:spLocks/>
              </p:cNvSpPr>
              <p:nvPr userDrawn="1"/>
            </p:nvSpPr>
            <p:spPr bwMode="hidden">
              <a:xfrm>
                <a:off x="1128" y="0"/>
                <a:ext cx="575" cy="4316"/>
              </a:xfrm>
              <a:custGeom>
                <a:avLst/>
                <a:gdLst>
                  <a:gd name="T0" fmla="*/ 12 w 574"/>
                  <a:gd name="T1" fmla="*/ 2146 h 4316"/>
                  <a:gd name="T2" fmla="*/ 24 w 574"/>
                  <a:gd name="T3" fmla="*/ 1846 h 4316"/>
                  <a:gd name="T4" fmla="*/ 54 w 574"/>
                  <a:gd name="T5" fmla="*/ 1559 h 4316"/>
                  <a:gd name="T6" fmla="*/ 96 w 574"/>
                  <a:gd name="T7" fmla="*/ 1277 h 4316"/>
                  <a:gd name="T8" fmla="*/ 162 w 574"/>
                  <a:gd name="T9" fmla="*/ 1001 h 4316"/>
                  <a:gd name="T10" fmla="*/ 239 w 574"/>
                  <a:gd name="T11" fmla="*/ 731 h 4316"/>
                  <a:gd name="T12" fmla="*/ 335 w 574"/>
                  <a:gd name="T13" fmla="*/ 480 h 4316"/>
                  <a:gd name="T14" fmla="*/ 449 w 574"/>
                  <a:gd name="T15" fmla="*/ 234 h 4316"/>
                  <a:gd name="T16" fmla="*/ 574 w 574"/>
                  <a:gd name="T17" fmla="*/ 0 h 4316"/>
                  <a:gd name="T18" fmla="*/ 562 w 574"/>
                  <a:gd name="T19" fmla="*/ 0 h 4316"/>
                  <a:gd name="T20" fmla="*/ 437 w 574"/>
                  <a:gd name="T21" fmla="*/ 234 h 4316"/>
                  <a:gd name="T22" fmla="*/ 323 w 574"/>
                  <a:gd name="T23" fmla="*/ 480 h 4316"/>
                  <a:gd name="T24" fmla="*/ 227 w 574"/>
                  <a:gd name="T25" fmla="*/ 737 h 4316"/>
                  <a:gd name="T26" fmla="*/ 150 w 574"/>
                  <a:gd name="T27" fmla="*/ 1001 h 4316"/>
                  <a:gd name="T28" fmla="*/ 84 w 574"/>
                  <a:gd name="T29" fmla="*/ 1277 h 4316"/>
                  <a:gd name="T30" fmla="*/ 42 w 574"/>
                  <a:gd name="T31" fmla="*/ 1559 h 4316"/>
                  <a:gd name="T32" fmla="*/ 12 w 574"/>
                  <a:gd name="T33" fmla="*/ 1852 h 4316"/>
                  <a:gd name="T34" fmla="*/ 0 w 574"/>
                  <a:gd name="T35" fmla="*/ 2146 h 4316"/>
                  <a:gd name="T36" fmla="*/ 6 w 574"/>
                  <a:gd name="T37" fmla="*/ 2434 h 4316"/>
                  <a:gd name="T38" fmla="*/ 30 w 574"/>
                  <a:gd name="T39" fmla="*/ 2715 h 4316"/>
                  <a:gd name="T40" fmla="*/ 66 w 574"/>
                  <a:gd name="T41" fmla="*/ 2997 h 4316"/>
                  <a:gd name="T42" fmla="*/ 120 w 574"/>
                  <a:gd name="T43" fmla="*/ 3273 h 4316"/>
                  <a:gd name="T44" fmla="*/ 191 w 574"/>
                  <a:gd name="T45" fmla="*/ 3549 h 4316"/>
                  <a:gd name="T46" fmla="*/ 275 w 574"/>
                  <a:gd name="T47" fmla="*/ 3812 h 4316"/>
                  <a:gd name="T48" fmla="*/ 371 w 574"/>
                  <a:gd name="T49" fmla="*/ 4070 h 4316"/>
                  <a:gd name="T50" fmla="*/ 484 w 574"/>
                  <a:gd name="T51" fmla="*/ 4316 h 4316"/>
                  <a:gd name="T52" fmla="*/ 496 w 574"/>
                  <a:gd name="T53" fmla="*/ 4316 h 4316"/>
                  <a:gd name="T54" fmla="*/ 383 w 574"/>
                  <a:gd name="T55" fmla="*/ 4070 h 4316"/>
                  <a:gd name="T56" fmla="*/ 287 w 574"/>
                  <a:gd name="T57" fmla="*/ 3812 h 4316"/>
                  <a:gd name="T58" fmla="*/ 203 w 574"/>
                  <a:gd name="T59" fmla="*/ 3549 h 4316"/>
                  <a:gd name="T60" fmla="*/ 132 w 574"/>
                  <a:gd name="T61" fmla="*/ 3273 h 4316"/>
                  <a:gd name="T62" fmla="*/ 78 w 574"/>
                  <a:gd name="T63" fmla="*/ 2997 h 4316"/>
                  <a:gd name="T64" fmla="*/ 42 w 574"/>
                  <a:gd name="T65" fmla="*/ 2715 h 4316"/>
                  <a:gd name="T66" fmla="*/ 18 w 574"/>
                  <a:gd name="T67" fmla="*/ 2434 h 4316"/>
                  <a:gd name="T68" fmla="*/ 12 w 574"/>
                  <a:gd name="T69" fmla="*/ 2146 h 4316"/>
                  <a:gd name="T70" fmla="*/ 12 w 574"/>
                  <a:gd name="T71" fmla="*/ 214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03506" name="Freeform 18"/>
              <p:cNvSpPr>
                <a:spLocks/>
              </p:cNvSpPr>
              <p:nvPr userDrawn="1"/>
            </p:nvSpPr>
            <p:spPr bwMode="hidden">
              <a:xfrm>
                <a:off x="702" y="0"/>
                <a:ext cx="737" cy="4316"/>
              </a:xfrm>
              <a:custGeom>
                <a:avLst/>
                <a:gdLst>
                  <a:gd name="T0" fmla="*/ 12 w 735"/>
                  <a:gd name="T1" fmla="*/ 2098 h 4316"/>
                  <a:gd name="T2" fmla="*/ 29 w 735"/>
                  <a:gd name="T3" fmla="*/ 1798 h 4316"/>
                  <a:gd name="T4" fmla="*/ 71 w 735"/>
                  <a:gd name="T5" fmla="*/ 1505 h 4316"/>
                  <a:gd name="T6" fmla="*/ 131 w 735"/>
                  <a:gd name="T7" fmla="*/ 1223 h 4316"/>
                  <a:gd name="T8" fmla="*/ 215 w 735"/>
                  <a:gd name="T9" fmla="*/ 941 h 4316"/>
                  <a:gd name="T10" fmla="*/ 316 w 735"/>
                  <a:gd name="T11" fmla="*/ 689 h 4316"/>
                  <a:gd name="T12" fmla="*/ 442 w 735"/>
                  <a:gd name="T13" fmla="*/ 444 h 4316"/>
                  <a:gd name="T14" fmla="*/ 580 w 735"/>
                  <a:gd name="T15" fmla="*/ 216 h 4316"/>
                  <a:gd name="T16" fmla="*/ 735 w 735"/>
                  <a:gd name="T17" fmla="*/ 0 h 4316"/>
                  <a:gd name="T18" fmla="*/ 723 w 735"/>
                  <a:gd name="T19" fmla="*/ 0 h 4316"/>
                  <a:gd name="T20" fmla="*/ 568 w 735"/>
                  <a:gd name="T21" fmla="*/ 210 h 4316"/>
                  <a:gd name="T22" fmla="*/ 430 w 735"/>
                  <a:gd name="T23" fmla="*/ 438 h 4316"/>
                  <a:gd name="T24" fmla="*/ 311 w 735"/>
                  <a:gd name="T25" fmla="*/ 683 h 4316"/>
                  <a:gd name="T26" fmla="*/ 209 w 735"/>
                  <a:gd name="T27" fmla="*/ 941 h 4316"/>
                  <a:gd name="T28" fmla="*/ 125 w 735"/>
                  <a:gd name="T29" fmla="*/ 1217 h 4316"/>
                  <a:gd name="T30" fmla="*/ 59 w 735"/>
                  <a:gd name="T31" fmla="*/ 1505 h 4316"/>
                  <a:gd name="T32" fmla="*/ 18 w 735"/>
                  <a:gd name="T33" fmla="*/ 1798 h 4316"/>
                  <a:gd name="T34" fmla="*/ 0 w 735"/>
                  <a:gd name="T35" fmla="*/ 2098 h 4316"/>
                  <a:gd name="T36" fmla="*/ 6 w 735"/>
                  <a:gd name="T37" fmla="*/ 2404 h 4316"/>
                  <a:gd name="T38" fmla="*/ 29 w 735"/>
                  <a:gd name="T39" fmla="*/ 2709 h 4316"/>
                  <a:gd name="T40" fmla="*/ 77 w 735"/>
                  <a:gd name="T41" fmla="*/ 3015 h 4316"/>
                  <a:gd name="T42" fmla="*/ 149 w 735"/>
                  <a:gd name="T43" fmla="*/ 3315 h 4316"/>
                  <a:gd name="T44" fmla="*/ 227 w 735"/>
                  <a:gd name="T45" fmla="*/ 3573 h 4316"/>
                  <a:gd name="T46" fmla="*/ 316 w 735"/>
                  <a:gd name="T47" fmla="*/ 3824 h 4316"/>
                  <a:gd name="T48" fmla="*/ 424 w 735"/>
                  <a:gd name="T49" fmla="*/ 4076 h 4316"/>
                  <a:gd name="T50" fmla="*/ 544 w 735"/>
                  <a:gd name="T51" fmla="*/ 4316 h 4316"/>
                  <a:gd name="T52" fmla="*/ 556 w 735"/>
                  <a:gd name="T53" fmla="*/ 4316 h 4316"/>
                  <a:gd name="T54" fmla="*/ 436 w 735"/>
                  <a:gd name="T55" fmla="*/ 4076 h 4316"/>
                  <a:gd name="T56" fmla="*/ 328 w 735"/>
                  <a:gd name="T57" fmla="*/ 3824 h 4316"/>
                  <a:gd name="T58" fmla="*/ 239 w 735"/>
                  <a:gd name="T59" fmla="*/ 3573 h 4316"/>
                  <a:gd name="T60" fmla="*/ 161 w 735"/>
                  <a:gd name="T61" fmla="*/ 3315 h 4316"/>
                  <a:gd name="T62" fmla="*/ 89 w 735"/>
                  <a:gd name="T63" fmla="*/ 3015 h 4316"/>
                  <a:gd name="T64" fmla="*/ 41 w 735"/>
                  <a:gd name="T65" fmla="*/ 2709 h 4316"/>
                  <a:gd name="T66" fmla="*/ 18 w 735"/>
                  <a:gd name="T67" fmla="*/ 2404 h 4316"/>
                  <a:gd name="T68" fmla="*/ 12 w 735"/>
                  <a:gd name="T69" fmla="*/ 2098 h 4316"/>
                  <a:gd name="T70" fmla="*/ 12 w 735"/>
                  <a:gd name="T71" fmla="*/ 209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03507" name="Freeform 19"/>
              <p:cNvSpPr>
                <a:spLocks/>
              </p:cNvSpPr>
              <p:nvPr userDrawn="1"/>
            </p:nvSpPr>
            <p:spPr bwMode="hidden">
              <a:xfrm>
                <a:off x="288" y="0"/>
                <a:ext cx="840" cy="4316"/>
              </a:xfrm>
              <a:custGeom>
                <a:avLst/>
                <a:gdLst>
                  <a:gd name="T0" fmla="*/ 18 w 837"/>
                  <a:gd name="T1" fmla="*/ 1948 h 4316"/>
                  <a:gd name="T2" fmla="*/ 48 w 837"/>
                  <a:gd name="T3" fmla="*/ 1708 h 4316"/>
                  <a:gd name="T4" fmla="*/ 96 w 837"/>
                  <a:gd name="T5" fmla="*/ 1475 h 4316"/>
                  <a:gd name="T6" fmla="*/ 161 w 837"/>
                  <a:gd name="T7" fmla="*/ 1235 h 4316"/>
                  <a:gd name="T8" fmla="*/ 251 w 837"/>
                  <a:gd name="T9" fmla="*/ 995 h 4316"/>
                  <a:gd name="T10" fmla="*/ 365 w 837"/>
                  <a:gd name="T11" fmla="*/ 755 h 4316"/>
                  <a:gd name="T12" fmla="*/ 496 w 837"/>
                  <a:gd name="T13" fmla="*/ 510 h 4316"/>
                  <a:gd name="T14" fmla="*/ 658 w 837"/>
                  <a:gd name="T15" fmla="*/ 258 h 4316"/>
                  <a:gd name="T16" fmla="*/ 741 w 837"/>
                  <a:gd name="T17" fmla="*/ 132 h 4316"/>
                  <a:gd name="T18" fmla="*/ 837 w 837"/>
                  <a:gd name="T19" fmla="*/ 0 h 4316"/>
                  <a:gd name="T20" fmla="*/ 825 w 837"/>
                  <a:gd name="T21" fmla="*/ 0 h 4316"/>
                  <a:gd name="T22" fmla="*/ 729 w 837"/>
                  <a:gd name="T23" fmla="*/ 132 h 4316"/>
                  <a:gd name="T24" fmla="*/ 640 w 837"/>
                  <a:gd name="T25" fmla="*/ 258 h 4316"/>
                  <a:gd name="T26" fmla="*/ 562 w 837"/>
                  <a:gd name="T27" fmla="*/ 384 h 4316"/>
                  <a:gd name="T28" fmla="*/ 484 w 837"/>
                  <a:gd name="T29" fmla="*/ 510 h 4316"/>
                  <a:gd name="T30" fmla="*/ 353 w 837"/>
                  <a:gd name="T31" fmla="*/ 755 h 4316"/>
                  <a:gd name="T32" fmla="*/ 239 w 837"/>
                  <a:gd name="T33" fmla="*/ 995 h 4316"/>
                  <a:gd name="T34" fmla="*/ 150 w 837"/>
                  <a:gd name="T35" fmla="*/ 1235 h 4316"/>
                  <a:gd name="T36" fmla="*/ 84 w 837"/>
                  <a:gd name="T37" fmla="*/ 1469 h 4316"/>
                  <a:gd name="T38" fmla="*/ 36 w 837"/>
                  <a:gd name="T39" fmla="*/ 1702 h 4316"/>
                  <a:gd name="T40" fmla="*/ 6 w 837"/>
                  <a:gd name="T41" fmla="*/ 1942 h 4316"/>
                  <a:gd name="T42" fmla="*/ 0 w 837"/>
                  <a:gd name="T43" fmla="*/ 2200 h 4316"/>
                  <a:gd name="T44" fmla="*/ 12 w 837"/>
                  <a:gd name="T45" fmla="*/ 2470 h 4316"/>
                  <a:gd name="T46" fmla="*/ 48 w 837"/>
                  <a:gd name="T47" fmla="*/ 2739 h 4316"/>
                  <a:gd name="T48" fmla="*/ 114 w 837"/>
                  <a:gd name="T49" fmla="*/ 3027 h 4316"/>
                  <a:gd name="T50" fmla="*/ 150 w 837"/>
                  <a:gd name="T51" fmla="*/ 3171 h 4316"/>
                  <a:gd name="T52" fmla="*/ 197 w 837"/>
                  <a:gd name="T53" fmla="*/ 3321 h 4316"/>
                  <a:gd name="T54" fmla="*/ 245 w 837"/>
                  <a:gd name="T55" fmla="*/ 3477 h 4316"/>
                  <a:gd name="T56" fmla="*/ 305 w 837"/>
                  <a:gd name="T57" fmla="*/ 3639 h 4316"/>
                  <a:gd name="T58" fmla="*/ 365 w 837"/>
                  <a:gd name="T59" fmla="*/ 3800 h 4316"/>
                  <a:gd name="T60" fmla="*/ 437 w 837"/>
                  <a:gd name="T61" fmla="*/ 3968 h 4316"/>
                  <a:gd name="T62" fmla="*/ 508 w 837"/>
                  <a:gd name="T63" fmla="*/ 4136 h 4316"/>
                  <a:gd name="T64" fmla="*/ 592 w 837"/>
                  <a:gd name="T65" fmla="*/ 4316 h 4316"/>
                  <a:gd name="T66" fmla="*/ 604 w 837"/>
                  <a:gd name="T67" fmla="*/ 4316 h 4316"/>
                  <a:gd name="T68" fmla="*/ 520 w 837"/>
                  <a:gd name="T69" fmla="*/ 4136 h 4316"/>
                  <a:gd name="T70" fmla="*/ 448 w 837"/>
                  <a:gd name="T71" fmla="*/ 3968 h 4316"/>
                  <a:gd name="T72" fmla="*/ 377 w 837"/>
                  <a:gd name="T73" fmla="*/ 3800 h 4316"/>
                  <a:gd name="T74" fmla="*/ 317 w 837"/>
                  <a:gd name="T75" fmla="*/ 3639 h 4316"/>
                  <a:gd name="T76" fmla="*/ 257 w 837"/>
                  <a:gd name="T77" fmla="*/ 3477 h 4316"/>
                  <a:gd name="T78" fmla="*/ 209 w 837"/>
                  <a:gd name="T79" fmla="*/ 3327 h 4316"/>
                  <a:gd name="T80" fmla="*/ 161 w 837"/>
                  <a:gd name="T81" fmla="*/ 3171 h 4316"/>
                  <a:gd name="T82" fmla="*/ 126 w 837"/>
                  <a:gd name="T83" fmla="*/ 3027 h 4316"/>
                  <a:gd name="T84" fmla="*/ 60 w 837"/>
                  <a:gd name="T85" fmla="*/ 2739 h 4316"/>
                  <a:gd name="T86" fmla="*/ 24 w 837"/>
                  <a:gd name="T87" fmla="*/ 2470 h 4316"/>
                  <a:gd name="T88" fmla="*/ 12 w 837"/>
                  <a:gd name="T89" fmla="*/ 2206 h 4316"/>
                  <a:gd name="T90" fmla="*/ 18 w 837"/>
                  <a:gd name="T91" fmla="*/ 1948 h 4316"/>
                  <a:gd name="T92" fmla="*/ 18 w 837"/>
                  <a:gd name="T93" fmla="*/ 194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grpSp>
        <p:sp>
          <p:nvSpPr>
            <p:cNvPr id="703508" name="Freeform 20"/>
            <p:cNvSpPr>
              <a:spLocks/>
            </p:cNvSpPr>
            <p:nvPr/>
          </p:nvSpPr>
          <p:spPr bwMode="hidden">
            <a:xfrm>
              <a:off x="6" y="2901"/>
              <a:ext cx="606" cy="1415"/>
            </a:xfrm>
            <a:custGeom>
              <a:avLst/>
              <a:gdLst>
                <a:gd name="T0" fmla="*/ 0 w 604"/>
                <a:gd name="T1" fmla="*/ 54 h 1415"/>
                <a:gd name="T2" fmla="*/ 42 w 604"/>
                <a:gd name="T3" fmla="*/ 228 h 1415"/>
                <a:gd name="T4" fmla="*/ 96 w 604"/>
                <a:gd name="T5" fmla="*/ 402 h 1415"/>
                <a:gd name="T6" fmla="*/ 161 w 604"/>
                <a:gd name="T7" fmla="*/ 576 h 1415"/>
                <a:gd name="T8" fmla="*/ 227 w 604"/>
                <a:gd name="T9" fmla="*/ 744 h 1415"/>
                <a:gd name="T10" fmla="*/ 305 w 604"/>
                <a:gd name="T11" fmla="*/ 917 h 1415"/>
                <a:gd name="T12" fmla="*/ 389 w 604"/>
                <a:gd name="T13" fmla="*/ 1085 h 1415"/>
                <a:gd name="T14" fmla="*/ 484 w 604"/>
                <a:gd name="T15" fmla="*/ 1253 h 1415"/>
                <a:gd name="T16" fmla="*/ 586 w 604"/>
                <a:gd name="T17" fmla="*/ 1415 h 1415"/>
                <a:gd name="T18" fmla="*/ 604 w 604"/>
                <a:gd name="T19" fmla="*/ 1415 h 1415"/>
                <a:gd name="T20" fmla="*/ 496 w 604"/>
                <a:gd name="T21" fmla="*/ 1247 h 1415"/>
                <a:gd name="T22" fmla="*/ 401 w 604"/>
                <a:gd name="T23" fmla="*/ 1073 h 1415"/>
                <a:gd name="T24" fmla="*/ 311 w 604"/>
                <a:gd name="T25" fmla="*/ 899 h 1415"/>
                <a:gd name="T26" fmla="*/ 233 w 604"/>
                <a:gd name="T27" fmla="*/ 720 h 1415"/>
                <a:gd name="T28" fmla="*/ 161 w 604"/>
                <a:gd name="T29" fmla="*/ 546 h 1415"/>
                <a:gd name="T30" fmla="*/ 102 w 604"/>
                <a:gd name="T31" fmla="*/ 366 h 1415"/>
                <a:gd name="T32" fmla="*/ 48 w 604"/>
                <a:gd name="T33" fmla="*/ 180 h 1415"/>
                <a:gd name="T34" fmla="*/ 0 w 604"/>
                <a:gd name="T35" fmla="*/ 0 h 1415"/>
                <a:gd name="T36" fmla="*/ 0 w 604"/>
                <a:gd name="T37" fmla="*/ 54 h 1415"/>
                <a:gd name="T38" fmla="*/ 0 w 604"/>
                <a:gd name="T39" fmla="*/ 54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03509" name="Freeform 21"/>
            <p:cNvSpPr>
              <a:spLocks/>
            </p:cNvSpPr>
            <p:nvPr/>
          </p:nvSpPr>
          <p:spPr bwMode="hidden">
            <a:xfrm>
              <a:off x="6" y="3890"/>
              <a:ext cx="228" cy="426"/>
            </a:xfrm>
            <a:custGeom>
              <a:avLst/>
              <a:gdLst>
                <a:gd name="T0" fmla="*/ 0 w 227"/>
                <a:gd name="T1" fmla="*/ 30 h 426"/>
                <a:gd name="T2" fmla="*/ 108 w 227"/>
                <a:gd name="T3" fmla="*/ 240 h 426"/>
                <a:gd name="T4" fmla="*/ 215 w 227"/>
                <a:gd name="T5" fmla="*/ 426 h 426"/>
                <a:gd name="T6" fmla="*/ 227 w 227"/>
                <a:gd name="T7" fmla="*/ 426 h 426"/>
                <a:gd name="T8" fmla="*/ 167 w 227"/>
                <a:gd name="T9" fmla="*/ 330 h 426"/>
                <a:gd name="T10" fmla="*/ 114 w 227"/>
                <a:gd name="T11" fmla="*/ 222 h 426"/>
                <a:gd name="T12" fmla="*/ 0 w 227"/>
                <a:gd name="T13" fmla="*/ 0 h 426"/>
                <a:gd name="T14" fmla="*/ 0 w 227"/>
                <a:gd name="T15" fmla="*/ 30 h 426"/>
                <a:gd name="T16" fmla="*/ 0 w 227"/>
                <a:gd name="T17" fmla="*/ 3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03510" name="Freeform 22"/>
            <p:cNvSpPr>
              <a:spLocks/>
            </p:cNvSpPr>
            <p:nvPr/>
          </p:nvSpPr>
          <p:spPr bwMode="hidden">
            <a:xfrm>
              <a:off x="4776" y="0"/>
              <a:ext cx="984" cy="1786"/>
            </a:xfrm>
            <a:custGeom>
              <a:avLst/>
              <a:gdLst>
                <a:gd name="T0" fmla="*/ 981 w 981"/>
                <a:gd name="T1" fmla="*/ 1786 h 1786"/>
                <a:gd name="T2" fmla="*/ 981 w 981"/>
                <a:gd name="T3" fmla="*/ 1720 h 1786"/>
                <a:gd name="T4" fmla="*/ 969 w 981"/>
                <a:gd name="T5" fmla="*/ 1666 h 1786"/>
                <a:gd name="T6" fmla="*/ 957 w 981"/>
                <a:gd name="T7" fmla="*/ 1613 h 1786"/>
                <a:gd name="T8" fmla="*/ 921 w 981"/>
                <a:gd name="T9" fmla="*/ 1487 h 1786"/>
                <a:gd name="T10" fmla="*/ 885 w 981"/>
                <a:gd name="T11" fmla="*/ 1361 h 1786"/>
                <a:gd name="T12" fmla="*/ 796 w 981"/>
                <a:gd name="T13" fmla="*/ 1121 h 1786"/>
                <a:gd name="T14" fmla="*/ 682 w 981"/>
                <a:gd name="T15" fmla="*/ 899 h 1786"/>
                <a:gd name="T16" fmla="*/ 562 w 981"/>
                <a:gd name="T17" fmla="*/ 689 h 1786"/>
                <a:gd name="T18" fmla="*/ 431 w 981"/>
                <a:gd name="T19" fmla="*/ 498 h 1786"/>
                <a:gd name="T20" fmla="*/ 293 w 981"/>
                <a:gd name="T21" fmla="*/ 318 h 1786"/>
                <a:gd name="T22" fmla="*/ 150 w 981"/>
                <a:gd name="T23" fmla="*/ 150 h 1786"/>
                <a:gd name="T24" fmla="*/ 12 w 981"/>
                <a:gd name="T25" fmla="*/ 0 h 1786"/>
                <a:gd name="T26" fmla="*/ 0 w 981"/>
                <a:gd name="T27" fmla="*/ 0 h 1786"/>
                <a:gd name="T28" fmla="*/ 138 w 981"/>
                <a:gd name="T29" fmla="*/ 150 h 1786"/>
                <a:gd name="T30" fmla="*/ 275 w 981"/>
                <a:gd name="T31" fmla="*/ 318 h 1786"/>
                <a:gd name="T32" fmla="*/ 413 w 981"/>
                <a:gd name="T33" fmla="*/ 498 h 1786"/>
                <a:gd name="T34" fmla="*/ 545 w 981"/>
                <a:gd name="T35" fmla="*/ 689 h 1786"/>
                <a:gd name="T36" fmla="*/ 670 w 981"/>
                <a:gd name="T37" fmla="*/ 899 h 1786"/>
                <a:gd name="T38" fmla="*/ 778 w 981"/>
                <a:gd name="T39" fmla="*/ 1121 h 1786"/>
                <a:gd name="T40" fmla="*/ 873 w 981"/>
                <a:gd name="T41" fmla="*/ 1361 h 1786"/>
                <a:gd name="T42" fmla="*/ 909 w 981"/>
                <a:gd name="T43" fmla="*/ 1487 h 1786"/>
                <a:gd name="T44" fmla="*/ 945 w 981"/>
                <a:gd name="T45" fmla="*/ 1619 h 1786"/>
                <a:gd name="T46" fmla="*/ 963 w 981"/>
                <a:gd name="T47" fmla="*/ 1702 h 1786"/>
                <a:gd name="T48" fmla="*/ 981 w 981"/>
                <a:gd name="T49" fmla="*/ 1786 h 1786"/>
                <a:gd name="T50" fmla="*/ 981 w 981"/>
                <a:gd name="T51" fmla="*/ 1786 h 1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039" name="Freeform 23"/>
            <p:cNvSpPr>
              <a:spLocks/>
            </p:cNvSpPr>
            <p:nvPr/>
          </p:nvSpPr>
          <p:spPr bwMode="hidden">
            <a:xfrm>
              <a:off x="5041" y="0"/>
              <a:ext cx="719" cy="845"/>
            </a:xfrm>
            <a:custGeom>
              <a:avLst/>
              <a:gdLst>
                <a:gd name="T0" fmla="*/ 721 w 717"/>
                <a:gd name="T1" fmla="*/ 845 h 845"/>
                <a:gd name="T2" fmla="*/ 721 w 717"/>
                <a:gd name="T3" fmla="*/ 821 h 845"/>
                <a:gd name="T4" fmla="*/ 578 w 717"/>
                <a:gd name="T5" fmla="*/ 605 h 845"/>
                <a:gd name="T6" fmla="*/ 408 w 717"/>
                <a:gd name="T7" fmla="*/ 396 h 845"/>
                <a:gd name="T8" fmla="*/ 223 w 717"/>
                <a:gd name="T9" fmla="*/ 192 h 845"/>
                <a:gd name="T10" fmla="*/ 17 w 717"/>
                <a:gd name="T11" fmla="*/ 0 h 845"/>
                <a:gd name="T12" fmla="*/ 0 w 717"/>
                <a:gd name="T13" fmla="*/ 0 h 845"/>
                <a:gd name="T14" fmla="*/ 211 w 717"/>
                <a:gd name="T15" fmla="*/ 198 h 845"/>
                <a:gd name="T16" fmla="*/ 402 w 717"/>
                <a:gd name="T17" fmla="*/ 408 h 845"/>
                <a:gd name="T18" fmla="*/ 572 w 717"/>
                <a:gd name="T19" fmla="*/ 623 h 845"/>
                <a:gd name="T20" fmla="*/ 721 w 717"/>
                <a:gd name="T21" fmla="*/ 845 h 845"/>
                <a:gd name="T22" fmla="*/ 721 w 717"/>
                <a:gd name="T23" fmla="*/ 845 h 8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0" name="Freeform 24"/>
            <p:cNvSpPr>
              <a:spLocks/>
            </p:cNvSpPr>
            <p:nvPr/>
          </p:nvSpPr>
          <p:spPr bwMode="hidden">
            <a:xfrm>
              <a:off x="5352" y="0"/>
              <a:ext cx="408" cy="414"/>
            </a:xfrm>
            <a:custGeom>
              <a:avLst/>
              <a:gdLst>
                <a:gd name="T0" fmla="*/ 409 w 407"/>
                <a:gd name="T1" fmla="*/ 414 h 414"/>
                <a:gd name="T2" fmla="*/ 409 w 407"/>
                <a:gd name="T3" fmla="*/ 396 h 414"/>
                <a:gd name="T4" fmla="*/ 224 w 407"/>
                <a:gd name="T5" fmla="*/ 192 h 414"/>
                <a:gd name="T6" fmla="*/ 12 w 407"/>
                <a:gd name="T7" fmla="*/ 0 h 414"/>
                <a:gd name="T8" fmla="*/ 0 w 407"/>
                <a:gd name="T9" fmla="*/ 0 h 414"/>
                <a:gd name="T10" fmla="*/ 108 w 407"/>
                <a:gd name="T11" fmla="*/ 102 h 414"/>
                <a:gd name="T12" fmla="*/ 218 w 407"/>
                <a:gd name="T13" fmla="*/ 204 h 414"/>
                <a:gd name="T14" fmla="*/ 409 w 407"/>
                <a:gd name="T15" fmla="*/ 414 h 414"/>
                <a:gd name="T16" fmla="*/ 409 w 407"/>
                <a:gd name="T17" fmla="*/ 414 h 4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7" h="414">
                  <a:moveTo>
                    <a:pt x="407" y="414"/>
                  </a:moveTo>
                  <a:lnTo>
                    <a:pt x="407" y="396"/>
                  </a:lnTo>
                  <a:lnTo>
                    <a:pt x="222" y="192"/>
                  </a:lnTo>
                  <a:lnTo>
                    <a:pt x="12" y="0"/>
                  </a:lnTo>
                  <a:lnTo>
                    <a:pt x="0" y="0"/>
                  </a:lnTo>
                  <a:lnTo>
                    <a:pt x="108" y="102"/>
                  </a:lnTo>
                  <a:lnTo>
                    <a:pt x="216" y="204"/>
                  </a:lnTo>
                  <a:lnTo>
                    <a:pt x="407" y="4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03513" name="Freeform 25"/>
            <p:cNvSpPr>
              <a:spLocks/>
            </p:cNvSpPr>
            <p:nvPr/>
          </p:nvSpPr>
          <p:spPr bwMode="hidden">
            <a:xfrm>
              <a:off x="6" y="0"/>
              <a:ext cx="858" cy="1409"/>
            </a:xfrm>
            <a:custGeom>
              <a:avLst/>
              <a:gdLst>
                <a:gd name="T0" fmla="*/ 0 w 855"/>
                <a:gd name="T1" fmla="*/ 1361 h 1409"/>
                <a:gd name="T2" fmla="*/ 0 w 855"/>
                <a:gd name="T3" fmla="*/ 1409 h 1409"/>
                <a:gd name="T4" fmla="*/ 54 w 855"/>
                <a:gd name="T5" fmla="*/ 1211 h 1409"/>
                <a:gd name="T6" fmla="*/ 126 w 855"/>
                <a:gd name="T7" fmla="*/ 1013 h 1409"/>
                <a:gd name="T8" fmla="*/ 215 w 855"/>
                <a:gd name="T9" fmla="*/ 827 h 1409"/>
                <a:gd name="T10" fmla="*/ 311 w 855"/>
                <a:gd name="T11" fmla="*/ 647 h 1409"/>
                <a:gd name="T12" fmla="*/ 431 w 855"/>
                <a:gd name="T13" fmla="*/ 474 h 1409"/>
                <a:gd name="T14" fmla="*/ 556 w 855"/>
                <a:gd name="T15" fmla="*/ 312 h 1409"/>
                <a:gd name="T16" fmla="*/ 700 w 855"/>
                <a:gd name="T17" fmla="*/ 150 h 1409"/>
                <a:gd name="T18" fmla="*/ 855 w 855"/>
                <a:gd name="T19" fmla="*/ 0 h 1409"/>
                <a:gd name="T20" fmla="*/ 837 w 855"/>
                <a:gd name="T21" fmla="*/ 0 h 1409"/>
                <a:gd name="T22" fmla="*/ 688 w 855"/>
                <a:gd name="T23" fmla="*/ 144 h 1409"/>
                <a:gd name="T24" fmla="*/ 550 w 855"/>
                <a:gd name="T25" fmla="*/ 300 h 1409"/>
                <a:gd name="T26" fmla="*/ 425 w 855"/>
                <a:gd name="T27" fmla="*/ 462 h 1409"/>
                <a:gd name="T28" fmla="*/ 311 w 855"/>
                <a:gd name="T29" fmla="*/ 629 h 1409"/>
                <a:gd name="T30" fmla="*/ 215 w 855"/>
                <a:gd name="T31" fmla="*/ 803 h 1409"/>
                <a:gd name="T32" fmla="*/ 132 w 855"/>
                <a:gd name="T33" fmla="*/ 983 h 1409"/>
                <a:gd name="T34" fmla="*/ 60 w 855"/>
                <a:gd name="T35" fmla="*/ 1169 h 1409"/>
                <a:gd name="T36" fmla="*/ 0 w 855"/>
                <a:gd name="T37" fmla="*/ 1361 h 1409"/>
                <a:gd name="T38" fmla="*/ 0 w 855"/>
                <a:gd name="T39" fmla="*/ 1361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042" name="Freeform 26"/>
            <p:cNvSpPr>
              <a:spLocks/>
            </p:cNvSpPr>
            <p:nvPr/>
          </p:nvSpPr>
          <p:spPr bwMode="hidden">
            <a:xfrm>
              <a:off x="6" y="0"/>
              <a:ext cx="588" cy="599"/>
            </a:xfrm>
            <a:custGeom>
              <a:avLst/>
              <a:gdLst>
                <a:gd name="T0" fmla="*/ 590 w 586"/>
                <a:gd name="T1" fmla="*/ 0 h 599"/>
                <a:gd name="T2" fmla="*/ 572 w 586"/>
                <a:gd name="T3" fmla="*/ 0 h 599"/>
                <a:gd name="T4" fmla="*/ 409 w 586"/>
                <a:gd name="T5" fmla="*/ 132 h 599"/>
                <a:gd name="T6" fmla="*/ 259 w 586"/>
                <a:gd name="T7" fmla="*/ 270 h 599"/>
                <a:gd name="T8" fmla="*/ 120 w 586"/>
                <a:gd name="T9" fmla="*/ 420 h 599"/>
                <a:gd name="T10" fmla="*/ 0 w 586"/>
                <a:gd name="T11" fmla="*/ 575 h 599"/>
                <a:gd name="T12" fmla="*/ 0 w 586"/>
                <a:gd name="T13" fmla="*/ 599 h 599"/>
                <a:gd name="T14" fmla="*/ 120 w 586"/>
                <a:gd name="T15" fmla="*/ 432 h 599"/>
                <a:gd name="T16" fmla="*/ 259 w 586"/>
                <a:gd name="T17" fmla="*/ 282 h 599"/>
                <a:gd name="T18" fmla="*/ 415 w 586"/>
                <a:gd name="T19" fmla="*/ 138 h 599"/>
                <a:gd name="T20" fmla="*/ 590 w 586"/>
                <a:gd name="T21" fmla="*/ 0 h 599"/>
                <a:gd name="T22" fmla="*/ 590 w 586"/>
                <a:gd name="T23" fmla="*/ 0 h 59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3" name="Freeform 27"/>
            <p:cNvSpPr>
              <a:spLocks/>
            </p:cNvSpPr>
            <p:nvPr/>
          </p:nvSpPr>
          <p:spPr bwMode="hidden">
            <a:xfrm>
              <a:off x="6" y="0"/>
              <a:ext cx="270" cy="252"/>
            </a:xfrm>
            <a:custGeom>
              <a:avLst/>
              <a:gdLst>
                <a:gd name="T0" fmla="*/ 271 w 269"/>
                <a:gd name="T1" fmla="*/ 0 h 252"/>
                <a:gd name="T2" fmla="*/ 253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71 w 269"/>
                <a:gd name="T15" fmla="*/ 0 h 252"/>
                <a:gd name="T16" fmla="*/ 271 w 269"/>
                <a:gd name="T17" fmla="*/ 0 h 2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9" h="252">
                  <a:moveTo>
                    <a:pt x="269" y="0"/>
                  </a:moveTo>
                  <a:lnTo>
                    <a:pt x="251" y="0"/>
                  </a:lnTo>
                  <a:lnTo>
                    <a:pt x="120" y="114"/>
                  </a:lnTo>
                  <a:lnTo>
                    <a:pt x="60" y="174"/>
                  </a:lnTo>
                  <a:lnTo>
                    <a:pt x="0" y="234"/>
                  </a:lnTo>
                  <a:lnTo>
                    <a:pt x="0" y="252"/>
                  </a:lnTo>
                  <a:lnTo>
                    <a:pt x="126" y="120"/>
                  </a:lnTo>
                  <a:lnTo>
                    <a:pt x="26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4" name="Line 28"/>
            <p:cNvSpPr>
              <a:spLocks noChangeShapeType="1"/>
            </p:cNvSpPr>
            <p:nvPr/>
          </p:nvSpPr>
          <p:spPr bwMode="hidden">
            <a:xfrm>
              <a:off x="1" y="2749"/>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5" name="Line 29"/>
            <p:cNvSpPr>
              <a:spLocks noChangeShapeType="1"/>
            </p:cNvSpPr>
            <p:nvPr/>
          </p:nvSpPr>
          <p:spPr bwMode="hidden">
            <a:xfrm>
              <a:off x="1" y="2356"/>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6" name="Line 30"/>
            <p:cNvSpPr>
              <a:spLocks noChangeShapeType="1"/>
            </p:cNvSpPr>
            <p:nvPr/>
          </p:nvSpPr>
          <p:spPr bwMode="hidden">
            <a:xfrm>
              <a:off x="1" y="3142"/>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047" name="Group 31"/>
            <p:cNvGrpSpPr>
              <a:grpSpLocks/>
            </p:cNvGrpSpPr>
            <p:nvPr/>
          </p:nvGrpSpPr>
          <p:grpSpPr bwMode="auto">
            <a:xfrm>
              <a:off x="1" y="392"/>
              <a:ext cx="5758" cy="1571"/>
              <a:chOff x="1" y="392"/>
              <a:chExt cx="5758" cy="1571"/>
            </a:xfrm>
          </p:grpSpPr>
          <p:sp>
            <p:nvSpPr>
              <p:cNvPr id="1050" name="Line 32"/>
              <p:cNvSpPr>
                <a:spLocks noChangeShapeType="1"/>
              </p:cNvSpPr>
              <p:nvPr userDrawn="1"/>
            </p:nvSpPr>
            <p:spPr bwMode="hidden">
              <a:xfrm>
                <a:off x="1" y="784"/>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1"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2"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3"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4" name="Line 36"/>
              <p:cNvSpPr>
                <a:spLocks noChangeShapeType="1"/>
              </p:cNvSpPr>
              <p:nvPr userDrawn="1"/>
            </p:nvSpPr>
            <p:spPr bwMode="hidden">
              <a:xfrm>
                <a:off x="1" y="392"/>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48" name="Line 37"/>
            <p:cNvSpPr>
              <a:spLocks noChangeShapeType="1"/>
            </p:cNvSpPr>
            <p:nvPr/>
          </p:nvSpPr>
          <p:spPr bwMode="hidden">
            <a:xfrm>
              <a:off x="1" y="3928"/>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9" name="Line 38"/>
            <p:cNvSpPr>
              <a:spLocks noChangeShapeType="1"/>
            </p:cNvSpPr>
            <p:nvPr/>
          </p:nvSpPr>
          <p:spPr bwMode="hidden">
            <a:xfrm>
              <a:off x="1" y="3535"/>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703527" name="Rectangle 39"/>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en-US"/>
              <a:t>Click to edit Master title style</a:t>
            </a:r>
          </a:p>
        </p:txBody>
      </p:sp>
      <p:sp>
        <p:nvSpPr>
          <p:cNvPr id="703528" name="Rectangle 40"/>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defRPr>
            </a:lvl1pPr>
          </a:lstStyle>
          <a:p>
            <a:pPr>
              <a:defRPr/>
            </a:pPr>
            <a:endParaRPr lang="en-US"/>
          </a:p>
        </p:txBody>
      </p:sp>
      <p:sp>
        <p:nvSpPr>
          <p:cNvPr id="703529" name="Rectangle 41"/>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00000"/>
                  </a:outerShdw>
                </a:effectLst>
              </a:defRPr>
            </a:lvl1pPr>
          </a:lstStyle>
          <a:p>
            <a:pPr>
              <a:defRPr/>
            </a:pPr>
            <a:endParaRPr lang="en-US"/>
          </a:p>
        </p:txBody>
      </p:sp>
      <p:sp>
        <p:nvSpPr>
          <p:cNvPr id="703530" name="Rectangle 42"/>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defRPr>
            </a:lvl1pPr>
          </a:lstStyle>
          <a:p>
            <a:pPr>
              <a:defRPr/>
            </a:pPr>
            <a:fld id="{F4A86F42-940A-4D63-908E-F73598A284AF}" type="slidenum">
              <a:rPr lang="en-US"/>
              <a:pPr>
                <a:defRPr/>
              </a:pPr>
              <a:t>‹#›</a:t>
            </a:fld>
            <a:endParaRPr lang="en-US"/>
          </a:p>
        </p:txBody>
      </p:sp>
      <p:sp>
        <p:nvSpPr>
          <p:cNvPr id="703531" name="Rectangle 4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3707"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xStyles>
    <p:titleStyle>
      <a:lvl1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1" fontAlgn="base" hangingPunct="1">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cs typeface="+mn-cs"/>
        </a:defRPr>
      </a:lvl2pPr>
      <a:lvl3pPr marL="1143000" indent="-228600" algn="l" rtl="0" eaLnBrk="1" fontAlgn="base" hangingPunct="1">
        <a:spcBef>
          <a:spcPct val="20000"/>
        </a:spcBef>
        <a:spcAft>
          <a:spcPct val="0"/>
        </a:spcAft>
        <a:buClr>
          <a:schemeClr val="accent2"/>
        </a:buClr>
        <a:buSzPct val="60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eaLnBrk="1" fontAlgn="base" hangingPunct="1">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cs typeface="+mn-cs"/>
        </a:defRPr>
      </a:lvl4pPr>
      <a:lvl5pPr marL="2057400" indent="-228600" algn="l" rtl="0" eaLnBrk="1" fontAlgn="base" hangingPunct="1">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eaLnBrk="1" fontAlgn="base" hangingPunct="1">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eaLnBrk="1" fontAlgn="base" hangingPunct="1">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eaLnBrk="1" fontAlgn="base" hangingPunct="1">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eaLnBrk="1" fontAlgn="base" hangingPunct="1">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gif"/><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gif"/><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2.emf"/><Relationship Id="rId4" Type="http://schemas.openxmlformats.org/officeDocument/2006/relationships/customXml" Target="../ink/ink1.xml"/></Relationships>
</file>

<file path=ppt/slides/_rels/slide9.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6324600"/>
          </a:xfrm>
        </p:spPr>
        <p:txBody>
          <a:bodyPr anchorCtr="0"/>
          <a:lstStyle/>
          <a:p>
            <a:pPr eaLnBrk="1" hangingPunct="1">
              <a:defRPr/>
            </a:pPr>
            <a:br>
              <a:rPr lang="en-US" altLang="zh-CN" sz="6000" dirty="0">
                <a:solidFill>
                  <a:srgbClr val="FFFF00"/>
                </a:solidFill>
                <a:latin typeface="DFKai-SB" pitchFamily="65" charset="-120"/>
                <a:ea typeface="DFKai-SB" pitchFamily="65" charset="-120"/>
              </a:rPr>
            </a:br>
            <a:r>
              <a:rPr lang="zh-CN" altLang="en-US" sz="6000" dirty="0">
                <a:solidFill>
                  <a:srgbClr val="FFFF00"/>
                </a:solidFill>
                <a:latin typeface="DFKai-SB" pitchFamily="65" charset="-120"/>
                <a:ea typeface="DFKai-SB" pitchFamily="65" charset="-120"/>
              </a:rPr>
              <a:t>神的两种恩典与启示</a:t>
            </a:r>
            <a:br>
              <a:rPr lang="en-US" altLang="zh-CN" sz="6000" dirty="0">
                <a:solidFill>
                  <a:srgbClr val="FFFF00"/>
                </a:solidFill>
                <a:latin typeface="DFKai-SB" pitchFamily="65" charset="-120"/>
                <a:ea typeface="DFKai-SB" pitchFamily="65" charset="-120"/>
              </a:rPr>
            </a:br>
            <a:r>
              <a:rPr lang="zh-CN" altLang="en-US" sz="3200" dirty="0">
                <a:solidFill>
                  <a:srgbClr val="FFFF00"/>
                </a:solidFill>
                <a:latin typeface="Times New Roman" panose="02020603050405020304" pitchFamily="18" charset="0"/>
                <a:ea typeface="DFKai-SB" pitchFamily="65" charset="-120"/>
                <a:cs typeface="Times New Roman" panose="02020603050405020304" pitchFamily="18" charset="0"/>
              </a:rPr>
              <a:t>创</a:t>
            </a:r>
            <a:r>
              <a:rPr lang="en-US" altLang="zh-CN" sz="3200" dirty="0">
                <a:solidFill>
                  <a:srgbClr val="FFFF00"/>
                </a:solidFill>
                <a:latin typeface="Times New Roman" panose="02020603050405020304" pitchFamily="18" charset="0"/>
                <a:ea typeface="DFKai-SB" pitchFamily="65" charset="-120"/>
                <a:cs typeface="Times New Roman" panose="02020603050405020304" pitchFamily="18" charset="0"/>
              </a:rPr>
              <a:t>21:8-21; 27:39-40; </a:t>
            </a:r>
            <a:r>
              <a:rPr lang="zh-CN" altLang="en-US" sz="3200" dirty="0">
                <a:solidFill>
                  <a:srgbClr val="FFFF00"/>
                </a:solidFill>
                <a:latin typeface="Times New Roman" panose="02020603050405020304" pitchFamily="18" charset="0"/>
                <a:ea typeface="DFKai-SB" pitchFamily="65" charset="-120"/>
                <a:cs typeface="Times New Roman" panose="02020603050405020304" pitchFamily="18" charset="0"/>
              </a:rPr>
              <a:t>赛</a:t>
            </a:r>
            <a:r>
              <a:rPr lang="en-US" altLang="zh-CN" sz="3200" dirty="0">
                <a:solidFill>
                  <a:srgbClr val="FFFF00"/>
                </a:solidFill>
                <a:latin typeface="Times New Roman" panose="02020603050405020304" pitchFamily="18" charset="0"/>
                <a:ea typeface="DFKai-SB" pitchFamily="65" charset="-120"/>
                <a:cs typeface="Times New Roman" panose="02020603050405020304" pitchFamily="18" charset="0"/>
              </a:rPr>
              <a:t>28:23-29</a:t>
            </a:r>
            <a:br>
              <a:rPr lang="en-US" altLang="zh-CN" sz="3200" dirty="0">
                <a:solidFill>
                  <a:srgbClr val="FFFF00"/>
                </a:solidFill>
                <a:latin typeface="Times New Roman" panose="02020603050405020304" pitchFamily="18" charset="0"/>
                <a:ea typeface="DFKai-SB" pitchFamily="65" charset="-120"/>
                <a:cs typeface="Times New Roman" panose="02020603050405020304" pitchFamily="18" charset="0"/>
              </a:rPr>
            </a:br>
            <a:br>
              <a:rPr lang="en-US" altLang="zh-CN" sz="3200" dirty="0">
                <a:solidFill>
                  <a:srgbClr val="FFFF00"/>
                </a:solidFill>
                <a:latin typeface="Times New Roman" panose="02020603050405020304" pitchFamily="18" charset="0"/>
                <a:ea typeface="DFKai-SB" pitchFamily="65" charset="-120"/>
                <a:cs typeface="Times New Roman" panose="02020603050405020304" pitchFamily="18" charset="0"/>
              </a:rPr>
            </a:br>
            <a:r>
              <a:rPr lang="zh-CN" altLang="en-US" sz="3200" dirty="0">
                <a:solidFill>
                  <a:srgbClr val="FFFF00"/>
                </a:solidFill>
                <a:latin typeface="Times New Roman" panose="02020603050405020304" pitchFamily="18" charset="0"/>
                <a:ea typeface="DFKai-SB" pitchFamily="65" charset="-120"/>
                <a:cs typeface="Times New Roman" panose="02020603050405020304" pitchFamily="18" charset="0"/>
              </a:rPr>
              <a:t>徐理强长老</a:t>
            </a:r>
            <a:br>
              <a:rPr lang="en-US" altLang="zh-CN" sz="3200" dirty="0">
                <a:solidFill>
                  <a:srgbClr val="FFFF00"/>
                </a:solidFill>
                <a:latin typeface="Times New Roman" panose="02020603050405020304" pitchFamily="18" charset="0"/>
                <a:ea typeface="DFKai-SB" pitchFamily="65" charset="-120"/>
                <a:cs typeface="Times New Roman" panose="02020603050405020304" pitchFamily="18" charset="0"/>
              </a:rPr>
            </a:br>
            <a:r>
              <a:rPr lang="en-US" altLang="zh-CN" sz="3200" dirty="0">
                <a:solidFill>
                  <a:srgbClr val="FFFF00"/>
                </a:solidFill>
                <a:latin typeface="Times New Roman" panose="02020603050405020304" pitchFamily="18" charset="0"/>
                <a:ea typeface="DFKai-SB" pitchFamily="65" charset="-120"/>
                <a:cs typeface="Times New Roman" panose="02020603050405020304" pitchFamily="18" charset="0"/>
              </a:rPr>
              <a:t>11.2021_Bos</a:t>
            </a:r>
          </a:p>
        </p:txBody>
      </p:sp>
      <p:sp>
        <p:nvSpPr>
          <p:cNvPr id="3" name="Content Placeholder 2"/>
          <p:cNvSpPr>
            <a:spLocks noGrp="1"/>
          </p:cNvSpPr>
          <p:nvPr>
            <p:ph idx="4294967295"/>
          </p:nvPr>
        </p:nvSpPr>
        <p:spPr>
          <a:xfrm>
            <a:off x="0" y="6629400"/>
            <a:ext cx="9144000" cy="228600"/>
          </a:xfrm>
        </p:spPr>
        <p:txBody>
          <a:bodyPr>
            <a:normAutofit fontScale="25000" lnSpcReduction="20000"/>
          </a:bodyPr>
          <a:lstStyle/>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 </a:t>
            </a:r>
            <a:endParaRPr lang="en-US" altLang="zh-CN" sz="4400" dirty="0">
              <a:latin typeface="Times New Roman" pitchFamily="18" charset="0"/>
              <a:ea typeface="宋体" pitchFamily="2" charset="-122"/>
              <a:cs typeface="Times New Roman" pitchFamily="18" charset="0"/>
            </a:endParaRPr>
          </a:p>
        </p:txBody>
      </p:sp>
    </p:spTree>
    <p:extLst>
      <p:ext uri="{BB962C8B-B14F-4D97-AF65-F5344CB8AC3E}">
        <p14:creationId xmlns:p14="http://schemas.microsoft.com/office/powerpoint/2010/main" val="30686047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762000"/>
          </a:xfrm>
        </p:spPr>
        <p:txBody>
          <a:bodyPr anchorCtr="0"/>
          <a:lstStyle/>
          <a:p>
            <a:pPr eaLnBrk="1" hangingPunct="1">
              <a:defRPr/>
            </a:pPr>
            <a:r>
              <a:rPr lang="zh-CN" altLang="en-US" sz="4800" dirty="0">
                <a:solidFill>
                  <a:srgbClr val="FFFF00"/>
                </a:solidFill>
                <a:latin typeface="KaiTi" panose="02010609060101010101" pitchFamily="49" charset="-122"/>
                <a:ea typeface="KaiTi" panose="02010609060101010101" pitchFamily="49" charset="-122"/>
              </a:rPr>
              <a:t>圣经与耶稣</a:t>
            </a:r>
            <a:r>
              <a:rPr lang="en-US" altLang="zh-CN" sz="4800" dirty="0">
                <a:solidFill>
                  <a:srgbClr val="FFFF00"/>
                </a:solidFill>
                <a:latin typeface="KaiTi" panose="02010609060101010101" pitchFamily="49" charset="-122"/>
                <a:ea typeface="KaiTi" panose="02010609060101010101" pitchFamily="49" charset="-122"/>
              </a:rPr>
              <a:t>:</a:t>
            </a:r>
            <a:r>
              <a:rPr lang="zh-CN" altLang="en-US" sz="4800" dirty="0">
                <a:solidFill>
                  <a:srgbClr val="FFFF00"/>
                </a:solidFill>
                <a:latin typeface="KaiTi" panose="02010609060101010101" pitchFamily="49" charset="-122"/>
                <a:ea typeface="KaiTi" panose="02010609060101010101" pitchFamily="49" charset="-122"/>
              </a:rPr>
              <a:t>神特别启示</a:t>
            </a:r>
            <a:endParaRPr lang="en-US" altLang="zh-CN" sz="4800" dirty="0">
              <a:solidFill>
                <a:srgbClr val="FFFF00"/>
              </a:solidFill>
              <a:latin typeface="KaiTi" panose="02010609060101010101" pitchFamily="49" charset="-122"/>
              <a:ea typeface="KaiTi" panose="02010609060101010101" pitchFamily="49" charset="-122"/>
            </a:endParaRPr>
          </a:p>
        </p:txBody>
      </p:sp>
      <p:sp>
        <p:nvSpPr>
          <p:cNvPr id="3" name="Content Placeholder 2"/>
          <p:cNvSpPr>
            <a:spLocks noGrp="1"/>
          </p:cNvSpPr>
          <p:nvPr>
            <p:ph idx="4294967295"/>
          </p:nvPr>
        </p:nvSpPr>
        <p:spPr>
          <a:xfrm>
            <a:off x="0" y="762000"/>
            <a:ext cx="9144000" cy="6096000"/>
          </a:xfrm>
        </p:spPr>
        <p:txBody>
          <a:bodyPr>
            <a:normAutofit/>
          </a:bodyPr>
          <a:lstStyle/>
          <a:p>
            <a:pPr>
              <a:lnSpc>
                <a:spcPct val="90000"/>
              </a:lnSpc>
              <a:buBlip>
                <a:blip r:embed="rId2"/>
              </a:buBlip>
              <a:defRPr/>
            </a:pPr>
            <a:r>
              <a:rPr lang="zh-CN" altLang="en-US" sz="3600" dirty="0">
                <a:latin typeface="Times New Roman" panose="02020603050405020304" pitchFamily="18" charset="0"/>
                <a:ea typeface="KaiTi" panose="02010609060101010101" pitchFamily="49" charset="-122"/>
                <a:cs typeface="Times New Roman" panose="02020603050405020304" pitchFamily="18" charset="0"/>
              </a:rPr>
              <a:t>提后</a:t>
            </a:r>
            <a:r>
              <a:rPr lang="en-US" altLang="zh-CN" sz="3600" dirty="0">
                <a:latin typeface="Times New Roman" panose="02020603050405020304" pitchFamily="18" charset="0"/>
                <a:ea typeface="KaiTi" panose="02010609060101010101" pitchFamily="49" charset="-122"/>
                <a:cs typeface="Times New Roman" panose="02020603050405020304" pitchFamily="18" charset="0"/>
              </a:rPr>
              <a:t>3:15-17</a:t>
            </a:r>
            <a:r>
              <a:rPr lang="zh-CN" altLang="en-US"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全部圣经都是神所默示的</a:t>
            </a:r>
            <a:r>
              <a:rPr lang="en-US" altLang="zh-CN"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a:t>
            </a:r>
            <a:r>
              <a:rPr lang="zh-CN" altLang="en-US"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在教训、责备、矫正和公义的训练各方面</a:t>
            </a:r>
            <a:r>
              <a:rPr lang="en-US" altLang="zh-CN"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a:t>
            </a:r>
            <a:r>
              <a:rPr lang="zh-CN" altLang="en-US"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都是有益的</a:t>
            </a:r>
            <a:r>
              <a:rPr lang="en-US" altLang="zh-CN"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a:t>
            </a:r>
            <a:r>
              <a:rPr lang="zh-CN" altLang="en-US"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为要使属神的人装备好</a:t>
            </a:r>
            <a:r>
              <a:rPr lang="en-US" altLang="zh-CN"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a:t>
            </a:r>
            <a:r>
              <a:rPr lang="zh-CN" altLang="en-US"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可以完成各样的善工</a:t>
            </a:r>
            <a:r>
              <a:rPr lang="en-US" altLang="zh-CN"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a:t>
            </a:r>
            <a:endParaRPr lang="zh-CN" altLang="en-US"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279684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762000"/>
          </a:xfrm>
        </p:spPr>
        <p:txBody>
          <a:bodyPr anchorCtr="0"/>
          <a:lstStyle/>
          <a:p>
            <a:pPr eaLnBrk="1" hangingPunct="1">
              <a:defRPr/>
            </a:pPr>
            <a:r>
              <a:rPr lang="zh-CN" altLang="en-US" sz="4800" dirty="0">
                <a:solidFill>
                  <a:srgbClr val="FFFF00"/>
                </a:solidFill>
                <a:latin typeface="KaiTi" panose="02010609060101010101" pitchFamily="49" charset="-122"/>
                <a:ea typeface="KaiTi" panose="02010609060101010101" pitchFamily="49" charset="-122"/>
              </a:rPr>
              <a:t>大自然</a:t>
            </a:r>
            <a:r>
              <a:rPr lang="en-US" altLang="zh-CN" sz="4800" dirty="0">
                <a:solidFill>
                  <a:srgbClr val="FFFF00"/>
                </a:solidFill>
                <a:latin typeface="KaiTi" panose="02010609060101010101" pitchFamily="49" charset="-122"/>
                <a:ea typeface="KaiTi" panose="02010609060101010101" pitchFamily="49" charset="-122"/>
              </a:rPr>
              <a:t>:</a:t>
            </a:r>
            <a:r>
              <a:rPr lang="zh-CN" altLang="en-US" sz="4800" dirty="0">
                <a:solidFill>
                  <a:srgbClr val="FFFF00"/>
                </a:solidFill>
                <a:latin typeface="KaiTi" panose="02010609060101010101" pitchFamily="49" charset="-122"/>
                <a:ea typeface="KaiTi" panose="02010609060101010101" pitchFamily="49" charset="-122"/>
              </a:rPr>
              <a:t>神一般普通的启示</a:t>
            </a:r>
            <a:endParaRPr lang="en-US" altLang="zh-CN" sz="4800" dirty="0">
              <a:solidFill>
                <a:srgbClr val="FFFF00"/>
              </a:solidFill>
              <a:latin typeface="KaiTi" panose="02010609060101010101" pitchFamily="49" charset="-122"/>
              <a:ea typeface="KaiTi" panose="02010609060101010101" pitchFamily="49" charset="-122"/>
            </a:endParaRPr>
          </a:p>
        </p:txBody>
      </p:sp>
      <p:sp>
        <p:nvSpPr>
          <p:cNvPr id="3" name="Content Placeholder 2"/>
          <p:cNvSpPr>
            <a:spLocks noGrp="1"/>
          </p:cNvSpPr>
          <p:nvPr>
            <p:ph idx="4294967295"/>
          </p:nvPr>
        </p:nvSpPr>
        <p:spPr>
          <a:xfrm>
            <a:off x="-181304" y="762000"/>
            <a:ext cx="9372600" cy="6096000"/>
          </a:xfrm>
        </p:spPr>
        <p:txBody>
          <a:bodyPr>
            <a:normAutofit/>
          </a:bodyPr>
          <a:lstStyle/>
          <a:p>
            <a:pPr>
              <a:lnSpc>
                <a:spcPct val="90000"/>
              </a:lnSpc>
              <a:buBlip>
                <a:blip r:embed="rId2"/>
              </a:buBlip>
              <a:defRPr/>
            </a:pPr>
            <a:r>
              <a:rPr lang="zh-CN" altLang="en-US" sz="2800" dirty="0">
                <a:latin typeface="Times New Roman" panose="02020603050405020304" pitchFamily="18" charset="0"/>
                <a:ea typeface="KaiTi" panose="02010609060101010101" pitchFamily="49" charset="-122"/>
                <a:cs typeface="Times New Roman" panose="02020603050405020304" pitchFamily="18" charset="0"/>
              </a:rPr>
              <a:t>罗</a:t>
            </a:r>
            <a:r>
              <a:rPr lang="en-US" altLang="zh-CN" sz="2800" dirty="0">
                <a:latin typeface="Times New Roman" panose="02020603050405020304" pitchFamily="18" charset="0"/>
                <a:ea typeface="KaiTi" panose="02010609060101010101" pitchFamily="49" charset="-122"/>
                <a:cs typeface="Times New Roman" panose="02020603050405020304" pitchFamily="18" charset="0"/>
              </a:rPr>
              <a:t>1:19,20 </a:t>
            </a:r>
            <a:r>
              <a:rPr lang="zh-CN" altLang="en-US" sz="40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神的事情人所能知道的</a:t>
            </a:r>
            <a:r>
              <a:rPr lang="en-US" altLang="zh-CN" sz="40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a:t>
            </a:r>
            <a:r>
              <a:rPr lang="zh-CN" altLang="en-US" sz="40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原显明在人心里</a:t>
            </a:r>
            <a:r>
              <a:rPr lang="en-US" altLang="zh-CN" sz="40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a:t>
            </a:r>
            <a:r>
              <a:rPr lang="zh-CN" altLang="en-US" sz="40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因为神已经给他们显明</a:t>
            </a:r>
            <a:r>
              <a:rPr lang="en-US" altLang="zh-CN" sz="40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a:t>
            </a:r>
            <a:r>
              <a:rPr lang="zh-CN" altLang="en-US" sz="40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 自从造天地以来</a:t>
            </a:r>
            <a:r>
              <a:rPr lang="en-US" altLang="zh-CN" sz="40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a:t>
            </a:r>
            <a:r>
              <a:rPr lang="zh-CN" altLang="en-US" sz="40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神的永能和神性是明明可知的</a:t>
            </a:r>
            <a:r>
              <a:rPr lang="en-US" altLang="zh-CN" sz="40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a:t>
            </a:r>
            <a:r>
              <a:rPr lang="zh-CN" altLang="en-US" sz="40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虽是眼不能见</a:t>
            </a:r>
            <a:r>
              <a:rPr lang="en-US" altLang="zh-CN" sz="40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a:t>
            </a:r>
            <a:r>
              <a:rPr lang="zh-CN" altLang="en-US" sz="40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但借着所造之物就可以晓得</a:t>
            </a:r>
            <a:r>
              <a:rPr lang="en-US" altLang="zh-CN" sz="40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a:t>
            </a:r>
            <a:r>
              <a:rPr lang="zh-CN" altLang="en-US" sz="40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叫人无可推诿</a:t>
            </a:r>
            <a:r>
              <a:rPr lang="en-US" altLang="zh-CN" sz="40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a:t>
            </a:r>
          </a:p>
          <a:p>
            <a:r>
              <a:rPr lang="zh-CN" altLang="en-US" sz="2800" dirty="0">
                <a:latin typeface="Times New Roman" panose="02020603050405020304" pitchFamily="18" charset="0"/>
                <a:ea typeface="KaiTi" panose="02010609060101010101" pitchFamily="49" charset="-122"/>
                <a:cs typeface="Times New Roman" panose="02020603050405020304" pitchFamily="18" charset="0"/>
              </a:rPr>
              <a:t>诗</a:t>
            </a:r>
            <a:r>
              <a:rPr lang="en-US" altLang="zh-CN" sz="2800" dirty="0">
                <a:latin typeface="Times New Roman" panose="02020603050405020304" pitchFamily="18" charset="0"/>
                <a:ea typeface="KaiTi" panose="02010609060101010101" pitchFamily="49" charset="-122"/>
                <a:cs typeface="Times New Roman" panose="02020603050405020304" pitchFamily="18" charset="0"/>
              </a:rPr>
              <a:t>19:1-3 </a:t>
            </a:r>
            <a:r>
              <a:rPr lang="zh-CN" altLang="en-US" sz="4000" dirty="0">
                <a:solidFill>
                  <a:srgbClr val="FFFF00"/>
                </a:solidFill>
                <a:effectLst/>
                <a:latin typeface="Times New Roman" panose="02020603050405020304" pitchFamily="18" charset="0"/>
                <a:ea typeface="KaiTi" panose="02010609060101010101" pitchFamily="49" charset="-122"/>
                <a:cs typeface="Times New Roman" panose="02020603050405020304" pitchFamily="18" charset="0"/>
              </a:rPr>
              <a:t>诸天述说神的荣耀</a:t>
            </a:r>
            <a:r>
              <a:rPr lang="en-US" altLang="zh-CN" sz="4000" dirty="0">
                <a:solidFill>
                  <a:srgbClr val="FFFF00"/>
                </a:solidFill>
                <a:effectLst/>
                <a:latin typeface="Times New Roman" panose="02020603050405020304" pitchFamily="18" charset="0"/>
                <a:ea typeface="KaiTi" panose="02010609060101010101" pitchFamily="49" charset="-122"/>
                <a:cs typeface="Times New Roman" panose="02020603050405020304" pitchFamily="18" charset="0"/>
              </a:rPr>
              <a:t>,</a:t>
            </a:r>
            <a:r>
              <a:rPr lang="zh-CN" altLang="en-US" sz="4000" dirty="0">
                <a:solidFill>
                  <a:srgbClr val="FFFF00"/>
                </a:solidFill>
                <a:effectLst/>
                <a:latin typeface="Times New Roman" panose="02020603050405020304" pitchFamily="18" charset="0"/>
                <a:ea typeface="KaiTi" panose="02010609060101010101" pitchFamily="49" charset="-122"/>
                <a:cs typeface="Times New Roman" panose="02020603050405020304" pitchFamily="18" charset="0"/>
              </a:rPr>
              <a:t>穹苍传扬他手的作为</a:t>
            </a:r>
            <a:r>
              <a:rPr lang="en-US" altLang="zh-CN" sz="4000" dirty="0">
                <a:solidFill>
                  <a:srgbClr val="FFFF00"/>
                </a:solidFill>
                <a:effectLst/>
                <a:latin typeface="Times New Roman" panose="02020603050405020304" pitchFamily="18" charset="0"/>
                <a:ea typeface="KaiTi" panose="02010609060101010101" pitchFamily="49" charset="-122"/>
                <a:cs typeface="Times New Roman" panose="02020603050405020304" pitchFamily="18" charset="0"/>
              </a:rPr>
              <a:t>.</a:t>
            </a:r>
            <a:r>
              <a:rPr lang="zh-CN" altLang="en-US" sz="4000" dirty="0">
                <a:solidFill>
                  <a:srgbClr val="FFFF00"/>
                </a:solidFill>
                <a:effectLst/>
                <a:latin typeface="Times New Roman" panose="02020603050405020304" pitchFamily="18" charset="0"/>
                <a:ea typeface="KaiTi" panose="02010609060101010101" pitchFamily="49" charset="-122"/>
                <a:cs typeface="Times New Roman" panose="02020603050405020304" pitchFamily="18" charset="0"/>
              </a:rPr>
              <a:t>这日到那日发出言语</a:t>
            </a:r>
            <a:r>
              <a:rPr lang="en-US" altLang="zh-CN" sz="4000" dirty="0">
                <a:solidFill>
                  <a:srgbClr val="FFFF00"/>
                </a:solidFill>
                <a:effectLst/>
                <a:latin typeface="Times New Roman" panose="02020603050405020304" pitchFamily="18" charset="0"/>
                <a:ea typeface="KaiTi" panose="02010609060101010101" pitchFamily="49" charset="-122"/>
                <a:cs typeface="Times New Roman" panose="02020603050405020304" pitchFamily="18" charset="0"/>
              </a:rPr>
              <a:t>,</a:t>
            </a:r>
            <a:r>
              <a:rPr lang="zh-CN" altLang="en-US" sz="4000" dirty="0">
                <a:solidFill>
                  <a:srgbClr val="FFFF00"/>
                </a:solidFill>
                <a:effectLst/>
                <a:latin typeface="Times New Roman" panose="02020603050405020304" pitchFamily="18" charset="0"/>
                <a:ea typeface="KaiTi" panose="02010609060101010101" pitchFamily="49" charset="-122"/>
                <a:cs typeface="Times New Roman" panose="02020603050405020304" pitchFamily="18" charset="0"/>
              </a:rPr>
              <a:t>这夜到那夜传出知识</a:t>
            </a:r>
            <a:r>
              <a:rPr lang="en-US" altLang="zh-CN" sz="4000" dirty="0">
                <a:solidFill>
                  <a:srgbClr val="FFFF00"/>
                </a:solidFill>
                <a:effectLst/>
                <a:latin typeface="Times New Roman" panose="02020603050405020304" pitchFamily="18" charset="0"/>
                <a:ea typeface="KaiTi" panose="02010609060101010101" pitchFamily="49" charset="-122"/>
                <a:cs typeface="Times New Roman" panose="02020603050405020304" pitchFamily="18" charset="0"/>
              </a:rPr>
              <a:t>.</a:t>
            </a:r>
            <a:r>
              <a:rPr lang="zh-CN" altLang="en-US" sz="4000" dirty="0">
                <a:solidFill>
                  <a:srgbClr val="FFFF00"/>
                </a:solidFill>
                <a:effectLst/>
                <a:latin typeface="Times New Roman" panose="02020603050405020304" pitchFamily="18" charset="0"/>
                <a:ea typeface="KaiTi" panose="02010609060101010101" pitchFamily="49" charset="-122"/>
                <a:cs typeface="Times New Roman" panose="02020603050405020304" pitchFamily="18" charset="0"/>
              </a:rPr>
              <a:t>无言无语</a:t>
            </a:r>
            <a:r>
              <a:rPr lang="en-US" altLang="zh-CN" sz="4000" dirty="0">
                <a:solidFill>
                  <a:srgbClr val="FFFF00"/>
                </a:solidFill>
                <a:effectLst/>
                <a:latin typeface="Times New Roman" panose="02020603050405020304" pitchFamily="18" charset="0"/>
                <a:ea typeface="KaiTi" panose="02010609060101010101" pitchFamily="49" charset="-122"/>
                <a:cs typeface="Times New Roman" panose="02020603050405020304" pitchFamily="18" charset="0"/>
              </a:rPr>
              <a:t>,</a:t>
            </a:r>
            <a:r>
              <a:rPr lang="zh-CN" altLang="en-US" sz="4000" dirty="0">
                <a:solidFill>
                  <a:srgbClr val="FFFF00"/>
                </a:solidFill>
                <a:effectLst/>
                <a:latin typeface="Times New Roman" panose="02020603050405020304" pitchFamily="18" charset="0"/>
                <a:ea typeface="KaiTi" panose="02010609060101010101" pitchFamily="49" charset="-122"/>
                <a:cs typeface="Times New Roman" panose="02020603050405020304" pitchFamily="18" charset="0"/>
              </a:rPr>
              <a:t>也无声音可听。</a:t>
            </a:r>
            <a:endParaRPr lang="en-US" altLang="zh-CN" sz="40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670551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762000"/>
          </a:xfrm>
        </p:spPr>
        <p:txBody>
          <a:bodyPr anchorCtr="0"/>
          <a:lstStyle/>
          <a:p>
            <a:pPr eaLnBrk="1" hangingPunct="1">
              <a:defRPr/>
            </a:pPr>
            <a:r>
              <a:rPr lang="zh-CN" altLang="en-US" sz="4800" dirty="0">
                <a:solidFill>
                  <a:srgbClr val="FFFF00"/>
                </a:solidFill>
                <a:latin typeface="KaiTi" panose="02010609060101010101" pitchFamily="49" charset="-122"/>
                <a:ea typeface="KaiTi" panose="02010609060101010101" pitchFamily="49" charset="-122"/>
              </a:rPr>
              <a:t>不同角度看一件事情</a:t>
            </a:r>
            <a:r>
              <a:rPr lang="en-US" altLang="zh-CN" sz="4800" dirty="0">
                <a:solidFill>
                  <a:srgbClr val="FFFF00"/>
                </a:solidFill>
                <a:latin typeface="KaiTi" panose="02010609060101010101" pitchFamily="49" charset="-122"/>
                <a:ea typeface="KaiTi" panose="02010609060101010101" pitchFamily="49" charset="-122"/>
              </a:rPr>
              <a:t>:</a:t>
            </a:r>
            <a:r>
              <a:rPr lang="zh-CN" altLang="en-US" sz="4800" dirty="0">
                <a:solidFill>
                  <a:srgbClr val="FFFF00"/>
                </a:solidFill>
                <a:latin typeface="KaiTi" panose="02010609060101010101" pitchFamily="49" charset="-122"/>
                <a:ea typeface="KaiTi" panose="02010609060101010101" pitchFamily="49" charset="-122"/>
              </a:rPr>
              <a:t>并不矛盾</a:t>
            </a:r>
            <a:endParaRPr lang="en-US" altLang="zh-CN" sz="4800" dirty="0">
              <a:solidFill>
                <a:srgbClr val="FFFF00"/>
              </a:solidFill>
              <a:latin typeface="KaiTi" panose="02010609060101010101" pitchFamily="49" charset="-122"/>
              <a:ea typeface="KaiTi" panose="02010609060101010101" pitchFamily="49" charset="-122"/>
            </a:endParaRPr>
          </a:p>
        </p:txBody>
      </p:sp>
      <p:sp>
        <p:nvSpPr>
          <p:cNvPr id="3" name="Content Placeholder 2"/>
          <p:cNvSpPr>
            <a:spLocks noGrp="1"/>
          </p:cNvSpPr>
          <p:nvPr>
            <p:ph idx="4294967295"/>
          </p:nvPr>
        </p:nvSpPr>
        <p:spPr>
          <a:xfrm>
            <a:off x="-76200" y="762000"/>
            <a:ext cx="9372600" cy="6096000"/>
          </a:xfrm>
        </p:spPr>
        <p:txBody>
          <a:bodyPr>
            <a:normAutofit fontScale="92500"/>
          </a:bodyPr>
          <a:lstStyle/>
          <a:p>
            <a:pPr>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itchFamily="18" charset="0"/>
              </a:rPr>
              <a:t>圣经与科学对同一件事情</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提出不同答案</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可是答案并不矛盾</a:t>
            </a:r>
            <a:endParaRPr lang="en-US" altLang="zh-CN" sz="4400" dirty="0">
              <a:latin typeface="KaiTi" panose="02010609060101010101" pitchFamily="49" charset="-122"/>
              <a:ea typeface="KaiTi" panose="02010609060101010101" pitchFamily="49" charset="-122"/>
              <a:cs typeface="Times New Roman" pitchFamily="18" charset="0"/>
            </a:endParaRPr>
          </a:p>
          <a:p>
            <a:pPr eaLnBrk="1" hangingPunct="1">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itchFamily="18" charset="0"/>
              </a:rPr>
              <a:t>为什么人会死</a:t>
            </a:r>
            <a:r>
              <a:rPr lang="en-US" altLang="zh-CN" sz="4400" dirty="0">
                <a:latin typeface="KaiTi" panose="02010609060101010101" pitchFamily="49" charset="-122"/>
                <a:ea typeface="KaiTi" panose="02010609060101010101" pitchFamily="49" charset="-122"/>
                <a:cs typeface="Times New Roman" pitchFamily="18" charset="0"/>
              </a:rPr>
              <a:t>?</a:t>
            </a:r>
          </a:p>
          <a:p>
            <a:pPr eaLnBrk="1" hangingPunct="1">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itchFamily="18" charset="0"/>
              </a:rPr>
              <a:t>圣经答案</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人离开神</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与神的生命隔离</a:t>
            </a:r>
            <a:endParaRPr lang="en-US" altLang="zh-CN" sz="4400" dirty="0">
              <a:latin typeface="KaiTi" panose="02010609060101010101" pitchFamily="49" charset="-122"/>
              <a:ea typeface="KaiTi" panose="02010609060101010101" pitchFamily="49" charset="-122"/>
              <a:cs typeface="Times New Roman" pitchFamily="18" charset="0"/>
            </a:endParaRPr>
          </a:p>
          <a:p>
            <a:pPr eaLnBrk="1" hangingPunct="1">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itchFamily="18" charset="0"/>
              </a:rPr>
              <a:t>科学答案</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末端体磨损消失</a:t>
            </a:r>
            <a:r>
              <a:rPr lang="zh-CN" altLang="en-US" sz="4400" dirty="0">
                <a:latin typeface="KaiTi" panose="02010609060101010101" pitchFamily="49" charset="-122"/>
                <a:ea typeface="KaiTi" panose="02010609060101010101" pitchFamily="49" charset="-122"/>
                <a:cs typeface="Times New Roman" pitchFamily="18" charset="0"/>
                <a:sym typeface="Wingdings 3"/>
              </a:rPr>
              <a:t></a:t>
            </a:r>
            <a:r>
              <a:rPr lang="zh-CN" altLang="en-US" sz="4400" dirty="0">
                <a:latin typeface="KaiTi" panose="02010609060101010101" pitchFamily="49" charset="-122"/>
                <a:ea typeface="KaiTi" panose="02010609060101010101" pitchFamily="49" charset="-122"/>
                <a:cs typeface="Times New Roman" pitchFamily="18" charset="0"/>
              </a:rPr>
              <a:t>细胞死亡</a:t>
            </a:r>
            <a:endParaRPr lang="en-US" altLang="zh-CN" sz="4400" dirty="0">
              <a:latin typeface="KaiTi" panose="02010609060101010101" pitchFamily="49" charset="-122"/>
              <a:ea typeface="KaiTi" panose="02010609060101010101" pitchFamily="49" charset="-122"/>
              <a:cs typeface="Times New Roman" pitchFamily="18" charset="0"/>
            </a:endParaRPr>
          </a:p>
          <a:p>
            <a:pPr eaLnBrk="1" hangingPunct="1">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itchFamily="18" charset="0"/>
              </a:rPr>
              <a:t>圣经答案</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从人与神的关系破裂</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解答人为何死亡</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为何需要救恩</a:t>
            </a:r>
            <a:endParaRPr lang="en-US" altLang="zh-CN" sz="4400" dirty="0">
              <a:latin typeface="KaiTi" panose="02010609060101010101" pitchFamily="49" charset="-122"/>
              <a:ea typeface="KaiTi" panose="02010609060101010101" pitchFamily="49" charset="-122"/>
              <a:cs typeface="Times New Roman" pitchFamily="18" charset="0"/>
            </a:endParaRPr>
          </a:p>
          <a:p>
            <a:pPr>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anose="02020603050405020304" pitchFamily="18" charset="0"/>
              </a:rPr>
              <a:t>科学答案</a:t>
            </a:r>
            <a:r>
              <a:rPr lang="en-US" altLang="zh-CN" sz="4400" dirty="0">
                <a:latin typeface="KaiTi" panose="02010609060101010101" pitchFamily="49" charset="-122"/>
                <a:ea typeface="KaiTi" panose="02010609060101010101" pitchFamily="49" charset="-122"/>
                <a:cs typeface="Times New Roman" panose="02020603050405020304" pitchFamily="18" charset="0"/>
              </a:rPr>
              <a:t>:</a:t>
            </a:r>
            <a:r>
              <a:rPr lang="zh-CN" altLang="en-US" sz="4400" dirty="0">
                <a:latin typeface="KaiTi" panose="02010609060101010101" pitchFamily="49" charset="-122"/>
                <a:ea typeface="KaiTi" panose="02010609060101010101" pitchFamily="49" charset="-122"/>
                <a:cs typeface="Times New Roman" panose="02020603050405020304" pitchFamily="18" charset="0"/>
              </a:rPr>
              <a:t>从可见的现象与过程</a:t>
            </a:r>
            <a:r>
              <a:rPr lang="en-US" altLang="zh-CN" sz="4400" dirty="0">
                <a:latin typeface="KaiTi" panose="02010609060101010101" pitchFamily="49" charset="-122"/>
                <a:ea typeface="KaiTi" panose="02010609060101010101" pitchFamily="49" charset="-122"/>
                <a:cs typeface="Times New Roman" panose="02020603050405020304" pitchFamily="18" charset="0"/>
              </a:rPr>
              <a:t>(</a:t>
            </a:r>
            <a:r>
              <a:rPr lang="zh-CN" altLang="en-US" sz="4400" dirty="0">
                <a:latin typeface="KaiTi" panose="02010609060101010101" pitchFamily="49" charset="-122"/>
                <a:ea typeface="KaiTi" panose="02010609060101010101" pitchFamily="49" charset="-122"/>
                <a:cs typeface="Times New Roman" panose="02020603050405020304" pitchFamily="18" charset="0"/>
              </a:rPr>
              <a:t>机制</a:t>
            </a:r>
            <a:r>
              <a:rPr lang="en-US" altLang="zh-CN" sz="4400" dirty="0">
                <a:latin typeface="KaiTi" panose="02010609060101010101" pitchFamily="49" charset="-122"/>
                <a:ea typeface="KaiTi" panose="02010609060101010101" pitchFamily="49" charset="-122"/>
                <a:cs typeface="Times New Roman" panose="02020603050405020304" pitchFamily="18" charset="0"/>
              </a:rPr>
              <a:t>);</a:t>
            </a:r>
            <a:r>
              <a:rPr lang="zh-CN" altLang="en-US" sz="4400" dirty="0">
                <a:latin typeface="KaiTi" panose="02010609060101010101" pitchFamily="49" charset="-122"/>
                <a:ea typeface="KaiTi" panose="02010609060101010101" pitchFamily="49" charset="-122"/>
                <a:cs typeface="Times New Roman" panose="02020603050405020304" pitchFamily="18" charset="0"/>
              </a:rPr>
              <a:t>解答生命活动如何停止</a:t>
            </a:r>
            <a:endParaRPr lang="en-US" altLang="zh-CN" sz="4400" dirty="0">
              <a:latin typeface="KaiTi" panose="02010609060101010101" pitchFamily="49" charset="-122"/>
              <a:ea typeface="KaiTi"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430407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p:nvPr>
        </p:nvSpPr>
        <p:spPr>
          <a:xfrm>
            <a:off x="-1" y="1"/>
            <a:ext cx="9114971" cy="758370"/>
          </a:xfrm>
        </p:spPr>
        <p:txBody>
          <a:bodyPr anchorCtr="0"/>
          <a:lstStyle/>
          <a:p>
            <a:pPr eaLnBrk="1" hangingPunct="1">
              <a:defRPr/>
            </a:pPr>
            <a:r>
              <a:rPr lang="zh-CN" altLang="en-US" sz="4800" dirty="0">
                <a:solidFill>
                  <a:srgbClr val="FFFF00"/>
                </a:solidFill>
                <a:latin typeface="KaiTi" panose="02010609060101010101" pitchFamily="49" charset="-122"/>
                <a:ea typeface="KaiTi" panose="02010609060101010101" pitchFamily="49" charset="-122"/>
              </a:rPr>
              <a:t>细胞</a:t>
            </a:r>
            <a:endParaRPr lang="en-US" altLang="zh-CN" sz="4800" dirty="0">
              <a:solidFill>
                <a:srgbClr val="FFFF00"/>
              </a:solidFill>
              <a:latin typeface="KaiTi" panose="02010609060101010101" pitchFamily="49" charset="-122"/>
              <a:ea typeface="KaiTi" panose="02010609060101010101" pitchFamily="49" charset="-122"/>
            </a:endParaRPr>
          </a:p>
        </p:txBody>
      </p:sp>
      <p:sp>
        <p:nvSpPr>
          <p:cNvPr id="3" name="Content Placeholder 2"/>
          <p:cNvSpPr>
            <a:spLocks noGrp="1"/>
          </p:cNvSpPr>
          <p:nvPr>
            <p:ph sz="half" idx="1"/>
          </p:nvPr>
        </p:nvSpPr>
        <p:spPr>
          <a:xfrm>
            <a:off x="0" y="758371"/>
            <a:ext cx="4495800" cy="6095999"/>
          </a:xfrm>
        </p:spPr>
        <p:txBody>
          <a:bodyPr>
            <a:normAutofit/>
          </a:bodyPr>
          <a:lstStyle/>
          <a:p>
            <a:pPr eaLnBrk="1" hangingPunct="1">
              <a:lnSpc>
                <a:spcPct val="90000"/>
              </a:lnSpc>
              <a:buBlip>
                <a:blip r:embed="rId2"/>
              </a:buBlip>
              <a:defRPr/>
            </a:pPr>
            <a:r>
              <a:rPr lang="zh-CN" altLang="en-US" sz="4000" dirty="0">
                <a:latin typeface="KaiTi" panose="02010609060101010101" pitchFamily="49" charset="-122"/>
                <a:ea typeface="KaiTi" panose="02010609060101010101" pitchFamily="49" charset="-122"/>
                <a:cs typeface="Times New Roman" pitchFamily="18" charset="0"/>
              </a:rPr>
              <a:t>细胞核</a:t>
            </a:r>
            <a:r>
              <a:rPr lang="en-US" altLang="zh-CN" sz="4000" dirty="0">
                <a:latin typeface="KaiTi" panose="02010609060101010101" pitchFamily="49" charset="-122"/>
                <a:ea typeface="KaiTi" panose="02010609060101010101" pitchFamily="49" charset="-122"/>
                <a:cs typeface="Times New Roman" pitchFamily="18" charset="0"/>
              </a:rPr>
              <a:t>:</a:t>
            </a:r>
            <a:r>
              <a:rPr lang="zh-CN" altLang="en-US" sz="4000" dirty="0">
                <a:latin typeface="KaiTi" panose="02010609060101010101" pitchFamily="49" charset="-122"/>
                <a:ea typeface="KaiTi" panose="02010609060101010101" pitchFamily="49" charset="-122"/>
                <a:cs typeface="Times New Roman" pitchFamily="18" charset="0"/>
              </a:rPr>
              <a:t>里面是染色体</a:t>
            </a:r>
            <a:endParaRPr lang="en-US" altLang="zh-CN" sz="4000" dirty="0">
              <a:latin typeface="KaiTi" panose="02010609060101010101" pitchFamily="49" charset="-122"/>
              <a:ea typeface="KaiTi" panose="02010609060101010101" pitchFamily="49" charset="-122"/>
              <a:cs typeface="Times New Roman" pitchFamily="18" charset="0"/>
            </a:endParaRPr>
          </a:p>
          <a:p>
            <a:pPr eaLnBrk="1" hangingPunct="1">
              <a:lnSpc>
                <a:spcPct val="90000"/>
              </a:lnSpc>
              <a:buBlip>
                <a:blip r:embed="rId2"/>
              </a:buBlip>
              <a:defRPr/>
            </a:pPr>
            <a:r>
              <a:rPr lang="zh-CN" altLang="en-US" sz="4000" dirty="0">
                <a:latin typeface="KaiTi" panose="02010609060101010101" pitchFamily="49" charset="-122"/>
                <a:ea typeface="KaiTi" panose="02010609060101010101" pitchFamily="49" charset="-122"/>
                <a:cs typeface="Times New Roman" pitchFamily="18" charset="0"/>
              </a:rPr>
              <a:t>细胞质</a:t>
            </a:r>
            <a:r>
              <a:rPr lang="en-US" altLang="zh-CN" sz="4000" dirty="0">
                <a:latin typeface="KaiTi" panose="02010609060101010101" pitchFamily="49" charset="-122"/>
                <a:ea typeface="KaiTi" panose="02010609060101010101" pitchFamily="49" charset="-122"/>
                <a:cs typeface="Times New Roman" pitchFamily="18" charset="0"/>
              </a:rPr>
              <a:t>:</a:t>
            </a:r>
            <a:r>
              <a:rPr lang="zh-CN" altLang="en-US" sz="4000" dirty="0">
                <a:latin typeface="KaiTi" panose="02010609060101010101" pitchFamily="49" charset="-122"/>
                <a:ea typeface="KaiTi" panose="02010609060101010101" pitchFamily="49" charset="-122"/>
                <a:cs typeface="Times New Roman" pitchFamily="18" charset="0"/>
              </a:rPr>
              <a:t>有线粒体 </a:t>
            </a:r>
            <a:endParaRPr lang="en-US" altLang="zh-CN" sz="4000" dirty="0">
              <a:latin typeface="KaiTi" panose="02010609060101010101" pitchFamily="49" charset="-122"/>
              <a:ea typeface="KaiTi" panose="02010609060101010101" pitchFamily="49" charset="-122"/>
              <a:cs typeface="Times New Roman" pitchFamily="18" charset="0"/>
            </a:endParaRPr>
          </a:p>
        </p:txBody>
      </p:sp>
      <p:sp>
        <p:nvSpPr>
          <p:cNvPr id="2" name="Content Placeholder 1"/>
          <p:cNvSpPr>
            <a:spLocks noGrp="1"/>
          </p:cNvSpPr>
          <p:nvPr>
            <p:ph sz="half" idx="2"/>
          </p:nvPr>
        </p:nvSpPr>
        <p:spPr/>
        <p:txBody>
          <a:bodyPr/>
          <a:lstStyle/>
          <a:p>
            <a:endParaRPr lang="en-US"/>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9601" y="758371"/>
            <a:ext cx="4695370" cy="609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819400"/>
            <a:ext cx="5105399" cy="4038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382516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762000"/>
          </a:xfrm>
        </p:spPr>
        <p:txBody>
          <a:bodyPr anchorCtr="0"/>
          <a:lstStyle/>
          <a:p>
            <a:pPr eaLnBrk="1" hangingPunct="1">
              <a:defRPr/>
            </a:pPr>
            <a:r>
              <a:rPr lang="en-US" altLang="zh-CN" sz="4800" dirty="0">
                <a:solidFill>
                  <a:srgbClr val="FFFF00"/>
                </a:solidFill>
                <a:latin typeface="Times New Roman" panose="02020603050405020304" pitchFamily="18" charset="0"/>
                <a:ea typeface="DFKai-SB" pitchFamily="65" charset="-120"/>
                <a:cs typeface="Times New Roman" panose="02020603050405020304" pitchFamily="18" charset="0"/>
              </a:rPr>
              <a:t>23</a:t>
            </a:r>
            <a:r>
              <a:rPr lang="zh-CN" altLang="en-US" sz="4800" dirty="0">
                <a:solidFill>
                  <a:srgbClr val="FFFF00"/>
                </a:solidFill>
                <a:latin typeface="KaiTi" panose="02010609060101010101" pitchFamily="49" charset="-122"/>
                <a:ea typeface="KaiTi" panose="02010609060101010101" pitchFamily="49" charset="-122"/>
              </a:rPr>
              <a:t>对染色体；染色体上的基因</a:t>
            </a:r>
            <a:endParaRPr lang="en-US" altLang="zh-CN" sz="4800" dirty="0">
              <a:solidFill>
                <a:srgbClr val="FFFF00"/>
              </a:solidFill>
              <a:latin typeface="KaiTi" panose="02010609060101010101" pitchFamily="49" charset="-122"/>
              <a:ea typeface="KaiTi" panose="02010609060101010101" pitchFamily="49" charset="-122"/>
            </a:endParaRPr>
          </a:p>
        </p:txBody>
      </p:sp>
      <p:sp>
        <p:nvSpPr>
          <p:cNvPr id="3" name="Content Placeholder 2"/>
          <p:cNvSpPr>
            <a:spLocks noGrp="1"/>
          </p:cNvSpPr>
          <p:nvPr>
            <p:ph idx="4294967295"/>
          </p:nvPr>
        </p:nvSpPr>
        <p:spPr>
          <a:xfrm>
            <a:off x="0" y="762000"/>
            <a:ext cx="9144000" cy="6096000"/>
          </a:xfrm>
        </p:spPr>
        <p:txBody>
          <a:bodyPr>
            <a:normAutofit/>
          </a:bodyPr>
          <a:lstStyle/>
          <a:p>
            <a:pPr marL="577850" indent="-577850" eaLnBrk="1" hangingPunct="1">
              <a:lnSpc>
                <a:spcPct val="90000"/>
              </a:lnSpc>
              <a:buNone/>
              <a:defRPr/>
            </a:pPr>
            <a:r>
              <a:rPr lang="en-US" altLang="zh-CN" sz="4400" dirty="0">
                <a:latin typeface="Times New Roman" pitchFamily="18" charset="0"/>
                <a:ea typeface="DFKai-SB" pitchFamily="65" charset="-120"/>
                <a:cs typeface="Times New Roman" pitchFamily="18" charset="0"/>
              </a:rPr>
              <a:t>1.</a:t>
            </a:r>
            <a:r>
              <a:rPr lang="zh-CN" altLang="en-US" sz="4400" dirty="0">
                <a:latin typeface="Times New Roman" pitchFamily="18" charset="0"/>
                <a:ea typeface="DFKai-SB" pitchFamily="65" charset="-120"/>
                <a:cs typeface="Times New Roman" pitchFamily="18" charset="0"/>
              </a:rPr>
              <a:t> </a:t>
            </a:r>
            <a:endParaRPr lang="en-US" altLang="zh-CN" sz="4400" dirty="0">
              <a:latin typeface="Times New Roman" pitchFamily="18" charset="0"/>
              <a:ea typeface="宋体" pitchFamily="2" charset="-122"/>
              <a:cs typeface="Times New Roman" pitchFamily="18" charset="0"/>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199" y="762000"/>
            <a:ext cx="5714999" cy="6095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38800" y="761999"/>
            <a:ext cx="5257799" cy="6095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322153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8370" name="Rectangle 2"/>
          <p:cNvSpPr>
            <a:spLocks noGrp="1" noChangeArrowheads="1"/>
          </p:cNvSpPr>
          <p:nvPr>
            <p:ph type="title"/>
          </p:nvPr>
        </p:nvSpPr>
        <p:spPr>
          <a:xfrm>
            <a:off x="0" y="0"/>
            <a:ext cx="9144000" cy="762000"/>
          </a:xfrm>
        </p:spPr>
        <p:txBody>
          <a:bodyPr/>
          <a:lstStyle/>
          <a:p>
            <a:r>
              <a:rPr lang="en-US" sz="4800" dirty="0">
                <a:solidFill>
                  <a:srgbClr val="FFFF00"/>
                </a:solidFill>
                <a:latin typeface="Times New Roman" pitchFamily="18" charset="0"/>
                <a:ea typeface="DFKai-SB" pitchFamily="65" charset="-120"/>
                <a:cs typeface="Times New Roman" pitchFamily="18" charset="0"/>
              </a:rPr>
              <a:t>Telomeres: </a:t>
            </a:r>
            <a:r>
              <a:rPr lang="zh-CN" altLang="en-US" sz="4800" dirty="0">
                <a:solidFill>
                  <a:srgbClr val="FFFF00"/>
                </a:solidFill>
                <a:latin typeface="KaiTi" panose="02010609060101010101" pitchFamily="49" charset="-122"/>
                <a:ea typeface="KaiTi" panose="02010609060101010101" pitchFamily="49" charset="-122"/>
                <a:cs typeface="Times New Roman" pitchFamily="18" charset="0"/>
              </a:rPr>
              <a:t>端粒</a:t>
            </a:r>
            <a:r>
              <a:rPr lang="en-US" altLang="zh-CN" sz="4800" dirty="0">
                <a:solidFill>
                  <a:srgbClr val="FFFF00"/>
                </a:solidFill>
                <a:latin typeface="KaiTi" panose="02010609060101010101" pitchFamily="49" charset="-122"/>
                <a:ea typeface="KaiTi" panose="02010609060101010101" pitchFamily="49" charset="-122"/>
                <a:cs typeface="Times New Roman" pitchFamily="18" charset="0"/>
              </a:rPr>
              <a:t>:</a:t>
            </a:r>
            <a:r>
              <a:rPr lang="zh-CN" altLang="en-US" sz="4800" dirty="0">
                <a:solidFill>
                  <a:srgbClr val="FFFF00"/>
                </a:solidFill>
                <a:latin typeface="KaiTi" panose="02010609060101010101" pitchFamily="49" charset="-122"/>
                <a:ea typeface="KaiTi" panose="02010609060101010101" pitchFamily="49" charset="-122"/>
                <a:cs typeface="Times New Roman" pitchFamily="18" charset="0"/>
              </a:rPr>
              <a:t>控制生命长短</a:t>
            </a:r>
          </a:p>
        </p:txBody>
      </p:sp>
      <p:pic>
        <p:nvPicPr>
          <p:cNvPr id="698371" name="Picture 3" descr="Telomeres[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0" y="762000"/>
            <a:ext cx="9144000" cy="6096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0418194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762000"/>
          </a:xfrm>
        </p:spPr>
        <p:txBody>
          <a:bodyPr anchorCtr="0"/>
          <a:lstStyle/>
          <a:p>
            <a:pPr>
              <a:defRPr/>
            </a:pPr>
            <a:r>
              <a:rPr lang="zh-CN" altLang="en-US" sz="4800" dirty="0">
                <a:solidFill>
                  <a:srgbClr val="FFFF00"/>
                </a:solidFill>
                <a:latin typeface="KaiTi" panose="02010609060101010101" pitchFamily="49" charset="-122"/>
                <a:ea typeface="KaiTi" panose="02010609060101010101" pitchFamily="49" charset="-122"/>
              </a:rPr>
              <a:t>端粒体随年龄缩短</a:t>
            </a:r>
            <a:endParaRPr lang="en-US" altLang="zh-CN" sz="4800" dirty="0">
              <a:solidFill>
                <a:srgbClr val="FFFF00"/>
              </a:solidFill>
              <a:latin typeface="KaiTi" panose="02010609060101010101" pitchFamily="49" charset="-122"/>
              <a:ea typeface="KaiTi" panose="02010609060101010101" pitchFamily="49" charset="-122"/>
            </a:endParaRPr>
          </a:p>
        </p:txBody>
      </p:sp>
      <p:graphicFrame>
        <p:nvGraphicFramePr>
          <p:cNvPr id="2" name="Content Placeholder 1"/>
          <p:cNvGraphicFramePr>
            <a:graphicFrameLocks noGrp="1"/>
          </p:cNvGraphicFramePr>
          <p:nvPr>
            <p:ph idx="4294967295"/>
          </p:nvPr>
        </p:nvGraphicFramePr>
        <p:xfrm>
          <a:off x="-152400" y="762000"/>
          <a:ext cx="9296400" cy="6096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437442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883"/>
            <a:ext cx="9144000" cy="982717"/>
          </a:xfrm>
        </p:spPr>
        <p:txBody>
          <a:bodyPr>
            <a:normAutofit fontScale="90000"/>
          </a:bodyPr>
          <a:lstStyle/>
          <a:p>
            <a:r>
              <a:rPr lang="zh-CN" altLang="en-US" sz="48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克隆羊</a:t>
            </a:r>
            <a:r>
              <a:rPr lang="en-US" altLang="zh-CN" sz="48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Dolly:</a:t>
            </a:r>
            <a:r>
              <a:rPr lang="zh-CN" altLang="en-US" sz="48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六嵗的壽命</a:t>
            </a:r>
            <a:r>
              <a:rPr lang="en-US" altLang="zh-CN" sz="48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a:t>
            </a:r>
            <a:r>
              <a:rPr lang="zh-CN" altLang="en-US" sz="48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端粒体问题</a:t>
            </a:r>
            <a:endParaRPr lang="en-US" sz="4800" dirty="0">
              <a:latin typeface="Times New Roman" panose="02020603050405020304" pitchFamily="18" charset="0"/>
              <a:ea typeface="KaiTi" panose="02010609060101010101" pitchFamily="49" charset="-122"/>
              <a:cs typeface="Times New Roman" panose="02020603050405020304" pitchFamily="18" charset="0"/>
            </a:endParaRP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28800" y="914400"/>
            <a:ext cx="5486399" cy="624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57662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91600" cy="838200"/>
          </a:xfrm>
        </p:spPr>
        <p:txBody>
          <a:bodyPr>
            <a:normAutofit/>
          </a:bodyPr>
          <a:lstStyle/>
          <a:p>
            <a:pPr>
              <a:defRPr/>
            </a:pPr>
            <a:r>
              <a:rPr lang="zh-CN" altLang="en-US" sz="4800" dirty="0">
                <a:solidFill>
                  <a:srgbClr val="FFFF00"/>
                </a:solidFill>
                <a:latin typeface="KaiTi" panose="02010609060101010101" pitchFamily="49" charset="-122"/>
                <a:ea typeface="KaiTi" panose="02010609060101010101" pitchFamily="49" charset="-122"/>
                <a:cs typeface="Times New Roman" pitchFamily="18" charset="0"/>
              </a:rPr>
              <a:t>克隆羊</a:t>
            </a:r>
            <a:r>
              <a:rPr lang="zh-CN" altLang="en-US" sz="4800" dirty="0">
                <a:solidFill>
                  <a:srgbClr val="FFFF00"/>
                </a:solidFill>
                <a:latin typeface="Times New Roman" pitchFamily="18" charset="0"/>
                <a:ea typeface="DFKai-SB" pitchFamily="65" charset="-120"/>
                <a:cs typeface="Times New Roman" pitchFamily="18" charset="0"/>
              </a:rPr>
              <a:t> </a:t>
            </a:r>
            <a:r>
              <a:rPr lang="en-US" altLang="zh-CN" sz="4800" dirty="0">
                <a:solidFill>
                  <a:srgbClr val="FFFF00"/>
                </a:solidFill>
                <a:latin typeface="Times New Roman" pitchFamily="18" charset="0"/>
                <a:ea typeface="DFKai-SB" pitchFamily="65" charset="-120"/>
                <a:cs typeface="Times New Roman" pitchFamily="18" charset="0"/>
              </a:rPr>
              <a:t>Dolly</a:t>
            </a:r>
            <a:r>
              <a:rPr lang="zh-CN" altLang="en-US" sz="4800" dirty="0">
                <a:solidFill>
                  <a:srgbClr val="FFFF00"/>
                </a:solidFill>
                <a:latin typeface="Times New Roman" pitchFamily="18" charset="0"/>
                <a:ea typeface="DFKai-SB" pitchFamily="65" charset="-120"/>
                <a:cs typeface="Times New Roman" pitchFamily="18" charset="0"/>
              </a:rPr>
              <a:t>：</a:t>
            </a:r>
            <a:r>
              <a:rPr lang="en-US" altLang="zh-CN" sz="4800" dirty="0">
                <a:solidFill>
                  <a:srgbClr val="FFFF00"/>
                </a:solidFill>
                <a:latin typeface="Times New Roman" pitchFamily="18" charset="0"/>
                <a:ea typeface="DFKai-SB" pitchFamily="65" charset="-120"/>
                <a:cs typeface="Times New Roman" pitchFamily="18" charset="0"/>
              </a:rPr>
              <a:t>1996-2003</a:t>
            </a:r>
            <a:endParaRPr lang="en-US" sz="4800" dirty="0">
              <a:solidFill>
                <a:srgbClr val="FFFF00"/>
              </a:solidFill>
              <a:latin typeface="Times New Roman" pitchFamily="18" charset="0"/>
              <a:ea typeface="DFKai-SB" pitchFamily="65" charset="-120"/>
              <a:cs typeface="Times New Roman" pitchFamily="18" charset="0"/>
            </a:endParaRPr>
          </a:p>
        </p:txBody>
      </p:sp>
      <p:pic>
        <p:nvPicPr>
          <p:cNvPr id="6147" name="Picture 2" descr="C:\Users\ghsumtr\Pictures\Dolly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04800" y="762000"/>
            <a:ext cx="9677400" cy="6248400"/>
          </a:xfr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77786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762000"/>
          </a:xfrm>
        </p:spPr>
        <p:txBody>
          <a:bodyPr anchorCtr="0"/>
          <a:lstStyle/>
          <a:p>
            <a:pPr eaLnBrk="1" hangingPunct="1">
              <a:defRPr/>
            </a:pPr>
            <a:r>
              <a:rPr lang="zh-CN" altLang="en-US" sz="4800" dirty="0">
                <a:solidFill>
                  <a:srgbClr val="FFFF00"/>
                </a:solidFill>
                <a:latin typeface="KaiTi" panose="02010609060101010101" pitchFamily="49" charset="-122"/>
                <a:ea typeface="KaiTi" panose="02010609060101010101" pitchFamily="49" charset="-122"/>
              </a:rPr>
              <a:t>应用不同层面的启示</a:t>
            </a:r>
            <a:endParaRPr lang="en-US" altLang="zh-CN" sz="4800" dirty="0">
              <a:solidFill>
                <a:srgbClr val="FFFF00"/>
              </a:solidFill>
              <a:latin typeface="KaiTi" panose="02010609060101010101" pitchFamily="49" charset="-122"/>
              <a:ea typeface="KaiTi" panose="02010609060101010101" pitchFamily="49" charset="-122"/>
            </a:endParaRPr>
          </a:p>
        </p:txBody>
      </p:sp>
      <p:sp>
        <p:nvSpPr>
          <p:cNvPr id="3" name="Content Placeholder 2"/>
          <p:cNvSpPr>
            <a:spLocks noGrp="1"/>
          </p:cNvSpPr>
          <p:nvPr>
            <p:ph idx="4294967295"/>
          </p:nvPr>
        </p:nvSpPr>
        <p:spPr>
          <a:xfrm>
            <a:off x="0" y="762000"/>
            <a:ext cx="9144000" cy="6096000"/>
          </a:xfrm>
        </p:spPr>
        <p:txBody>
          <a:bodyPr>
            <a:normAutofit fontScale="92500" lnSpcReduction="10000"/>
          </a:bodyPr>
          <a:lstStyle/>
          <a:p>
            <a:pPr eaLnBrk="1" hangingPunct="1">
              <a:lnSpc>
                <a:spcPct val="90000"/>
              </a:lnSpc>
              <a:buBlip>
                <a:blip r:embed="rId3"/>
              </a:buBlip>
              <a:defRPr/>
            </a:pPr>
            <a:r>
              <a:rPr lang="zh-CN" altLang="en-US" sz="4400" dirty="0">
                <a:latin typeface="KaiTi" panose="02010609060101010101" pitchFamily="49" charset="-122"/>
                <a:ea typeface="KaiTi" panose="02010609060101010101" pitchFamily="49" charset="-122"/>
                <a:cs typeface="Times New Roman" pitchFamily="18" charset="0"/>
              </a:rPr>
              <a:t>圣经启示</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帮助我们重生得救</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灵命成长</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教会生活</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福音宣教</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这是保罗的意思</a:t>
            </a:r>
            <a:endParaRPr lang="en-US" altLang="zh-CN" sz="4400" dirty="0">
              <a:latin typeface="KaiTi" panose="02010609060101010101" pitchFamily="49" charset="-122"/>
              <a:ea typeface="KaiTi" panose="02010609060101010101" pitchFamily="49" charset="-122"/>
              <a:cs typeface="Times New Roman" pitchFamily="18" charset="0"/>
            </a:endParaRPr>
          </a:p>
          <a:p>
            <a:pPr eaLnBrk="1" hangingPunct="1">
              <a:lnSpc>
                <a:spcPct val="90000"/>
              </a:lnSpc>
              <a:buBlip>
                <a:blip r:embed="rId3"/>
              </a:buBlip>
              <a:defRPr/>
            </a:pPr>
            <a:r>
              <a:rPr lang="zh-CN" altLang="en-US" sz="4400" dirty="0">
                <a:latin typeface="KaiTi" panose="02010609060101010101" pitchFamily="49" charset="-122"/>
                <a:ea typeface="KaiTi" panose="02010609060101010101" pitchFamily="49" charset="-122"/>
                <a:cs typeface="Times New Roman" pitchFamily="18" charset="0"/>
              </a:rPr>
              <a:t>大自然启示</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帮助我们求学</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工作</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研发</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建设</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贸易</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管理机构</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治理社会</a:t>
            </a:r>
            <a:endParaRPr lang="en-US" altLang="zh-CN" sz="4400" dirty="0">
              <a:latin typeface="KaiTi" panose="02010609060101010101" pitchFamily="49" charset="-122"/>
              <a:ea typeface="KaiTi" panose="02010609060101010101" pitchFamily="49" charset="-122"/>
              <a:cs typeface="Times New Roman" pitchFamily="18" charset="0"/>
            </a:endParaRPr>
          </a:p>
          <a:p>
            <a:pPr eaLnBrk="1" hangingPunct="1">
              <a:lnSpc>
                <a:spcPct val="90000"/>
              </a:lnSpc>
              <a:buBlip>
                <a:blip r:embed="rId3"/>
              </a:buBlip>
              <a:defRPr/>
            </a:pPr>
            <a:r>
              <a:rPr lang="zh-CN" altLang="en-US" sz="4400" dirty="0">
                <a:latin typeface="KaiTi" panose="02010609060101010101" pitchFamily="49" charset="-122"/>
                <a:ea typeface="KaiTi" panose="02010609060101010101" pitchFamily="49" charset="-122"/>
                <a:cs typeface="Times New Roman" pitchFamily="18" charset="0"/>
              </a:rPr>
              <a:t>两个启示叫我们在生活的每一个层面存谦卑的心与神同行同工</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服事神与人</a:t>
            </a:r>
            <a:endParaRPr lang="en-US" altLang="zh-CN" sz="4400" dirty="0">
              <a:latin typeface="KaiTi" panose="02010609060101010101" pitchFamily="49" charset="-122"/>
              <a:ea typeface="KaiTi" panose="02010609060101010101" pitchFamily="49" charset="-122"/>
              <a:cs typeface="Times New Roman" pitchFamily="18" charset="0"/>
            </a:endParaRPr>
          </a:p>
          <a:p>
            <a:pPr eaLnBrk="1" hangingPunct="1">
              <a:lnSpc>
                <a:spcPct val="90000"/>
              </a:lnSpc>
              <a:buBlip>
                <a:blip r:embed="rId3"/>
              </a:buBlip>
              <a:defRPr/>
            </a:pPr>
            <a:r>
              <a:rPr lang="zh-CN" altLang="en-US" sz="4400" dirty="0">
                <a:latin typeface="KaiTi" panose="02010609060101010101" pitchFamily="49" charset="-122"/>
                <a:ea typeface="KaiTi" panose="02010609060101010101" pitchFamily="49" charset="-122"/>
                <a:cs typeface="Times New Roman" pitchFamily="18" charset="0"/>
              </a:rPr>
              <a:t>基督徒两个启示都需要研究研读</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除非特殊情况</a:t>
            </a:r>
            <a:endParaRPr lang="en-US" altLang="zh-CN" sz="4400" dirty="0">
              <a:latin typeface="KaiTi" panose="02010609060101010101" pitchFamily="49" charset="-122"/>
              <a:ea typeface="KaiTi" panose="02010609060101010101" pitchFamily="49" charset="-122"/>
              <a:cs typeface="Times New Roman" pitchFamily="18" charset="0"/>
            </a:endParaRPr>
          </a:p>
          <a:p>
            <a:pPr eaLnBrk="1" hangingPunct="1">
              <a:lnSpc>
                <a:spcPct val="90000"/>
              </a:lnSpc>
              <a:buBlip>
                <a:blip r:embed="rId3"/>
              </a:buBlip>
              <a:defRPr/>
            </a:pPr>
            <a:r>
              <a:rPr lang="zh-CN" altLang="en-US" sz="4400" dirty="0">
                <a:latin typeface="KaiTi" panose="02010609060101010101" pitchFamily="49" charset="-122"/>
                <a:ea typeface="KaiTi" panose="02010609060101010101" pitchFamily="49" charset="-122"/>
                <a:cs typeface="Times New Roman" pitchFamily="18" charset="0"/>
              </a:rPr>
              <a:t>盼望基督徒能存感谢的心领受神的两个启示</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a:latin typeface="KaiTi" panose="02010609060101010101" pitchFamily="49" charset="-122"/>
                <a:ea typeface="KaiTi" panose="02010609060101010101" pitchFamily="49" charset="-122"/>
                <a:cs typeface="Times New Roman" pitchFamily="18" charset="0"/>
              </a:rPr>
              <a:t>两种恩典</a:t>
            </a:r>
            <a:endParaRPr lang="en-US" altLang="zh-CN" sz="4400" dirty="0">
              <a:latin typeface="KaiTi" panose="02010609060101010101" pitchFamily="49" charset="-122"/>
              <a:ea typeface="KaiTi" panose="02010609060101010101" pitchFamily="49" charset="-122"/>
              <a:cs typeface="Times New Roman" pitchFamily="18" charset="0"/>
            </a:endParaRPr>
          </a:p>
        </p:txBody>
      </p:sp>
    </p:spTree>
    <p:extLst>
      <p:ext uri="{BB962C8B-B14F-4D97-AF65-F5344CB8AC3E}">
        <p14:creationId xmlns:p14="http://schemas.microsoft.com/office/powerpoint/2010/main" val="53943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4191000" y="-2504276"/>
            <a:ext cx="4953000" cy="334560"/>
          </a:xfrm>
        </p:spPr>
        <p:txBody>
          <a:bodyPr anchorCtr="0"/>
          <a:lstStyle/>
          <a:p>
            <a:pPr eaLnBrk="1" hangingPunct="1">
              <a:defRPr/>
            </a:pPr>
            <a:endParaRPr lang="en-US" altLang="zh-CN" sz="4800" dirty="0">
              <a:solidFill>
                <a:srgbClr val="FFFF00"/>
              </a:solidFill>
              <a:latin typeface="DFKai-SB" pitchFamily="65" charset="-120"/>
              <a:ea typeface="DFKai-SB" pitchFamily="65" charset="-120"/>
            </a:endParaRPr>
          </a:p>
        </p:txBody>
      </p:sp>
      <p:sp>
        <p:nvSpPr>
          <p:cNvPr id="3" name="Content Placeholder 2"/>
          <p:cNvSpPr>
            <a:spLocks noGrp="1"/>
          </p:cNvSpPr>
          <p:nvPr>
            <p:ph idx="4294967295"/>
          </p:nvPr>
        </p:nvSpPr>
        <p:spPr>
          <a:xfrm>
            <a:off x="-762000" y="381000"/>
            <a:ext cx="7239000" cy="3429000"/>
          </a:xfrm>
        </p:spPr>
        <p:txBody>
          <a:bodyPr>
            <a:normAutofit/>
          </a:bodyPr>
          <a:lstStyle/>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 </a:t>
            </a:r>
            <a:endParaRPr lang="en-US" altLang="zh-CN" sz="4400" dirty="0">
              <a:latin typeface="Times New Roman" pitchFamily="18" charset="0"/>
              <a:ea typeface="宋体" pitchFamily="2" charset="-122"/>
              <a:cs typeface="Times New Roman" pitchFamily="18" charset="0"/>
            </a:endParaRPr>
          </a:p>
        </p:txBody>
      </p:sp>
      <p:pic>
        <p:nvPicPr>
          <p:cNvPr id="1026" name="Picture 2" descr="COMMENTARY: Cherry-picking Bible verses nothing new | Opinion | thefacts.com">
            <a:extLst>
              <a:ext uri="{FF2B5EF4-FFF2-40B4-BE49-F238E27FC236}">
                <a16:creationId xmlns:a16="http://schemas.microsoft.com/office/drawing/2014/main" id="{958F44BD-410F-4FD7-9A28-C86108AA37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52400"/>
            <a:ext cx="7239000" cy="52578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Will religious exemptions undercut COVID-19 vaccines mandates?">
            <a:extLst>
              <a:ext uri="{FF2B5EF4-FFF2-40B4-BE49-F238E27FC236}">
                <a16:creationId xmlns:a16="http://schemas.microsoft.com/office/drawing/2014/main" id="{965B136E-1DA6-4F18-A196-72257B5BAE7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91000" y="0"/>
            <a:ext cx="4953000" cy="362307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herry-picking the Bible and using verses out of context isn&amp;#39;t a practice  confined to those opposed to vaccines – it has been done for centuries">
            <a:extLst>
              <a:ext uri="{FF2B5EF4-FFF2-40B4-BE49-F238E27FC236}">
                <a16:creationId xmlns:a16="http://schemas.microsoft.com/office/drawing/2014/main" id="{32FDF326-54A1-4073-8935-71A65F2A0B9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7162" y="3194804"/>
            <a:ext cx="9144000" cy="44577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DD1ECA6C-B33D-4EE2-9207-AFB10C715263}"/>
              </a:ext>
            </a:extLst>
          </p:cNvPr>
          <p:cNvPicPr>
            <a:picLocks noChangeAspect="1"/>
          </p:cNvPicPr>
          <p:nvPr/>
        </p:nvPicPr>
        <p:blipFill>
          <a:blip r:embed="rId6"/>
          <a:stretch>
            <a:fillRect/>
          </a:stretch>
        </p:blipFill>
        <p:spPr>
          <a:xfrm>
            <a:off x="4213860" y="3194804"/>
            <a:ext cx="7305675" cy="5415796"/>
          </a:xfrm>
          <a:prstGeom prst="rect">
            <a:avLst/>
          </a:prstGeom>
        </p:spPr>
      </p:pic>
      <p:pic>
        <p:nvPicPr>
          <p:cNvPr id="1032" name="Picture 8" descr="Trust God Not Science&amp;quot; T-shirt by Ollehtos | Redbubble">
            <a:extLst>
              <a:ext uri="{FF2B5EF4-FFF2-40B4-BE49-F238E27FC236}">
                <a16:creationId xmlns:a16="http://schemas.microsoft.com/office/drawing/2014/main" id="{2028D075-BA0F-4C97-B8D2-64CFEE936F4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00438" y="1802893"/>
            <a:ext cx="2443162" cy="26929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05783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533400"/>
          </a:xfrm>
        </p:spPr>
        <p:txBody>
          <a:bodyPr anchorCtr="0"/>
          <a:lstStyle/>
          <a:p>
            <a:pPr>
              <a:defRPr/>
            </a:pPr>
            <a:r>
              <a:rPr lang="zh-CN" altLang="en-US"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农夫用大自然启示与神同工</a:t>
            </a:r>
            <a:r>
              <a:rPr lang="zh-CN" altLang="en-US" sz="3200" dirty="0">
                <a:solidFill>
                  <a:schemeClr val="tx1"/>
                </a:solidFill>
                <a:latin typeface="Times New Roman" panose="02020603050405020304" pitchFamily="18" charset="0"/>
                <a:ea typeface="KaiTi" panose="02010609060101010101" pitchFamily="49" charset="-122"/>
                <a:cs typeface="Times New Roman" panose="02020603050405020304" pitchFamily="18" charset="0"/>
              </a:rPr>
              <a:t>赛</a:t>
            </a:r>
            <a:r>
              <a:rPr lang="en-US" altLang="zh-CN" sz="3200" dirty="0">
                <a:solidFill>
                  <a:schemeClr val="tx1"/>
                </a:solidFill>
                <a:latin typeface="Times New Roman" panose="02020603050405020304" pitchFamily="18" charset="0"/>
                <a:ea typeface="KaiTi" panose="02010609060101010101" pitchFamily="49" charset="-122"/>
                <a:cs typeface="Times New Roman" panose="02020603050405020304" pitchFamily="18" charset="0"/>
              </a:rPr>
              <a:t>28:23-29</a:t>
            </a:r>
          </a:p>
        </p:txBody>
      </p:sp>
      <p:sp>
        <p:nvSpPr>
          <p:cNvPr id="3" name="Content Placeholder 2"/>
          <p:cNvSpPr>
            <a:spLocks noGrp="1"/>
          </p:cNvSpPr>
          <p:nvPr>
            <p:ph idx="4294967295"/>
          </p:nvPr>
        </p:nvSpPr>
        <p:spPr>
          <a:xfrm>
            <a:off x="0" y="685800"/>
            <a:ext cx="9144000" cy="6553200"/>
          </a:xfrm>
        </p:spPr>
        <p:txBody>
          <a:bodyPr>
            <a:normAutofit fontScale="92500" lnSpcReduction="10000"/>
          </a:bodyPr>
          <a:lstStyle/>
          <a:p>
            <a:pPr marL="0" indent="0">
              <a:lnSpc>
                <a:spcPct val="90000"/>
              </a:lnSpc>
              <a:buNone/>
              <a:defRPr/>
            </a:pPr>
            <a:r>
              <a:rPr lang="zh-CN" altLang="en-US"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你们要侧耳听我的声音</a:t>
            </a:r>
            <a:r>
              <a:rPr lang="en-US" altLang="zh-CN"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a:t>
            </a:r>
            <a:r>
              <a:rPr lang="zh-CN" altLang="en-US"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农夫怎会</a:t>
            </a:r>
            <a:r>
              <a:rPr lang="en-US" altLang="zh-CN"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a:t>
            </a:r>
            <a:r>
              <a:rPr lang="zh-CN" altLang="en-US"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不停的开垦耕地呢</a:t>
            </a:r>
            <a:r>
              <a:rPr lang="en-US" altLang="zh-CN"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a:t>
            </a:r>
            <a:r>
              <a:rPr lang="zh-CN" altLang="en-US"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他犁平了地面</a:t>
            </a:r>
            <a:r>
              <a:rPr lang="en-US" altLang="zh-CN"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a:t>
            </a:r>
            <a:r>
              <a:rPr lang="zh-CN" altLang="en-US"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不就撒种小茴香</a:t>
            </a:r>
            <a:r>
              <a:rPr lang="en-US" altLang="zh-CN"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 </a:t>
            </a:r>
            <a:r>
              <a:rPr lang="zh-CN" altLang="en-US"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播种大茴香</a:t>
            </a:r>
            <a:r>
              <a:rPr lang="en-US" altLang="zh-CN"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 </a:t>
            </a:r>
            <a:r>
              <a:rPr lang="zh-CN" altLang="en-US"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按行列种小麦 </a:t>
            </a:r>
            <a:r>
              <a:rPr lang="en-US" altLang="zh-CN"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 </a:t>
            </a:r>
            <a:r>
              <a:rPr lang="zh-CN" altLang="en-US"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在指定的地方种大麦</a:t>
            </a:r>
            <a:r>
              <a:rPr lang="en-US" altLang="zh-CN"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 </a:t>
            </a:r>
            <a:r>
              <a:rPr lang="zh-CN" altLang="en-US"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在田边种粗麦吗</a:t>
            </a:r>
            <a:r>
              <a:rPr lang="en-US" altLang="zh-CN"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 </a:t>
            </a:r>
            <a:r>
              <a:rPr lang="zh-CN" altLang="en-US" sz="4400" dirty="0">
                <a:latin typeface="Times New Roman" panose="02020603050405020304" pitchFamily="18" charset="0"/>
                <a:ea typeface="KaiTi" panose="02010609060101010101" pitchFamily="49" charset="-122"/>
                <a:cs typeface="Times New Roman" panose="02020603050405020304" pitchFamily="18" charset="0"/>
              </a:rPr>
              <a:t>因为他的神教导他</a:t>
            </a:r>
            <a:r>
              <a:rPr lang="en-US" altLang="zh-CN" sz="4400" dirty="0">
                <a:latin typeface="Times New Roman" panose="02020603050405020304" pitchFamily="18" charset="0"/>
                <a:ea typeface="KaiTi" panose="02010609060101010101" pitchFamily="49" charset="-122"/>
                <a:cs typeface="Times New Roman" panose="02020603050405020304" pitchFamily="18" charset="0"/>
              </a:rPr>
              <a:t>,</a:t>
            </a:r>
            <a:r>
              <a:rPr lang="zh-CN" altLang="en-US" sz="4400" dirty="0">
                <a:latin typeface="Times New Roman" panose="02020603050405020304" pitchFamily="18" charset="0"/>
                <a:ea typeface="KaiTi" panose="02010609060101010101" pitchFamily="49" charset="-122"/>
                <a:cs typeface="Times New Roman" panose="02020603050405020304" pitchFamily="18" charset="0"/>
              </a:rPr>
              <a:t>指教他正确的方法</a:t>
            </a:r>
            <a:r>
              <a:rPr lang="en-US" altLang="zh-CN" sz="4400" dirty="0">
                <a:latin typeface="Times New Roman" panose="02020603050405020304" pitchFamily="18" charset="0"/>
                <a:ea typeface="KaiTi" panose="02010609060101010101" pitchFamily="49" charset="-122"/>
                <a:cs typeface="Times New Roman" panose="02020603050405020304" pitchFamily="18" charset="0"/>
              </a:rPr>
              <a:t>.</a:t>
            </a:r>
            <a:r>
              <a:rPr lang="zh-CN" altLang="en-US"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打小茴香不用尖耙</a:t>
            </a:r>
            <a:r>
              <a:rPr lang="en-US" altLang="zh-CN"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a:t>
            </a:r>
            <a:r>
              <a:rPr lang="zh-CN" altLang="en-US"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轧大茴香也不用碾轮</a:t>
            </a:r>
            <a:r>
              <a:rPr lang="en-US" altLang="zh-CN"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a:t>
            </a:r>
            <a:r>
              <a:rPr lang="zh-CN" altLang="en-US"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而是用杖打小茴香</a:t>
            </a:r>
            <a:r>
              <a:rPr lang="en-US" altLang="zh-CN"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a:t>
            </a:r>
            <a:r>
              <a:rPr lang="zh-CN" altLang="en-US"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用棍打大茴香</a:t>
            </a:r>
            <a:r>
              <a:rPr lang="en-US" altLang="zh-CN"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 </a:t>
            </a:r>
            <a:r>
              <a:rPr lang="zh-CN" altLang="en-US"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做饼的谷粒怎么要碾碎的呢</a:t>
            </a:r>
            <a:r>
              <a:rPr lang="en-US" altLang="zh-CN"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 </a:t>
            </a:r>
            <a:r>
              <a:rPr lang="zh-CN" altLang="en-US"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这也是出于万军之耶和华</a:t>
            </a:r>
            <a:r>
              <a:rPr lang="en-US" altLang="zh-CN"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a:t>
            </a:r>
            <a:r>
              <a:rPr lang="zh-CN" altLang="en-US"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他的谋略奇妙</a:t>
            </a:r>
            <a:r>
              <a:rPr lang="en-US" altLang="zh-CN"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a:t>
            </a:r>
            <a:r>
              <a:rPr lang="zh-CN" altLang="en-US"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他的智慧广大</a:t>
            </a:r>
            <a:r>
              <a:rPr lang="en-US" altLang="zh-CN" sz="4400" dirty="0">
                <a:solidFill>
                  <a:srgbClr val="FFFF00"/>
                </a:solidFill>
                <a:latin typeface="KaiTi" panose="02010609060101010101" pitchFamily="49" charset="-122"/>
                <a:ea typeface="KaiTi" panose="02010609060101010101" pitchFamily="49" charset="-122"/>
                <a:cs typeface="Times New Roman" pitchFamily="18" charset="0"/>
              </a:rPr>
              <a:t>.</a:t>
            </a:r>
          </a:p>
          <a:p>
            <a:pPr>
              <a:lnSpc>
                <a:spcPct val="90000"/>
              </a:lnSpc>
              <a:defRPr/>
            </a:pPr>
            <a:r>
              <a:rPr lang="zh-CN" altLang="en-US" sz="4400" dirty="0">
                <a:latin typeface="KaiTi" panose="02010609060101010101" pitchFamily="49" charset="-122"/>
                <a:ea typeface="KaiTi" panose="02010609060101010101" pitchFamily="49" charset="-122"/>
                <a:cs typeface="Times New Roman" pitchFamily="18" charset="0"/>
              </a:rPr>
              <a:t>农夫用理性得着神的教导</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了解神在大自然中的机制</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然后按了解来耕种</a:t>
            </a:r>
            <a:endParaRPr lang="en-US" altLang="zh-CN" sz="4400" dirty="0">
              <a:latin typeface="KaiTi" panose="02010609060101010101" pitchFamily="49" charset="-122"/>
              <a:ea typeface="KaiTi" panose="02010609060101010101" pitchFamily="49" charset="-122"/>
              <a:cs typeface="Times New Roman" pitchFamily="18" charset="0"/>
            </a:endParaRPr>
          </a:p>
        </p:txBody>
      </p:sp>
    </p:spTree>
    <p:extLst>
      <p:ext uri="{BB962C8B-B14F-4D97-AF65-F5344CB8AC3E}">
        <p14:creationId xmlns:p14="http://schemas.microsoft.com/office/powerpoint/2010/main" val="2635673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762000"/>
          </a:xfrm>
        </p:spPr>
        <p:txBody>
          <a:bodyPr anchorCtr="0"/>
          <a:lstStyle/>
          <a:p>
            <a:pPr eaLnBrk="1" hangingPunct="1">
              <a:defRPr/>
            </a:pPr>
            <a:r>
              <a:rPr lang="zh-CN" altLang="en-US" sz="4800" dirty="0">
                <a:solidFill>
                  <a:srgbClr val="FFFF00"/>
                </a:solidFill>
                <a:latin typeface="DFKai-SB" pitchFamily="65" charset="-120"/>
                <a:ea typeface="DFKai-SB" pitchFamily="65" charset="-120"/>
              </a:rPr>
              <a:t>两种启示在永恒中相遇</a:t>
            </a:r>
            <a:endParaRPr lang="en-US" altLang="zh-CN" sz="4800" dirty="0">
              <a:solidFill>
                <a:srgbClr val="FFFF00"/>
              </a:solidFill>
              <a:latin typeface="DFKai-SB" pitchFamily="65" charset="-120"/>
              <a:ea typeface="DFKai-SB" pitchFamily="65" charset="-120"/>
            </a:endParaRPr>
          </a:p>
        </p:txBody>
      </p:sp>
      <p:sp>
        <p:nvSpPr>
          <p:cNvPr id="3" name="Content Placeholder 2"/>
          <p:cNvSpPr>
            <a:spLocks noGrp="1"/>
          </p:cNvSpPr>
          <p:nvPr>
            <p:ph idx="4294967295"/>
          </p:nvPr>
        </p:nvSpPr>
        <p:spPr>
          <a:xfrm>
            <a:off x="0" y="762000"/>
            <a:ext cx="9144000" cy="6096000"/>
          </a:xfrm>
        </p:spPr>
        <p:txBody>
          <a:bodyPr>
            <a:normAutofit/>
          </a:bodyPr>
          <a:lstStyle/>
          <a:p>
            <a:pPr eaLnBrk="1" hangingPunct="1">
              <a:lnSpc>
                <a:spcPct val="90000"/>
              </a:lnSpc>
              <a:buBlip>
                <a:blip r:embed="rId3"/>
              </a:buBlip>
              <a:defRPr/>
            </a:pPr>
            <a:r>
              <a:rPr lang="zh-CN" altLang="en-US" sz="4400" dirty="0">
                <a:latin typeface="Times New Roman" pitchFamily="18" charset="0"/>
                <a:ea typeface="DFKai-SB" pitchFamily="65" charset="-120"/>
                <a:cs typeface="Times New Roman" pitchFamily="18" charset="0"/>
              </a:rPr>
              <a:t>今天按照神普通启示的成就要带进永恒</a:t>
            </a:r>
            <a:endParaRPr lang="en-US" altLang="zh-TW" sz="4400" dirty="0">
              <a:latin typeface="Times New Roman" pitchFamily="18" charset="0"/>
              <a:ea typeface="DFKai-SB" pitchFamily="65" charset="-120"/>
              <a:cs typeface="Times New Roman" pitchFamily="18" charset="0"/>
            </a:endParaRPr>
          </a:p>
          <a:p>
            <a:pPr eaLnBrk="1" hangingPunct="1">
              <a:lnSpc>
                <a:spcPct val="90000"/>
              </a:lnSpc>
              <a:buBlip>
                <a:blip r:embed="rId3"/>
              </a:buBlip>
              <a:defRPr/>
            </a:pPr>
            <a:r>
              <a:rPr lang="zh-TW" altLang="en-US" sz="4400" dirty="0">
                <a:solidFill>
                  <a:srgbClr val="FFFF00"/>
                </a:solidFill>
                <a:latin typeface="Times New Roman" pitchFamily="18" charset="0"/>
                <a:ea typeface="DFKai-SB" pitchFamily="65" charset="-120"/>
                <a:cs typeface="Times New Roman" pitchFamily="18" charset="0"/>
              </a:rPr>
              <a:t>地上的君王要把自己的榮耀帶</a:t>
            </a:r>
            <a:r>
              <a:rPr lang="zh-CN" altLang="en-US" sz="4400" dirty="0">
                <a:solidFill>
                  <a:srgbClr val="FFFF00"/>
                </a:solidFill>
                <a:latin typeface="Times New Roman" pitchFamily="18" charset="0"/>
                <a:ea typeface="DFKai-SB" pitchFamily="65" charset="-120"/>
                <a:cs typeface="Times New Roman" pitchFamily="18" charset="0"/>
              </a:rPr>
              <a:t>到</a:t>
            </a:r>
            <a:r>
              <a:rPr lang="zh-TW" altLang="en-US" sz="4400" dirty="0">
                <a:solidFill>
                  <a:srgbClr val="FFFF00"/>
                </a:solidFill>
                <a:latin typeface="Times New Roman" pitchFamily="18" charset="0"/>
                <a:ea typeface="DFKai-SB" pitchFamily="65" charset="-120"/>
                <a:cs typeface="Times New Roman" pitchFamily="18" charset="0"/>
              </a:rPr>
              <a:t>那城</a:t>
            </a:r>
            <a:r>
              <a:rPr lang="zh-CN" altLang="en-US" sz="4400" dirty="0">
                <a:solidFill>
                  <a:srgbClr val="FFFF00"/>
                </a:solidFill>
                <a:latin typeface="Times New Roman" pitchFamily="18" charset="0"/>
                <a:ea typeface="DFKai-SB" pitchFamily="65" charset="-120"/>
                <a:cs typeface="Times New Roman" pitchFamily="18" charset="0"/>
              </a:rPr>
              <a:t>来</a:t>
            </a:r>
            <a:r>
              <a:rPr lang="en-US" altLang="zh-CN" sz="4400" dirty="0">
                <a:solidFill>
                  <a:srgbClr val="FFFF00"/>
                </a:solidFill>
                <a:latin typeface="Times New Roman" pitchFamily="18" charset="0"/>
                <a:ea typeface="DFKai-SB" pitchFamily="65" charset="-120"/>
                <a:cs typeface="Times New Roman" pitchFamily="18" charset="0"/>
              </a:rPr>
              <a:t>…</a:t>
            </a:r>
            <a:r>
              <a:rPr lang="zh-TW" altLang="en-US" sz="4400" dirty="0">
                <a:solidFill>
                  <a:srgbClr val="FFFF00"/>
                </a:solidFill>
                <a:latin typeface="Times New Roman" pitchFamily="18" charset="0"/>
                <a:ea typeface="DFKai-SB" pitchFamily="65" charset="-120"/>
                <a:cs typeface="Times New Roman" pitchFamily="18" charset="0"/>
              </a:rPr>
              <a:t>人要將列國的榮耀尊貴帶</a:t>
            </a:r>
            <a:r>
              <a:rPr lang="zh-CN" altLang="en-US" sz="4400" dirty="0">
                <a:solidFill>
                  <a:srgbClr val="FFFF00"/>
                </a:solidFill>
                <a:latin typeface="Times New Roman" pitchFamily="18" charset="0"/>
                <a:ea typeface="DFKai-SB" pitchFamily="65" charset="-120"/>
                <a:cs typeface="Times New Roman" pitchFamily="18" charset="0"/>
              </a:rPr>
              <a:t>到</a:t>
            </a:r>
            <a:r>
              <a:rPr lang="zh-TW" altLang="en-US" sz="4400" dirty="0">
                <a:solidFill>
                  <a:srgbClr val="FFFF00"/>
                </a:solidFill>
                <a:latin typeface="Times New Roman" pitchFamily="18" charset="0"/>
                <a:ea typeface="DFKai-SB" pitchFamily="65" charset="-120"/>
                <a:cs typeface="Times New Roman" pitchFamily="18" charset="0"/>
              </a:rPr>
              <a:t>那城</a:t>
            </a:r>
            <a:r>
              <a:rPr lang="zh-CN" altLang="en-US" sz="4400" dirty="0">
                <a:solidFill>
                  <a:srgbClr val="FFFF00"/>
                </a:solidFill>
                <a:latin typeface="Times New Roman" pitchFamily="18" charset="0"/>
                <a:ea typeface="DFKai-SB" pitchFamily="65" charset="-120"/>
                <a:cs typeface="Times New Roman" pitchFamily="18" charset="0"/>
              </a:rPr>
              <a:t>来</a:t>
            </a:r>
            <a:r>
              <a:rPr lang="zh-CN" altLang="en-US" sz="4400" dirty="0">
                <a:latin typeface="Times New Roman" pitchFamily="18" charset="0"/>
                <a:ea typeface="DFKai-SB" pitchFamily="65" charset="-120"/>
                <a:cs typeface="Times New Roman" pitchFamily="18" charset="0"/>
              </a:rPr>
              <a:t> </a:t>
            </a:r>
            <a:r>
              <a:rPr lang="zh-CN" altLang="en-US" dirty="0">
                <a:latin typeface="Times New Roman" pitchFamily="18" charset="0"/>
                <a:ea typeface="DFKai-SB" pitchFamily="65" charset="-120"/>
                <a:cs typeface="Times New Roman" pitchFamily="18" charset="0"/>
              </a:rPr>
              <a:t>启示录</a:t>
            </a:r>
            <a:r>
              <a:rPr lang="en-US" altLang="zh-CN" dirty="0">
                <a:latin typeface="Times New Roman" pitchFamily="18" charset="0"/>
                <a:ea typeface="DFKai-SB" pitchFamily="65" charset="-120"/>
                <a:cs typeface="Times New Roman" pitchFamily="18" charset="0"/>
              </a:rPr>
              <a:t>21:24,26</a:t>
            </a:r>
          </a:p>
          <a:p>
            <a:pPr eaLnBrk="1" hangingPunct="1">
              <a:lnSpc>
                <a:spcPct val="90000"/>
              </a:lnSpc>
              <a:buBlip>
                <a:blip r:embed="rId3"/>
              </a:buBlip>
              <a:defRPr/>
            </a:pPr>
            <a:r>
              <a:rPr lang="zh-CN" altLang="en-US" sz="4400" dirty="0">
                <a:latin typeface="Times New Roman" pitchFamily="18" charset="0"/>
                <a:ea typeface="DFKai-SB" pitchFamily="65" charset="-120"/>
                <a:cs typeface="Times New Roman" pitchFamily="18" charset="0"/>
              </a:rPr>
              <a:t>所以不是今生所做的都是属世的、虚空的</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都要被火消灭</a:t>
            </a:r>
            <a:endParaRPr lang="en-US" altLang="zh-CN" sz="4400" dirty="0">
              <a:latin typeface="Times New Roman" pitchFamily="18" charset="0"/>
              <a:ea typeface="DFKai-SB" pitchFamily="65" charset="-120"/>
              <a:cs typeface="Times New Roman" pitchFamily="18" charset="0"/>
            </a:endParaRPr>
          </a:p>
          <a:p>
            <a:pPr eaLnBrk="1" hangingPunct="1">
              <a:lnSpc>
                <a:spcPct val="90000"/>
              </a:lnSpc>
              <a:buBlip>
                <a:blip r:embed="rId3"/>
              </a:buBlip>
              <a:defRPr/>
            </a:pPr>
            <a:r>
              <a:rPr lang="zh-CN" altLang="en-US" sz="4400" dirty="0">
                <a:latin typeface="Times New Roman" pitchFamily="18" charset="0"/>
                <a:ea typeface="DFKai-SB" pitchFamily="65" charset="-120"/>
                <a:cs typeface="Times New Roman" pitchFamily="18" charset="0"/>
              </a:rPr>
              <a:t>为自己做</a:t>
            </a:r>
            <a:r>
              <a:rPr lang="zh-CN" altLang="en-US" sz="4400">
                <a:latin typeface="Times New Roman" pitchFamily="18" charset="0"/>
                <a:ea typeface="DFKai-SB" pitchFamily="65" charset="-120"/>
                <a:cs typeface="Times New Roman" pitchFamily="18" charset="0"/>
              </a:rPr>
              <a:t>的要被消灭</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为神做的要带进永恒</a:t>
            </a:r>
            <a:endParaRPr lang="en-US" altLang="zh-CN" sz="4400" dirty="0">
              <a:latin typeface="Times New Roman" pitchFamily="18" charset="0"/>
              <a:ea typeface="DFKai-SB" pitchFamily="65" charset="-120"/>
              <a:cs typeface="Times New Roman" pitchFamily="18" charset="0"/>
            </a:endParaRPr>
          </a:p>
        </p:txBody>
      </p:sp>
    </p:spTree>
    <p:extLst>
      <p:ext uri="{BB962C8B-B14F-4D97-AF65-F5344CB8AC3E}">
        <p14:creationId xmlns:p14="http://schemas.microsoft.com/office/powerpoint/2010/main" val="646437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762000"/>
          </a:xfrm>
        </p:spPr>
        <p:txBody>
          <a:bodyPr anchorCtr="0"/>
          <a:lstStyle/>
          <a:p>
            <a:pPr eaLnBrk="1" hangingPunct="1">
              <a:defRPr/>
            </a:pPr>
            <a:r>
              <a:rPr lang="zh-CN" altLang="en-US" sz="4800" dirty="0">
                <a:solidFill>
                  <a:srgbClr val="FFFF00"/>
                </a:solidFill>
                <a:latin typeface="DFKai-SB" pitchFamily="65" charset="-120"/>
                <a:ea typeface="DFKai-SB" pitchFamily="65" charset="-120"/>
              </a:rPr>
              <a:t>两种启示在日常生活中相遇</a:t>
            </a:r>
            <a:endParaRPr lang="en-US" altLang="zh-CN" sz="4800" dirty="0">
              <a:solidFill>
                <a:srgbClr val="FFFF00"/>
              </a:solidFill>
              <a:latin typeface="DFKai-SB" pitchFamily="65" charset="-120"/>
              <a:ea typeface="DFKai-SB" pitchFamily="65" charset="-120"/>
            </a:endParaRPr>
          </a:p>
        </p:txBody>
      </p:sp>
      <p:sp>
        <p:nvSpPr>
          <p:cNvPr id="3" name="Content Placeholder 2"/>
          <p:cNvSpPr>
            <a:spLocks noGrp="1"/>
          </p:cNvSpPr>
          <p:nvPr>
            <p:ph idx="4294967295"/>
          </p:nvPr>
        </p:nvSpPr>
        <p:spPr>
          <a:xfrm>
            <a:off x="0" y="762000"/>
            <a:ext cx="9144000" cy="6096000"/>
          </a:xfrm>
        </p:spPr>
        <p:txBody>
          <a:bodyPr>
            <a:normAutofit/>
          </a:bodyPr>
          <a:lstStyle/>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日常工作需要应用神普通启示教导的技巧</a:t>
            </a:r>
            <a:endParaRPr lang="en-US" altLang="zh-CN" sz="4400" dirty="0">
              <a:latin typeface="Times New Roman" pitchFamily="18" charset="0"/>
              <a:ea typeface="DFKai-SB" pitchFamily="65" charset="-120"/>
              <a:cs typeface="Times New Roman" pitchFamily="18" charset="0"/>
            </a:endParaRPr>
          </a:p>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了解应用技巧需要神特殊启示教导的心态</a:t>
            </a:r>
            <a:endParaRPr lang="en-US" altLang="zh-CN" sz="4400" dirty="0">
              <a:latin typeface="Times New Roman" pitchFamily="18" charset="0"/>
              <a:ea typeface="DFKai-SB" pitchFamily="65" charset="-120"/>
              <a:cs typeface="Times New Roman" pitchFamily="18" charset="0"/>
            </a:endParaRPr>
          </a:p>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潜意识不一定是圣灵的引导</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自己的感动</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不都是从圣灵而来</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需要从神的普通启示中了解自己的潜意识 </a:t>
            </a:r>
            <a:endParaRPr lang="en-US" altLang="zh-CN" sz="4400" dirty="0">
              <a:latin typeface="Times New Roman" pitchFamily="18" charset="0"/>
              <a:ea typeface="宋体" pitchFamily="2" charset="-122"/>
              <a:cs typeface="Times New Roman" pitchFamily="18" charset="0"/>
            </a:endParaRPr>
          </a:p>
        </p:txBody>
      </p:sp>
    </p:spTree>
    <p:extLst>
      <p:ext uri="{BB962C8B-B14F-4D97-AF65-F5344CB8AC3E}">
        <p14:creationId xmlns:p14="http://schemas.microsoft.com/office/powerpoint/2010/main" val="3366584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609600"/>
          </a:xfrm>
        </p:spPr>
        <p:txBody>
          <a:bodyPr anchorCtr="0"/>
          <a:lstStyle/>
          <a:p>
            <a:pPr eaLnBrk="1" hangingPunct="1">
              <a:defRPr/>
            </a:pPr>
            <a:r>
              <a:rPr lang="zh-CN" altLang="en-US" sz="4800" dirty="0">
                <a:solidFill>
                  <a:srgbClr val="FFFF00"/>
                </a:solidFill>
                <a:latin typeface="DFKai-SB" pitchFamily="65" charset="-120"/>
                <a:ea typeface="DFKai-SB" pitchFamily="65" charset="-120"/>
              </a:rPr>
              <a:t>结论</a:t>
            </a:r>
            <a:r>
              <a:rPr lang="en-US" altLang="zh-CN" sz="4800" dirty="0">
                <a:solidFill>
                  <a:srgbClr val="FFFF00"/>
                </a:solidFill>
                <a:latin typeface="DFKai-SB" pitchFamily="65" charset="-120"/>
                <a:ea typeface="DFKai-SB" pitchFamily="65" charset="-120"/>
              </a:rPr>
              <a:t>:</a:t>
            </a:r>
            <a:r>
              <a:rPr lang="zh-CN" altLang="en-US" sz="4800" dirty="0">
                <a:solidFill>
                  <a:srgbClr val="FFFF00"/>
                </a:solidFill>
                <a:latin typeface="DFKai-SB" pitchFamily="65" charset="-120"/>
                <a:ea typeface="DFKai-SB" pitchFamily="65" charset="-120"/>
              </a:rPr>
              <a:t>需要神的两种启示与恩典</a:t>
            </a:r>
            <a:endParaRPr lang="en-US" altLang="zh-CN" sz="4800" dirty="0">
              <a:solidFill>
                <a:srgbClr val="FFFF00"/>
              </a:solidFill>
              <a:latin typeface="DFKai-SB" pitchFamily="65" charset="-120"/>
              <a:ea typeface="DFKai-SB" pitchFamily="65" charset="-120"/>
            </a:endParaRPr>
          </a:p>
        </p:txBody>
      </p:sp>
      <p:sp>
        <p:nvSpPr>
          <p:cNvPr id="3" name="Content Placeholder 2"/>
          <p:cNvSpPr>
            <a:spLocks noGrp="1"/>
          </p:cNvSpPr>
          <p:nvPr>
            <p:ph idx="4294967295"/>
          </p:nvPr>
        </p:nvSpPr>
        <p:spPr>
          <a:xfrm>
            <a:off x="0" y="762000"/>
            <a:ext cx="9144000" cy="6096000"/>
          </a:xfrm>
        </p:spPr>
        <p:txBody>
          <a:bodyPr>
            <a:normAutofit fontScale="85000" lnSpcReduction="20000"/>
          </a:bodyPr>
          <a:lstStyle/>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如何重生得救</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只有从圣经特殊启示找答案</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普通启示只叫我们看到自己有限</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所以保罗在林前</a:t>
            </a:r>
            <a:r>
              <a:rPr lang="en-US" altLang="zh-CN" sz="4400" dirty="0">
                <a:latin typeface="Times New Roman" pitchFamily="18" charset="0"/>
                <a:ea typeface="DFKai-SB" pitchFamily="65" charset="-120"/>
                <a:cs typeface="Times New Roman" pitchFamily="18" charset="0"/>
              </a:rPr>
              <a:t>1:19-25</a:t>
            </a:r>
            <a:r>
              <a:rPr lang="zh-CN" altLang="en-US" sz="4400" dirty="0">
                <a:latin typeface="Times New Roman" pitchFamily="18" charset="0"/>
                <a:ea typeface="DFKai-SB" pitchFamily="65" charset="-120"/>
                <a:cs typeface="Times New Roman" pitchFamily="18" charset="0"/>
              </a:rPr>
              <a:t>所说的是对的</a:t>
            </a:r>
            <a:endParaRPr lang="en-US" altLang="zh-CN" sz="4400" dirty="0">
              <a:latin typeface="Times New Roman" pitchFamily="18" charset="0"/>
              <a:ea typeface="DFKai-SB" pitchFamily="65" charset="-120"/>
              <a:cs typeface="Times New Roman" pitchFamily="18" charset="0"/>
            </a:endParaRPr>
          </a:p>
          <a:p>
            <a:pPr>
              <a:lnSpc>
                <a:spcPct val="90000"/>
              </a:lnSpc>
              <a:buBlip>
                <a:blip r:embed="rId2"/>
              </a:buBlip>
              <a:defRPr/>
            </a:pPr>
            <a:r>
              <a:rPr lang="zh-CN" altLang="en-US" sz="4400" dirty="0">
                <a:latin typeface="Times New Roman" pitchFamily="18" charset="0"/>
                <a:ea typeface="DFKai-SB" pitchFamily="65" charset="-120"/>
                <a:cs typeface="Times New Roman" pitchFamily="18" charset="0"/>
              </a:rPr>
              <a:t>可是</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如何耕种</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具体耕种的方法不是从圣经找</a:t>
            </a:r>
            <a:r>
              <a:rPr lang="en-US" altLang="zh-CN" sz="4400" dirty="0">
                <a:latin typeface="Times New Roman" pitchFamily="18" charset="0"/>
                <a:ea typeface="DFKai-SB" pitchFamily="65" charset="-120"/>
                <a:cs typeface="Times New Roman" pitchFamily="18" charset="0"/>
              </a:rPr>
              <a:t>;Zoom</a:t>
            </a:r>
            <a:r>
              <a:rPr lang="zh-CN" altLang="en-US" sz="4400" dirty="0">
                <a:latin typeface="Times New Roman" pitchFamily="18" charset="0"/>
                <a:ea typeface="DFKai-SB" pitchFamily="65" charset="-120"/>
                <a:cs typeface="Times New Roman" pitchFamily="18" charset="0"/>
              </a:rPr>
              <a:t>的方法不是从圣经找</a:t>
            </a:r>
            <a:endParaRPr lang="en-US" altLang="zh-CN" sz="4400" dirty="0">
              <a:latin typeface="Times New Roman" pitchFamily="18" charset="0"/>
              <a:ea typeface="DFKai-SB" pitchFamily="65" charset="-120"/>
              <a:cs typeface="Times New Roman" pitchFamily="18" charset="0"/>
            </a:endParaRPr>
          </a:p>
          <a:p>
            <a:pPr>
              <a:lnSpc>
                <a:spcPct val="90000"/>
              </a:lnSpc>
              <a:buBlip>
                <a:blip r:embed="rId2"/>
              </a:buBlip>
              <a:defRPr/>
            </a:pPr>
            <a:r>
              <a:rPr lang="zh-CN" altLang="en-US" sz="4400" dirty="0">
                <a:latin typeface="Times New Roman" pitchFamily="18" charset="0"/>
                <a:ea typeface="DFKai-SB" pitchFamily="65" charset="-120"/>
                <a:cs typeface="Times New Roman" pitchFamily="18" charset="0"/>
              </a:rPr>
              <a:t>如何开汽车</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如何弹琴</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如何做生意</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具体操作的答案不是在圣经中找</a:t>
            </a:r>
            <a:endParaRPr lang="en-US" altLang="zh-CN" sz="4400" dirty="0">
              <a:latin typeface="Times New Roman" pitchFamily="18" charset="0"/>
              <a:ea typeface="DFKai-SB" pitchFamily="65" charset="-120"/>
              <a:cs typeface="Times New Roman" pitchFamily="18" charset="0"/>
            </a:endParaRPr>
          </a:p>
          <a:p>
            <a:pPr>
              <a:lnSpc>
                <a:spcPct val="90000"/>
              </a:lnSpc>
              <a:buBlip>
                <a:blip r:embed="rId2"/>
              </a:buBlip>
              <a:defRPr/>
            </a:pPr>
            <a:r>
              <a:rPr lang="zh-CN" altLang="en-US" sz="4400" dirty="0">
                <a:latin typeface="Times New Roman" pitchFamily="18" charset="0"/>
                <a:ea typeface="DFKai-SB" pitchFamily="65" charset="-120"/>
                <a:cs typeface="Times New Roman" pitchFamily="18" charset="0"/>
              </a:rPr>
              <a:t>如何防止</a:t>
            </a:r>
            <a:r>
              <a:rPr lang="en-US" altLang="zh-CN" sz="4400" dirty="0">
                <a:latin typeface="Times New Roman" pitchFamily="18" charset="0"/>
                <a:ea typeface="DFKai-SB" pitchFamily="65" charset="-120"/>
                <a:cs typeface="Times New Roman" pitchFamily="18" charset="0"/>
              </a:rPr>
              <a:t>COVD-19:</a:t>
            </a:r>
            <a:r>
              <a:rPr lang="zh-CN" altLang="en-US" sz="4400" dirty="0">
                <a:latin typeface="Times New Roman" pitchFamily="18" charset="0"/>
                <a:ea typeface="DFKai-SB" pitchFamily="65" charset="-120"/>
                <a:cs typeface="Times New Roman" pitchFamily="18" charset="0"/>
              </a:rPr>
              <a:t>了解身体免疫功能</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制造疫苗的方法</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不是从圣经找</a:t>
            </a:r>
            <a:endParaRPr lang="en-US" altLang="zh-CN" sz="4400" dirty="0">
              <a:latin typeface="Times New Roman" pitchFamily="18" charset="0"/>
              <a:ea typeface="DFKai-SB" pitchFamily="65" charset="-120"/>
              <a:cs typeface="Times New Roman" pitchFamily="18" charset="0"/>
            </a:endParaRPr>
          </a:p>
          <a:p>
            <a:pPr>
              <a:lnSpc>
                <a:spcPct val="90000"/>
              </a:lnSpc>
              <a:buBlip>
                <a:blip r:embed="rId2"/>
              </a:buBlip>
              <a:defRPr/>
            </a:pPr>
            <a:r>
              <a:rPr lang="zh-CN" altLang="en-US" sz="4400" dirty="0">
                <a:latin typeface="Times New Roman" pitchFamily="18" charset="0"/>
                <a:ea typeface="DFKai-SB" pitchFamily="65" charset="-120"/>
                <a:cs typeface="Times New Roman" pitchFamily="18" charset="0"/>
              </a:rPr>
              <a:t>基督徒必须按圣经启示以谦卑敬畏服事神的心态来具体了解应用神的普通启示</a:t>
            </a:r>
            <a:endParaRPr lang="en-US" altLang="zh-CN" sz="4400" dirty="0">
              <a:latin typeface="Times New Roman" pitchFamily="18" charset="0"/>
              <a:ea typeface="DFKai-SB" pitchFamily="65" charset="-120"/>
              <a:cs typeface="Times New Roman" pitchFamily="18" charset="0"/>
            </a:endParaRPr>
          </a:p>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感谢神</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他有两种启示与恩典</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因为我们日常生活中</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两种启示与恩典都需要</a:t>
            </a:r>
            <a:endParaRPr lang="en-US" altLang="zh-CN" sz="4400" dirty="0">
              <a:latin typeface="Times New Roman" pitchFamily="18" charset="0"/>
              <a:ea typeface="宋体" pitchFamily="2" charset="-122"/>
              <a:cs typeface="Times New Roman" pitchFamily="18" charset="0"/>
            </a:endParaRPr>
          </a:p>
        </p:txBody>
      </p:sp>
    </p:spTree>
    <p:extLst>
      <p:ext uri="{BB962C8B-B14F-4D97-AF65-F5344CB8AC3E}">
        <p14:creationId xmlns:p14="http://schemas.microsoft.com/office/powerpoint/2010/main" val="851366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762000"/>
          </a:xfrm>
        </p:spPr>
        <p:txBody>
          <a:bodyPr anchorCtr="0"/>
          <a:lstStyle/>
          <a:p>
            <a:pPr eaLnBrk="1" hangingPunct="1">
              <a:defRPr/>
            </a:pPr>
            <a:endParaRPr lang="en-US" altLang="zh-CN" sz="4800" dirty="0">
              <a:solidFill>
                <a:srgbClr val="FFFF00"/>
              </a:solidFill>
              <a:latin typeface="DFKai-SB" pitchFamily="65" charset="-120"/>
              <a:ea typeface="DFKai-SB" pitchFamily="65" charset="-120"/>
            </a:endParaRPr>
          </a:p>
        </p:txBody>
      </p:sp>
      <p:sp>
        <p:nvSpPr>
          <p:cNvPr id="3" name="Content Placeholder 2"/>
          <p:cNvSpPr>
            <a:spLocks noGrp="1"/>
          </p:cNvSpPr>
          <p:nvPr>
            <p:ph idx="4294967295"/>
          </p:nvPr>
        </p:nvSpPr>
        <p:spPr>
          <a:xfrm>
            <a:off x="0" y="762000"/>
            <a:ext cx="9144000" cy="6096000"/>
          </a:xfrm>
        </p:spPr>
        <p:txBody>
          <a:bodyPr>
            <a:normAutofit/>
          </a:bodyPr>
          <a:lstStyle/>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 </a:t>
            </a:r>
            <a:endParaRPr lang="en-US" altLang="zh-CN" sz="4400" dirty="0">
              <a:latin typeface="Times New Roman" pitchFamily="18" charset="0"/>
              <a:ea typeface="宋体" pitchFamily="2" charset="-122"/>
              <a:cs typeface="Times New Roman" pitchFamily="18" charset="0"/>
            </a:endParaRPr>
          </a:p>
        </p:txBody>
      </p:sp>
    </p:spTree>
    <p:extLst>
      <p:ext uri="{BB962C8B-B14F-4D97-AF65-F5344CB8AC3E}">
        <p14:creationId xmlns:p14="http://schemas.microsoft.com/office/powerpoint/2010/main" val="2272427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762000"/>
          </a:xfrm>
        </p:spPr>
        <p:txBody>
          <a:bodyPr anchorCtr="0"/>
          <a:lstStyle/>
          <a:p>
            <a:pPr eaLnBrk="1" hangingPunct="1">
              <a:defRPr/>
            </a:pPr>
            <a:r>
              <a:rPr lang="zh-CN" altLang="en-US" sz="4800" dirty="0">
                <a:solidFill>
                  <a:srgbClr val="FFFF00"/>
                </a:solidFill>
                <a:latin typeface="DFKai-SB" pitchFamily="65" charset="-120"/>
                <a:ea typeface="DFKai-SB" pitchFamily="65" charset="-120"/>
              </a:rPr>
              <a:t>保罗好像也是这样说</a:t>
            </a:r>
            <a:endParaRPr lang="en-US" altLang="zh-CN" sz="4800" dirty="0">
              <a:solidFill>
                <a:srgbClr val="FFFF00"/>
              </a:solidFill>
              <a:latin typeface="DFKai-SB" pitchFamily="65" charset="-120"/>
              <a:ea typeface="DFKai-SB" pitchFamily="65" charset="-120"/>
            </a:endParaRPr>
          </a:p>
        </p:txBody>
      </p:sp>
      <p:sp>
        <p:nvSpPr>
          <p:cNvPr id="3" name="Content Placeholder 2"/>
          <p:cNvSpPr>
            <a:spLocks noGrp="1"/>
          </p:cNvSpPr>
          <p:nvPr>
            <p:ph idx="4294967295"/>
          </p:nvPr>
        </p:nvSpPr>
        <p:spPr>
          <a:xfrm>
            <a:off x="0" y="762000"/>
            <a:ext cx="9144000" cy="6096000"/>
          </a:xfrm>
        </p:spPr>
        <p:txBody>
          <a:bodyPr>
            <a:normAutofit/>
          </a:bodyPr>
          <a:lstStyle/>
          <a:p>
            <a:pPr marL="0" indent="0" eaLnBrk="1" hangingPunct="1">
              <a:lnSpc>
                <a:spcPct val="90000"/>
              </a:lnSpc>
              <a:buNone/>
              <a:defRPr/>
            </a:pPr>
            <a:r>
              <a:rPr lang="zh-TW" altLang="en-US" sz="4400" dirty="0">
                <a:solidFill>
                  <a:srgbClr val="FFFF00"/>
                </a:solidFill>
                <a:latin typeface="Times New Roman" pitchFamily="18" charset="0"/>
                <a:ea typeface="DFKai-SB" pitchFamily="65" charset="-120"/>
                <a:cs typeface="Times New Roman" pitchFamily="18" charset="0"/>
              </a:rPr>
              <a:t>就如經上所記</a:t>
            </a:r>
            <a:r>
              <a:rPr lang="en-US" altLang="zh-TW" sz="4400" dirty="0">
                <a:solidFill>
                  <a:srgbClr val="FFFF00"/>
                </a:solidFill>
                <a:latin typeface="Times New Roman" pitchFamily="18" charset="0"/>
                <a:ea typeface="DFKai-SB" pitchFamily="65" charset="-120"/>
                <a:cs typeface="Times New Roman" pitchFamily="18" charset="0"/>
              </a:rPr>
              <a:t>:</a:t>
            </a:r>
            <a:r>
              <a:rPr lang="zh-TW" altLang="en-US" sz="4400" dirty="0">
                <a:solidFill>
                  <a:srgbClr val="FFFF00"/>
                </a:solidFill>
                <a:latin typeface="Times New Roman" pitchFamily="18" charset="0"/>
                <a:ea typeface="DFKai-SB" pitchFamily="65" charset="-120"/>
                <a:cs typeface="Times New Roman" pitchFamily="18" charset="0"/>
              </a:rPr>
              <a:t>我要摧毀智慧人的智慧</a:t>
            </a:r>
            <a:r>
              <a:rPr lang="en-US" altLang="zh-TW" sz="4400" dirty="0">
                <a:solidFill>
                  <a:srgbClr val="FFFF00"/>
                </a:solidFill>
                <a:latin typeface="Times New Roman" pitchFamily="18" charset="0"/>
                <a:ea typeface="DFKai-SB" pitchFamily="65" charset="-120"/>
                <a:cs typeface="Times New Roman" pitchFamily="18" charset="0"/>
              </a:rPr>
              <a:t>,</a:t>
            </a:r>
            <a:r>
              <a:rPr lang="zh-TW" altLang="en-US" sz="4400" dirty="0">
                <a:solidFill>
                  <a:srgbClr val="FFFF00"/>
                </a:solidFill>
                <a:latin typeface="Times New Roman" pitchFamily="18" charset="0"/>
                <a:ea typeface="DFKai-SB" pitchFamily="65" charset="-120"/>
                <a:cs typeface="Times New Roman" pitchFamily="18" charset="0"/>
              </a:rPr>
              <a:t>廢棄聰明人的聰明</a:t>
            </a:r>
            <a:r>
              <a:rPr lang="en-US" altLang="zh-TW" sz="4400" dirty="0">
                <a:solidFill>
                  <a:srgbClr val="FFFF00"/>
                </a:solidFill>
                <a:latin typeface="Times New Roman" pitchFamily="18" charset="0"/>
                <a:ea typeface="DFKai-SB" pitchFamily="65" charset="-120"/>
                <a:cs typeface="Times New Roman" pitchFamily="18" charset="0"/>
              </a:rPr>
              <a:t>.</a:t>
            </a:r>
            <a:r>
              <a:rPr lang="zh-TW" altLang="en-US" sz="4400" dirty="0">
                <a:solidFill>
                  <a:srgbClr val="FFFF00"/>
                </a:solidFill>
                <a:latin typeface="Times New Roman" pitchFamily="18" charset="0"/>
                <a:ea typeface="DFKai-SB" pitchFamily="65" charset="-120"/>
                <a:cs typeface="Times New Roman" pitchFamily="18" charset="0"/>
              </a:rPr>
              <a:t>智慧人在哪裏</a:t>
            </a:r>
            <a:r>
              <a:rPr lang="en-US" altLang="zh-TW" sz="4400" dirty="0">
                <a:solidFill>
                  <a:srgbClr val="FFFF00"/>
                </a:solidFill>
                <a:latin typeface="Times New Roman" pitchFamily="18" charset="0"/>
                <a:ea typeface="DFKai-SB" pitchFamily="65" charset="-120"/>
                <a:cs typeface="Times New Roman" pitchFamily="18" charset="0"/>
              </a:rPr>
              <a:t>?</a:t>
            </a:r>
            <a:r>
              <a:rPr lang="zh-TW" altLang="en-US" sz="4400" dirty="0">
                <a:solidFill>
                  <a:srgbClr val="FFFF00"/>
                </a:solidFill>
                <a:latin typeface="Times New Roman" pitchFamily="18" charset="0"/>
                <a:ea typeface="DFKai-SB" pitchFamily="65" charset="-120"/>
                <a:cs typeface="Times New Roman" pitchFamily="18" charset="0"/>
              </a:rPr>
              <a:t>文士在哪裏</a:t>
            </a:r>
            <a:r>
              <a:rPr lang="en-US" altLang="zh-TW" sz="4400" dirty="0">
                <a:solidFill>
                  <a:srgbClr val="FFFF00"/>
                </a:solidFill>
                <a:latin typeface="Times New Roman" pitchFamily="18" charset="0"/>
                <a:ea typeface="DFKai-SB" pitchFamily="65" charset="-120"/>
                <a:cs typeface="Times New Roman" pitchFamily="18" charset="0"/>
              </a:rPr>
              <a:t>?</a:t>
            </a:r>
            <a:r>
              <a:rPr lang="zh-TW" altLang="en-US" sz="4400" dirty="0">
                <a:solidFill>
                  <a:srgbClr val="FFFF00"/>
                </a:solidFill>
                <a:latin typeface="Times New Roman" pitchFamily="18" charset="0"/>
                <a:ea typeface="DFKai-SB" pitchFamily="65" charset="-120"/>
                <a:cs typeface="Times New Roman" pitchFamily="18" charset="0"/>
              </a:rPr>
              <a:t>這世上的</a:t>
            </a:r>
            <a:r>
              <a:rPr lang="zh-CN" altLang="en-US" sz="4400" dirty="0">
                <a:solidFill>
                  <a:srgbClr val="FFFF00"/>
                </a:solidFill>
                <a:latin typeface="Times New Roman" pitchFamily="18" charset="0"/>
                <a:ea typeface="DFKai-SB" pitchFamily="65" charset="-120"/>
                <a:cs typeface="Times New Roman" pitchFamily="18" charset="0"/>
              </a:rPr>
              <a:t>哲学家</a:t>
            </a:r>
            <a:r>
              <a:rPr lang="zh-TW" altLang="en-US" sz="4400" dirty="0">
                <a:solidFill>
                  <a:srgbClr val="FFFF00"/>
                </a:solidFill>
                <a:latin typeface="Times New Roman" pitchFamily="18" charset="0"/>
                <a:ea typeface="DFKai-SB" pitchFamily="65" charset="-120"/>
                <a:cs typeface="Times New Roman" pitchFamily="18" charset="0"/>
              </a:rPr>
              <a:t>在哪裏</a:t>
            </a:r>
            <a:r>
              <a:rPr lang="en-US" altLang="zh-TW" sz="4400" dirty="0">
                <a:solidFill>
                  <a:srgbClr val="FFFF00"/>
                </a:solidFill>
                <a:latin typeface="Times New Roman" pitchFamily="18" charset="0"/>
                <a:ea typeface="DFKai-SB" pitchFamily="65" charset="-120"/>
                <a:cs typeface="Times New Roman" pitchFamily="18" charset="0"/>
              </a:rPr>
              <a:t>?</a:t>
            </a:r>
            <a:r>
              <a:rPr lang="zh-TW" altLang="en-US" sz="4400" dirty="0">
                <a:solidFill>
                  <a:srgbClr val="FFFF00"/>
                </a:solidFill>
                <a:latin typeface="Times New Roman" pitchFamily="18" charset="0"/>
                <a:ea typeface="DFKai-SB" pitchFamily="65" charset="-120"/>
                <a:cs typeface="Times New Roman" pitchFamily="18" charset="0"/>
              </a:rPr>
              <a:t>上帝豈不是已使這世上的智慧變成愚拙了嗎 </a:t>
            </a:r>
            <a:r>
              <a:rPr lang="zh-CN" altLang="en-US" dirty="0">
                <a:latin typeface="Times New Roman" pitchFamily="18" charset="0"/>
                <a:ea typeface="DFKai-SB" pitchFamily="65" charset="-120"/>
                <a:cs typeface="Times New Roman" pitchFamily="18" charset="0"/>
              </a:rPr>
              <a:t>林前</a:t>
            </a:r>
            <a:r>
              <a:rPr lang="en-US" altLang="zh-CN" dirty="0">
                <a:latin typeface="Times New Roman" pitchFamily="18" charset="0"/>
                <a:ea typeface="DFKai-SB" pitchFamily="65" charset="-120"/>
                <a:cs typeface="Times New Roman" pitchFamily="18" charset="0"/>
              </a:rPr>
              <a:t>1:19-25</a:t>
            </a:r>
            <a:r>
              <a:rPr lang="zh-CN" altLang="en-US" dirty="0">
                <a:latin typeface="Times New Roman" pitchFamily="18" charset="0"/>
                <a:ea typeface="DFKai-SB" pitchFamily="65" charset="-120"/>
                <a:cs typeface="Times New Roman" pitchFamily="18" charset="0"/>
              </a:rPr>
              <a:t> </a:t>
            </a:r>
            <a:endParaRPr lang="en-US" altLang="zh-CN" dirty="0">
              <a:latin typeface="Times New Roman" pitchFamily="18" charset="0"/>
              <a:ea typeface="宋体" pitchFamily="2" charset="-122"/>
              <a:cs typeface="Times New Roman" pitchFamily="18" charset="0"/>
            </a:endParaRPr>
          </a:p>
        </p:txBody>
      </p:sp>
    </p:spTree>
    <p:extLst>
      <p:ext uri="{BB962C8B-B14F-4D97-AF65-F5344CB8AC3E}">
        <p14:creationId xmlns:p14="http://schemas.microsoft.com/office/powerpoint/2010/main" val="851752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533400"/>
          </a:xfrm>
        </p:spPr>
        <p:txBody>
          <a:bodyPr anchorCtr="0"/>
          <a:lstStyle/>
          <a:p>
            <a:pPr eaLnBrk="1" hangingPunct="1">
              <a:defRPr/>
            </a:pPr>
            <a:r>
              <a:rPr lang="zh-CN" altLang="en-US" sz="3600" dirty="0">
                <a:solidFill>
                  <a:srgbClr val="FFFF00"/>
                </a:solidFill>
                <a:latin typeface="DFKai-SB" pitchFamily="65" charset="-120"/>
                <a:ea typeface="DFKai-SB" pitchFamily="65" charset="-120"/>
              </a:rPr>
              <a:t>神对以实玛利的恩典与启示 </a:t>
            </a:r>
            <a:r>
              <a:rPr lang="zh-CN" altLang="en-US" sz="2800" dirty="0">
                <a:solidFill>
                  <a:srgbClr val="FFFF00"/>
                </a:solidFill>
                <a:latin typeface="Times New Roman" panose="02020603050405020304" pitchFamily="18" charset="0"/>
                <a:ea typeface="DFKai-SB" pitchFamily="65" charset="-120"/>
                <a:cs typeface="Times New Roman" panose="02020603050405020304" pitchFamily="18" charset="0"/>
              </a:rPr>
              <a:t>创世记</a:t>
            </a:r>
            <a:r>
              <a:rPr lang="en-US" altLang="zh-CN" sz="2800" dirty="0">
                <a:solidFill>
                  <a:srgbClr val="FFFF00"/>
                </a:solidFill>
                <a:latin typeface="Times New Roman" panose="02020603050405020304" pitchFamily="18" charset="0"/>
                <a:ea typeface="DFKai-SB" pitchFamily="65" charset="-120"/>
                <a:cs typeface="Times New Roman" panose="02020603050405020304" pitchFamily="18" charset="0"/>
              </a:rPr>
              <a:t>21:9-21</a:t>
            </a:r>
          </a:p>
        </p:txBody>
      </p:sp>
      <p:sp>
        <p:nvSpPr>
          <p:cNvPr id="3" name="Content Placeholder 2"/>
          <p:cNvSpPr>
            <a:spLocks noGrp="1"/>
          </p:cNvSpPr>
          <p:nvPr>
            <p:ph idx="4294967295"/>
          </p:nvPr>
        </p:nvSpPr>
        <p:spPr>
          <a:xfrm>
            <a:off x="0" y="533400"/>
            <a:ext cx="9296400" cy="6705600"/>
          </a:xfrm>
        </p:spPr>
        <p:txBody>
          <a:bodyPr>
            <a:normAutofit fontScale="32500" lnSpcReduction="20000"/>
          </a:bodyPr>
          <a:lstStyle/>
          <a:p>
            <a:pPr marL="0" indent="0" algn="l">
              <a:buNone/>
            </a:pPr>
            <a:r>
              <a:rPr lang="zh-TW" altLang="en-US" sz="8900" b="0" i="0" dirty="0">
                <a:solidFill>
                  <a:srgbClr val="FFFF00"/>
                </a:solidFill>
                <a:effectLst/>
                <a:latin typeface="KaiTi" panose="02010609060101010101" pitchFamily="49" charset="-122"/>
                <a:ea typeface="KaiTi" panose="02010609060101010101" pitchFamily="49" charset="-122"/>
              </a:rPr>
              <a:t>那時</a:t>
            </a:r>
            <a:r>
              <a:rPr lang="en-US" altLang="zh-TW" sz="8900" dirty="0">
                <a:solidFill>
                  <a:srgbClr val="FFFF00"/>
                </a:solidFill>
                <a:effectLst/>
                <a:latin typeface="KaiTi" panose="02010609060101010101" pitchFamily="49" charset="-122"/>
                <a:ea typeface="KaiTi" panose="02010609060101010101" pitchFamily="49" charset="-122"/>
              </a:rPr>
              <a:t>,</a:t>
            </a:r>
            <a:r>
              <a:rPr lang="zh-TW" altLang="en-US" sz="8900" b="0" i="0" dirty="0">
                <a:solidFill>
                  <a:srgbClr val="FFFF00"/>
                </a:solidFill>
                <a:effectLst/>
                <a:latin typeface="KaiTi" panose="02010609060101010101" pitchFamily="49" charset="-122"/>
                <a:ea typeface="KaiTi" panose="02010609060101010101" pitchFamily="49" charset="-122"/>
              </a:rPr>
              <a:t>撒拉看見埃及人夏甲為亞伯拉罕所生的兒子戲笑</a:t>
            </a:r>
            <a:r>
              <a:rPr lang="en-US" altLang="zh-TW" sz="8900" b="0" i="0" dirty="0">
                <a:solidFill>
                  <a:srgbClr val="FFFF00"/>
                </a:solidFill>
                <a:effectLst/>
                <a:latin typeface="KaiTi" panose="02010609060101010101" pitchFamily="49" charset="-122"/>
                <a:ea typeface="KaiTi" panose="02010609060101010101" pitchFamily="49" charset="-122"/>
              </a:rPr>
              <a:t>,</a:t>
            </a:r>
            <a:r>
              <a:rPr lang="zh-TW" altLang="en-US" sz="8900" b="0" i="0" dirty="0">
                <a:solidFill>
                  <a:srgbClr val="FFFF00"/>
                </a:solidFill>
                <a:effectLst/>
                <a:latin typeface="KaiTi" panose="02010609060101010101" pitchFamily="49" charset="-122"/>
                <a:ea typeface="KaiTi" panose="02010609060101010101" pitchFamily="49" charset="-122"/>
              </a:rPr>
              <a:t>就對亞伯拉罕說</a:t>
            </a:r>
            <a:r>
              <a:rPr lang="en-US" altLang="zh-TW" sz="8900" b="0" i="0" dirty="0">
                <a:solidFill>
                  <a:srgbClr val="FFFF00"/>
                </a:solidFill>
                <a:effectLst/>
                <a:latin typeface="KaiTi" panose="02010609060101010101" pitchFamily="49" charset="-122"/>
                <a:ea typeface="KaiTi" panose="02010609060101010101" pitchFamily="49" charset="-122"/>
              </a:rPr>
              <a:t>:</a:t>
            </a:r>
            <a:r>
              <a:rPr lang="zh-TW" altLang="en-US" sz="8900" b="0" i="0" dirty="0">
                <a:solidFill>
                  <a:srgbClr val="FFFF00"/>
                </a:solidFill>
                <a:effectLst/>
                <a:latin typeface="KaiTi" panose="02010609060101010101" pitchFamily="49" charset="-122"/>
                <a:ea typeface="KaiTi" panose="02010609060101010101" pitchFamily="49" charset="-122"/>
              </a:rPr>
              <a:t>你把這使女和她兒子趕出去</a:t>
            </a:r>
            <a:r>
              <a:rPr lang="en-US" altLang="zh-TW" sz="8900" b="0" i="0" dirty="0">
                <a:solidFill>
                  <a:srgbClr val="FFFF00"/>
                </a:solidFill>
                <a:effectLst/>
                <a:latin typeface="KaiTi" panose="02010609060101010101" pitchFamily="49" charset="-122"/>
                <a:ea typeface="KaiTi" panose="02010609060101010101" pitchFamily="49" charset="-122"/>
              </a:rPr>
              <a:t>!</a:t>
            </a:r>
            <a:r>
              <a:rPr lang="zh-TW" altLang="en-US" sz="8900" b="0" i="0" dirty="0">
                <a:solidFill>
                  <a:srgbClr val="FFFF00"/>
                </a:solidFill>
                <a:effectLst/>
                <a:latin typeface="KaiTi" panose="02010609060101010101" pitchFamily="49" charset="-122"/>
                <a:ea typeface="KaiTi" panose="02010609060101010101" pitchFamily="49" charset="-122"/>
              </a:rPr>
              <a:t>因為這使女的兒子不可與我的兒子以撒一同承受產業</a:t>
            </a:r>
            <a:r>
              <a:rPr lang="en-US" altLang="zh-TW" sz="8900" b="0" i="0" dirty="0">
                <a:solidFill>
                  <a:srgbClr val="FFFF00"/>
                </a:solidFill>
                <a:effectLst/>
                <a:latin typeface="KaiTi" panose="02010609060101010101" pitchFamily="49" charset="-122"/>
                <a:ea typeface="KaiTi" panose="02010609060101010101" pitchFamily="49" charset="-122"/>
              </a:rPr>
              <a:t>.</a:t>
            </a:r>
            <a:r>
              <a:rPr lang="zh-TW" altLang="en-US" sz="8900" b="0" i="0" dirty="0">
                <a:solidFill>
                  <a:srgbClr val="FFFF00"/>
                </a:solidFill>
                <a:effectLst/>
                <a:latin typeface="KaiTi" panose="02010609060101010101" pitchFamily="49" charset="-122"/>
                <a:ea typeface="KaiTi" panose="02010609060101010101" pitchFamily="49" charset="-122"/>
              </a:rPr>
              <a:t>亞伯拉罕為這事非常憂愁</a:t>
            </a:r>
            <a:r>
              <a:rPr lang="en-US" altLang="zh-TW" sz="8900" dirty="0">
                <a:solidFill>
                  <a:srgbClr val="FFFF00"/>
                </a:solidFill>
                <a:effectLst/>
                <a:latin typeface="KaiTi" panose="02010609060101010101" pitchFamily="49" charset="-122"/>
                <a:ea typeface="KaiTi" panose="02010609060101010101" pitchFamily="49" charset="-122"/>
              </a:rPr>
              <a:t>…</a:t>
            </a:r>
            <a:r>
              <a:rPr lang="zh-TW" altLang="en-US" sz="8900" b="0" i="0" dirty="0">
                <a:solidFill>
                  <a:srgbClr val="FFFF00"/>
                </a:solidFill>
                <a:effectLst/>
                <a:latin typeface="KaiTi" panose="02010609060101010101" pitchFamily="49" charset="-122"/>
                <a:ea typeface="KaiTi" panose="02010609060101010101" pitchFamily="49" charset="-122"/>
              </a:rPr>
              <a:t>上帝對亞伯拉罕說</a:t>
            </a:r>
            <a:r>
              <a:rPr lang="en-US" altLang="zh-TW" sz="8900" b="0" i="0" dirty="0">
                <a:solidFill>
                  <a:srgbClr val="FFFF00"/>
                </a:solidFill>
                <a:effectLst/>
                <a:latin typeface="KaiTi" panose="02010609060101010101" pitchFamily="49" charset="-122"/>
                <a:ea typeface="KaiTi" panose="02010609060101010101" pitchFamily="49" charset="-122"/>
              </a:rPr>
              <a:t>:</a:t>
            </a:r>
            <a:r>
              <a:rPr lang="zh-TW" altLang="en-US" sz="8900" b="0" i="0" dirty="0">
                <a:solidFill>
                  <a:srgbClr val="FFFF00"/>
                </a:solidFill>
                <a:effectLst/>
                <a:latin typeface="KaiTi" panose="02010609060101010101" pitchFamily="49" charset="-122"/>
                <a:ea typeface="KaiTi" panose="02010609060101010101" pitchFamily="49" charset="-122"/>
              </a:rPr>
              <a:t>你不必為這孩子和你的使女憂愁</a:t>
            </a:r>
            <a:r>
              <a:rPr lang="en-US" altLang="zh-TW" sz="8900" b="0" i="0" dirty="0">
                <a:solidFill>
                  <a:srgbClr val="FFFF00"/>
                </a:solidFill>
                <a:effectLst/>
                <a:latin typeface="KaiTi" panose="02010609060101010101" pitchFamily="49" charset="-122"/>
                <a:ea typeface="KaiTi" panose="02010609060101010101" pitchFamily="49" charset="-122"/>
              </a:rPr>
              <a:t>.</a:t>
            </a:r>
            <a:r>
              <a:rPr lang="zh-TW" altLang="en-US" sz="8900" b="0" i="0" dirty="0">
                <a:solidFill>
                  <a:srgbClr val="FFFF00"/>
                </a:solidFill>
                <a:effectLst/>
                <a:latin typeface="KaiTi" panose="02010609060101010101" pitchFamily="49" charset="-122"/>
                <a:ea typeface="KaiTi" panose="02010609060101010101" pitchFamily="49" charset="-122"/>
              </a:rPr>
              <a:t>撒拉對你說的話</a:t>
            </a:r>
            <a:r>
              <a:rPr lang="en-US" altLang="zh-TW" sz="8900" b="0" i="0" dirty="0">
                <a:solidFill>
                  <a:srgbClr val="FFFF00"/>
                </a:solidFill>
                <a:effectLst/>
                <a:latin typeface="KaiTi" panose="02010609060101010101" pitchFamily="49" charset="-122"/>
                <a:ea typeface="KaiTi" panose="02010609060101010101" pitchFamily="49" charset="-122"/>
              </a:rPr>
              <a:t>,</a:t>
            </a:r>
            <a:r>
              <a:rPr lang="zh-TW" altLang="en-US" sz="8900" b="0" i="0" dirty="0">
                <a:solidFill>
                  <a:srgbClr val="FFFF00"/>
                </a:solidFill>
                <a:effectLst/>
                <a:latin typeface="KaiTi" panose="02010609060101010101" pitchFamily="49" charset="-122"/>
                <a:ea typeface="KaiTi" panose="02010609060101010101" pitchFamily="49" charset="-122"/>
              </a:rPr>
              <a:t>你都要聽從</a:t>
            </a:r>
            <a:r>
              <a:rPr lang="en-US" altLang="zh-TW" sz="8900" b="0" i="0" dirty="0">
                <a:solidFill>
                  <a:srgbClr val="FFFF00"/>
                </a:solidFill>
                <a:effectLst/>
                <a:latin typeface="KaiTi" panose="02010609060101010101" pitchFamily="49" charset="-122"/>
                <a:ea typeface="KaiTi" panose="02010609060101010101" pitchFamily="49" charset="-122"/>
              </a:rPr>
              <a:t>;</a:t>
            </a:r>
            <a:r>
              <a:rPr lang="zh-TW" altLang="en-US" sz="8900" b="0" i="0" dirty="0">
                <a:solidFill>
                  <a:srgbClr val="FFFF00"/>
                </a:solidFill>
                <a:effectLst/>
                <a:latin typeface="KaiTi" panose="02010609060101010101" pitchFamily="49" charset="-122"/>
                <a:ea typeface="KaiTi" panose="02010609060101010101" pitchFamily="49" charset="-122"/>
              </a:rPr>
              <a:t>因為從以撒生的</a:t>
            </a:r>
            <a:r>
              <a:rPr lang="en-US" altLang="zh-TW" sz="8900" b="0" i="0" dirty="0">
                <a:solidFill>
                  <a:srgbClr val="FFFF00"/>
                </a:solidFill>
                <a:effectLst/>
                <a:latin typeface="KaiTi" panose="02010609060101010101" pitchFamily="49" charset="-122"/>
                <a:ea typeface="KaiTi" panose="02010609060101010101" pitchFamily="49" charset="-122"/>
              </a:rPr>
              <a:t>,</a:t>
            </a:r>
            <a:r>
              <a:rPr lang="zh-TW" altLang="en-US" sz="8900" b="0" i="0" dirty="0">
                <a:solidFill>
                  <a:srgbClr val="FFFF00"/>
                </a:solidFill>
                <a:effectLst/>
                <a:latin typeface="KaiTi" panose="02010609060101010101" pitchFamily="49" charset="-122"/>
                <a:ea typeface="KaiTi" panose="02010609060101010101" pitchFamily="49" charset="-122"/>
              </a:rPr>
              <a:t>才要稱為你的後裔</a:t>
            </a:r>
            <a:r>
              <a:rPr lang="en-US" altLang="zh-TW" sz="8900" b="0" i="0" dirty="0">
                <a:solidFill>
                  <a:srgbClr val="FFFF00"/>
                </a:solidFill>
                <a:effectLst/>
                <a:latin typeface="KaiTi" panose="02010609060101010101" pitchFamily="49" charset="-122"/>
                <a:ea typeface="KaiTi" panose="02010609060101010101" pitchFamily="49" charset="-122"/>
              </a:rPr>
              <a:t>.</a:t>
            </a:r>
            <a:r>
              <a:rPr lang="zh-TW" altLang="en-US" sz="8900" b="0" i="0" dirty="0">
                <a:solidFill>
                  <a:srgbClr val="FFFF00"/>
                </a:solidFill>
                <a:effectLst/>
                <a:latin typeface="KaiTi" panose="02010609060101010101" pitchFamily="49" charset="-122"/>
                <a:ea typeface="KaiTi" panose="02010609060101010101" pitchFamily="49" charset="-122"/>
              </a:rPr>
              <a:t>至於使女的兒子</a:t>
            </a:r>
            <a:r>
              <a:rPr lang="en-US" altLang="zh-TW" sz="8900" b="0" i="0" dirty="0">
                <a:solidFill>
                  <a:srgbClr val="FFFF00"/>
                </a:solidFill>
                <a:effectLst/>
                <a:latin typeface="KaiTi" panose="02010609060101010101" pitchFamily="49" charset="-122"/>
                <a:ea typeface="KaiTi" panose="02010609060101010101" pitchFamily="49" charset="-122"/>
              </a:rPr>
              <a:t>,</a:t>
            </a:r>
            <a:r>
              <a:rPr lang="zh-TW" altLang="en-US" sz="8900" b="0" i="0" dirty="0">
                <a:solidFill>
                  <a:srgbClr val="FFFF00"/>
                </a:solidFill>
                <a:effectLst/>
                <a:latin typeface="KaiTi" panose="02010609060101010101" pitchFamily="49" charset="-122"/>
                <a:ea typeface="KaiTi" panose="02010609060101010101" pitchFamily="49" charset="-122"/>
              </a:rPr>
              <a:t>我也必使他成為一國</a:t>
            </a:r>
            <a:r>
              <a:rPr lang="en-US" altLang="zh-TW" sz="8900" dirty="0">
                <a:solidFill>
                  <a:srgbClr val="FFFF00"/>
                </a:solidFill>
                <a:effectLst/>
                <a:latin typeface="KaiTi" panose="02010609060101010101" pitchFamily="49" charset="-122"/>
                <a:ea typeface="KaiTi" panose="02010609060101010101" pitchFamily="49" charset="-122"/>
              </a:rPr>
              <a:t>..</a:t>
            </a:r>
            <a:r>
              <a:rPr lang="en-US" altLang="zh-TW" sz="8900" b="0" i="0" dirty="0">
                <a:solidFill>
                  <a:srgbClr val="FFFF00"/>
                </a:solidFill>
                <a:effectLst/>
                <a:latin typeface="KaiTi" panose="02010609060101010101" pitchFamily="49" charset="-122"/>
                <a:ea typeface="KaiTi" panose="02010609060101010101" pitchFamily="49" charset="-122"/>
              </a:rPr>
              <a:t>.</a:t>
            </a:r>
            <a:r>
              <a:rPr lang="zh-TW" altLang="en-US" sz="8900" b="0" i="0" dirty="0">
                <a:solidFill>
                  <a:srgbClr val="FFFF00"/>
                </a:solidFill>
                <a:effectLst/>
                <a:latin typeface="KaiTi" panose="02010609060101010101" pitchFamily="49" charset="-122"/>
                <a:ea typeface="KaiTi" panose="02010609060101010101" pitchFamily="49" charset="-122"/>
              </a:rPr>
              <a:t>亞伯拉罕清早起來</a:t>
            </a:r>
            <a:r>
              <a:rPr lang="en-US" altLang="zh-TW" sz="8900" b="0" i="0" dirty="0">
                <a:solidFill>
                  <a:srgbClr val="FFFF00"/>
                </a:solidFill>
                <a:effectLst/>
                <a:latin typeface="KaiTi" panose="02010609060101010101" pitchFamily="49" charset="-122"/>
                <a:ea typeface="KaiTi" panose="02010609060101010101" pitchFamily="49" charset="-122"/>
              </a:rPr>
              <a:t>,</a:t>
            </a:r>
            <a:r>
              <a:rPr lang="zh-TW" altLang="en-US" sz="8900" b="0" i="0" dirty="0">
                <a:solidFill>
                  <a:srgbClr val="FFFF00"/>
                </a:solidFill>
                <a:effectLst/>
                <a:latin typeface="KaiTi" panose="02010609060101010101" pitchFamily="49" charset="-122"/>
                <a:ea typeface="KaiTi" panose="02010609060101010101" pitchFamily="49" charset="-122"/>
              </a:rPr>
              <a:t>拿餅和一皮袋水</a:t>
            </a:r>
            <a:r>
              <a:rPr lang="en-US" altLang="zh-TW" sz="8900" b="0" i="0" dirty="0">
                <a:solidFill>
                  <a:srgbClr val="FFFF00"/>
                </a:solidFill>
                <a:effectLst/>
                <a:latin typeface="KaiTi" panose="02010609060101010101" pitchFamily="49" charset="-122"/>
                <a:ea typeface="KaiTi" panose="02010609060101010101" pitchFamily="49" charset="-122"/>
              </a:rPr>
              <a:t>,</a:t>
            </a:r>
            <a:r>
              <a:rPr lang="zh-TW" altLang="en-US" sz="8900" b="0" i="0" dirty="0">
                <a:solidFill>
                  <a:srgbClr val="FFFF00"/>
                </a:solidFill>
                <a:effectLst/>
                <a:latin typeface="KaiTi" panose="02010609060101010101" pitchFamily="49" charset="-122"/>
                <a:ea typeface="KaiTi" panose="02010609060101010101" pitchFamily="49" charset="-122"/>
              </a:rPr>
              <a:t>給了夏甲</a:t>
            </a:r>
            <a:r>
              <a:rPr lang="en-US" altLang="zh-TW" sz="8900" dirty="0">
                <a:solidFill>
                  <a:srgbClr val="FFFF00"/>
                </a:solidFill>
                <a:effectLst/>
                <a:latin typeface="KaiTi" panose="02010609060101010101" pitchFamily="49" charset="-122"/>
                <a:ea typeface="KaiTi" panose="02010609060101010101" pitchFamily="49" charset="-122"/>
              </a:rPr>
              <a:t>…</a:t>
            </a:r>
            <a:r>
              <a:rPr lang="zh-TW" altLang="en-US" sz="8900" b="0" i="0" dirty="0">
                <a:solidFill>
                  <a:srgbClr val="FFFF00"/>
                </a:solidFill>
                <a:effectLst/>
                <a:latin typeface="KaiTi" panose="02010609060101010101" pitchFamily="49" charset="-122"/>
                <a:ea typeface="KaiTi" panose="02010609060101010101" pitchFamily="49" charset="-122"/>
              </a:rPr>
              <a:t>把她和孩子一起送走</a:t>
            </a:r>
            <a:r>
              <a:rPr lang="en-US" altLang="zh-TW" sz="8900" b="0" i="0" dirty="0">
                <a:solidFill>
                  <a:srgbClr val="FFFF00"/>
                </a:solidFill>
                <a:effectLst/>
                <a:latin typeface="KaiTi" panose="02010609060101010101" pitchFamily="49" charset="-122"/>
                <a:ea typeface="KaiTi" panose="02010609060101010101" pitchFamily="49" charset="-122"/>
              </a:rPr>
              <a:t>.</a:t>
            </a:r>
            <a:r>
              <a:rPr lang="zh-TW" altLang="en-US" sz="8900" b="0" i="0" dirty="0">
                <a:solidFill>
                  <a:srgbClr val="FFFF00"/>
                </a:solidFill>
                <a:effectLst/>
                <a:latin typeface="KaiTi" panose="02010609060101010101" pitchFamily="49" charset="-122"/>
                <a:ea typeface="KaiTi" panose="02010609060101010101" pitchFamily="49" charset="-122"/>
              </a:rPr>
              <a:t>夏甲就走了</a:t>
            </a:r>
            <a:r>
              <a:rPr lang="en-US" altLang="zh-TW" sz="8900" b="0" i="0" dirty="0">
                <a:solidFill>
                  <a:srgbClr val="FFFF00"/>
                </a:solidFill>
                <a:effectLst/>
                <a:latin typeface="KaiTi" panose="02010609060101010101" pitchFamily="49" charset="-122"/>
                <a:ea typeface="KaiTi" panose="02010609060101010101" pitchFamily="49" charset="-122"/>
              </a:rPr>
              <a:t>…</a:t>
            </a:r>
            <a:r>
              <a:rPr lang="zh-TW" altLang="en-US" sz="8900" b="0" i="0" dirty="0">
                <a:solidFill>
                  <a:srgbClr val="FFFF00"/>
                </a:solidFill>
                <a:effectLst/>
                <a:latin typeface="KaiTi" panose="02010609060101010101" pitchFamily="49" charset="-122"/>
                <a:ea typeface="KaiTi" panose="02010609060101010101" pitchFamily="49" charset="-122"/>
              </a:rPr>
              <a:t>在別是巴的曠野流浪</a:t>
            </a:r>
            <a:r>
              <a:rPr lang="en-US" altLang="zh-TW" sz="8900" b="0" i="0" dirty="0">
                <a:solidFill>
                  <a:srgbClr val="FFFF00"/>
                </a:solidFill>
                <a:effectLst/>
                <a:latin typeface="KaiTi" panose="02010609060101010101" pitchFamily="49" charset="-122"/>
                <a:ea typeface="KaiTi" panose="02010609060101010101" pitchFamily="49" charset="-122"/>
              </a:rPr>
              <a:t>.</a:t>
            </a:r>
            <a:r>
              <a:rPr lang="zh-TW" altLang="en-US" sz="8900" b="0" i="0" dirty="0">
                <a:solidFill>
                  <a:srgbClr val="FFFF00"/>
                </a:solidFill>
                <a:effectLst/>
                <a:latin typeface="KaiTi" panose="02010609060101010101" pitchFamily="49" charset="-122"/>
                <a:ea typeface="KaiTi" panose="02010609060101010101" pitchFamily="49" charset="-122"/>
              </a:rPr>
              <a:t>皮袋的水用完了</a:t>
            </a:r>
            <a:r>
              <a:rPr lang="en-US" altLang="zh-TW" sz="8900" b="0" i="0" dirty="0">
                <a:solidFill>
                  <a:srgbClr val="FFFF00"/>
                </a:solidFill>
                <a:effectLst/>
                <a:latin typeface="KaiTi" panose="02010609060101010101" pitchFamily="49" charset="-122"/>
                <a:ea typeface="KaiTi" panose="02010609060101010101" pitchFamily="49" charset="-122"/>
              </a:rPr>
              <a:t>,</a:t>
            </a:r>
            <a:r>
              <a:rPr lang="zh-TW" altLang="en-US" sz="8900" b="0" i="0" dirty="0">
                <a:solidFill>
                  <a:srgbClr val="FFFF00"/>
                </a:solidFill>
                <a:effectLst/>
                <a:latin typeface="KaiTi" panose="02010609060101010101" pitchFamily="49" charset="-122"/>
                <a:ea typeface="KaiTi" panose="02010609060101010101" pitchFamily="49" charset="-122"/>
              </a:rPr>
              <a:t>夏甲就把孩子放在一棵小樹下</a:t>
            </a:r>
            <a:r>
              <a:rPr lang="en-US" altLang="zh-TW" sz="8900" b="0" i="0" dirty="0">
                <a:solidFill>
                  <a:srgbClr val="FFFF00"/>
                </a:solidFill>
                <a:effectLst/>
                <a:latin typeface="KaiTi" panose="02010609060101010101" pitchFamily="49" charset="-122"/>
                <a:ea typeface="KaiTi" panose="02010609060101010101" pitchFamily="49" charset="-122"/>
              </a:rPr>
              <a:t>,</a:t>
            </a:r>
            <a:r>
              <a:rPr lang="zh-TW" altLang="en-US" sz="8900" b="0" i="0" dirty="0">
                <a:solidFill>
                  <a:srgbClr val="FFFF00"/>
                </a:solidFill>
                <a:effectLst/>
                <a:latin typeface="KaiTi" panose="02010609060101010101" pitchFamily="49" charset="-122"/>
                <a:ea typeface="KaiTi" panose="02010609060101010101" pitchFamily="49" charset="-122"/>
              </a:rPr>
              <a:t>自己走開</a:t>
            </a:r>
            <a:r>
              <a:rPr lang="en-US" altLang="zh-TW" sz="8900" b="0" i="0" dirty="0">
                <a:solidFill>
                  <a:srgbClr val="FFFF00"/>
                </a:solidFill>
                <a:effectLst/>
                <a:latin typeface="KaiTi" panose="02010609060101010101" pitchFamily="49" charset="-122"/>
                <a:ea typeface="KaiTi" panose="02010609060101010101" pitchFamily="49" charset="-122"/>
              </a:rPr>
              <a:t>…</a:t>
            </a:r>
            <a:r>
              <a:rPr lang="zh-TW" altLang="en-US" sz="8900" b="0" i="0" dirty="0">
                <a:solidFill>
                  <a:srgbClr val="FFFF00"/>
                </a:solidFill>
                <a:effectLst/>
                <a:latin typeface="KaiTi" panose="02010609060101010101" pitchFamily="49" charset="-122"/>
                <a:ea typeface="KaiTi" panose="02010609060101010101" pitchFamily="49" charset="-122"/>
              </a:rPr>
              <a:t>說</a:t>
            </a:r>
            <a:r>
              <a:rPr lang="en-US" altLang="zh-TW" sz="8900" b="0" i="0" dirty="0">
                <a:solidFill>
                  <a:srgbClr val="FFFF00"/>
                </a:solidFill>
                <a:effectLst/>
                <a:latin typeface="KaiTi" panose="02010609060101010101" pitchFamily="49" charset="-122"/>
                <a:ea typeface="KaiTi" panose="02010609060101010101" pitchFamily="49" charset="-122"/>
              </a:rPr>
              <a:t>:</a:t>
            </a:r>
            <a:r>
              <a:rPr lang="zh-TW" altLang="en-US" sz="8900" b="0" i="0" dirty="0">
                <a:solidFill>
                  <a:srgbClr val="FFFF00"/>
                </a:solidFill>
                <a:effectLst/>
                <a:latin typeface="KaiTi" panose="02010609060101010101" pitchFamily="49" charset="-122"/>
                <a:ea typeface="KaiTi" panose="02010609060101010101" pitchFamily="49" charset="-122"/>
              </a:rPr>
              <a:t>我不忍心看見孩子死</a:t>
            </a:r>
            <a:r>
              <a:rPr lang="en-US" altLang="zh-TW" sz="8900" b="0" i="0" dirty="0">
                <a:solidFill>
                  <a:srgbClr val="FFFF00"/>
                </a:solidFill>
                <a:effectLst/>
                <a:latin typeface="KaiTi" panose="02010609060101010101" pitchFamily="49" charset="-122"/>
                <a:ea typeface="KaiTi" panose="02010609060101010101" pitchFamily="49" charset="-122"/>
              </a:rPr>
              <a:t>.</a:t>
            </a:r>
            <a:r>
              <a:rPr lang="zh-TW" altLang="en-US" sz="8900" b="0" i="0" dirty="0">
                <a:solidFill>
                  <a:srgbClr val="FFFF00"/>
                </a:solidFill>
                <a:effectLst/>
                <a:latin typeface="KaiTi" panose="02010609060101010101" pitchFamily="49" charset="-122"/>
                <a:ea typeface="KaiTi" panose="02010609060101010101" pitchFamily="49" charset="-122"/>
              </a:rPr>
              <a:t>她就</a:t>
            </a:r>
            <a:r>
              <a:rPr lang="en-US" altLang="zh-TW" sz="8900" b="0" i="0" dirty="0">
                <a:solidFill>
                  <a:srgbClr val="FFFF00"/>
                </a:solidFill>
                <a:effectLst/>
                <a:latin typeface="KaiTi" panose="02010609060101010101" pitchFamily="49" charset="-122"/>
                <a:ea typeface="KaiTi" panose="02010609060101010101" pitchFamily="49" charset="-122"/>
              </a:rPr>
              <a:t>…</a:t>
            </a:r>
            <a:r>
              <a:rPr lang="zh-TW" altLang="en-US" sz="8900" b="0" i="0" dirty="0">
                <a:solidFill>
                  <a:srgbClr val="FFFF00"/>
                </a:solidFill>
                <a:effectLst/>
                <a:latin typeface="KaiTi" panose="02010609060101010101" pitchFamily="49" charset="-122"/>
                <a:ea typeface="KaiTi" panose="02010609060101010101" pitchFamily="49" charset="-122"/>
              </a:rPr>
              <a:t>放聲大哭</a:t>
            </a:r>
            <a:r>
              <a:rPr lang="en-US" altLang="zh-TW" sz="8900" b="0" i="0" dirty="0">
                <a:solidFill>
                  <a:srgbClr val="FFFF00"/>
                </a:solidFill>
                <a:effectLst/>
                <a:latin typeface="KaiTi" panose="02010609060101010101" pitchFamily="49" charset="-122"/>
                <a:ea typeface="KaiTi" panose="02010609060101010101" pitchFamily="49" charset="-122"/>
              </a:rPr>
              <a:t>.</a:t>
            </a:r>
            <a:r>
              <a:rPr lang="zh-TW" altLang="en-US" sz="8900" b="0" i="0" dirty="0">
                <a:solidFill>
                  <a:srgbClr val="FFFF00"/>
                </a:solidFill>
                <a:effectLst/>
                <a:latin typeface="KaiTi" panose="02010609060101010101" pitchFamily="49" charset="-122"/>
                <a:ea typeface="KaiTi" panose="02010609060101010101" pitchFamily="49" charset="-122"/>
              </a:rPr>
              <a:t>上帝聽見孩子的聲音</a:t>
            </a:r>
            <a:r>
              <a:rPr lang="en-US" altLang="zh-TW" sz="8900" b="0" i="0" dirty="0">
                <a:solidFill>
                  <a:srgbClr val="FFFF00"/>
                </a:solidFill>
                <a:effectLst/>
                <a:latin typeface="KaiTi" panose="02010609060101010101" pitchFamily="49" charset="-122"/>
                <a:ea typeface="KaiTi" panose="02010609060101010101" pitchFamily="49" charset="-122"/>
              </a:rPr>
              <a:t>,</a:t>
            </a:r>
            <a:r>
              <a:rPr lang="zh-TW" altLang="en-US" sz="8900" b="0" i="0" dirty="0">
                <a:solidFill>
                  <a:srgbClr val="FFFF00"/>
                </a:solidFill>
                <a:effectLst/>
                <a:latin typeface="KaiTi" panose="02010609060101010101" pitchFamily="49" charset="-122"/>
                <a:ea typeface="KaiTi" panose="02010609060101010101" pitchFamily="49" charset="-122"/>
              </a:rPr>
              <a:t>上帝的使者就從天上呼叫夏甲說</a:t>
            </a:r>
            <a:r>
              <a:rPr lang="en-US" altLang="zh-TW" sz="8900" b="0" i="0" dirty="0">
                <a:solidFill>
                  <a:srgbClr val="FFFF00"/>
                </a:solidFill>
                <a:effectLst/>
                <a:latin typeface="KaiTi" panose="02010609060101010101" pitchFamily="49" charset="-122"/>
                <a:ea typeface="KaiTi" panose="02010609060101010101" pitchFamily="49" charset="-122"/>
              </a:rPr>
              <a:t>:</a:t>
            </a:r>
            <a:r>
              <a:rPr lang="zh-TW" altLang="en-US" sz="8900" b="0" i="0" dirty="0">
                <a:solidFill>
                  <a:srgbClr val="FFFF00"/>
                </a:solidFill>
                <a:effectLst/>
                <a:latin typeface="KaiTi" panose="02010609060101010101" pitchFamily="49" charset="-122"/>
                <a:ea typeface="KaiTi" panose="02010609060101010101" pitchFamily="49" charset="-122"/>
              </a:rPr>
              <a:t>夏甲</a:t>
            </a:r>
            <a:r>
              <a:rPr lang="en-US" altLang="zh-TW" sz="8900" b="0" i="0" dirty="0">
                <a:solidFill>
                  <a:srgbClr val="FFFF00"/>
                </a:solidFill>
                <a:effectLst/>
                <a:latin typeface="KaiTi" panose="02010609060101010101" pitchFamily="49" charset="-122"/>
                <a:ea typeface="KaiTi" panose="02010609060101010101" pitchFamily="49" charset="-122"/>
              </a:rPr>
              <a:t>,</a:t>
            </a:r>
            <a:r>
              <a:rPr lang="zh-TW" altLang="en-US" sz="8900" b="0" i="0" dirty="0">
                <a:solidFill>
                  <a:srgbClr val="FFFF00"/>
                </a:solidFill>
                <a:effectLst/>
                <a:latin typeface="KaiTi" panose="02010609060101010101" pitchFamily="49" charset="-122"/>
                <a:ea typeface="KaiTi" panose="02010609060101010101" pitchFamily="49" charset="-122"/>
              </a:rPr>
              <a:t>你為何這樣呢</a:t>
            </a:r>
            <a:r>
              <a:rPr lang="en-US" altLang="zh-TW" sz="8900" b="0" i="0" dirty="0">
                <a:solidFill>
                  <a:srgbClr val="FFFF00"/>
                </a:solidFill>
                <a:effectLst/>
                <a:latin typeface="KaiTi" panose="02010609060101010101" pitchFamily="49" charset="-122"/>
                <a:ea typeface="KaiTi" panose="02010609060101010101" pitchFamily="49" charset="-122"/>
              </a:rPr>
              <a:t>?</a:t>
            </a:r>
            <a:r>
              <a:rPr lang="zh-TW" altLang="en-US" sz="8900" b="0" i="0" dirty="0">
                <a:solidFill>
                  <a:srgbClr val="FFFF00"/>
                </a:solidFill>
                <a:effectLst/>
                <a:latin typeface="KaiTi" panose="02010609060101010101" pitchFamily="49" charset="-122"/>
                <a:ea typeface="KaiTi" panose="02010609060101010101" pitchFamily="49" charset="-122"/>
              </a:rPr>
              <a:t>不要害怕</a:t>
            </a:r>
            <a:r>
              <a:rPr lang="en-US" altLang="zh-TW" sz="8900" b="0" i="0" dirty="0">
                <a:solidFill>
                  <a:srgbClr val="FFFF00"/>
                </a:solidFill>
                <a:effectLst/>
                <a:latin typeface="KaiTi" panose="02010609060101010101" pitchFamily="49" charset="-122"/>
                <a:ea typeface="KaiTi" panose="02010609060101010101" pitchFamily="49" charset="-122"/>
              </a:rPr>
              <a:t>,</a:t>
            </a:r>
            <a:r>
              <a:rPr lang="zh-TW" altLang="en-US" sz="8900" b="0" i="0" dirty="0">
                <a:solidFill>
                  <a:srgbClr val="FFFF00"/>
                </a:solidFill>
                <a:effectLst/>
                <a:latin typeface="KaiTi" panose="02010609060101010101" pitchFamily="49" charset="-122"/>
                <a:ea typeface="KaiTi" panose="02010609060101010101" pitchFamily="49" charset="-122"/>
              </a:rPr>
              <a:t>上帝已經聽見孩子</a:t>
            </a:r>
            <a:r>
              <a:rPr lang="en-US" altLang="zh-TW" sz="8900" b="0" i="0" dirty="0">
                <a:solidFill>
                  <a:srgbClr val="FFFF00"/>
                </a:solidFill>
                <a:effectLst/>
                <a:latin typeface="KaiTi" panose="02010609060101010101" pitchFamily="49" charset="-122"/>
                <a:ea typeface="KaiTi" panose="02010609060101010101" pitchFamily="49" charset="-122"/>
              </a:rPr>
              <a:t>…</a:t>
            </a:r>
            <a:r>
              <a:rPr lang="zh-TW" altLang="en-US" sz="8900" b="0" i="0" dirty="0">
                <a:solidFill>
                  <a:srgbClr val="FFFF00"/>
                </a:solidFill>
                <a:effectLst/>
                <a:latin typeface="KaiTi" panose="02010609060101010101" pitchFamily="49" charset="-122"/>
                <a:ea typeface="KaiTi" panose="02010609060101010101" pitchFamily="49" charset="-122"/>
              </a:rPr>
              <a:t>的聲音了</a:t>
            </a:r>
            <a:r>
              <a:rPr lang="en-US" altLang="zh-TW" sz="8900" b="0" i="0" dirty="0">
                <a:solidFill>
                  <a:srgbClr val="FFFF00"/>
                </a:solidFill>
                <a:effectLst/>
                <a:latin typeface="KaiTi" panose="02010609060101010101" pitchFamily="49" charset="-122"/>
                <a:ea typeface="KaiTi" panose="02010609060101010101" pitchFamily="49" charset="-122"/>
              </a:rPr>
              <a:t>.</a:t>
            </a:r>
            <a:r>
              <a:rPr lang="zh-TW" altLang="en-US" sz="8900" b="0" i="0" dirty="0">
                <a:solidFill>
                  <a:srgbClr val="FFFF00"/>
                </a:solidFill>
                <a:effectLst/>
                <a:latin typeface="KaiTi" panose="02010609060101010101" pitchFamily="49" charset="-122"/>
                <a:ea typeface="KaiTi" panose="02010609060101010101" pitchFamily="49" charset="-122"/>
              </a:rPr>
              <a:t>起來</a:t>
            </a:r>
            <a:r>
              <a:rPr lang="en-US" altLang="zh-TW" sz="8900" dirty="0">
                <a:solidFill>
                  <a:srgbClr val="FFFF00"/>
                </a:solidFill>
                <a:effectLst/>
                <a:latin typeface="KaiTi" panose="02010609060101010101" pitchFamily="49" charset="-122"/>
                <a:ea typeface="KaiTi" panose="02010609060101010101" pitchFamily="49" charset="-122"/>
              </a:rPr>
              <a:t>!</a:t>
            </a:r>
            <a:r>
              <a:rPr lang="zh-TW" altLang="en-US" sz="8900" b="0" i="0" dirty="0">
                <a:solidFill>
                  <a:srgbClr val="FFFF00"/>
                </a:solidFill>
                <a:effectLst/>
                <a:latin typeface="KaiTi" panose="02010609060101010101" pitchFamily="49" charset="-122"/>
                <a:ea typeface="KaiTi" panose="02010609060101010101" pitchFamily="49" charset="-122"/>
              </a:rPr>
              <a:t>把孩子扶起來</a:t>
            </a:r>
            <a:r>
              <a:rPr lang="en-US" altLang="zh-TW" sz="8900" b="0" i="0" dirty="0">
                <a:solidFill>
                  <a:srgbClr val="FFFF00"/>
                </a:solidFill>
                <a:effectLst/>
                <a:latin typeface="KaiTi" panose="02010609060101010101" pitchFamily="49" charset="-122"/>
                <a:ea typeface="KaiTi" panose="02010609060101010101" pitchFamily="49" charset="-122"/>
              </a:rPr>
              <a:t>,</a:t>
            </a:r>
            <a:r>
              <a:rPr lang="zh-TW" altLang="en-US" sz="8900" b="0" i="0" dirty="0">
                <a:solidFill>
                  <a:srgbClr val="FFFF00"/>
                </a:solidFill>
                <a:effectLst/>
                <a:latin typeface="KaiTi" panose="02010609060101010101" pitchFamily="49" charset="-122"/>
                <a:ea typeface="KaiTi" panose="02010609060101010101" pitchFamily="49" charset="-122"/>
              </a:rPr>
              <a:t>用你的手握住他</a:t>
            </a:r>
            <a:r>
              <a:rPr lang="en-US" altLang="zh-TW" sz="8900" b="0" i="0" dirty="0">
                <a:solidFill>
                  <a:srgbClr val="FFFF00"/>
                </a:solidFill>
                <a:effectLst/>
                <a:latin typeface="KaiTi" panose="02010609060101010101" pitchFamily="49" charset="-122"/>
                <a:ea typeface="KaiTi" panose="02010609060101010101" pitchFamily="49" charset="-122"/>
              </a:rPr>
              <a:t>,</a:t>
            </a:r>
            <a:r>
              <a:rPr lang="zh-TW" altLang="en-US" sz="8900" b="0" i="0" dirty="0">
                <a:solidFill>
                  <a:srgbClr val="FFFF00"/>
                </a:solidFill>
                <a:effectLst/>
                <a:latin typeface="KaiTi" panose="02010609060101010101" pitchFamily="49" charset="-122"/>
                <a:ea typeface="KaiTi" panose="02010609060101010101" pitchFamily="49" charset="-122"/>
              </a:rPr>
              <a:t>因我必使他成為大國</a:t>
            </a:r>
            <a:r>
              <a:rPr lang="en-US" altLang="zh-TW" sz="8900" dirty="0">
                <a:solidFill>
                  <a:srgbClr val="FFFF00"/>
                </a:solidFill>
                <a:effectLst/>
                <a:latin typeface="KaiTi" panose="02010609060101010101" pitchFamily="49" charset="-122"/>
                <a:ea typeface="KaiTi" panose="02010609060101010101" pitchFamily="49" charset="-122"/>
              </a:rPr>
              <a:t>.</a:t>
            </a:r>
            <a:r>
              <a:rPr lang="zh-TW" altLang="en-US" sz="8900" b="0" i="0" dirty="0">
                <a:solidFill>
                  <a:srgbClr val="FFFF00"/>
                </a:solidFill>
                <a:effectLst/>
                <a:latin typeface="KaiTi" panose="02010609060101010101" pitchFamily="49" charset="-122"/>
                <a:ea typeface="KaiTi" panose="02010609060101010101" pitchFamily="49" charset="-122"/>
              </a:rPr>
              <a:t>上帝開了夏甲的眼睛</a:t>
            </a:r>
            <a:r>
              <a:rPr lang="en-US" altLang="zh-TW" sz="8900" b="0" i="0" dirty="0">
                <a:solidFill>
                  <a:srgbClr val="FFFF00"/>
                </a:solidFill>
                <a:effectLst/>
                <a:latin typeface="KaiTi" panose="02010609060101010101" pitchFamily="49" charset="-122"/>
                <a:ea typeface="KaiTi" panose="02010609060101010101" pitchFamily="49" charset="-122"/>
              </a:rPr>
              <a:t>,</a:t>
            </a:r>
            <a:r>
              <a:rPr lang="zh-TW" altLang="en-US" sz="8900" b="0" i="0" dirty="0">
                <a:solidFill>
                  <a:srgbClr val="FFFF00"/>
                </a:solidFill>
                <a:effectLst/>
                <a:latin typeface="KaiTi" panose="02010609060101010101" pitchFamily="49" charset="-122"/>
                <a:ea typeface="KaiTi" panose="02010609060101010101" pitchFamily="49" charset="-122"/>
              </a:rPr>
              <a:t>她就看見一口水井</a:t>
            </a:r>
            <a:r>
              <a:rPr lang="en-US" altLang="zh-TW" sz="8900" b="0" i="0" dirty="0">
                <a:solidFill>
                  <a:srgbClr val="FFFF00"/>
                </a:solidFill>
                <a:effectLst/>
                <a:latin typeface="KaiTi" panose="02010609060101010101" pitchFamily="49" charset="-122"/>
                <a:ea typeface="KaiTi" panose="02010609060101010101" pitchFamily="49" charset="-122"/>
              </a:rPr>
              <a:t>.</a:t>
            </a:r>
            <a:r>
              <a:rPr lang="zh-TW" altLang="en-US" sz="8900" b="0" i="0" dirty="0">
                <a:solidFill>
                  <a:srgbClr val="FFFF00"/>
                </a:solidFill>
                <a:effectLst/>
                <a:latin typeface="KaiTi" panose="02010609060101010101" pitchFamily="49" charset="-122"/>
                <a:ea typeface="KaiTi" panose="02010609060101010101" pitchFamily="49" charset="-122"/>
              </a:rPr>
              <a:t>她就去</a:t>
            </a:r>
            <a:r>
              <a:rPr lang="en-US" altLang="zh-TW" sz="8900" b="0" i="0" dirty="0">
                <a:solidFill>
                  <a:srgbClr val="FFFF00"/>
                </a:solidFill>
                <a:effectLst/>
                <a:latin typeface="KaiTi" panose="02010609060101010101" pitchFamily="49" charset="-122"/>
                <a:ea typeface="KaiTi" panose="02010609060101010101" pitchFamily="49" charset="-122"/>
              </a:rPr>
              <a:t>,</a:t>
            </a:r>
            <a:r>
              <a:rPr lang="zh-TW" altLang="en-US" sz="8900" b="0" i="0" dirty="0">
                <a:solidFill>
                  <a:srgbClr val="FFFF00"/>
                </a:solidFill>
                <a:effectLst/>
                <a:latin typeface="KaiTi" panose="02010609060101010101" pitchFamily="49" charset="-122"/>
                <a:ea typeface="KaiTi" panose="02010609060101010101" pitchFamily="49" charset="-122"/>
              </a:rPr>
              <a:t>把皮袋裝滿了水</a:t>
            </a:r>
            <a:r>
              <a:rPr lang="en-US" altLang="zh-TW" sz="8900" b="0" i="0" dirty="0">
                <a:solidFill>
                  <a:srgbClr val="FFFF00"/>
                </a:solidFill>
                <a:effectLst/>
                <a:latin typeface="KaiTi" panose="02010609060101010101" pitchFamily="49" charset="-122"/>
                <a:ea typeface="KaiTi" panose="02010609060101010101" pitchFamily="49" charset="-122"/>
              </a:rPr>
              <a:t>,</a:t>
            </a:r>
            <a:r>
              <a:rPr lang="zh-TW" altLang="en-US" sz="8900" b="0" i="0" dirty="0">
                <a:solidFill>
                  <a:srgbClr val="FFFF00"/>
                </a:solidFill>
                <a:effectLst/>
                <a:latin typeface="KaiTi" panose="02010609060101010101" pitchFamily="49" charset="-122"/>
                <a:ea typeface="KaiTi" panose="02010609060101010101" pitchFamily="49" charset="-122"/>
              </a:rPr>
              <a:t>給孩子喝</a:t>
            </a:r>
            <a:r>
              <a:rPr lang="en-US" altLang="zh-TW" sz="8900" b="0" i="0" dirty="0">
                <a:solidFill>
                  <a:srgbClr val="FFFF00"/>
                </a:solidFill>
                <a:effectLst/>
                <a:latin typeface="KaiTi" panose="02010609060101010101" pitchFamily="49" charset="-122"/>
                <a:ea typeface="KaiTi" panose="02010609060101010101" pitchFamily="49" charset="-122"/>
              </a:rPr>
              <a:t>.</a:t>
            </a:r>
            <a:r>
              <a:rPr lang="zh-TW" altLang="en-US" sz="8900" b="0" i="0" dirty="0">
                <a:solidFill>
                  <a:srgbClr val="FFFF00"/>
                </a:solidFill>
                <a:effectLst/>
                <a:latin typeface="KaiTi" panose="02010609060101010101" pitchFamily="49" charset="-122"/>
                <a:ea typeface="KaiTi" panose="02010609060101010101" pitchFamily="49" charset="-122"/>
              </a:rPr>
              <a:t>上帝與這孩子同在</a:t>
            </a:r>
            <a:r>
              <a:rPr lang="en-US" altLang="zh-TW" sz="8900" b="0" i="0" dirty="0">
                <a:solidFill>
                  <a:srgbClr val="FFFF00"/>
                </a:solidFill>
                <a:effectLst/>
                <a:latin typeface="KaiTi" panose="02010609060101010101" pitchFamily="49" charset="-122"/>
                <a:ea typeface="KaiTi" panose="02010609060101010101" pitchFamily="49" charset="-122"/>
              </a:rPr>
              <a:t>,</a:t>
            </a:r>
            <a:r>
              <a:rPr lang="zh-TW" altLang="en-US" sz="8900" b="0" i="0" dirty="0">
                <a:solidFill>
                  <a:srgbClr val="FFFF00"/>
                </a:solidFill>
                <a:effectLst/>
                <a:latin typeface="KaiTi" panose="02010609060101010101" pitchFamily="49" charset="-122"/>
                <a:ea typeface="KaiTi" panose="02010609060101010101" pitchFamily="49" charset="-122"/>
              </a:rPr>
              <a:t>他就漸漸長大</a:t>
            </a:r>
            <a:r>
              <a:rPr lang="en-US" altLang="zh-TW" sz="8900" dirty="0">
                <a:solidFill>
                  <a:srgbClr val="FFFF00"/>
                </a:solidFill>
                <a:effectLst/>
                <a:latin typeface="KaiTi" panose="02010609060101010101" pitchFamily="49" charset="-122"/>
                <a:ea typeface="KaiTi" panose="02010609060101010101" pitchFamily="49" charset="-122"/>
              </a:rPr>
              <a:t>…</a:t>
            </a:r>
            <a:r>
              <a:rPr lang="zh-TW" altLang="en-US" sz="8900" b="0" i="0" dirty="0">
                <a:solidFill>
                  <a:srgbClr val="FFFF00"/>
                </a:solidFill>
                <a:effectLst/>
                <a:latin typeface="KaiTi" panose="02010609060101010101" pitchFamily="49" charset="-122"/>
                <a:ea typeface="KaiTi" panose="02010609060101010101" pitchFamily="49" charset="-122"/>
              </a:rPr>
              <a:t>成了一個弓箭手</a:t>
            </a:r>
            <a:r>
              <a:rPr lang="en-US" altLang="zh-TW" sz="8900" b="0" i="0" dirty="0">
                <a:solidFill>
                  <a:srgbClr val="FFFF00"/>
                </a:solidFill>
                <a:effectLst/>
                <a:latin typeface="KaiTi" panose="02010609060101010101" pitchFamily="49" charset="-122"/>
                <a:ea typeface="KaiTi" panose="02010609060101010101" pitchFamily="49" charset="-122"/>
              </a:rPr>
              <a:t>.</a:t>
            </a:r>
            <a:r>
              <a:rPr lang="zh-TW" altLang="en-US" sz="8900" b="0" i="0" dirty="0">
                <a:solidFill>
                  <a:srgbClr val="FFFF00"/>
                </a:solidFill>
                <a:effectLst/>
                <a:latin typeface="KaiTi" panose="02010609060101010101" pitchFamily="49" charset="-122"/>
                <a:ea typeface="KaiTi" panose="02010609060101010101" pitchFamily="49" charset="-122"/>
              </a:rPr>
              <a:t>他住在巴蘭的曠野</a:t>
            </a:r>
            <a:r>
              <a:rPr lang="en-US" altLang="zh-TW" sz="8900" b="0" i="0" dirty="0">
                <a:solidFill>
                  <a:srgbClr val="FFFF00"/>
                </a:solidFill>
                <a:effectLst/>
                <a:latin typeface="KaiTi" panose="02010609060101010101" pitchFamily="49" charset="-122"/>
                <a:ea typeface="KaiTi" panose="02010609060101010101" pitchFamily="49" charset="-122"/>
              </a:rPr>
              <a:t>;</a:t>
            </a:r>
            <a:r>
              <a:rPr lang="zh-TW" altLang="en-US" sz="8900" b="0" i="0" dirty="0">
                <a:solidFill>
                  <a:srgbClr val="FFFF00"/>
                </a:solidFill>
                <a:effectLst/>
                <a:latin typeface="KaiTi" panose="02010609060101010101" pitchFamily="49" charset="-122"/>
                <a:ea typeface="KaiTi" panose="02010609060101010101" pitchFamily="49" charset="-122"/>
              </a:rPr>
              <a:t>他母親從埃及地為他娶了一個妻子</a:t>
            </a:r>
            <a:r>
              <a:rPr lang="en-US" altLang="zh-TW" sz="8900" b="0" i="0" dirty="0">
                <a:solidFill>
                  <a:srgbClr val="FFFF00"/>
                </a:solidFill>
                <a:effectLst/>
                <a:latin typeface="KaiTi" panose="02010609060101010101" pitchFamily="49" charset="-122"/>
                <a:ea typeface="KaiTi" panose="02010609060101010101" pitchFamily="49" charset="-122"/>
              </a:rPr>
              <a:t>.</a:t>
            </a:r>
            <a:endParaRPr lang="zh-TW" altLang="en-US" sz="8900" b="0" i="0" dirty="0">
              <a:solidFill>
                <a:srgbClr val="FFFF00"/>
              </a:solidFill>
              <a:effectLst/>
              <a:latin typeface="KaiTi" panose="02010609060101010101" pitchFamily="49" charset="-122"/>
              <a:ea typeface="KaiTi" panose="02010609060101010101" pitchFamily="49" charset="-122"/>
            </a:endParaRPr>
          </a:p>
          <a:p>
            <a:pPr marL="0" indent="0" eaLnBrk="1" hangingPunct="1">
              <a:lnSpc>
                <a:spcPct val="90000"/>
              </a:lnSpc>
              <a:buNone/>
              <a:defRPr/>
            </a:pPr>
            <a:r>
              <a:rPr lang="zh-CN" altLang="en-US" sz="4400" dirty="0">
                <a:latin typeface="Times New Roman" pitchFamily="18" charset="0"/>
                <a:ea typeface="DFKai-SB" pitchFamily="65" charset="-120"/>
                <a:cs typeface="Times New Roman" pitchFamily="18" charset="0"/>
              </a:rPr>
              <a:t> </a:t>
            </a:r>
            <a:endParaRPr lang="en-US" altLang="zh-CN" sz="4400" dirty="0">
              <a:latin typeface="Times New Roman" pitchFamily="18" charset="0"/>
              <a:ea typeface="宋体" pitchFamily="2" charset="-122"/>
              <a:cs typeface="Times New Roman" pitchFamily="18" charset="0"/>
            </a:endParaRPr>
          </a:p>
        </p:txBody>
      </p:sp>
    </p:spTree>
    <p:extLst>
      <p:ext uri="{BB962C8B-B14F-4D97-AF65-F5344CB8AC3E}">
        <p14:creationId xmlns:p14="http://schemas.microsoft.com/office/powerpoint/2010/main" val="733379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762000"/>
          </a:xfrm>
        </p:spPr>
        <p:txBody>
          <a:bodyPr anchorCtr="0"/>
          <a:lstStyle/>
          <a:p>
            <a:pPr eaLnBrk="1" hangingPunct="1">
              <a:defRPr/>
            </a:pPr>
            <a:r>
              <a:rPr lang="zh-CN" altLang="en-US" sz="4800" dirty="0">
                <a:solidFill>
                  <a:srgbClr val="FFFF00"/>
                </a:solidFill>
                <a:latin typeface="DFKai-SB" pitchFamily="65" charset="-120"/>
                <a:ea typeface="DFKai-SB" pitchFamily="65" charset="-120"/>
              </a:rPr>
              <a:t>以实玛利在神的应许和拣选以外</a:t>
            </a:r>
            <a:endParaRPr lang="en-US" altLang="zh-CN" sz="4800" dirty="0">
              <a:solidFill>
                <a:srgbClr val="FFFF00"/>
              </a:solidFill>
              <a:latin typeface="DFKai-SB" pitchFamily="65" charset="-120"/>
              <a:ea typeface="DFKai-SB" pitchFamily="65" charset="-120"/>
            </a:endParaRPr>
          </a:p>
        </p:txBody>
      </p:sp>
      <p:sp>
        <p:nvSpPr>
          <p:cNvPr id="3" name="Content Placeholder 2"/>
          <p:cNvSpPr>
            <a:spLocks noGrp="1"/>
          </p:cNvSpPr>
          <p:nvPr>
            <p:ph idx="4294967295"/>
          </p:nvPr>
        </p:nvSpPr>
        <p:spPr>
          <a:xfrm>
            <a:off x="0" y="762000"/>
            <a:ext cx="9144000" cy="6096000"/>
          </a:xfrm>
        </p:spPr>
        <p:txBody>
          <a:bodyPr>
            <a:normAutofit fontScale="92500" lnSpcReduction="20000"/>
          </a:bodyPr>
          <a:lstStyle/>
          <a:p>
            <a:pPr eaLnBrk="1" hangingPunct="1">
              <a:lnSpc>
                <a:spcPct val="90000"/>
              </a:lnSpc>
              <a:buBlip>
                <a:blip r:embed="rId3"/>
              </a:buBlip>
              <a:defRPr/>
            </a:pPr>
            <a:r>
              <a:rPr lang="zh-CN" altLang="en-US" sz="4400" dirty="0">
                <a:latin typeface="Times New Roman" pitchFamily="18" charset="0"/>
                <a:ea typeface="DFKai-SB" pitchFamily="65" charset="-120"/>
                <a:cs typeface="Times New Roman" pitchFamily="18" charset="0"/>
              </a:rPr>
              <a:t>以撒断奶庆祝会上</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以实玛利嘲笑</a:t>
            </a:r>
            <a:r>
              <a:rPr lang="en-US" altLang="zh-CN" sz="4400" dirty="0">
                <a:latin typeface="Times New Roman" pitchFamily="18" charset="0"/>
                <a:ea typeface="DFKai-SB" pitchFamily="65" charset="-120"/>
                <a:cs typeface="Times New Roman" pitchFamily="18" charset="0"/>
              </a:rPr>
              <a:t>mock</a:t>
            </a:r>
            <a:r>
              <a:rPr lang="zh-CN" altLang="en-US" sz="4400" dirty="0">
                <a:latin typeface="Times New Roman" pitchFamily="18" charset="0"/>
                <a:ea typeface="DFKai-SB" pitchFamily="65" charset="-120"/>
                <a:cs typeface="Times New Roman" pitchFamily="18" charset="0"/>
              </a:rPr>
              <a:t>以撒</a:t>
            </a:r>
            <a:endParaRPr lang="en-US" altLang="zh-CN" sz="4400" dirty="0">
              <a:latin typeface="Times New Roman" pitchFamily="18" charset="0"/>
              <a:ea typeface="DFKai-SB" pitchFamily="65" charset="-120"/>
              <a:cs typeface="Times New Roman" pitchFamily="18" charset="0"/>
            </a:endParaRPr>
          </a:p>
          <a:p>
            <a:pPr eaLnBrk="1" hangingPunct="1">
              <a:lnSpc>
                <a:spcPct val="90000"/>
              </a:lnSpc>
              <a:buBlip>
                <a:blip r:embed="rId3"/>
              </a:buBlip>
              <a:defRPr/>
            </a:pPr>
            <a:r>
              <a:rPr lang="zh-CN" altLang="en-US" sz="4400" dirty="0">
                <a:latin typeface="Times New Roman" pitchFamily="18" charset="0"/>
                <a:ea typeface="DFKai-SB" pitchFamily="65" charset="-120"/>
                <a:cs typeface="Times New Roman" pitchFamily="18" charset="0"/>
              </a:rPr>
              <a:t>撒拉要求亚伯拉罕赶走夏甲和以实玛利</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亚伯拉罕很为难</a:t>
            </a:r>
            <a:endParaRPr lang="en-US" altLang="zh-CN" sz="4400" dirty="0">
              <a:latin typeface="Times New Roman" pitchFamily="18" charset="0"/>
              <a:ea typeface="DFKai-SB" pitchFamily="65" charset="-120"/>
              <a:cs typeface="Times New Roman" pitchFamily="18" charset="0"/>
            </a:endParaRPr>
          </a:p>
          <a:p>
            <a:pPr eaLnBrk="1" hangingPunct="1">
              <a:lnSpc>
                <a:spcPct val="90000"/>
              </a:lnSpc>
              <a:buBlip>
                <a:blip r:embed="rId3"/>
              </a:buBlip>
              <a:defRPr/>
            </a:pPr>
            <a:r>
              <a:rPr lang="zh-CN" altLang="en-US" sz="4400" dirty="0">
                <a:latin typeface="Times New Roman" pitchFamily="18" charset="0"/>
                <a:ea typeface="DFKai-SB" pitchFamily="65" charset="-120"/>
                <a:cs typeface="Times New Roman" pitchFamily="18" charset="0"/>
              </a:rPr>
              <a:t>神叫亚伯拉罕照撒拉的话去做</a:t>
            </a:r>
            <a:endParaRPr lang="en-US" altLang="zh-CN" sz="4400" dirty="0">
              <a:latin typeface="Times New Roman" pitchFamily="18" charset="0"/>
              <a:ea typeface="DFKai-SB" pitchFamily="65" charset="-120"/>
              <a:cs typeface="Times New Roman" pitchFamily="18" charset="0"/>
            </a:endParaRPr>
          </a:p>
          <a:p>
            <a:pPr eaLnBrk="1" hangingPunct="1">
              <a:lnSpc>
                <a:spcPct val="90000"/>
              </a:lnSpc>
              <a:buBlip>
                <a:blip r:embed="rId3"/>
              </a:buBlip>
              <a:defRPr/>
            </a:pPr>
            <a:r>
              <a:rPr lang="zh-CN" altLang="en-US" sz="4400" dirty="0">
                <a:latin typeface="Times New Roman" pitchFamily="18" charset="0"/>
                <a:ea typeface="DFKai-SB" pitchFamily="65" charset="-120"/>
                <a:cs typeface="Times New Roman" pitchFamily="18" charset="0"/>
              </a:rPr>
              <a:t>虽然以实玛利在神的拣选和应许以外</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神却给他恩典与启示</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叫他自己成功</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也叫他的后裔成为大族</a:t>
            </a:r>
            <a:endParaRPr lang="en-US" altLang="zh-CN" sz="4400" dirty="0">
              <a:latin typeface="Times New Roman" pitchFamily="18" charset="0"/>
              <a:ea typeface="DFKai-SB" pitchFamily="65" charset="-120"/>
              <a:cs typeface="Times New Roman" pitchFamily="18" charset="0"/>
            </a:endParaRPr>
          </a:p>
          <a:p>
            <a:pPr algn="just" eaLnBrk="1" hangingPunct="1">
              <a:lnSpc>
                <a:spcPct val="90000"/>
              </a:lnSpc>
              <a:buBlip>
                <a:blip r:embed="rId3"/>
              </a:buBlip>
              <a:defRPr/>
            </a:pPr>
            <a:r>
              <a:rPr lang="zh-CN" altLang="en-US" sz="4400" dirty="0">
                <a:latin typeface="Times New Roman" pitchFamily="18" charset="0"/>
                <a:ea typeface="DFKai-SB" pitchFamily="65" charset="-120"/>
                <a:cs typeface="Times New Roman" pitchFamily="18" charset="0"/>
              </a:rPr>
              <a:t>圣经两次记载他的后裔在大卫王的队伍中</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亚玛撒 </a:t>
            </a:r>
            <a:r>
              <a:rPr lang="zh-CN" altLang="en-US" sz="3000" dirty="0">
                <a:latin typeface="Times New Roman" pitchFamily="18" charset="0"/>
                <a:ea typeface="DFKai-SB" pitchFamily="65" charset="-120"/>
                <a:cs typeface="Times New Roman" pitchFamily="18" charset="0"/>
              </a:rPr>
              <a:t>撒下</a:t>
            </a:r>
            <a:r>
              <a:rPr lang="en-US" altLang="zh-CN" sz="3000" dirty="0">
                <a:latin typeface="Times New Roman" pitchFamily="18" charset="0"/>
                <a:ea typeface="DFKai-SB" pitchFamily="65" charset="-120"/>
                <a:cs typeface="Times New Roman" pitchFamily="18" charset="0"/>
              </a:rPr>
              <a:t>17:25</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阿比勒 </a:t>
            </a:r>
            <a:r>
              <a:rPr lang="zh-CN" altLang="en-US" sz="3000" dirty="0">
                <a:latin typeface="Times New Roman" pitchFamily="18" charset="0"/>
                <a:ea typeface="DFKai-SB" pitchFamily="65" charset="-120"/>
                <a:cs typeface="Times New Roman" pitchFamily="18" charset="0"/>
              </a:rPr>
              <a:t>代下</a:t>
            </a:r>
            <a:r>
              <a:rPr lang="en-US" altLang="zh-CN" sz="3000" dirty="0">
                <a:latin typeface="Times New Roman" pitchFamily="18" charset="0"/>
                <a:ea typeface="DFKai-SB" pitchFamily="65" charset="-120"/>
                <a:cs typeface="Times New Roman" pitchFamily="18" charset="0"/>
              </a:rPr>
              <a:t>27:30</a:t>
            </a:r>
          </a:p>
          <a:p>
            <a:pPr eaLnBrk="1" hangingPunct="1">
              <a:lnSpc>
                <a:spcPct val="90000"/>
              </a:lnSpc>
              <a:buBlip>
                <a:blip r:embed="rId3"/>
              </a:buBlip>
              <a:defRPr/>
            </a:pPr>
            <a:r>
              <a:rPr lang="zh-CN" altLang="en-US" sz="4400" dirty="0">
                <a:latin typeface="Times New Roman" pitchFamily="18" charset="0"/>
                <a:ea typeface="DFKai-SB" pitchFamily="65" charset="-120"/>
                <a:cs typeface="Times New Roman" pitchFamily="18" charset="0"/>
              </a:rPr>
              <a:t>所以</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神赐给以实玛利普通的恩典与启示</a:t>
            </a:r>
            <a:endParaRPr lang="en-US" altLang="zh-CN" sz="3000" dirty="0">
              <a:latin typeface="Times New Roman" pitchFamily="18" charset="0"/>
              <a:ea typeface="宋体" pitchFamily="2" charset="-122"/>
              <a:cs typeface="Times New Roman" pitchFamily="18" charset="0"/>
            </a:endParaRPr>
          </a:p>
        </p:txBody>
      </p:sp>
    </p:spTree>
    <p:extLst>
      <p:ext uri="{BB962C8B-B14F-4D97-AF65-F5344CB8AC3E}">
        <p14:creationId xmlns:p14="http://schemas.microsoft.com/office/powerpoint/2010/main" val="3895832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762000"/>
          </a:xfrm>
        </p:spPr>
        <p:txBody>
          <a:bodyPr anchorCtr="0"/>
          <a:lstStyle/>
          <a:p>
            <a:pPr eaLnBrk="1" hangingPunct="1">
              <a:defRPr/>
            </a:pPr>
            <a:r>
              <a:rPr lang="zh-CN" altLang="en-US" sz="4800" dirty="0">
                <a:solidFill>
                  <a:srgbClr val="FFFF00"/>
                </a:solidFill>
                <a:latin typeface="DFKai-SB" pitchFamily="65" charset="-120"/>
                <a:ea typeface="DFKai-SB" pitchFamily="65" charset="-120"/>
              </a:rPr>
              <a:t>以扫也蒙神的恩典与启示</a:t>
            </a:r>
            <a:endParaRPr lang="en-US" altLang="zh-CN" sz="4800" dirty="0">
              <a:solidFill>
                <a:srgbClr val="FFFF00"/>
              </a:solidFill>
              <a:latin typeface="DFKai-SB" pitchFamily="65" charset="-120"/>
              <a:ea typeface="DFKai-SB" pitchFamily="65" charset="-120"/>
            </a:endParaRPr>
          </a:p>
        </p:txBody>
      </p:sp>
      <p:sp>
        <p:nvSpPr>
          <p:cNvPr id="3" name="Content Placeholder 2"/>
          <p:cNvSpPr>
            <a:spLocks noGrp="1"/>
          </p:cNvSpPr>
          <p:nvPr>
            <p:ph idx="4294967295"/>
          </p:nvPr>
        </p:nvSpPr>
        <p:spPr>
          <a:xfrm>
            <a:off x="-76200" y="762000"/>
            <a:ext cx="9296400" cy="6096000"/>
          </a:xfrm>
        </p:spPr>
        <p:txBody>
          <a:bodyPr>
            <a:normAutofit fontScale="92500" lnSpcReduction="10000"/>
          </a:bodyPr>
          <a:lstStyle/>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虽然以扫轻看长子的名分</a:t>
            </a:r>
            <a:r>
              <a:rPr lang="zh-CN" altLang="en-US" sz="2800" dirty="0">
                <a:latin typeface="Times New Roman" pitchFamily="18" charset="0"/>
                <a:ea typeface="DFKai-SB" pitchFamily="65" charset="-120"/>
                <a:cs typeface="Times New Roman" pitchFamily="18" charset="0"/>
              </a:rPr>
              <a:t>创</a:t>
            </a:r>
            <a:r>
              <a:rPr lang="en-US" altLang="zh-CN" sz="2800" dirty="0">
                <a:latin typeface="Times New Roman" pitchFamily="18" charset="0"/>
                <a:ea typeface="DFKai-SB" pitchFamily="65" charset="-120"/>
                <a:cs typeface="Times New Roman" pitchFamily="18" charset="0"/>
              </a:rPr>
              <a:t>25:37,</a:t>
            </a:r>
            <a:r>
              <a:rPr lang="zh-CN" altLang="en-US" sz="4400" dirty="0">
                <a:latin typeface="Times New Roman" pitchFamily="18" charset="0"/>
                <a:ea typeface="DFKai-SB" pitchFamily="65" charset="-120"/>
                <a:cs typeface="Times New Roman" pitchFamily="18" charset="0"/>
              </a:rPr>
              <a:t>不在神救赎历史中</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可是神还是给他祝福</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普通恩典和启示</a:t>
            </a:r>
            <a:endParaRPr lang="en-US" altLang="zh-CN" sz="4400" dirty="0">
              <a:latin typeface="Times New Roman" pitchFamily="18" charset="0"/>
              <a:ea typeface="DFKai-SB" pitchFamily="65" charset="-120"/>
              <a:cs typeface="Times New Roman" pitchFamily="18" charset="0"/>
            </a:endParaRPr>
          </a:p>
          <a:p>
            <a:pPr eaLnBrk="1" hangingPunct="1">
              <a:lnSpc>
                <a:spcPct val="90000"/>
              </a:lnSpc>
              <a:buBlip>
                <a:blip r:embed="rId2"/>
              </a:buBlip>
              <a:defRPr/>
            </a:pPr>
            <a:r>
              <a:rPr lang="zh-TW" altLang="en-US" sz="4400" dirty="0">
                <a:solidFill>
                  <a:srgbClr val="FFFF00"/>
                </a:solidFill>
                <a:latin typeface="Times New Roman" pitchFamily="18" charset="0"/>
                <a:ea typeface="DFKai-SB" pitchFamily="65" charset="-120"/>
                <a:cs typeface="Times New Roman" pitchFamily="18" charset="0"/>
              </a:rPr>
              <a:t>以掃對他父親說</a:t>
            </a:r>
            <a:r>
              <a:rPr lang="en-US" altLang="zh-TW" sz="4400" dirty="0">
                <a:solidFill>
                  <a:srgbClr val="FFFF00"/>
                </a:solidFill>
                <a:latin typeface="Times New Roman" pitchFamily="18" charset="0"/>
                <a:ea typeface="DFKai-SB" pitchFamily="65" charset="-120"/>
                <a:cs typeface="Times New Roman" pitchFamily="18" charset="0"/>
              </a:rPr>
              <a:t>;</a:t>
            </a:r>
            <a:r>
              <a:rPr lang="zh-TW" altLang="en-US" sz="4400" dirty="0">
                <a:solidFill>
                  <a:srgbClr val="FFFF00"/>
                </a:solidFill>
                <a:latin typeface="Times New Roman" pitchFamily="18" charset="0"/>
                <a:ea typeface="DFKai-SB" pitchFamily="65" charset="-120"/>
                <a:cs typeface="Times New Roman" pitchFamily="18" charset="0"/>
              </a:rPr>
              <a:t>我父啊</a:t>
            </a:r>
            <a:r>
              <a:rPr lang="en-US" altLang="zh-TW" sz="4400" dirty="0">
                <a:solidFill>
                  <a:srgbClr val="FFFF00"/>
                </a:solidFill>
                <a:latin typeface="Times New Roman" pitchFamily="18" charset="0"/>
                <a:ea typeface="DFKai-SB" pitchFamily="65" charset="-120"/>
                <a:cs typeface="Times New Roman" pitchFamily="18" charset="0"/>
              </a:rPr>
              <a:t>,</a:t>
            </a:r>
            <a:r>
              <a:rPr lang="zh-TW" altLang="en-US" sz="4400" dirty="0">
                <a:solidFill>
                  <a:srgbClr val="FFFF00"/>
                </a:solidFill>
                <a:latin typeface="Times New Roman" pitchFamily="18" charset="0"/>
                <a:ea typeface="DFKai-SB" pitchFamily="65" charset="-120"/>
                <a:cs typeface="Times New Roman" pitchFamily="18" charset="0"/>
              </a:rPr>
              <a:t>你只有一個祝福嗎</a:t>
            </a:r>
            <a:r>
              <a:rPr lang="en-US" altLang="zh-TW" sz="4400" dirty="0">
                <a:solidFill>
                  <a:srgbClr val="FFFF00"/>
                </a:solidFill>
                <a:latin typeface="Times New Roman" pitchFamily="18" charset="0"/>
                <a:ea typeface="DFKai-SB" pitchFamily="65" charset="-120"/>
                <a:cs typeface="Times New Roman" pitchFamily="18" charset="0"/>
              </a:rPr>
              <a:t>?</a:t>
            </a:r>
            <a:r>
              <a:rPr lang="zh-TW" altLang="en-US" sz="4400" dirty="0">
                <a:solidFill>
                  <a:srgbClr val="FFFF00"/>
                </a:solidFill>
                <a:latin typeface="Times New Roman" pitchFamily="18" charset="0"/>
                <a:ea typeface="DFKai-SB" pitchFamily="65" charset="-120"/>
                <a:cs typeface="Times New Roman" pitchFamily="18" charset="0"/>
              </a:rPr>
              <a:t>我父啊</a:t>
            </a:r>
            <a:r>
              <a:rPr lang="en-US" altLang="zh-TW" sz="4400" dirty="0">
                <a:solidFill>
                  <a:srgbClr val="FFFF00"/>
                </a:solidFill>
                <a:latin typeface="Times New Roman" pitchFamily="18" charset="0"/>
                <a:ea typeface="DFKai-SB" pitchFamily="65" charset="-120"/>
                <a:cs typeface="Times New Roman" pitchFamily="18" charset="0"/>
              </a:rPr>
              <a:t>,</a:t>
            </a:r>
            <a:r>
              <a:rPr lang="zh-TW" altLang="en-US" sz="4400" dirty="0">
                <a:solidFill>
                  <a:srgbClr val="FFFF00"/>
                </a:solidFill>
                <a:latin typeface="Times New Roman" pitchFamily="18" charset="0"/>
                <a:ea typeface="DFKai-SB" pitchFamily="65" charset="-120"/>
                <a:cs typeface="Times New Roman" pitchFamily="18" charset="0"/>
              </a:rPr>
              <a:t>求你也為我祝福</a:t>
            </a:r>
            <a:r>
              <a:rPr lang="en-US" altLang="zh-TW" sz="4400" dirty="0">
                <a:solidFill>
                  <a:srgbClr val="FFFF00"/>
                </a:solidFill>
                <a:latin typeface="Times New Roman" pitchFamily="18" charset="0"/>
                <a:ea typeface="DFKai-SB" pitchFamily="65" charset="-120"/>
                <a:cs typeface="Times New Roman" pitchFamily="18" charset="0"/>
              </a:rPr>
              <a:t>!</a:t>
            </a:r>
            <a:r>
              <a:rPr lang="zh-TW" altLang="en-US" sz="4400" dirty="0">
                <a:solidFill>
                  <a:srgbClr val="FFFF00"/>
                </a:solidFill>
                <a:latin typeface="Times New Roman" pitchFamily="18" charset="0"/>
                <a:ea typeface="DFKai-SB" pitchFamily="65" charset="-120"/>
                <a:cs typeface="Times New Roman" pitchFamily="18" charset="0"/>
              </a:rPr>
              <a:t>以掃就放聲而哭</a:t>
            </a:r>
            <a:r>
              <a:rPr lang="en-US" altLang="zh-TW" sz="4400" dirty="0">
                <a:solidFill>
                  <a:srgbClr val="FFFF00"/>
                </a:solidFill>
                <a:latin typeface="Times New Roman" pitchFamily="18" charset="0"/>
                <a:ea typeface="DFKai-SB" pitchFamily="65" charset="-120"/>
                <a:cs typeface="Times New Roman" pitchFamily="18" charset="0"/>
              </a:rPr>
              <a:t>.</a:t>
            </a:r>
            <a:r>
              <a:rPr lang="zh-TW" altLang="en-US" sz="4400" dirty="0">
                <a:solidFill>
                  <a:srgbClr val="FFFF00"/>
                </a:solidFill>
                <a:latin typeface="Times New Roman" pitchFamily="18" charset="0"/>
                <a:ea typeface="DFKai-SB" pitchFamily="65" charset="-120"/>
                <a:cs typeface="Times New Roman" pitchFamily="18" charset="0"/>
              </a:rPr>
              <a:t>他父親以撒回答說</a:t>
            </a:r>
            <a:r>
              <a:rPr lang="en-US" altLang="zh-TW" sz="4400" dirty="0">
                <a:solidFill>
                  <a:srgbClr val="FFFF00"/>
                </a:solidFill>
                <a:latin typeface="Times New Roman" pitchFamily="18" charset="0"/>
                <a:ea typeface="DFKai-SB" pitchFamily="65" charset="-120"/>
                <a:cs typeface="Times New Roman" pitchFamily="18" charset="0"/>
              </a:rPr>
              <a:t>:</a:t>
            </a:r>
            <a:r>
              <a:rPr lang="zh-TW" altLang="en-US" sz="4400" dirty="0">
                <a:solidFill>
                  <a:srgbClr val="FFFF00"/>
                </a:solidFill>
                <a:latin typeface="Times New Roman" pitchFamily="18" charset="0"/>
                <a:ea typeface="DFKai-SB" pitchFamily="65" charset="-120"/>
                <a:cs typeface="Times New Roman" pitchFamily="18" charset="0"/>
              </a:rPr>
              <a:t>看哪</a:t>
            </a:r>
            <a:r>
              <a:rPr lang="en-US" altLang="zh-TW" sz="4400" dirty="0">
                <a:solidFill>
                  <a:srgbClr val="FFFF00"/>
                </a:solidFill>
                <a:latin typeface="Times New Roman" pitchFamily="18" charset="0"/>
                <a:ea typeface="DFKai-SB" pitchFamily="65" charset="-120"/>
                <a:cs typeface="Times New Roman" pitchFamily="18" charset="0"/>
              </a:rPr>
              <a:t>,</a:t>
            </a:r>
            <a:r>
              <a:rPr lang="zh-TW" altLang="en-US" sz="4400" dirty="0">
                <a:solidFill>
                  <a:srgbClr val="FFFF00"/>
                </a:solidFill>
                <a:latin typeface="Times New Roman" pitchFamily="18" charset="0"/>
                <a:ea typeface="DFKai-SB" pitchFamily="65" charset="-120"/>
                <a:cs typeface="Times New Roman" pitchFamily="18" charset="0"/>
              </a:rPr>
              <a:t>你所住的地方必缺乏肥沃的土地</a:t>
            </a:r>
            <a:r>
              <a:rPr lang="en-US" altLang="zh-TW" sz="4400" dirty="0">
                <a:solidFill>
                  <a:srgbClr val="FFFF00"/>
                </a:solidFill>
                <a:latin typeface="Times New Roman" pitchFamily="18" charset="0"/>
                <a:ea typeface="DFKai-SB" pitchFamily="65" charset="-120"/>
                <a:cs typeface="Times New Roman" pitchFamily="18" charset="0"/>
              </a:rPr>
              <a:t>,</a:t>
            </a:r>
            <a:r>
              <a:rPr lang="zh-TW" altLang="en-US" sz="4400" dirty="0">
                <a:solidFill>
                  <a:srgbClr val="FFFF00"/>
                </a:solidFill>
                <a:latin typeface="Times New Roman" pitchFamily="18" charset="0"/>
                <a:ea typeface="DFKai-SB" pitchFamily="65" charset="-120"/>
                <a:cs typeface="Times New Roman" pitchFamily="18" charset="0"/>
              </a:rPr>
              <a:t>缺乏天上的甘露</a:t>
            </a:r>
            <a:r>
              <a:rPr lang="en-US" altLang="zh-TW" sz="4400" dirty="0">
                <a:solidFill>
                  <a:srgbClr val="FFFF00"/>
                </a:solidFill>
                <a:latin typeface="Times New Roman" pitchFamily="18" charset="0"/>
                <a:ea typeface="DFKai-SB" pitchFamily="65" charset="-120"/>
                <a:cs typeface="Times New Roman" pitchFamily="18" charset="0"/>
              </a:rPr>
              <a:t>.</a:t>
            </a:r>
            <a:r>
              <a:rPr lang="zh-TW" altLang="en-US" sz="4400" dirty="0">
                <a:solidFill>
                  <a:srgbClr val="FFFF00"/>
                </a:solidFill>
                <a:latin typeface="Times New Roman" pitchFamily="18" charset="0"/>
                <a:ea typeface="DFKai-SB" pitchFamily="65" charset="-120"/>
                <a:cs typeface="Times New Roman" pitchFamily="18" charset="0"/>
              </a:rPr>
              <a:t>你必倚靠刀劍度日</a:t>
            </a:r>
            <a:r>
              <a:rPr lang="en-US" altLang="zh-TW" sz="4400" dirty="0">
                <a:solidFill>
                  <a:srgbClr val="FFFF00"/>
                </a:solidFill>
                <a:latin typeface="Times New Roman" pitchFamily="18" charset="0"/>
                <a:ea typeface="DFKai-SB" pitchFamily="65" charset="-120"/>
                <a:cs typeface="Times New Roman" pitchFamily="18" charset="0"/>
              </a:rPr>
              <a:t>,</a:t>
            </a:r>
            <a:r>
              <a:rPr lang="zh-TW" altLang="en-US" sz="4400" dirty="0">
                <a:solidFill>
                  <a:srgbClr val="FFFF00"/>
                </a:solidFill>
                <a:latin typeface="Times New Roman" pitchFamily="18" charset="0"/>
                <a:ea typeface="DFKai-SB" pitchFamily="65" charset="-120"/>
                <a:cs typeface="Times New Roman" pitchFamily="18" charset="0"/>
              </a:rPr>
              <a:t>又必服侍你的兄弟</a:t>
            </a:r>
            <a:r>
              <a:rPr lang="en-US" altLang="zh-TW" sz="4400" dirty="0">
                <a:solidFill>
                  <a:srgbClr val="FFFF00"/>
                </a:solidFill>
                <a:latin typeface="Times New Roman" pitchFamily="18" charset="0"/>
                <a:ea typeface="DFKai-SB" pitchFamily="65" charset="-120"/>
                <a:cs typeface="Times New Roman" pitchFamily="18" charset="0"/>
              </a:rPr>
              <a:t>;</a:t>
            </a:r>
            <a:r>
              <a:rPr lang="zh-TW" altLang="en-US" sz="4400" dirty="0">
                <a:solidFill>
                  <a:srgbClr val="FFFF00"/>
                </a:solidFill>
                <a:latin typeface="Times New Roman" pitchFamily="18" charset="0"/>
                <a:ea typeface="DFKai-SB" pitchFamily="65" charset="-120"/>
                <a:cs typeface="Times New Roman" pitchFamily="18" charset="0"/>
              </a:rPr>
              <a:t>到你強盛的時候</a:t>
            </a:r>
            <a:r>
              <a:rPr lang="en-US" altLang="zh-TW" sz="4400" dirty="0">
                <a:solidFill>
                  <a:srgbClr val="FFFF00"/>
                </a:solidFill>
                <a:latin typeface="Times New Roman" pitchFamily="18" charset="0"/>
                <a:ea typeface="DFKai-SB" pitchFamily="65" charset="-120"/>
                <a:cs typeface="Times New Roman" pitchFamily="18" charset="0"/>
              </a:rPr>
              <a:t>,</a:t>
            </a:r>
            <a:r>
              <a:rPr lang="zh-TW" altLang="en-US" sz="4400" dirty="0">
                <a:solidFill>
                  <a:srgbClr val="FFFF00"/>
                </a:solidFill>
                <a:latin typeface="Times New Roman" pitchFamily="18" charset="0"/>
                <a:ea typeface="DFKai-SB" pitchFamily="65" charset="-120"/>
                <a:cs typeface="Times New Roman" pitchFamily="18" charset="0"/>
              </a:rPr>
              <a:t>必從你頸項上掙開他的軛 </a:t>
            </a:r>
            <a:r>
              <a:rPr lang="zh-CN" altLang="en-US" sz="3000" dirty="0">
                <a:latin typeface="Times New Roman" pitchFamily="18" charset="0"/>
                <a:ea typeface="DFKai-SB" pitchFamily="65" charset="-120"/>
                <a:cs typeface="Times New Roman" pitchFamily="18" charset="0"/>
              </a:rPr>
              <a:t>创</a:t>
            </a:r>
            <a:r>
              <a:rPr lang="en-US" altLang="zh-CN" sz="3000" dirty="0">
                <a:latin typeface="Times New Roman" pitchFamily="18" charset="0"/>
                <a:ea typeface="DFKai-SB" pitchFamily="65" charset="-120"/>
                <a:cs typeface="Times New Roman" pitchFamily="18" charset="0"/>
              </a:rPr>
              <a:t>27:38-40</a:t>
            </a:r>
            <a:endParaRPr lang="en-US" altLang="zh-TW" sz="3000" dirty="0">
              <a:latin typeface="Times New Roman" pitchFamily="18" charset="0"/>
              <a:ea typeface="DFKai-SB" pitchFamily="65" charset="-120"/>
              <a:cs typeface="Times New Roman" pitchFamily="18" charset="0"/>
            </a:endParaRPr>
          </a:p>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创世记</a:t>
            </a:r>
            <a:r>
              <a:rPr lang="en-US" altLang="zh-CN" sz="4400" dirty="0">
                <a:latin typeface="Times New Roman" pitchFamily="18" charset="0"/>
                <a:ea typeface="DFKai-SB" pitchFamily="65" charset="-120"/>
                <a:cs typeface="Times New Roman" pitchFamily="18" charset="0"/>
              </a:rPr>
              <a:t>36:</a:t>
            </a:r>
            <a:r>
              <a:rPr lang="zh-CN" altLang="en-US" sz="4400" dirty="0">
                <a:latin typeface="Times New Roman" pitchFamily="18" charset="0"/>
                <a:ea typeface="DFKai-SB" pitchFamily="65" charset="-120"/>
                <a:cs typeface="Times New Roman" pitchFamily="18" charset="0"/>
              </a:rPr>
              <a:t>记载以扫的后裔成为大族</a:t>
            </a:r>
            <a:endParaRPr lang="en-US" altLang="zh-CN" sz="4400" dirty="0">
              <a:latin typeface="Times New Roman" pitchFamily="18" charset="0"/>
              <a:ea typeface="宋体" pitchFamily="2" charset="-122"/>
              <a:cs typeface="Times New Roman" pitchFamily="18" charset="0"/>
            </a:endParaRPr>
          </a:p>
        </p:txBody>
      </p:sp>
    </p:spTree>
    <p:extLst>
      <p:ext uri="{BB962C8B-B14F-4D97-AF65-F5344CB8AC3E}">
        <p14:creationId xmlns:p14="http://schemas.microsoft.com/office/powerpoint/2010/main" val="2414693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762000"/>
          </a:xfrm>
        </p:spPr>
        <p:txBody>
          <a:bodyPr anchorCtr="0"/>
          <a:lstStyle/>
          <a:p>
            <a:pPr eaLnBrk="1" hangingPunct="1">
              <a:defRPr/>
            </a:pPr>
            <a:r>
              <a:rPr lang="zh-CN" altLang="en-US" sz="4800" dirty="0">
                <a:solidFill>
                  <a:srgbClr val="FFFF00"/>
                </a:solidFill>
                <a:latin typeface="DFKai-SB" pitchFamily="65" charset="-120"/>
                <a:ea typeface="DFKai-SB" pitchFamily="65" charset="-120"/>
              </a:rPr>
              <a:t>神的普通恩典与启示</a:t>
            </a:r>
            <a:endParaRPr lang="en-US" altLang="zh-CN" sz="4800" dirty="0">
              <a:solidFill>
                <a:srgbClr val="FFFF00"/>
              </a:solidFill>
              <a:latin typeface="DFKai-SB" pitchFamily="65" charset="-120"/>
              <a:ea typeface="DFKai-SB" pitchFamily="65" charset="-120"/>
            </a:endParaRPr>
          </a:p>
        </p:txBody>
      </p:sp>
      <p:sp>
        <p:nvSpPr>
          <p:cNvPr id="3" name="Content Placeholder 2"/>
          <p:cNvSpPr>
            <a:spLocks noGrp="1"/>
          </p:cNvSpPr>
          <p:nvPr>
            <p:ph idx="4294967295"/>
          </p:nvPr>
        </p:nvSpPr>
        <p:spPr>
          <a:xfrm>
            <a:off x="-76200" y="762000"/>
            <a:ext cx="9296400" cy="6096000"/>
          </a:xfrm>
        </p:spPr>
        <p:txBody>
          <a:bodyPr>
            <a:normAutofit/>
          </a:bodyPr>
          <a:lstStyle/>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所以神对以实玛利和以扫的恩典与启示</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是因为神对世界和其中所有的有普通的恩典与启示</a:t>
            </a:r>
            <a:endParaRPr lang="en-US" altLang="zh-CN" sz="4400" dirty="0">
              <a:latin typeface="Times New Roman" pitchFamily="18" charset="0"/>
              <a:ea typeface="DFKai-SB" pitchFamily="65" charset="-120"/>
              <a:cs typeface="Times New Roman" pitchFamily="18" charset="0"/>
            </a:endParaRPr>
          </a:p>
          <a:p>
            <a:pPr eaLnBrk="1" hangingPunct="1">
              <a:lnSpc>
                <a:spcPct val="90000"/>
              </a:lnSpc>
              <a:buBlip>
                <a:blip r:embed="rId2"/>
              </a:buBlip>
              <a:defRPr/>
            </a:pPr>
            <a:r>
              <a:rPr lang="zh-TW" altLang="en-US" sz="4400" dirty="0">
                <a:solidFill>
                  <a:srgbClr val="FFFF00"/>
                </a:solidFill>
                <a:latin typeface="Times New Roman" pitchFamily="18" charset="0"/>
                <a:ea typeface="DFKai-SB" pitchFamily="65" charset="-120"/>
                <a:cs typeface="Times New Roman" pitchFamily="18" charset="0"/>
              </a:rPr>
              <a:t>那創造天、地、海和其中萬物的永生的上帝</a:t>
            </a:r>
            <a:r>
              <a:rPr lang="en-US" altLang="zh-TW" sz="4400" dirty="0">
                <a:solidFill>
                  <a:srgbClr val="FFFF00"/>
                </a:solidFill>
                <a:latin typeface="Times New Roman" pitchFamily="18" charset="0"/>
                <a:ea typeface="DFKai-SB" pitchFamily="65" charset="-120"/>
                <a:cs typeface="Times New Roman" pitchFamily="18" charset="0"/>
              </a:rPr>
              <a:t>…</a:t>
            </a:r>
            <a:r>
              <a:rPr lang="zh-TW" altLang="en-US" sz="4400" dirty="0">
                <a:solidFill>
                  <a:srgbClr val="FFFF00"/>
                </a:solidFill>
                <a:latin typeface="Times New Roman" pitchFamily="18" charset="0"/>
                <a:ea typeface="DFKai-SB" pitchFamily="65" charset="-120"/>
                <a:cs typeface="Times New Roman" pitchFamily="18" charset="0"/>
              </a:rPr>
              <a:t>未嘗不為自己留下證據來</a:t>
            </a:r>
            <a:r>
              <a:rPr lang="en-US" altLang="zh-TW" sz="4400" dirty="0">
                <a:solidFill>
                  <a:srgbClr val="FFFF00"/>
                </a:solidFill>
                <a:latin typeface="Times New Roman" pitchFamily="18" charset="0"/>
                <a:ea typeface="DFKai-SB" pitchFamily="65" charset="-120"/>
                <a:cs typeface="Times New Roman" pitchFamily="18" charset="0"/>
              </a:rPr>
              <a:t>,</a:t>
            </a:r>
            <a:r>
              <a:rPr lang="zh-TW" altLang="en-US" sz="4400" dirty="0">
                <a:solidFill>
                  <a:srgbClr val="FFFF00"/>
                </a:solidFill>
                <a:latin typeface="Times New Roman" pitchFamily="18" charset="0"/>
                <a:ea typeface="DFKai-SB" pitchFamily="65" charset="-120"/>
                <a:cs typeface="Times New Roman" pitchFamily="18" charset="0"/>
              </a:rPr>
              <a:t>就如常行善事</a:t>
            </a:r>
            <a:r>
              <a:rPr lang="en-US" altLang="zh-TW" sz="4400" dirty="0">
                <a:solidFill>
                  <a:srgbClr val="FFFF00"/>
                </a:solidFill>
                <a:latin typeface="Times New Roman" pitchFamily="18" charset="0"/>
                <a:ea typeface="DFKai-SB" pitchFamily="65" charset="-120"/>
                <a:cs typeface="Times New Roman" pitchFamily="18" charset="0"/>
              </a:rPr>
              <a:t>,</a:t>
            </a:r>
            <a:r>
              <a:rPr lang="zh-TW" altLang="en-US" sz="4400" dirty="0">
                <a:solidFill>
                  <a:srgbClr val="FFFF00"/>
                </a:solidFill>
                <a:latin typeface="Times New Roman" pitchFamily="18" charset="0"/>
                <a:ea typeface="DFKai-SB" pitchFamily="65" charset="-120"/>
                <a:cs typeface="Times New Roman" pitchFamily="18" charset="0"/>
              </a:rPr>
              <a:t>從天降雨</a:t>
            </a:r>
            <a:r>
              <a:rPr lang="en-US" altLang="zh-TW" sz="4400" dirty="0">
                <a:solidFill>
                  <a:srgbClr val="FFFF00"/>
                </a:solidFill>
                <a:latin typeface="Times New Roman" pitchFamily="18" charset="0"/>
                <a:ea typeface="DFKai-SB" pitchFamily="65" charset="-120"/>
                <a:cs typeface="Times New Roman" pitchFamily="18" charset="0"/>
              </a:rPr>
              <a:t>,</a:t>
            </a:r>
            <a:r>
              <a:rPr lang="zh-TW" altLang="en-US" sz="4400" dirty="0">
                <a:solidFill>
                  <a:srgbClr val="FFFF00"/>
                </a:solidFill>
                <a:latin typeface="Times New Roman" pitchFamily="18" charset="0"/>
                <a:ea typeface="DFKai-SB" pitchFamily="65" charset="-120"/>
                <a:cs typeface="Times New Roman" pitchFamily="18" charset="0"/>
              </a:rPr>
              <a:t>賞賜豐年</a:t>
            </a:r>
            <a:r>
              <a:rPr lang="en-US" altLang="zh-TW" sz="4400" dirty="0">
                <a:solidFill>
                  <a:srgbClr val="FFFF00"/>
                </a:solidFill>
                <a:latin typeface="Times New Roman" pitchFamily="18" charset="0"/>
                <a:ea typeface="DFKai-SB" pitchFamily="65" charset="-120"/>
                <a:cs typeface="Times New Roman" pitchFamily="18" charset="0"/>
              </a:rPr>
              <a:t>,</a:t>
            </a:r>
            <a:r>
              <a:rPr lang="zh-TW" altLang="en-US" sz="4400" dirty="0">
                <a:solidFill>
                  <a:srgbClr val="FFFF00"/>
                </a:solidFill>
                <a:latin typeface="Times New Roman" pitchFamily="18" charset="0"/>
                <a:ea typeface="DFKai-SB" pitchFamily="65" charset="-120"/>
                <a:cs typeface="Times New Roman" pitchFamily="18" charset="0"/>
              </a:rPr>
              <a:t>使你們飲食飽足</a:t>
            </a:r>
            <a:r>
              <a:rPr lang="en-US" altLang="zh-TW" sz="4400" dirty="0">
                <a:solidFill>
                  <a:srgbClr val="FFFF00"/>
                </a:solidFill>
                <a:latin typeface="Times New Roman" pitchFamily="18" charset="0"/>
                <a:ea typeface="DFKai-SB" pitchFamily="65" charset="-120"/>
                <a:cs typeface="Times New Roman" pitchFamily="18" charset="0"/>
              </a:rPr>
              <a:t>,</a:t>
            </a:r>
            <a:r>
              <a:rPr lang="zh-TW" altLang="en-US" sz="4400" dirty="0">
                <a:solidFill>
                  <a:srgbClr val="FFFF00"/>
                </a:solidFill>
                <a:latin typeface="Times New Roman" pitchFamily="18" charset="0"/>
                <a:ea typeface="DFKai-SB" pitchFamily="65" charset="-120"/>
                <a:cs typeface="Times New Roman" pitchFamily="18" charset="0"/>
              </a:rPr>
              <a:t>滿心喜樂</a:t>
            </a:r>
            <a:r>
              <a:rPr lang="zh-CN" altLang="en-US" sz="2800" dirty="0">
                <a:latin typeface="Times New Roman" pitchFamily="18" charset="0"/>
                <a:ea typeface="DFKai-SB" pitchFamily="65" charset="-120"/>
                <a:cs typeface="Times New Roman" pitchFamily="18" charset="0"/>
              </a:rPr>
              <a:t>徒</a:t>
            </a:r>
            <a:r>
              <a:rPr lang="en-US" altLang="zh-CN" sz="2800" dirty="0">
                <a:latin typeface="Times New Roman" pitchFamily="18" charset="0"/>
                <a:ea typeface="DFKai-SB" pitchFamily="65" charset="-120"/>
                <a:cs typeface="Times New Roman" pitchFamily="18" charset="0"/>
              </a:rPr>
              <a:t>14:25-17</a:t>
            </a:r>
          </a:p>
          <a:p>
            <a:pPr eaLnBrk="1" hangingPunct="1">
              <a:lnSpc>
                <a:spcPct val="90000"/>
              </a:lnSpc>
              <a:buBlip>
                <a:blip r:embed="rId2"/>
              </a:buBlip>
              <a:defRPr/>
            </a:pPr>
            <a:r>
              <a:rPr lang="zh-TW" altLang="en-US" sz="4400" dirty="0">
                <a:solidFill>
                  <a:srgbClr val="FFFF00"/>
                </a:solidFill>
                <a:latin typeface="Times New Roman" pitchFamily="18" charset="0"/>
                <a:ea typeface="DFKai-SB" pitchFamily="65" charset="-120"/>
                <a:cs typeface="Times New Roman" pitchFamily="18" charset="0"/>
              </a:rPr>
              <a:t>因為他叫太陽照好人</a:t>
            </a:r>
            <a:r>
              <a:rPr lang="en-US" altLang="zh-TW" sz="4400" dirty="0">
                <a:solidFill>
                  <a:srgbClr val="FFFF00"/>
                </a:solidFill>
                <a:latin typeface="Times New Roman" pitchFamily="18" charset="0"/>
                <a:ea typeface="DFKai-SB" pitchFamily="65" charset="-120"/>
                <a:cs typeface="Times New Roman" pitchFamily="18" charset="0"/>
              </a:rPr>
              <a:t>,</a:t>
            </a:r>
            <a:r>
              <a:rPr lang="zh-TW" altLang="en-US" sz="4400" dirty="0">
                <a:solidFill>
                  <a:srgbClr val="FFFF00"/>
                </a:solidFill>
                <a:latin typeface="Times New Roman" pitchFamily="18" charset="0"/>
                <a:ea typeface="DFKai-SB" pitchFamily="65" charset="-120"/>
                <a:cs typeface="Times New Roman" pitchFamily="18" charset="0"/>
              </a:rPr>
              <a:t>也照壞人</a:t>
            </a:r>
            <a:r>
              <a:rPr lang="en-US" altLang="zh-TW" sz="4400" dirty="0">
                <a:solidFill>
                  <a:srgbClr val="FFFF00"/>
                </a:solidFill>
                <a:latin typeface="Times New Roman" pitchFamily="18" charset="0"/>
                <a:ea typeface="DFKai-SB" pitchFamily="65" charset="-120"/>
                <a:cs typeface="Times New Roman" pitchFamily="18" charset="0"/>
              </a:rPr>
              <a:t>;</a:t>
            </a:r>
            <a:r>
              <a:rPr lang="zh-TW" altLang="en-US" sz="4400" dirty="0">
                <a:solidFill>
                  <a:srgbClr val="FFFF00"/>
                </a:solidFill>
                <a:latin typeface="Times New Roman" pitchFamily="18" charset="0"/>
                <a:ea typeface="DFKai-SB" pitchFamily="65" charset="-120"/>
                <a:cs typeface="Times New Roman" pitchFamily="18" charset="0"/>
              </a:rPr>
              <a:t>降雨給義人</a:t>
            </a:r>
            <a:r>
              <a:rPr lang="en-US" altLang="zh-TW" sz="4400" dirty="0">
                <a:solidFill>
                  <a:srgbClr val="FFFF00"/>
                </a:solidFill>
                <a:latin typeface="Times New Roman" pitchFamily="18" charset="0"/>
                <a:ea typeface="DFKai-SB" pitchFamily="65" charset="-120"/>
                <a:cs typeface="Times New Roman" pitchFamily="18" charset="0"/>
              </a:rPr>
              <a:t>,</a:t>
            </a:r>
            <a:r>
              <a:rPr lang="zh-TW" altLang="en-US" sz="4400" dirty="0">
                <a:solidFill>
                  <a:srgbClr val="FFFF00"/>
                </a:solidFill>
                <a:latin typeface="Times New Roman" pitchFamily="18" charset="0"/>
                <a:ea typeface="DFKai-SB" pitchFamily="65" charset="-120"/>
                <a:cs typeface="Times New Roman" pitchFamily="18" charset="0"/>
              </a:rPr>
              <a:t>也給不義的人</a:t>
            </a:r>
            <a:r>
              <a:rPr lang="en-US" altLang="zh-TW" sz="4400" dirty="0">
                <a:latin typeface="Times New Roman" pitchFamily="18" charset="0"/>
                <a:ea typeface="DFKai-SB" pitchFamily="65" charset="-120"/>
                <a:cs typeface="Times New Roman" pitchFamily="18" charset="0"/>
              </a:rPr>
              <a:t> </a:t>
            </a:r>
            <a:r>
              <a:rPr lang="zh-CN" altLang="en-US" sz="2800" dirty="0">
                <a:latin typeface="Times New Roman" pitchFamily="18" charset="0"/>
                <a:ea typeface="DFKai-SB" pitchFamily="65" charset="-120"/>
                <a:cs typeface="Times New Roman" pitchFamily="18" charset="0"/>
              </a:rPr>
              <a:t>太</a:t>
            </a:r>
            <a:r>
              <a:rPr lang="en-US" altLang="zh-CN" sz="2800" dirty="0">
                <a:latin typeface="Times New Roman" pitchFamily="18" charset="0"/>
                <a:ea typeface="DFKai-SB" pitchFamily="65" charset="-120"/>
                <a:cs typeface="Times New Roman" pitchFamily="18" charset="0"/>
              </a:rPr>
              <a:t>5:45</a:t>
            </a:r>
            <a:r>
              <a:rPr lang="zh-CN" altLang="en-US" sz="2800" dirty="0">
                <a:latin typeface="Times New Roman" pitchFamily="18" charset="0"/>
                <a:ea typeface="DFKai-SB" pitchFamily="65" charset="-120"/>
                <a:cs typeface="Times New Roman" pitchFamily="18" charset="0"/>
              </a:rPr>
              <a:t> </a:t>
            </a:r>
            <a:endParaRPr lang="en-US" altLang="zh-CN" sz="2800" dirty="0">
              <a:latin typeface="Times New Roman" pitchFamily="18" charset="0"/>
              <a:ea typeface="宋体" pitchFamily="2" charset="-122"/>
              <a:cs typeface="Times New Roman" pitchFamily="18" charset="0"/>
            </a:endParaRPr>
          </a:p>
        </p:txBody>
      </p:sp>
    </p:spTree>
    <p:extLst>
      <p:ext uri="{BB962C8B-B14F-4D97-AF65-F5344CB8AC3E}">
        <p14:creationId xmlns:p14="http://schemas.microsoft.com/office/powerpoint/2010/main" val="547304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457200"/>
          </a:xfrm>
        </p:spPr>
        <p:txBody>
          <a:bodyPr anchorCtr="0"/>
          <a:lstStyle/>
          <a:p>
            <a:pPr eaLnBrk="1" hangingPunct="1">
              <a:defRPr/>
            </a:pPr>
            <a:r>
              <a:rPr lang="zh-CN" altLang="en-US" sz="4000" dirty="0">
                <a:solidFill>
                  <a:srgbClr val="FFFF00"/>
                </a:solidFill>
                <a:latin typeface="KaiTi" panose="02010609060101010101" pitchFamily="49" charset="-122"/>
                <a:ea typeface="KaiTi" panose="02010609060101010101" pitchFamily="49" charset="-122"/>
              </a:rPr>
              <a:t>一般教会好像忽略神的普通启示和恩典</a:t>
            </a:r>
            <a:endParaRPr lang="en-US" altLang="zh-CN" sz="4000" dirty="0">
              <a:solidFill>
                <a:srgbClr val="FFFF00"/>
              </a:solidFill>
              <a:latin typeface="KaiTi" panose="02010609060101010101" pitchFamily="49" charset="-122"/>
              <a:ea typeface="KaiTi" panose="02010609060101010101" pitchFamily="49" charset="-122"/>
            </a:endParaRPr>
          </a:p>
        </p:txBody>
      </p:sp>
      <p:sp>
        <p:nvSpPr>
          <p:cNvPr id="3" name="Content Placeholder 2"/>
          <p:cNvSpPr>
            <a:spLocks noGrp="1"/>
          </p:cNvSpPr>
          <p:nvPr>
            <p:ph idx="4294967295"/>
          </p:nvPr>
        </p:nvSpPr>
        <p:spPr>
          <a:xfrm>
            <a:off x="-76200" y="609600"/>
            <a:ext cx="9296400" cy="6248400"/>
          </a:xfrm>
        </p:spPr>
        <p:txBody>
          <a:bodyPr>
            <a:normAutofit fontScale="92500" lnSpcReduction="10000"/>
          </a:bodyPr>
          <a:lstStyle/>
          <a:p>
            <a:pPr eaLnBrk="1" hangingPunct="1">
              <a:lnSpc>
                <a:spcPct val="90000"/>
              </a:lnSpc>
              <a:buBlip>
                <a:blip r:embed="rId3"/>
              </a:buBlip>
              <a:defRPr/>
            </a:pPr>
            <a:r>
              <a:rPr lang="zh-CN" altLang="en-US" sz="4400" dirty="0">
                <a:latin typeface="Times New Roman" panose="02020603050405020304" pitchFamily="18" charset="0"/>
                <a:ea typeface="KaiTi" panose="02010609060101010101" pitchFamily="49" charset="-122"/>
                <a:cs typeface="Times New Roman" panose="02020603050405020304" pitchFamily="18" charset="0"/>
              </a:rPr>
              <a:t>新冠疫情导致很多教会单方面强调神的特殊救赎</a:t>
            </a:r>
            <a:endParaRPr lang="en-US" altLang="zh-CN" sz="4400" dirty="0">
              <a:latin typeface="Times New Roman" panose="02020603050405020304" pitchFamily="18" charset="0"/>
              <a:ea typeface="KaiTi" panose="02010609060101010101" pitchFamily="49" charset="-122"/>
              <a:cs typeface="Times New Roman" panose="02020603050405020304" pitchFamily="18" charset="0"/>
            </a:endParaRPr>
          </a:p>
          <a:p>
            <a:pPr>
              <a:lnSpc>
                <a:spcPct val="90000"/>
              </a:lnSpc>
              <a:buBlip>
                <a:blip r:embed="rId3"/>
              </a:buBlip>
              <a:defRPr/>
            </a:pPr>
            <a:r>
              <a:rPr lang="zh-CN" altLang="en-US" sz="4400" dirty="0">
                <a:latin typeface="Times New Roman" panose="02020603050405020304" pitchFamily="18" charset="0"/>
                <a:ea typeface="KaiTi" panose="02010609060101010101" pitchFamily="49" charset="-122"/>
                <a:cs typeface="Times New Roman" panose="02020603050405020304" pitchFamily="18" charset="0"/>
              </a:rPr>
              <a:t>比如很多基督徒反对疫苗</a:t>
            </a:r>
            <a:r>
              <a:rPr lang="en-US" altLang="zh-CN" sz="4400" dirty="0">
                <a:latin typeface="Times New Roman" panose="02020603050405020304" pitchFamily="18" charset="0"/>
                <a:ea typeface="KaiTi" panose="02010609060101010101" pitchFamily="49" charset="-122"/>
                <a:cs typeface="Times New Roman" panose="02020603050405020304" pitchFamily="18" charset="0"/>
              </a:rPr>
              <a:t>:</a:t>
            </a:r>
            <a:r>
              <a:rPr lang="zh-CN" altLang="en-US" sz="4400" dirty="0">
                <a:latin typeface="Times New Roman" panose="02020603050405020304" pitchFamily="18" charset="0"/>
                <a:ea typeface="KaiTi" panose="02010609060101010101" pitchFamily="49" charset="-122"/>
                <a:cs typeface="Times New Roman" panose="02020603050405020304" pitchFamily="18" charset="0"/>
              </a:rPr>
              <a:t>认为疫苗是人智慧发明出来的</a:t>
            </a:r>
            <a:r>
              <a:rPr lang="en-US" altLang="zh-CN" sz="4400" dirty="0">
                <a:latin typeface="Times New Roman" panose="02020603050405020304" pitchFamily="18" charset="0"/>
                <a:ea typeface="KaiTi" panose="02010609060101010101" pitchFamily="49" charset="-122"/>
                <a:cs typeface="Times New Roman" panose="02020603050405020304" pitchFamily="18" charset="0"/>
              </a:rPr>
              <a:t>;</a:t>
            </a:r>
            <a:r>
              <a:rPr lang="zh-CN" altLang="en-US" sz="4400" dirty="0">
                <a:latin typeface="Times New Roman" panose="02020603050405020304" pitchFamily="18" charset="0"/>
                <a:ea typeface="KaiTi" panose="02010609060101010101" pitchFamily="49" charset="-122"/>
                <a:cs typeface="Times New Roman" panose="02020603050405020304" pitchFamily="18" charset="0"/>
              </a:rPr>
              <a:t>基督徒应该依靠神</a:t>
            </a:r>
            <a:r>
              <a:rPr lang="en-US" altLang="zh-CN" sz="4400" dirty="0">
                <a:latin typeface="Times New Roman" panose="02020603050405020304" pitchFamily="18" charset="0"/>
                <a:ea typeface="KaiTi" panose="02010609060101010101" pitchFamily="49" charset="-122"/>
                <a:cs typeface="Times New Roman" panose="02020603050405020304" pitchFamily="18" charset="0"/>
              </a:rPr>
              <a:t>,</a:t>
            </a:r>
            <a:r>
              <a:rPr lang="zh-CN" altLang="en-US" sz="4400" dirty="0">
                <a:latin typeface="Times New Roman" panose="02020603050405020304" pitchFamily="18" charset="0"/>
                <a:ea typeface="KaiTi" panose="02010609060101010101" pitchFamily="49" charset="-122"/>
                <a:cs typeface="Times New Roman" panose="02020603050405020304" pitchFamily="18" charset="0"/>
              </a:rPr>
              <a:t>不要依靠科学</a:t>
            </a:r>
            <a:endParaRPr lang="en-US" altLang="zh-CN" sz="4400" dirty="0">
              <a:latin typeface="Times New Roman" panose="02020603050405020304" pitchFamily="18" charset="0"/>
              <a:ea typeface="KaiTi" panose="02010609060101010101" pitchFamily="49" charset="-122"/>
              <a:cs typeface="Times New Roman" panose="02020603050405020304" pitchFamily="18" charset="0"/>
            </a:endParaRPr>
          </a:p>
          <a:p>
            <a:pPr eaLnBrk="1" hangingPunct="1">
              <a:lnSpc>
                <a:spcPct val="90000"/>
              </a:lnSpc>
              <a:buBlip>
                <a:blip r:embed="rId3"/>
              </a:buBlip>
              <a:defRPr/>
            </a:pPr>
            <a:r>
              <a:rPr lang="zh-CN" altLang="en-US" sz="4400" dirty="0">
                <a:latin typeface="Times New Roman" panose="02020603050405020304" pitchFamily="18" charset="0"/>
                <a:ea typeface="KaiTi" panose="02010609060101010101" pitchFamily="49" charset="-122"/>
                <a:cs typeface="Times New Roman" panose="02020603050405020304" pitchFamily="18" charset="0"/>
              </a:rPr>
              <a:t>盼望我们换一个角度来了解</a:t>
            </a:r>
            <a:r>
              <a:rPr lang="en-US" altLang="zh-CN" sz="4400" dirty="0">
                <a:latin typeface="Times New Roman" panose="02020603050405020304" pitchFamily="18" charset="0"/>
                <a:ea typeface="KaiTi" panose="02010609060101010101" pitchFamily="49" charset="-122"/>
                <a:cs typeface="Times New Roman" panose="02020603050405020304" pitchFamily="18" charset="0"/>
              </a:rPr>
              <a:t>:</a:t>
            </a:r>
            <a:r>
              <a:rPr lang="zh-CN" altLang="en-US" sz="4400" dirty="0">
                <a:latin typeface="Times New Roman" panose="02020603050405020304" pitchFamily="18" charset="0"/>
                <a:ea typeface="KaiTi" panose="02010609060101010101" pitchFamily="49" charset="-122"/>
                <a:cs typeface="Times New Roman" panose="02020603050405020304" pitchFamily="18" charset="0"/>
              </a:rPr>
              <a:t>所有真理都是神的真理</a:t>
            </a:r>
            <a:endParaRPr lang="en-US" altLang="zh-CN" sz="4400" dirty="0">
              <a:latin typeface="Times New Roman" panose="02020603050405020304" pitchFamily="18" charset="0"/>
              <a:ea typeface="KaiTi" panose="02010609060101010101" pitchFamily="49" charset="-122"/>
              <a:cs typeface="Times New Roman" panose="02020603050405020304" pitchFamily="18" charset="0"/>
            </a:endParaRPr>
          </a:p>
          <a:p>
            <a:pPr>
              <a:lnSpc>
                <a:spcPct val="90000"/>
              </a:lnSpc>
              <a:buBlip>
                <a:blip r:embed="rId3"/>
              </a:buBlip>
              <a:defRPr/>
            </a:pPr>
            <a:r>
              <a:rPr lang="zh-CN" altLang="en-US" sz="4400" dirty="0">
                <a:latin typeface="Times New Roman" panose="02020603050405020304" pitchFamily="18" charset="0"/>
                <a:ea typeface="KaiTi" panose="02010609060101010101" pitchFamily="49" charset="-122"/>
                <a:cs typeface="Times New Roman" panose="02020603050405020304" pitchFamily="18" charset="0"/>
              </a:rPr>
              <a:t>也明白神用两种方法来启示他的真理</a:t>
            </a:r>
            <a:r>
              <a:rPr lang="en-US" altLang="zh-CN" sz="4400" dirty="0">
                <a:latin typeface="Times New Roman" panose="02020603050405020304" pitchFamily="18" charset="0"/>
                <a:ea typeface="KaiTi" panose="02010609060101010101" pitchFamily="49" charset="-122"/>
                <a:cs typeface="Times New Roman" panose="02020603050405020304" pitchFamily="18" charset="0"/>
              </a:rPr>
              <a:t>,</a:t>
            </a:r>
            <a:r>
              <a:rPr lang="zh-CN" altLang="en-US" sz="4400" dirty="0">
                <a:latin typeface="Times New Roman" panose="02020603050405020304" pitchFamily="18" charset="0"/>
                <a:ea typeface="KaiTi" panose="02010609060101010101" pitchFamily="49" charset="-122"/>
                <a:cs typeface="Times New Roman" panose="02020603050405020304" pitchFamily="18" charset="0"/>
              </a:rPr>
              <a:t>两者并不互相矛盾</a:t>
            </a:r>
            <a:endParaRPr lang="en-US" altLang="zh-CN" sz="4400" dirty="0">
              <a:latin typeface="Times New Roman" panose="02020603050405020304" pitchFamily="18" charset="0"/>
              <a:ea typeface="KaiTi" panose="02010609060101010101" pitchFamily="49" charset="-122"/>
              <a:cs typeface="Times New Roman" panose="02020603050405020304" pitchFamily="18" charset="0"/>
            </a:endParaRPr>
          </a:p>
          <a:p>
            <a:pPr>
              <a:lnSpc>
                <a:spcPct val="90000"/>
              </a:lnSpc>
              <a:buBlip>
                <a:blip r:embed="rId3"/>
              </a:buBlip>
              <a:defRPr/>
            </a:pPr>
            <a:r>
              <a:rPr lang="zh-CN" altLang="en-US" sz="4400" dirty="0">
                <a:latin typeface="Times New Roman" panose="02020603050405020304" pitchFamily="18" charset="0"/>
                <a:ea typeface="KaiTi" panose="02010609060101010101" pitchFamily="49" charset="-122"/>
                <a:cs typeface="Times New Roman" panose="02020603050405020304" pitchFamily="18" charset="0"/>
              </a:rPr>
              <a:t>基督徒的生活</a:t>
            </a:r>
            <a:r>
              <a:rPr lang="en-US" altLang="zh-CN" sz="4400" dirty="0">
                <a:latin typeface="Times New Roman" panose="02020603050405020304" pitchFamily="18" charset="0"/>
                <a:ea typeface="KaiTi" panose="02010609060101010101" pitchFamily="49" charset="-122"/>
                <a:cs typeface="Times New Roman" panose="02020603050405020304" pitchFamily="18" charset="0"/>
              </a:rPr>
              <a:t>,</a:t>
            </a:r>
            <a:r>
              <a:rPr lang="zh-CN" altLang="en-US" sz="4400" dirty="0">
                <a:latin typeface="Times New Roman" panose="02020603050405020304" pitchFamily="18" charset="0"/>
                <a:ea typeface="KaiTi" panose="02010609060101010101" pitchFamily="49" charset="-122"/>
                <a:cs typeface="Times New Roman" panose="02020603050405020304" pitchFamily="18" charset="0"/>
              </a:rPr>
              <a:t>不应该有属世、属灵之区分</a:t>
            </a:r>
            <a:r>
              <a:rPr lang="en-US" altLang="zh-CN" sz="4400" dirty="0">
                <a:latin typeface="Times New Roman" panose="02020603050405020304" pitchFamily="18" charset="0"/>
                <a:ea typeface="KaiTi" panose="02010609060101010101" pitchFamily="49" charset="-122"/>
                <a:cs typeface="Times New Roman" panose="02020603050405020304" pitchFamily="18" charset="0"/>
              </a:rPr>
              <a:t>;</a:t>
            </a:r>
            <a:r>
              <a:rPr lang="zh-CN" altLang="en-US" sz="4400" dirty="0">
                <a:latin typeface="Times New Roman" panose="02020603050405020304" pitchFamily="18" charset="0"/>
                <a:ea typeface="KaiTi" panose="02010609060101010101" pitchFamily="49" charset="-122"/>
                <a:cs typeface="Times New Roman" panose="02020603050405020304" pitchFamily="18" charset="0"/>
              </a:rPr>
              <a:t>潜意识作用不一定是圣灵的 带领</a:t>
            </a:r>
            <a:endParaRPr lang="en-US" altLang="zh-CN" sz="4400" dirty="0">
              <a:latin typeface="Times New Roman" panose="02020603050405020304" pitchFamily="18" charset="0"/>
              <a:ea typeface="KaiTi" panose="02010609060101010101" pitchFamily="49" charset="-122"/>
              <a:cs typeface="Times New Roman" panose="02020603050405020304" pitchFamily="18" charset="0"/>
            </a:endParaRPr>
          </a:p>
        </p:txBody>
      </p:sp>
      <mc:AlternateContent xmlns:mc="http://schemas.openxmlformats.org/markup-compatibility/2006" xmlns:p14="http://schemas.microsoft.com/office/powerpoint/2010/main">
        <mc:Choice Requires="p14">
          <p:contentPart p14:bwMode="auto" r:id="rId4">
            <p14:nvContentPartPr>
              <p14:cNvPr id="2" name="Ink 1">
                <a:extLst>
                  <a:ext uri="{FF2B5EF4-FFF2-40B4-BE49-F238E27FC236}">
                    <a16:creationId xmlns:a16="http://schemas.microsoft.com/office/drawing/2014/main" id="{9D4088A0-D63D-47A2-A9E5-896CDD72C7D7}"/>
                  </a:ext>
                </a:extLst>
              </p14:cNvPr>
              <p14:cNvContentPartPr/>
              <p14:nvPr/>
            </p14:nvContentPartPr>
            <p14:xfrm>
              <a:off x="8204400" y="5987880"/>
              <a:ext cx="360" cy="360"/>
            </p14:xfrm>
          </p:contentPart>
        </mc:Choice>
        <mc:Fallback xmlns="">
          <p:pic>
            <p:nvPicPr>
              <p:cNvPr id="2" name="Ink 1">
                <a:extLst>
                  <a:ext uri="{FF2B5EF4-FFF2-40B4-BE49-F238E27FC236}">
                    <a16:creationId xmlns:a16="http://schemas.microsoft.com/office/drawing/2014/main" id="{9D4088A0-D63D-47A2-A9E5-896CDD72C7D7}"/>
                  </a:ext>
                </a:extLst>
              </p:cNvPr>
              <p:cNvPicPr/>
              <p:nvPr/>
            </p:nvPicPr>
            <p:blipFill>
              <a:blip r:embed="rId5"/>
              <a:stretch>
                <a:fillRect/>
              </a:stretch>
            </p:blipFill>
            <p:spPr>
              <a:xfrm>
                <a:off x="8188560" y="5924520"/>
                <a:ext cx="31680" cy="127080"/>
              </a:xfrm>
              <a:prstGeom prst="rect">
                <a:avLst/>
              </a:prstGeom>
            </p:spPr>
          </p:pic>
        </mc:Fallback>
      </mc:AlternateContent>
    </p:spTree>
    <p:extLst>
      <p:ext uri="{BB962C8B-B14F-4D97-AF65-F5344CB8AC3E}">
        <p14:creationId xmlns:p14="http://schemas.microsoft.com/office/powerpoint/2010/main" val="151973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762000"/>
          </a:xfrm>
        </p:spPr>
        <p:txBody>
          <a:bodyPr anchorCtr="0"/>
          <a:lstStyle/>
          <a:p>
            <a:pPr eaLnBrk="1" hangingPunct="1">
              <a:defRPr/>
            </a:pPr>
            <a:r>
              <a:rPr lang="zh-CN" altLang="en-US" sz="4800" dirty="0">
                <a:solidFill>
                  <a:srgbClr val="FFFF00"/>
                </a:solidFill>
                <a:latin typeface="DFKai-SB" pitchFamily="65" charset="-120"/>
                <a:ea typeface="DFKai-SB" pitchFamily="65" charset="-120"/>
              </a:rPr>
              <a:t>神的两种启示</a:t>
            </a:r>
            <a:endParaRPr lang="en-US" altLang="zh-CN" sz="4800" dirty="0">
              <a:solidFill>
                <a:srgbClr val="FFFF00"/>
              </a:solidFill>
              <a:latin typeface="DFKai-SB" pitchFamily="65" charset="-120"/>
              <a:ea typeface="DFKai-SB" pitchFamily="65" charset="-120"/>
            </a:endParaRPr>
          </a:p>
        </p:txBody>
      </p:sp>
      <p:sp>
        <p:nvSpPr>
          <p:cNvPr id="3" name="Content Placeholder 2"/>
          <p:cNvSpPr>
            <a:spLocks noGrp="1"/>
          </p:cNvSpPr>
          <p:nvPr>
            <p:ph idx="4294967295"/>
          </p:nvPr>
        </p:nvSpPr>
        <p:spPr>
          <a:xfrm>
            <a:off x="0" y="762000"/>
            <a:ext cx="9144000" cy="6096000"/>
          </a:xfrm>
        </p:spPr>
        <p:txBody>
          <a:bodyPr>
            <a:normAutofit lnSpcReduction="10000"/>
          </a:bodyPr>
          <a:lstStyle/>
          <a:p>
            <a:pPr>
              <a:lnSpc>
                <a:spcPct val="90000"/>
              </a:lnSpc>
              <a:buBlip>
                <a:blip r:embed="rId2"/>
              </a:buBlip>
              <a:defRPr/>
            </a:pPr>
            <a:r>
              <a:rPr lang="en-US" altLang="zh-CN" sz="4400" dirty="0">
                <a:latin typeface="Times New Roman" panose="02020603050405020304" pitchFamily="18" charset="0"/>
                <a:ea typeface="KaiTi" panose="02010609060101010101" pitchFamily="49" charset="-122"/>
                <a:cs typeface="Times New Roman" panose="02020603050405020304" pitchFamily="18" charset="0"/>
              </a:rPr>
              <a:t>1.</a:t>
            </a:r>
            <a:r>
              <a:rPr lang="zh-CN" altLang="en-US" sz="4400" dirty="0">
                <a:latin typeface="Times New Roman" panose="02020603050405020304" pitchFamily="18" charset="0"/>
                <a:ea typeface="KaiTi" panose="02010609060101010101" pitchFamily="49" charset="-122"/>
                <a:cs typeface="Times New Roman" panose="02020603050405020304" pitchFamily="18" charset="0"/>
              </a:rPr>
              <a:t>圣经特殊启示</a:t>
            </a:r>
            <a:r>
              <a:rPr lang="en-US" altLang="zh-CN" sz="4400" dirty="0">
                <a:latin typeface="Times New Roman" panose="02020603050405020304" pitchFamily="18" charset="0"/>
                <a:ea typeface="KaiTi" panose="02010609060101010101" pitchFamily="49" charset="-122"/>
                <a:cs typeface="Times New Roman" panose="02020603050405020304" pitchFamily="18" charset="0"/>
              </a:rPr>
              <a:t>:</a:t>
            </a:r>
            <a:r>
              <a:rPr lang="zh-CN" altLang="en-US" sz="4400" dirty="0">
                <a:latin typeface="Times New Roman" panose="02020603050405020304" pitchFamily="18" charset="0"/>
                <a:ea typeface="KaiTi" panose="02010609060101010101" pitchFamily="49" charset="-122"/>
                <a:cs typeface="Times New Roman" panose="02020603050405020304" pitchFamily="18" charset="0"/>
              </a:rPr>
              <a:t>从意义层面启示重生得救</a:t>
            </a:r>
            <a:r>
              <a:rPr lang="en-US" altLang="zh-CN" sz="4400" dirty="0">
                <a:latin typeface="Times New Roman" panose="02020603050405020304" pitchFamily="18" charset="0"/>
                <a:ea typeface="KaiTi" panose="02010609060101010101" pitchFamily="49" charset="-122"/>
                <a:cs typeface="Times New Roman" panose="02020603050405020304" pitchFamily="18" charset="0"/>
              </a:rPr>
              <a:t>,</a:t>
            </a:r>
            <a:r>
              <a:rPr lang="zh-CN" altLang="en-US" sz="4400" dirty="0">
                <a:latin typeface="Times New Roman" panose="02020603050405020304" pitchFamily="18" charset="0"/>
                <a:ea typeface="KaiTi" panose="02010609060101010101" pitchFamily="49" charset="-122"/>
                <a:cs typeface="Times New Roman" panose="02020603050405020304" pitchFamily="18" charset="0"/>
              </a:rPr>
              <a:t>生命更新</a:t>
            </a:r>
            <a:endParaRPr lang="en-US" altLang="zh-CN" sz="4400" dirty="0">
              <a:latin typeface="Times New Roman" panose="02020603050405020304" pitchFamily="18" charset="0"/>
              <a:ea typeface="KaiTi" panose="02010609060101010101" pitchFamily="49" charset="-122"/>
              <a:cs typeface="Times New Roman" panose="02020603050405020304" pitchFamily="18" charset="0"/>
            </a:endParaRPr>
          </a:p>
          <a:p>
            <a:pPr eaLnBrk="1" hangingPunct="1">
              <a:lnSpc>
                <a:spcPct val="90000"/>
              </a:lnSpc>
              <a:buBlip>
                <a:blip r:embed="rId2"/>
              </a:buBlip>
              <a:defRPr/>
            </a:pPr>
            <a:r>
              <a:rPr lang="en-US" altLang="zh-CN" sz="4400" dirty="0">
                <a:latin typeface="Times New Roman" pitchFamily="18" charset="0"/>
                <a:ea typeface="DFKai-SB" pitchFamily="65" charset="-120"/>
                <a:cs typeface="Times New Roman" pitchFamily="18" charset="0"/>
              </a:rPr>
              <a:t>2.</a:t>
            </a:r>
            <a:r>
              <a:rPr lang="zh-CN" altLang="en-US" sz="4400" dirty="0">
                <a:latin typeface="Times New Roman" pitchFamily="18" charset="0"/>
                <a:ea typeface="DFKai-SB" pitchFamily="65" charset="-120"/>
                <a:cs typeface="Times New Roman" pitchFamily="18" charset="0"/>
              </a:rPr>
              <a:t>大自然普通启示</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 从机制</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过程</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方法</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层面启示大自然中神创造的机制</a:t>
            </a:r>
            <a:endParaRPr lang="en-US" altLang="zh-CN" sz="4400" dirty="0">
              <a:latin typeface="Times New Roman" pitchFamily="18" charset="0"/>
              <a:ea typeface="DFKai-SB" pitchFamily="65" charset="-120"/>
              <a:cs typeface="Times New Roman" pitchFamily="18" charset="0"/>
            </a:endParaRPr>
          </a:p>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意义与机制</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不同层面</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并不矛盾</a:t>
            </a:r>
            <a:endParaRPr lang="en-US" altLang="zh-CN" sz="4400" dirty="0">
              <a:latin typeface="Times New Roman" pitchFamily="18" charset="0"/>
              <a:ea typeface="DFKai-SB" pitchFamily="65" charset="-120"/>
              <a:cs typeface="Times New Roman" pitchFamily="18" charset="0"/>
            </a:endParaRPr>
          </a:p>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科学不单单是人的智慧</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科学其实是人探讨神创造的大自然的机制和程序得到的知识</a:t>
            </a:r>
            <a:endParaRPr lang="en-US" altLang="zh-CN" sz="4400" dirty="0">
              <a:latin typeface="Times New Roman" pitchFamily="18" charset="0"/>
              <a:ea typeface="DFKai-SB" pitchFamily="65" charset="-120"/>
              <a:cs typeface="Times New Roman" pitchFamily="18" charset="0"/>
            </a:endParaRPr>
          </a:p>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就如神学是人研读圣经整理出来的学问</a:t>
            </a:r>
            <a:endParaRPr lang="en-US" altLang="zh-CN" sz="4400" dirty="0">
              <a:latin typeface="Times New Roman" pitchFamily="18" charset="0"/>
              <a:ea typeface="宋体" pitchFamily="2" charset="-122"/>
              <a:cs typeface="Times New Roman" pitchFamily="18" charset="0"/>
            </a:endParaRPr>
          </a:p>
        </p:txBody>
      </p:sp>
    </p:spTree>
    <p:extLst>
      <p:ext uri="{BB962C8B-B14F-4D97-AF65-F5344CB8AC3E}">
        <p14:creationId xmlns:p14="http://schemas.microsoft.com/office/powerpoint/2010/main" val="483591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Hsu Template">
  <a:themeElements>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Globe">
      <a:majorFont>
        <a:latin typeface="Arial"/>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cs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cs typeface="Arial" charset="0"/>
          </a:defRPr>
        </a:defPPr>
      </a:lstStyle>
    </a:lnDef>
  </a:objectDefaults>
  <a:extraClrSchemeLst>
    <a:extraClrScheme>
      <a:clrScheme name="Globe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Globe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e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Globe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Globe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Globe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Globe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Hsu Template</Template>
  <TotalTime>2830</TotalTime>
  <Words>1809</Words>
  <Application>Microsoft Office PowerPoint</Application>
  <PresentationFormat>On-screen Show (4:3)</PresentationFormat>
  <Paragraphs>83</Paragraphs>
  <Slides>24</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DFKai-SB</vt:lpstr>
      <vt:lpstr>KaiTi</vt:lpstr>
      <vt:lpstr>Arial</vt:lpstr>
      <vt:lpstr>Times New Roman</vt:lpstr>
      <vt:lpstr>Verdana</vt:lpstr>
      <vt:lpstr>Wingdings</vt:lpstr>
      <vt:lpstr>Hsu Template</vt:lpstr>
      <vt:lpstr> 神的两种恩典与启示 创21:8-21; 27:39-40; 赛28:23-29  徐理强长老 11.2021_Bos</vt:lpstr>
      <vt:lpstr>PowerPoint Presentation</vt:lpstr>
      <vt:lpstr>保罗好像也是这样说</vt:lpstr>
      <vt:lpstr>神对以实玛利的恩典与启示 创世记21:9-21</vt:lpstr>
      <vt:lpstr>以实玛利在神的应许和拣选以外</vt:lpstr>
      <vt:lpstr>以扫也蒙神的恩典与启示</vt:lpstr>
      <vt:lpstr>神的普通恩典与启示</vt:lpstr>
      <vt:lpstr>一般教会好像忽略神的普通启示和恩典</vt:lpstr>
      <vt:lpstr>神的两种启示</vt:lpstr>
      <vt:lpstr>圣经与耶稣:神特别启示</vt:lpstr>
      <vt:lpstr>大自然:神一般普通的启示</vt:lpstr>
      <vt:lpstr>不同角度看一件事情:并不矛盾</vt:lpstr>
      <vt:lpstr>细胞</vt:lpstr>
      <vt:lpstr>23对染色体；染色体上的基因</vt:lpstr>
      <vt:lpstr>Telomeres: 端粒:控制生命长短</vt:lpstr>
      <vt:lpstr>端粒体随年龄缩短</vt:lpstr>
      <vt:lpstr>克隆羊Dolly:六嵗的壽命,端粒体问题</vt:lpstr>
      <vt:lpstr>克隆羊 Dolly：1996-2003</vt:lpstr>
      <vt:lpstr>应用不同层面的启示</vt:lpstr>
      <vt:lpstr>农夫用大自然启示与神同工赛28:23-29</vt:lpstr>
      <vt:lpstr>两种启示在永恒中相遇</vt:lpstr>
      <vt:lpstr>两种启示在日常生活中相遇</vt:lpstr>
      <vt:lpstr>结论:需要神的两种启示与恩典</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lkghsu</dc:creator>
  <cp:lastModifiedBy>George Hsu</cp:lastModifiedBy>
  <cp:revision>52</cp:revision>
  <cp:lastPrinted>2002-03-27T18:41:19Z</cp:lastPrinted>
  <dcterms:created xsi:type="dcterms:W3CDTF">2015-08-19T22:10:50Z</dcterms:created>
  <dcterms:modified xsi:type="dcterms:W3CDTF">2021-11-14T12:56:09Z</dcterms:modified>
</cp:coreProperties>
</file>