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2"/>
  </p:notesMasterIdLst>
  <p:sldIdLst>
    <p:sldId id="256" r:id="rId2"/>
    <p:sldId id="260" r:id="rId3"/>
    <p:sldId id="263" r:id="rId4"/>
    <p:sldId id="262" r:id="rId5"/>
    <p:sldId id="257" r:id="rId6"/>
    <p:sldId id="258" r:id="rId7"/>
    <p:sldId id="259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6" r:id="rId19"/>
    <p:sldId id="274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355"/>
    <p:restoredTop sz="67891"/>
  </p:normalViewPr>
  <p:slideViewPr>
    <p:cSldViewPr snapToGrid="0" snapToObjects="1">
      <p:cViewPr varScale="1">
        <p:scale>
          <a:sx n="85" d="100"/>
          <a:sy n="85" d="100"/>
        </p:scale>
        <p:origin x="512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7" d="100"/>
          <a:sy n="107" d="100"/>
        </p:scale>
        <p:origin x="440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DC275-215A-B447-BFC3-9A868799082A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17FEA-7F72-7E40-BBFC-88E40B06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57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6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6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08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21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86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25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90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2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7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4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1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7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FEA-7F72-7E40-BBFC-88E40B063E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1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0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2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10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97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63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7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1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0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5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5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4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0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8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1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84F5-449B-EB4A-9A98-68F8378CE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959" y="1889991"/>
            <a:ext cx="6517482" cy="1881910"/>
          </a:xfrm>
        </p:spPr>
        <p:txBody>
          <a:bodyPr>
            <a:normAutofit/>
          </a:bodyPr>
          <a:lstStyle/>
          <a:p>
            <a:r>
              <a:rPr lang="ja-JP" altLang="en-US" sz="4050">
                <a:latin typeface="FangSong" panose="02010609060101010101" pitchFamily="49" charset="-122"/>
                <a:ea typeface="FangSong" panose="02010609060101010101" pitchFamily="49" charset="-122"/>
              </a:rPr>
              <a:t>神的义</a:t>
            </a:r>
            <a:br>
              <a:rPr lang="en-US" altLang="ja-JP" sz="4050" dirty="0">
                <a:latin typeface="FangSong" panose="02010609060101010101" pitchFamily="49" charset="-122"/>
                <a:ea typeface="FangSong" panose="02010609060101010101" pitchFamily="49" charset="-122"/>
              </a:rPr>
            </a:br>
            <a:endParaRPr lang="en-US" sz="27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C68F9-A7FD-5045-AA4F-2F8DD903C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288" y="3939311"/>
            <a:ext cx="6517482" cy="1028699"/>
          </a:xfrm>
        </p:spPr>
        <p:txBody>
          <a:bodyPr>
            <a:normAutofit/>
          </a:bodyPr>
          <a:lstStyle/>
          <a:p>
            <a:r>
              <a:rPr lang="ja-JP" altLang="en-US" sz="2800">
                <a:latin typeface="FangSong" panose="02010609060101010101" pitchFamily="49" charset="-122"/>
                <a:ea typeface="FangSong" panose="02010609060101010101" pitchFamily="49" charset="-122"/>
              </a:rPr>
              <a:t>罗马书</a:t>
            </a:r>
            <a:r>
              <a:rPr lang="en-US" altLang="zh-CN" sz="2800" dirty="0">
                <a:latin typeface="FangSong" panose="02010609060101010101" pitchFamily="49" charset="-122"/>
                <a:ea typeface="FangSong" panose="02010609060101010101" pitchFamily="49" charset="-122"/>
              </a:rPr>
              <a:t>3:10-31</a:t>
            </a:r>
            <a:endParaRPr lang="en-US" altLang="ja-JP" sz="28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469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icture containing outdoor, mammal, bovine, several&#10;&#10;Description automatically generated">
            <a:extLst>
              <a:ext uri="{FF2B5EF4-FFF2-40B4-BE49-F238E27FC236}">
                <a16:creationId xmlns:a16="http://schemas.microsoft.com/office/drawing/2014/main" id="{A54F5F7B-08B6-F24F-BB30-A72CB1F7E6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/>
          <a:srcRect r="9556" b="-1"/>
          <a:stretch/>
        </p:blipFill>
        <p:spPr>
          <a:xfrm>
            <a:off x="-148185" y="10"/>
            <a:ext cx="9292185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88" y="-2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50708-4B55-C345-A532-8B754C50668C}"/>
              </a:ext>
            </a:extLst>
          </p:cNvPr>
          <p:cNvSpPr txBox="1"/>
          <p:nvPr/>
        </p:nvSpPr>
        <p:spPr>
          <a:xfrm>
            <a:off x="3635499" y="225237"/>
            <a:ext cx="187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乌撒的手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478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 descr="A person lying on the ground in front of a painting&#10;&#10;Description automatically generated with low confidence">
            <a:extLst>
              <a:ext uri="{FF2B5EF4-FFF2-40B4-BE49-F238E27FC236}">
                <a16:creationId xmlns:a16="http://schemas.microsoft.com/office/drawing/2014/main" id="{F520AC7D-0698-094F-B670-821109BC5B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370085" y="644651"/>
            <a:ext cx="4510643" cy="5568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2392E-D161-CC40-9413-B15DD0E93E3F}"/>
              </a:ext>
            </a:extLst>
          </p:cNvPr>
          <p:cNvSpPr txBox="1"/>
          <p:nvPr/>
        </p:nvSpPr>
        <p:spPr>
          <a:xfrm>
            <a:off x="812501" y="2890390"/>
            <a:ext cx="1939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亚拿尼亚</a:t>
            </a:r>
            <a:endParaRPr lang="en-US" altLang="zh-CN" sz="3200" dirty="0"/>
          </a:p>
          <a:p>
            <a:r>
              <a:rPr lang="zh-CN" altLang="en-US" sz="3200" dirty="0"/>
              <a:t>和撒非喇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817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9795" y="-2"/>
            <a:ext cx="60985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22A74FF-D968-4C42-973C-CC91A653DC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/>
          <a:srcRect l="7654"/>
          <a:stretch/>
        </p:blipFill>
        <p:spPr>
          <a:xfrm>
            <a:off x="6645" y="10"/>
            <a:ext cx="519315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F4C2F-46AC-AC43-9B37-EA21F034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101" y="1079291"/>
            <a:ext cx="2866607" cy="385247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zh-CN" altLang="en-US" sz="2800" b="1" dirty="0"/>
              <a:t>撒母耳说「我怎能去呢？扫罗若听见，必要杀我。」耶和华说「你可以带一只牛犊去，就说</a:t>
            </a:r>
            <a:r>
              <a:rPr lang="en-US" altLang="zh-CN" sz="2800" b="1" dirty="0"/>
              <a:t>『</a:t>
            </a:r>
            <a:r>
              <a:rPr lang="zh-CN" altLang="en-US" sz="2800" b="1" dirty="0"/>
              <a:t>我来是要向耶和华献祭。</a:t>
            </a:r>
            <a:r>
              <a:rPr lang="en-US" altLang="zh-CN" sz="2800" b="1" dirty="0"/>
              <a:t>』</a:t>
            </a:r>
            <a:r>
              <a:rPr lang="zh-CN" altLang="en-US" sz="2800" b="1" dirty="0"/>
              <a:t> 」</a:t>
            </a:r>
            <a:br>
              <a:rPr lang="en-US" altLang="zh-CN" sz="2800" b="1" dirty="0"/>
            </a:br>
            <a:br>
              <a:rPr lang="en-US" altLang="zh-CN" sz="2800" dirty="0"/>
            </a:br>
            <a:r>
              <a:rPr lang="en-US" altLang="zh-CN" sz="2800" dirty="0"/>
              <a:t>	</a:t>
            </a:r>
            <a:r>
              <a:rPr lang="zh-CN" altLang="en-US" sz="2800" dirty="0"/>
              <a:t>（撒上</a:t>
            </a:r>
            <a:r>
              <a:rPr lang="en-US" altLang="zh-CN" sz="2800" dirty="0"/>
              <a:t>16:2</a:t>
            </a:r>
            <a:r>
              <a:rPr lang="zh-CN" altLang="en-US" sz="28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6738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520E-1DC4-4349-9F50-C5B5BA44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律法外的义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7C30-A8A8-3848-8275-BC125BEBD1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/>
              <a:t>3:21 </a:t>
            </a:r>
            <a:r>
              <a:rPr lang="zh-CN" altLang="en-US" sz="2800" dirty="0"/>
              <a:t>但如今，　神的义在</a:t>
            </a:r>
            <a:r>
              <a:rPr lang="zh-CN" altLang="en-US" sz="2800" dirty="0">
                <a:solidFill>
                  <a:srgbClr val="FF0000"/>
                </a:solidFill>
              </a:rPr>
              <a:t>律法以外</a:t>
            </a:r>
            <a:r>
              <a:rPr lang="zh-CN" altLang="en-US" sz="2800" dirty="0"/>
              <a:t>已经显明出来，有律法和先知为证：</a:t>
            </a:r>
            <a:br>
              <a:rPr lang="zh-CN" altLang="en-US" sz="2800" dirty="0"/>
            </a:br>
            <a:r>
              <a:rPr lang="en-US" altLang="zh-CN" sz="2800" dirty="0"/>
              <a:t>3:22 </a:t>
            </a:r>
            <a:r>
              <a:rPr lang="zh-CN" altLang="en-US" sz="2800" dirty="0"/>
              <a:t>就是　神的义，因信耶稣基督</a:t>
            </a:r>
            <a:r>
              <a:rPr lang="zh-CN" altLang="en-US" sz="2800" dirty="0">
                <a:solidFill>
                  <a:srgbClr val="FF0000"/>
                </a:solidFill>
              </a:rPr>
              <a:t>加给一切相信的人</a:t>
            </a:r>
            <a:r>
              <a:rPr lang="zh-CN" altLang="en-US" sz="2800" dirty="0"/>
              <a:t>，并没有分别。</a:t>
            </a:r>
            <a:br>
              <a:rPr lang="zh-CN" altLang="en-US" sz="2800" dirty="0"/>
            </a:br>
            <a:r>
              <a:rPr lang="en-US" altLang="zh-CN" sz="2800" dirty="0"/>
              <a:t>3:23 </a:t>
            </a:r>
            <a:r>
              <a:rPr lang="zh-CN" altLang="en-US" sz="2800" dirty="0"/>
              <a:t>因为世人都犯了罪，</a:t>
            </a:r>
            <a:r>
              <a:rPr lang="zh-CN" altLang="en-US" sz="2800" dirty="0">
                <a:solidFill>
                  <a:srgbClr val="FF0000"/>
                </a:solidFill>
              </a:rPr>
              <a:t>亏缺了　神的荣耀</a:t>
            </a:r>
            <a:r>
              <a:rPr lang="zh-CN" altLang="en-US" sz="2800" dirty="0"/>
              <a:t>；</a:t>
            </a:r>
            <a:br>
              <a:rPr lang="zh-CN" alt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7659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7C30-A8A8-3848-8275-BC125BEBD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349115"/>
            <a:ext cx="7772870" cy="4442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The harlot, the liar, the murderer, are short of it; but so are you. Perhaps they stand at the bottom of a mine, and you on the crest of an Alp; but you are as little able to touch the stars as they. 	</a:t>
            </a:r>
            <a:r>
              <a:rPr lang="en-US" sz="2400" dirty="0"/>
              <a:t>		(Bishop Handley Moule)</a:t>
            </a:r>
          </a:p>
          <a:p>
            <a:pPr marL="0" indent="0">
              <a:buNone/>
            </a:pPr>
            <a:r>
              <a:rPr lang="zh-CN" altLang="en-US" sz="2400" b="1" dirty="0"/>
              <a:t>那些妓女、骗子、杀人犯，他们是亏缺了神的荣耀，但你也是一样；也许他们是站在地坑的深处，而你却是在阿尔卑斯山的顶峰；但若想要伸手触摸那天上的繁星，你和他们都是同样的遥不可及。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323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520E-1DC4-4349-9F50-C5B5BA44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律法外的义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7C30-A8A8-3848-8275-BC125BEBD1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/>
              <a:t>3:24 </a:t>
            </a:r>
            <a:r>
              <a:rPr lang="zh-CN" altLang="en-US" sz="2800" dirty="0"/>
              <a:t>如今却蒙　神的恩典，因基督耶稣的</a:t>
            </a:r>
            <a:r>
              <a:rPr lang="zh-CN" altLang="en-US" sz="2800" dirty="0">
                <a:solidFill>
                  <a:srgbClr val="FF0000"/>
                </a:solidFill>
              </a:rPr>
              <a:t>救赎</a:t>
            </a:r>
            <a:r>
              <a:rPr lang="zh-CN" altLang="en-US" sz="2800" dirty="0"/>
              <a:t>，就白白地称义。</a:t>
            </a:r>
            <a:br>
              <a:rPr lang="zh-CN" altLang="en-US" sz="2800" dirty="0"/>
            </a:br>
            <a:r>
              <a:rPr lang="en-US" altLang="zh-CN" sz="2800" dirty="0"/>
              <a:t>3:25 </a:t>
            </a:r>
            <a:r>
              <a:rPr lang="zh-CN" altLang="en-US" sz="2800" dirty="0"/>
              <a:t>　神设立耶稣作</a:t>
            </a:r>
            <a:r>
              <a:rPr lang="zh-CN" altLang="en-US" sz="2800" dirty="0">
                <a:solidFill>
                  <a:srgbClr val="FF0000"/>
                </a:solidFill>
              </a:rPr>
              <a:t>挽回祭</a:t>
            </a:r>
            <a:r>
              <a:rPr lang="zh-CN" altLang="en-US" sz="2800" dirty="0"/>
              <a:t>，是凭着耶稣的血，藉着人的信，要</a:t>
            </a:r>
            <a:r>
              <a:rPr lang="zh-CN" altLang="en-US" sz="2800" dirty="0">
                <a:solidFill>
                  <a:srgbClr val="FF0000"/>
                </a:solidFill>
              </a:rPr>
              <a:t>显明</a:t>
            </a:r>
            <a:r>
              <a:rPr lang="zh-CN" altLang="en-US" sz="2800" dirty="0"/>
              <a:t>　神的义；因为他用忍耐的心宽容人先时所犯的罪，</a:t>
            </a:r>
            <a:br>
              <a:rPr lang="zh-CN" altLang="en-US" sz="2800" dirty="0"/>
            </a:br>
            <a:r>
              <a:rPr lang="en-US" altLang="zh-CN" sz="2800" dirty="0"/>
              <a:t>3:26 </a:t>
            </a:r>
            <a:r>
              <a:rPr lang="zh-CN" altLang="en-US" sz="2800" dirty="0"/>
              <a:t>好在今时显明他的义，使人知道他自己为义，也称信耶稣的人为义。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181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520E-1DC4-4349-9F50-C5B5BA44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律法外的义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7C30-A8A8-3848-8275-BC125BEBD1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/>
              <a:t>3:24 </a:t>
            </a:r>
            <a:r>
              <a:rPr lang="zh-CN" altLang="en-US" sz="2800" dirty="0"/>
              <a:t>如今却蒙　神的恩典，因基督耶稣的救赎，就白白地称义。</a:t>
            </a:r>
            <a:br>
              <a:rPr lang="zh-CN" altLang="en-US" sz="2800" dirty="0"/>
            </a:br>
            <a:r>
              <a:rPr lang="en-US" altLang="zh-CN" sz="2800" dirty="0"/>
              <a:t>3:25 </a:t>
            </a:r>
            <a:r>
              <a:rPr lang="zh-CN" altLang="en-US" sz="2800" dirty="0"/>
              <a:t>　神设立耶稣作挽回祭，是凭着耶稣的血，</a:t>
            </a:r>
            <a:r>
              <a:rPr lang="zh-CN" altLang="en-US" sz="2800" dirty="0">
                <a:solidFill>
                  <a:srgbClr val="FF0000"/>
                </a:solidFill>
              </a:rPr>
              <a:t>藉着人的信</a:t>
            </a:r>
            <a:r>
              <a:rPr lang="zh-CN" altLang="en-US" sz="2800" dirty="0"/>
              <a:t>，要显明　神的义；因为他用忍耐的心宽容人先时所犯的罪，</a:t>
            </a:r>
            <a:br>
              <a:rPr lang="zh-CN" altLang="en-US" sz="2800" dirty="0"/>
            </a:br>
            <a:r>
              <a:rPr lang="en-US" altLang="zh-CN" sz="2800" dirty="0"/>
              <a:t>3:26 </a:t>
            </a:r>
            <a:r>
              <a:rPr lang="zh-CN" altLang="en-US" sz="2800" dirty="0"/>
              <a:t>好在今时显明他的义，使人知道他自己为义，也称信耶稣的人为义。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899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520E-1DC4-4349-9F50-C5B5BA44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问题和解答</a:t>
            </a:r>
            <a:r>
              <a:rPr lang="zh-CN" altLang="en-US" dirty="0"/>
              <a:t> </a:t>
            </a:r>
            <a:r>
              <a:rPr lang="en-US" dirty="0"/>
              <a:t>Q</a:t>
            </a:r>
            <a:r>
              <a:rPr lang="en-US" altLang="zh-CN" dirty="0"/>
              <a:t>&amp;A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7C30-A8A8-3848-8275-BC125BEBD1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/>
              <a:t>3:27 </a:t>
            </a:r>
            <a:r>
              <a:rPr lang="zh-CN" altLang="en-US" sz="2800" dirty="0"/>
              <a:t>既是这样，</a:t>
            </a:r>
            <a:r>
              <a:rPr lang="zh-CN" altLang="en-US" sz="2800" dirty="0">
                <a:solidFill>
                  <a:srgbClr val="FF0000"/>
                </a:solidFill>
              </a:rPr>
              <a:t>哪里能夸口呢？</a:t>
            </a:r>
            <a:r>
              <a:rPr lang="zh-CN" altLang="en-US" sz="2800" dirty="0"/>
              <a:t>没有可夸的了。用何法没有的呢？是用立功之法吗？不是，乃用信主之法。</a:t>
            </a:r>
            <a:br>
              <a:rPr lang="zh-CN" altLang="en-US" sz="2800" dirty="0"/>
            </a:br>
            <a:r>
              <a:rPr lang="en-US" altLang="zh-CN" sz="2800" dirty="0"/>
              <a:t>3:28 </a:t>
            </a:r>
            <a:r>
              <a:rPr lang="zh-CN" altLang="en-US" sz="2800" dirty="0"/>
              <a:t>所以我们看定了：人称义是因着信，不在乎遵行律法。</a:t>
            </a:r>
            <a:br>
              <a:rPr lang="zh-CN" alt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8575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520E-1DC4-4349-9F50-C5B5BA44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问题和解答</a:t>
            </a:r>
            <a:r>
              <a:rPr lang="zh-CN" altLang="en-US" dirty="0"/>
              <a:t> </a:t>
            </a:r>
            <a:r>
              <a:rPr lang="en-US" dirty="0"/>
              <a:t>Q</a:t>
            </a:r>
            <a:r>
              <a:rPr lang="en-US" altLang="zh-CN" dirty="0"/>
              <a:t>&amp;A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7C30-A8A8-3848-8275-BC125BEBD1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/>
              <a:t>3:29 </a:t>
            </a:r>
            <a:r>
              <a:rPr lang="zh-CN" altLang="en-US" sz="2800" dirty="0">
                <a:solidFill>
                  <a:srgbClr val="FF0000"/>
                </a:solidFill>
              </a:rPr>
              <a:t>难道　神只作犹太人的　神吗</a:t>
            </a:r>
            <a:r>
              <a:rPr lang="zh-CN" altLang="en-US" sz="2800" dirty="0"/>
              <a:t>？不也是作外邦人的　神吗？是的，也作外邦人的　神。</a:t>
            </a:r>
            <a:br>
              <a:rPr lang="zh-CN" altLang="en-US" sz="2800" dirty="0"/>
            </a:br>
            <a:r>
              <a:rPr lang="en-US" altLang="zh-CN" sz="2800" dirty="0"/>
              <a:t>3:30 </a:t>
            </a:r>
            <a:r>
              <a:rPr lang="zh-CN" altLang="en-US" sz="2800" dirty="0"/>
              <a:t>　神既是一位，他就要因信称那受割礼的为义，也要因信称那未受割礼的为义。</a:t>
            </a:r>
            <a:br>
              <a:rPr lang="zh-CN" alt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214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520E-1DC4-4349-9F50-C5B5BA44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问题和解答</a:t>
            </a:r>
            <a:r>
              <a:rPr lang="zh-CN" altLang="en-US" dirty="0"/>
              <a:t> </a:t>
            </a:r>
            <a:r>
              <a:rPr lang="en-US" dirty="0"/>
              <a:t>Q</a:t>
            </a:r>
            <a:r>
              <a:rPr lang="en-US" altLang="zh-CN" dirty="0"/>
              <a:t>&amp;A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7C30-A8A8-3848-8275-BC125BEBD1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/>
              <a:t>3:29 </a:t>
            </a:r>
            <a:r>
              <a:rPr lang="zh-CN" altLang="en-US" sz="2800" dirty="0"/>
              <a:t>难道　神只作犹太人的　神吗？不也是作外邦人的　神吗？是的，也作外邦人的　神。</a:t>
            </a:r>
            <a:br>
              <a:rPr lang="zh-CN" altLang="en-US" sz="2800" dirty="0"/>
            </a:br>
            <a:r>
              <a:rPr lang="en-US" altLang="zh-CN" sz="2800" dirty="0"/>
              <a:t>3:30 </a:t>
            </a:r>
            <a:r>
              <a:rPr lang="zh-CN" altLang="en-US" sz="2800" dirty="0"/>
              <a:t>　神既是一位，他就要因信称那受割礼的为义，也要因信称那未受割礼的为义。</a:t>
            </a:r>
            <a:br>
              <a:rPr lang="zh-CN" altLang="en-US" sz="2800" dirty="0"/>
            </a:br>
            <a:r>
              <a:rPr lang="en-US" altLang="zh-CN" sz="2800" dirty="0"/>
              <a:t>3:31 </a:t>
            </a:r>
            <a:r>
              <a:rPr lang="zh-CN" altLang="en-US" sz="2800" dirty="0"/>
              <a:t>这样，</a:t>
            </a:r>
            <a:r>
              <a:rPr lang="zh-CN" altLang="en-US" sz="2800" dirty="0">
                <a:solidFill>
                  <a:srgbClr val="FF0000"/>
                </a:solidFill>
              </a:rPr>
              <a:t>我们因信废了律法吗？</a:t>
            </a:r>
            <a:r>
              <a:rPr lang="zh-CN" altLang="en-US" sz="2800" dirty="0"/>
              <a:t>断乎不是！更是坚固律法。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377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7212-E729-794E-A98D-885EF132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没有义人</a:t>
            </a:r>
            <a:r>
              <a:rPr lang="zh-CN" altLang="en-US" sz="2400" dirty="0"/>
              <a:t>（罗马书</a:t>
            </a:r>
            <a:r>
              <a:rPr lang="en-US" altLang="zh-CN" sz="2400" dirty="0"/>
              <a:t>3:10-20</a:t>
            </a:r>
            <a:r>
              <a:rPr lang="zh-CN" altLang="en-US" sz="2400" dirty="0"/>
              <a:t>）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C198D-CD6C-1748-8BCD-D6114874F3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就如经上所记：</a:t>
            </a:r>
            <a:r>
              <a:rPr lang="zh-CN" altLang="en-US" sz="2800" dirty="0">
                <a:solidFill>
                  <a:srgbClr val="FF0000"/>
                </a:solidFill>
              </a:rPr>
              <a:t>没有义人，连一个也没有</a:t>
            </a:r>
            <a:r>
              <a:rPr lang="zh-CN" altLang="en-US" sz="2800" dirty="0"/>
              <a:t>。没有明白的；没有寻求　神的；都是偏离正路，一同变为无用。</a:t>
            </a:r>
            <a:r>
              <a:rPr lang="zh-CN" altLang="en-US" sz="2800" dirty="0">
                <a:solidFill>
                  <a:srgbClr val="FF0000"/>
                </a:solidFill>
              </a:rPr>
              <a:t>没有行善的，连一个也没有。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800" dirty="0"/>
              <a:t>	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6075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78C3-6404-3540-8CBE-DDF5B6C5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结语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51B5-398B-C74B-8662-86F6DC80AA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/>
              <a:t>	</a:t>
            </a:r>
            <a:r>
              <a:rPr lang="zh-CN" altLang="en-US" sz="3600" dirty="0"/>
              <a:t>因为世人都犯了罪，亏缺了　神的荣耀；如今却蒙　神的恩典，因基督耶稣的救赎，就白白地称义。</a:t>
            </a:r>
          </a:p>
          <a:p>
            <a:pPr marL="0" indent="0">
              <a:buNone/>
            </a:pPr>
            <a:r>
              <a:rPr lang="en-US" sz="3600" dirty="0"/>
              <a:t>				</a:t>
            </a:r>
            <a:r>
              <a:rPr lang="zh-CN" altLang="en-US" sz="3600" dirty="0"/>
              <a:t>（罗马书</a:t>
            </a:r>
            <a:r>
              <a:rPr lang="en-US" altLang="zh-CN" sz="3600" dirty="0"/>
              <a:t>3:23-24</a:t>
            </a:r>
            <a:r>
              <a:rPr lang="zh-CN" altLang="en-US" sz="3600" dirty="0"/>
              <a:t>）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611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7212-E729-794E-A98D-885EF132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没有义人</a:t>
            </a:r>
            <a:r>
              <a:rPr lang="zh-CN" altLang="en-US" sz="2400" dirty="0"/>
              <a:t>（罗马书</a:t>
            </a:r>
            <a:r>
              <a:rPr lang="en-US" altLang="zh-CN" sz="2400" dirty="0"/>
              <a:t>3:10-20</a:t>
            </a:r>
            <a:r>
              <a:rPr lang="zh-CN" altLang="en-US" sz="2400" dirty="0"/>
              <a:t>）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C198D-CD6C-1748-8BCD-D6114874F3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就如经上所记：</a:t>
            </a:r>
            <a:r>
              <a:rPr lang="zh-CN" altLang="en-US" sz="2800" dirty="0">
                <a:solidFill>
                  <a:srgbClr val="FF0000"/>
                </a:solidFill>
              </a:rPr>
              <a:t>没有义人，连一个也没有</a:t>
            </a:r>
            <a:r>
              <a:rPr lang="zh-CN" altLang="en-US" sz="2800" dirty="0"/>
              <a:t>。没有明白的；没有寻求　神的；都是偏离正路，一同变为无用。</a:t>
            </a:r>
            <a:r>
              <a:rPr lang="zh-CN" altLang="en-US" sz="2800" dirty="0">
                <a:solidFill>
                  <a:srgbClr val="FF0000"/>
                </a:solidFill>
              </a:rPr>
              <a:t>没有行善的，连一个也没有。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dirty="0"/>
              <a:t>。。。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800" dirty="0"/>
              <a:t>所以凡有血气的，没有一个因行律法能</a:t>
            </a:r>
            <a:r>
              <a:rPr lang="zh-CN" altLang="en-US" sz="2800" dirty="0">
                <a:solidFill>
                  <a:srgbClr val="FF0000"/>
                </a:solidFill>
              </a:rPr>
              <a:t>在</a:t>
            </a:r>
            <a:r>
              <a:rPr lang="zh-CN" altLang="en-US" sz="2800" dirty="0"/>
              <a:t>　</a:t>
            </a:r>
            <a:r>
              <a:rPr lang="zh-CN" altLang="en-US" sz="2800" dirty="0">
                <a:solidFill>
                  <a:srgbClr val="FF0000"/>
                </a:solidFill>
              </a:rPr>
              <a:t>神面前称义</a:t>
            </a:r>
            <a:r>
              <a:rPr lang="zh-CN" altLang="en-US" sz="2800" dirty="0"/>
              <a:t>，因为律法本是叫人知罪。 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083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68FBBF1E-1555-488E-8C0C-058E5710B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3966F8-4E34-4797-9621-E8C53362E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861DD06-AB17-4E8B-B828-D863D16E2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heetah running in a field&#10;&#10;Description automatically generated">
            <a:extLst>
              <a:ext uri="{FF2B5EF4-FFF2-40B4-BE49-F238E27FC236}">
                <a16:creationId xmlns:a16="http://schemas.microsoft.com/office/drawing/2014/main" id="{00F289A7-1AAA-544B-A501-96E2D12AF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155" y="2200988"/>
            <a:ext cx="3968749" cy="2579686"/>
          </a:xfrm>
          <a:prstGeom prst="rect">
            <a:avLst/>
          </a:prstGeom>
        </p:spPr>
      </p:pic>
      <p:pic>
        <p:nvPicPr>
          <p:cNvPr id="5" name="Picture 4" descr="A person running on a track&#10;&#10;Description automatically generated with medium confidence">
            <a:extLst>
              <a:ext uri="{FF2B5EF4-FFF2-40B4-BE49-F238E27FC236}">
                <a16:creationId xmlns:a16="http://schemas.microsoft.com/office/drawing/2014/main" id="{21357ED9-AF8E-CA4A-BBA0-52DC70B96D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054" b="1"/>
          <a:stretch/>
        </p:blipFill>
        <p:spPr>
          <a:xfrm>
            <a:off x="484310" y="2139156"/>
            <a:ext cx="3968750" cy="27033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0468DF-40A1-4DCC-AABA-E800DB710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09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ED96-7B3D-A646-BFB3-A48E923B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律法中的义</a:t>
            </a:r>
            <a:r>
              <a:rPr lang="zh-CN" altLang="en-US" dirty="0"/>
              <a:t>：神的慈爱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2327-CFFC-DE4C-BE56-140571C13D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4"/>
            <a:ext cx="7773338" cy="361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200" b="1" i="1" dirty="0"/>
              <a:t>你们要称谢耶和华，因他本为善；他的慈爱永远长存    </a:t>
            </a:r>
            <a:endParaRPr lang="en-US" altLang="zh-CN" sz="2200" b="1" i="1" dirty="0"/>
          </a:p>
          <a:p>
            <a:pPr lvl="1"/>
            <a:r>
              <a:rPr lang="zh-CN" altLang="en-US" sz="2200" b="1" i="1" dirty="0"/>
              <a:t>称谢那用智慧造天的，因他的慈爱永远长存</a:t>
            </a:r>
            <a:endParaRPr lang="en-US" altLang="zh-CN" sz="2200" b="1" i="1" dirty="0"/>
          </a:p>
          <a:p>
            <a:pPr lvl="1"/>
            <a:r>
              <a:rPr lang="zh-CN" altLang="en-US" sz="2200" b="1" i="1" dirty="0"/>
              <a:t>他领以色列从其中（红海）经过，因他的慈爱永远长存  </a:t>
            </a:r>
            <a:endParaRPr lang="en-US" altLang="zh-CN" sz="2200" b="1" i="1" dirty="0"/>
          </a:p>
          <a:p>
            <a:pPr lvl="1"/>
            <a:r>
              <a:rPr lang="zh-CN" altLang="en-US" sz="2200" b="1" i="1" dirty="0"/>
              <a:t>称谢那引导自己的民行走旷野的，因他的慈爱永远长存</a:t>
            </a:r>
            <a:endParaRPr lang="en-US" altLang="zh-CN" sz="2200" b="1" i="1" dirty="0"/>
          </a:p>
          <a:p>
            <a:pPr lvl="1"/>
            <a:r>
              <a:rPr lang="zh-CN" altLang="en-US" sz="2200" b="1" i="1" dirty="0"/>
              <a:t>他顾念我们在卑微的地步，因他的慈爱永远长存</a:t>
            </a:r>
            <a:endParaRPr lang="en-US" altLang="zh-CN" sz="2200" b="1" i="1" dirty="0"/>
          </a:p>
          <a:p>
            <a:pPr marL="0" indent="0">
              <a:buNone/>
            </a:pPr>
            <a:r>
              <a:rPr lang="zh-CN" altLang="en-US" sz="2200" b="1" i="1" dirty="0"/>
              <a:t>你们要称谢天上的　神，因他的慈爱永远长存。</a:t>
            </a:r>
            <a:endParaRPr lang="en-US" altLang="zh-CN" sz="2200" b="1" i="1" dirty="0"/>
          </a:p>
          <a:p>
            <a:pPr marL="0" indent="0">
              <a:buNone/>
            </a:pPr>
            <a:r>
              <a:rPr lang="en-US" altLang="zh-CN" sz="2200" b="1" i="1" dirty="0"/>
              <a:t>						</a:t>
            </a:r>
            <a:r>
              <a:rPr lang="zh-CN" altLang="en-US" sz="2200" b="1" i="1" dirty="0"/>
              <a:t>（诗篇 </a:t>
            </a:r>
            <a:r>
              <a:rPr lang="en-US" altLang="zh-CN" sz="2200" b="1" i="1" dirty="0"/>
              <a:t>136</a:t>
            </a:r>
            <a:r>
              <a:rPr lang="zh-CN" altLang="en-US" sz="2200" b="1" i="1" dirty="0"/>
              <a:t>）</a:t>
            </a:r>
            <a:endParaRPr lang="en-US" altLang="zh-CN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altLang="zh-CN" b="1" i="1" dirty="0"/>
          </a:p>
        </p:txBody>
      </p:sp>
    </p:spTree>
    <p:extLst>
      <p:ext uri="{BB962C8B-B14F-4D97-AF65-F5344CB8AC3E}">
        <p14:creationId xmlns:p14="http://schemas.microsoft.com/office/powerpoint/2010/main" val="120851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ED96-7B3D-A646-BFB3-A48E923B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律法中的义</a:t>
            </a:r>
            <a:r>
              <a:rPr lang="zh-CN" altLang="en-US" dirty="0"/>
              <a:t>：神的公义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2327-CFFC-DE4C-BE56-140571C13D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i="1" dirty="0"/>
              <a:t>	</a:t>
            </a:r>
            <a:r>
              <a:rPr lang="zh-CN" altLang="en-US" sz="2400" b="1" i="1" dirty="0"/>
              <a:t>耶和华在他面前宣告说：「耶和华，耶和华，是有怜悯有恩典的　神，不轻易发怒，并有丰盛的慈爱和诚实，为千万人存留慈爱，赦免罪孽、过犯，和罪恶，万不以有罪的为无罪，必追讨他的罪，自父及子，直到三、四代。」</a:t>
            </a:r>
            <a:endParaRPr lang="en-US" altLang="zh-CN" sz="2400" b="1" i="1" dirty="0"/>
          </a:p>
          <a:p>
            <a:pPr marL="0" indent="0">
              <a:buNone/>
            </a:pPr>
            <a:r>
              <a:rPr lang="en-US" altLang="zh-CN" sz="2400" b="1" i="1" dirty="0"/>
              <a:t>				</a:t>
            </a:r>
            <a:r>
              <a:rPr lang="zh-CN" altLang="en-US" sz="2400" b="1" i="1" dirty="0"/>
              <a:t>（出埃及记 </a:t>
            </a:r>
            <a:r>
              <a:rPr lang="en-US" altLang="zh-CN" sz="2400" b="1" i="1" dirty="0"/>
              <a:t>34:6-7</a:t>
            </a:r>
            <a:r>
              <a:rPr lang="zh-CN" altLang="en-US" sz="2400" b="1" i="1" dirty="0"/>
              <a:t>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540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ED96-7B3D-A646-BFB3-A48E923B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律法中的义</a:t>
            </a:r>
            <a:r>
              <a:rPr lang="zh-CN" altLang="en-US" dirty="0"/>
              <a:t>：神的圣洁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2327-CFFC-DE4C-BE56-140571C13D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i="1" dirty="0"/>
              <a:t>除了我以外，你不可有别的神（出埃及记 </a:t>
            </a:r>
            <a:r>
              <a:rPr lang="en-US" altLang="zh-CN" b="1" i="1" dirty="0"/>
              <a:t>20:3</a:t>
            </a:r>
            <a:r>
              <a:rPr lang="zh-CN" altLang="en-US" b="1" i="1" dirty="0"/>
              <a:t>）</a:t>
            </a:r>
            <a:endParaRPr lang="en-US" altLang="zh-CN" b="1" i="1" dirty="0"/>
          </a:p>
          <a:p>
            <a:pPr marL="0" indent="0">
              <a:buNone/>
            </a:pPr>
            <a:endParaRPr lang="en-US" altLang="zh-CN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4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ED96-7B3D-A646-BFB3-A48E923B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律法中的义</a:t>
            </a:r>
            <a:r>
              <a:rPr lang="zh-CN" altLang="en-US" dirty="0"/>
              <a:t>：神的圣洁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2327-CFFC-DE4C-BE56-140571C13D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i="1" dirty="0"/>
              <a:t>除了我以外，你不可有别的神（出埃及记 </a:t>
            </a:r>
            <a:r>
              <a:rPr lang="en-US" altLang="zh-CN" b="1" i="1" dirty="0"/>
              <a:t>20:3</a:t>
            </a:r>
            <a:r>
              <a:rPr lang="zh-CN" altLang="en-US" b="1" i="1" dirty="0"/>
              <a:t>）</a:t>
            </a:r>
            <a:endParaRPr lang="en-US" altLang="zh-CN" b="1" i="1" dirty="0"/>
          </a:p>
          <a:p>
            <a:pPr marL="0" indent="0">
              <a:buNone/>
            </a:pPr>
            <a:endParaRPr lang="en-US" altLang="zh-CN" b="1" i="1" dirty="0"/>
          </a:p>
          <a:p>
            <a:pPr marL="0" indent="0">
              <a:buNone/>
            </a:pPr>
            <a:r>
              <a:rPr lang="zh-CN" altLang="en-US" b="1" i="1" dirty="0"/>
              <a:t>你们要归我为圣，因为我耶和华是圣的，并叫你们与万民有分别，使你们作我的民。（利未记 </a:t>
            </a:r>
            <a:r>
              <a:rPr lang="en-US" altLang="zh-CN" b="1" i="1" dirty="0"/>
              <a:t>20:26</a:t>
            </a:r>
            <a:r>
              <a:rPr lang="zh-CN" altLang="en-US" b="1" i="1" dirty="0"/>
              <a:t>）</a:t>
            </a:r>
            <a:endParaRPr lang="en-US" altLang="zh-CN" b="1" i="1" dirty="0"/>
          </a:p>
          <a:p>
            <a:pPr marL="0" indent="0">
              <a:buNone/>
            </a:pPr>
            <a:endParaRPr lang="en-US" altLang="zh-CN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5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ED96-7B3D-A646-BFB3-A48E923B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律法中的义</a:t>
            </a:r>
            <a:r>
              <a:rPr lang="zh-CN" altLang="en-US" dirty="0"/>
              <a:t>：神的圣洁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2327-CFFC-DE4C-BE56-140571C13D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i="1" dirty="0"/>
              <a:t>除了我以外，你不可有别的神（出埃及记 </a:t>
            </a:r>
            <a:r>
              <a:rPr lang="en-US" altLang="zh-CN" b="1" i="1" dirty="0"/>
              <a:t>20:3</a:t>
            </a:r>
            <a:r>
              <a:rPr lang="zh-CN" altLang="en-US" b="1" i="1" dirty="0"/>
              <a:t>）</a:t>
            </a:r>
            <a:endParaRPr lang="en-US" altLang="zh-CN" b="1" i="1" dirty="0"/>
          </a:p>
          <a:p>
            <a:pPr marL="0" indent="0">
              <a:buNone/>
            </a:pPr>
            <a:endParaRPr lang="en-US" altLang="zh-CN" b="1" i="1" dirty="0"/>
          </a:p>
          <a:p>
            <a:pPr marL="0" indent="0">
              <a:buNone/>
            </a:pPr>
            <a:r>
              <a:rPr lang="zh-CN" altLang="en-US" b="1" i="1" dirty="0"/>
              <a:t>你们要归我为圣，因为我耶和华是圣的，并叫你们与万民有分别，使你们作我的民。（利未记 </a:t>
            </a:r>
            <a:r>
              <a:rPr lang="en-US" altLang="zh-CN" b="1" i="1" dirty="0"/>
              <a:t>20:26</a:t>
            </a:r>
            <a:r>
              <a:rPr lang="zh-CN" altLang="en-US" b="1" i="1" dirty="0"/>
              <a:t>）</a:t>
            </a:r>
            <a:endParaRPr lang="en-US" altLang="zh-CN" b="1" i="1" dirty="0"/>
          </a:p>
          <a:p>
            <a:pPr marL="0" indent="0">
              <a:buNone/>
            </a:pPr>
            <a:endParaRPr lang="en-US" altLang="zh-CN" b="1" i="1" dirty="0"/>
          </a:p>
          <a:p>
            <a:pPr marL="0" indent="0">
              <a:buNone/>
            </a:pPr>
            <a:r>
              <a:rPr lang="zh-CN" altLang="en-US" b="1" i="1" dirty="0"/>
              <a:t>谁能登耶和华的山？谁能站在他的圣所？就是手洁心清、不向虚妄、起誓不怀诡诈的人。 （诗篇 </a:t>
            </a:r>
            <a:r>
              <a:rPr lang="en-US" b="1" i="1" dirty="0"/>
              <a:t>2</a:t>
            </a:r>
            <a:r>
              <a:rPr lang="en-US" altLang="zh-CN" b="1" i="1" dirty="0"/>
              <a:t>4:3-4</a:t>
            </a:r>
            <a:r>
              <a:rPr lang="zh-CN" altLang="en-US" b="1" i="1" dirty="0"/>
              <a:t>）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4587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15723</TotalTime>
  <Words>1207</Words>
  <Application>Microsoft Macintosh PowerPoint</Application>
  <PresentationFormat>On-screen Show (4:3)</PresentationFormat>
  <Paragraphs>70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FangSong</vt:lpstr>
      <vt:lpstr>Arial</vt:lpstr>
      <vt:lpstr>Calibri</vt:lpstr>
      <vt:lpstr>Tw Cen MT</vt:lpstr>
      <vt:lpstr>Droplet</vt:lpstr>
      <vt:lpstr>神的义 </vt:lpstr>
      <vt:lpstr>没有义人（罗马书3:10-20）</vt:lpstr>
      <vt:lpstr>没有义人（罗马书3:10-20）</vt:lpstr>
      <vt:lpstr>PowerPoint Presentation</vt:lpstr>
      <vt:lpstr>律法中的义：神的慈爱</vt:lpstr>
      <vt:lpstr>律法中的义：神的公义</vt:lpstr>
      <vt:lpstr>律法中的义：神的圣洁</vt:lpstr>
      <vt:lpstr>律法中的义：神的圣洁</vt:lpstr>
      <vt:lpstr>律法中的义：神的圣洁</vt:lpstr>
      <vt:lpstr>PowerPoint Presentation</vt:lpstr>
      <vt:lpstr>PowerPoint Presentation</vt:lpstr>
      <vt:lpstr>撒母耳说「我怎能去呢？扫罗若听见，必要杀我。」耶和华说「你可以带一只牛犊去，就说『我来是要向耶和华献祭。』 」   （撒上16:2）</vt:lpstr>
      <vt:lpstr>律法外的义</vt:lpstr>
      <vt:lpstr>PowerPoint Presentation</vt:lpstr>
      <vt:lpstr>律法外的义</vt:lpstr>
      <vt:lpstr>律法外的义</vt:lpstr>
      <vt:lpstr>问题和解答 Q&amp;A</vt:lpstr>
      <vt:lpstr>问题和解答 Q&amp;A</vt:lpstr>
      <vt:lpstr>问题和解答 Q&amp;A</vt:lpstr>
      <vt:lpstr>结语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现今的机会</dc:title>
  <dc:creator>Microsoft Office User</dc:creator>
  <cp:lastModifiedBy>Joe Xu</cp:lastModifiedBy>
  <cp:revision>160</cp:revision>
  <dcterms:created xsi:type="dcterms:W3CDTF">2020-06-26T02:48:39Z</dcterms:created>
  <dcterms:modified xsi:type="dcterms:W3CDTF">2021-12-12T01:11:04Z</dcterms:modified>
</cp:coreProperties>
</file>