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7891"/>
  </p:normalViewPr>
  <p:slideViewPr>
    <p:cSldViewPr snapToGrid="0" snapToObjects="1">
      <p:cViewPr varScale="1">
        <p:scale>
          <a:sx n="85" d="100"/>
          <a:sy n="85" d="100"/>
        </p:scale>
        <p:origin x="1936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7" d="100"/>
          <a:sy n="107" d="100"/>
        </p:scale>
        <p:origin x="440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DC275-215A-B447-BFC3-9A86879908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17FEA-7F72-7E40-BBFC-88E40B06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0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2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10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97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63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7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1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0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5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5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4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0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8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1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84F5-449B-EB4A-9A98-68F8378CE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959" y="1889991"/>
            <a:ext cx="6517482" cy="1881910"/>
          </a:xfrm>
        </p:spPr>
        <p:txBody>
          <a:bodyPr>
            <a:normAutofit/>
          </a:bodyPr>
          <a:lstStyle/>
          <a:p>
            <a:r>
              <a:rPr lang="ja-JP" altLang="en-US" sz="4050">
                <a:latin typeface="FangSong" panose="02010609060101010101" pitchFamily="49" charset="-122"/>
                <a:ea typeface="FangSong" panose="02010609060101010101" pitchFamily="49" charset="-122"/>
              </a:rPr>
              <a:t>真犹太人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（罗</a:t>
            </a:r>
            <a:r>
              <a:rPr lang="en-US" altLang="ja-JP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2:17-29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） </a:t>
            </a:r>
            <a:br>
              <a:rPr lang="en-US" altLang="ja-JP" sz="4050" dirty="0">
                <a:latin typeface="FangSong" panose="02010609060101010101" pitchFamily="49" charset="-122"/>
                <a:ea typeface="FangSong" panose="02010609060101010101" pitchFamily="49" charset="-122"/>
              </a:rPr>
            </a:br>
            <a:endParaRPr lang="en-US" sz="27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C68F9-A7FD-5045-AA4F-2F8DD903C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288" y="3939311"/>
            <a:ext cx="6517482" cy="1028699"/>
          </a:xfrm>
        </p:spPr>
        <p:txBody>
          <a:bodyPr>
            <a:normAutofit/>
          </a:bodyPr>
          <a:lstStyle/>
          <a:p>
            <a:endParaRPr lang="en-US" altLang="ja-JP" sz="2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469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2FD2-7B7B-094E-9A32-BCE54402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angSong" panose="02010609060101010101" pitchFamily="49" charset="-122"/>
                <a:ea typeface="FangSong" panose="02010609060101010101" pitchFamily="49" charset="-122"/>
              </a:rPr>
              <a:t>浪子回头</a:t>
            </a:r>
            <a:r>
              <a:rPr lang="en-US" sz="2800" dirty="0">
                <a:latin typeface="FangSong" panose="02010609060101010101" pitchFamily="49" charset="-122"/>
                <a:ea typeface="FangSong" panose="02010609060101010101" pitchFamily="49" charset="-122"/>
              </a:rPr>
              <a:t>(路加</a:t>
            </a:r>
            <a:r>
              <a:rPr lang="en-US" altLang="zh-CN" sz="2800" dirty="0">
                <a:latin typeface="FangSong" panose="02010609060101010101" pitchFamily="49" charset="-122"/>
                <a:ea typeface="FangSong" panose="02010609060101010101" pitchFamily="49" charset="-122"/>
              </a:rPr>
              <a:t>15</a:t>
            </a:r>
            <a:r>
              <a:rPr lang="zh-CN" altLang="en-US" sz="2800" dirty="0">
                <a:latin typeface="FangSong" panose="02010609060101010101" pitchFamily="49" charset="-122"/>
                <a:ea typeface="FangSong" panose="02010609060101010101" pitchFamily="49" charset="-122"/>
              </a:rPr>
              <a:t>章</a:t>
            </a:r>
            <a:r>
              <a:rPr lang="en-US" sz="2800" dirty="0"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FEA2-87C8-DF4A-81B2-90DA87C992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小儿子对父亲说：</a:t>
            </a:r>
            <a:r>
              <a:rPr lang="en-US" altLang="ja-JP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『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父亲，请你把我</a:t>
            </a:r>
            <a:r>
              <a:rPr lang="ja-JP" altLang="en-US" sz="3200" b="1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应得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的家业分给我。</a:t>
            </a:r>
            <a:r>
              <a:rPr lang="en-US" altLang="ja-JP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』</a:t>
            </a:r>
            <a:r>
              <a:rPr lang="zh-CN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。。。</a:t>
            </a:r>
            <a:endParaRPr lang="en-US" altLang="zh-CN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儿子说：</a:t>
            </a:r>
            <a:r>
              <a:rPr lang="en-US" altLang="ja-JP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『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父亲！我得罪了天，又得罪了你；从今以后，我</a:t>
            </a:r>
            <a:r>
              <a:rPr lang="ja-JP" altLang="en-US" sz="3200" b="1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不配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称为你的儿子。</a:t>
            </a:r>
            <a:r>
              <a:rPr lang="en-US" altLang="ja-JP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』</a:t>
            </a:r>
            <a:endParaRPr lang="en-US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25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2FD2-7B7B-094E-9A32-BCE54402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angSong" panose="02010609060101010101" pitchFamily="49" charset="-122"/>
                <a:ea typeface="FangSong" panose="02010609060101010101" pitchFamily="49" charset="-122"/>
              </a:rPr>
              <a:t>浪子回头</a:t>
            </a:r>
            <a:endParaRPr 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FEA2-87C8-DF4A-81B2-90DA87C992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大儿子却生气，不肯进去；他父亲就出来劝他。他对父亲说：</a:t>
            </a:r>
            <a:r>
              <a:rPr lang="en-US" altLang="ja-JP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『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我</a:t>
            </a:r>
            <a:r>
              <a:rPr lang="ja-JP" altLang="en-US" sz="3200" b="1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服事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你这多年，从来没有违背过你的命，你并没有给我一只山羊羔，叫我和朋友一同快乐。但你这个儿子和娼妓吞尽了你的产业，他一来了，你倒为他宰了</a:t>
            </a:r>
            <a:r>
              <a:rPr lang="ja-JP" altLang="en-US" sz="3200" b="1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肥牛犊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lang="en-US" altLang="ja-JP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』</a:t>
            </a:r>
            <a:endParaRPr lang="en-US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656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2FD2-7B7B-094E-9A32-BCE54402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angSong" panose="02010609060101010101" pitchFamily="49" charset="-122"/>
                <a:ea typeface="FangSong" panose="02010609060101010101" pitchFamily="49" charset="-122"/>
              </a:rPr>
              <a:t>浪子回头</a:t>
            </a:r>
            <a:endParaRPr 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FEA2-87C8-DF4A-81B2-90DA87C992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父亲对他说：</a:t>
            </a:r>
            <a:r>
              <a:rPr lang="en-US" altLang="ja-JP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『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儿啊！</a:t>
            </a:r>
            <a:r>
              <a:rPr lang="ja-JP" altLang="en-US" sz="3200" b="1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你常和我同在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ja-JP" altLang="en-US" sz="3200" b="1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我一切所有的都是你的</a:t>
            </a:r>
            <a: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  <a:t>；只是你这个兄弟是死而复活、失而又得的，所以我们理当欢喜快乐。</a:t>
            </a:r>
            <a:r>
              <a:rPr lang="en-US" altLang="ja-JP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』</a:t>
            </a:r>
            <a:br>
              <a:rPr lang="ja-JP" altLang="en-US" sz="3200">
                <a:latin typeface="FangSong" panose="02010609060101010101" pitchFamily="49" charset="-122"/>
                <a:ea typeface="FangSong" panose="02010609060101010101" pitchFamily="49" charset="-122"/>
              </a:rPr>
            </a:br>
            <a:endParaRPr lang="en-US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052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C96D-75DC-D74A-99F6-F1499ACB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罗马书</a:t>
            </a:r>
            <a:r>
              <a:rPr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2:25-29</a:t>
            </a:r>
            <a:endParaRPr 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474F1-D76F-9C47-99AD-6063A0EAF3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你若是行律法的，割礼固然于你有益；若是犯律法的，你的割礼就算不得割礼。所以那未受割礼的，若遵守律法的条例，他虽然未受割礼，岂不算是有割礼吗？而且那本来未受割礼的，若能全守律法，岂不是要审判你这有仪文和割礼竟犯律法的人吗？</a:t>
            </a:r>
            <a:endParaRPr lang="en-US" sz="28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67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C96D-75DC-D74A-99F6-F1499ACB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罗马书</a:t>
            </a:r>
            <a:r>
              <a:rPr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2:25-29</a:t>
            </a:r>
            <a:endParaRPr 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474F1-D76F-9C47-99AD-6063A0EAF3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因为外面作犹太人的，不是真犹太人；外面肉身的割礼，也不是真割礼。</a:t>
            </a:r>
            <a:r>
              <a:rPr lang="ja-JP" altLang="en-US" sz="2800" b="1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惟有里面作的，才是真犹太人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；</a:t>
            </a:r>
            <a:r>
              <a:rPr lang="ja-JP" altLang="en-US" sz="2800" b="1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真割礼也是心里的，在乎灵，不在乎仪文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。这人的称赞不是从人来的，乃是从　神来的。</a:t>
            </a:r>
            <a:endParaRPr lang="en-US" sz="28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106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1C87F-4E1D-6546-A27F-E618CE12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7" y="640831"/>
            <a:ext cx="2514096" cy="1573863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FangSong" panose="02010609060101010101" pitchFamily="49" charset="-122"/>
                <a:ea typeface="FangSong" panose="02010609060101010101" pitchFamily="49" charset="-122"/>
              </a:rPr>
              <a:t>三</a:t>
            </a:r>
            <a:r>
              <a:rPr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、惟有里面作的，才是真犹太人 </a:t>
            </a:r>
            <a:endParaRPr 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3643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uilding, ground, outdoor, person&#10;&#10;Description automatically generated">
            <a:extLst>
              <a:ext uri="{FF2B5EF4-FFF2-40B4-BE49-F238E27FC236}">
                <a16:creationId xmlns:a16="http://schemas.microsoft.com/office/drawing/2014/main" id="{B13E1C47-9DF6-0E4B-B1F4-936626A84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80" r="23675"/>
          <a:stretch/>
        </p:blipFill>
        <p:spPr>
          <a:xfrm>
            <a:off x="3534631" y="10"/>
            <a:ext cx="5609368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3488431" y="0"/>
            <a:ext cx="5655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5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42E2-B324-C24C-81B2-1F76A85B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angSong" panose="02010609060101010101" pitchFamily="49" charset="-122"/>
                <a:ea typeface="FangSong" panose="02010609060101010101" pitchFamily="49" charset="-122"/>
              </a:rPr>
              <a:t>效法基督</a:t>
            </a:r>
            <a:endParaRPr 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1B5F-4149-D54C-A148-95B3FB87D0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3600">
                <a:latin typeface="FangSong" panose="02010609060101010101" pitchFamily="49" charset="-122"/>
                <a:ea typeface="FangSong" panose="02010609060101010101" pitchFamily="49" charset="-122"/>
              </a:rPr>
              <a:t>人若说他住在主里面，就该自己照主所行的去行。</a:t>
            </a:r>
            <a:endParaRPr lang="en-US" altLang="ja-JP" sz="36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				</a:t>
            </a:r>
            <a:r>
              <a:rPr lang="ja-JP" altLang="en-US" sz="3600">
                <a:latin typeface="FangSong" panose="02010609060101010101" pitchFamily="49" charset="-122"/>
                <a:ea typeface="FangSong" panose="02010609060101010101" pitchFamily="49" charset="-122"/>
              </a:rPr>
              <a:t>（约翰一书</a:t>
            </a:r>
            <a:r>
              <a:rPr lang="en-US" altLang="ja-JP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2:6</a:t>
            </a:r>
            <a:r>
              <a:rPr lang="ja-JP" altLang="en-US" sz="3600"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05139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0A81-A3AC-734C-9A8A-9B365E1A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罗马书</a:t>
            </a:r>
            <a:r>
              <a:rPr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2:17-20</a:t>
            </a:r>
            <a:r>
              <a:rPr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1299-826F-FA48-A0C4-3B02F0EDFA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你称为犹太人，又倚靠律法，且指着　神夸口；既从律法中受了教训，就晓得　神的旨意，也能分别是非；又深信自己是给瞎子领路的，是黑暗中人的光，是蠢笨人的师傅，是小孩子的先生，在律法上有知识和真理的模范。</a:t>
            </a:r>
            <a:endParaRPr lang="en-US" sz="28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661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0A81-A3AC-734C-9A8A-9B365E1A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罗马书</a:t>
            </a:r>
            <a:r>
              <a:rPr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2:17-20</a:t>
            </a:r>
            <a:r>
              <a:rPr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1299-826F-FA48-A0C4-3B02F0EDFA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你称为犹太人，又倚靠律法，且指着　神夸口；既从律法中受了教训，就</a:t>
            </a:r>
            <a:r>
              <a:rPr lang="ja-JP" altLang="en-US" sz="280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晓得　神的旨意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ja-JP" altLang="en-US" sz="280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也能分别是非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；又深信自己是给瞎子领路的，是黑暗中人的光，是蠢笨人的师傅，是小孩子的先生，在律法上有知识和真理的模范。</a:t>
            </a:r>
            <a:endParaRPr lang="en-US" sz="28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375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0A81-A3AC-734C-9A8A-9B365E1A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罗马书</a:t>
            </a:r>
            <a:r>
              <a:rPr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2:17-20</a:t>
            </a:r>
            <a:r>
              <a:rPr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1299-826F-FA48-A0C4-3B02F0EDFA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你称为犹太人，又倚靠律法，且指着　神夸口；既从律法中受了教训，就晓得　神的旨意，也能分别是非；又深信自己是</a:t>
            </a:r>
            <a:r>
              <a:rPr lang="ja-JP" altLang="en-US" sz="280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给瞎子领路的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，是</a:t>
            </a:r>
            <a:r>
              <a:rPr lang="ja-JP" altLang="en-US" sz="280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黑暗中人的光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，是蠢笨人的师傅，是小孩子的先生，在律法上有知识和真理的模范。</a:t>
            </a:r>
            <a:endParaRPr lang="en-US" sz="28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438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0A81-A3AC-734C-9A8A-9B365E1A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罗马书</a:t>
            </a:r>
            <a:r>
              <a:rPr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2:17-20</a:t>
            </a:r>
            <a:r>
              <a:rPr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1299-826F-FA48-A0C4-3B02F0EDFA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你称为犹太人，又倚靠律法，且指着　神夸口；既从律法中受了教训，就晓得　神的旨意，也能分别是非；又深信自己是给瞎子领路的，是黑暗中人的光，是</a:t>
            </a:r>
            <a:r>
              <a:rPr lang="ja-JP" altLang="en-US" sz="280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蠢笨人的师傅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，是</a:t>
            </a:r>
            <a:r>
              <a:rPr lang="ja-JP" altLang="en-US" sz="280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小孩子的先生</a:t>
            </a:r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，在律法上有知识和真理的模范。</a:t>
            </a:r>
            <a:endParaRPr lang="en-US" sz="28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20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F1D76DA-53B4-674B-B66B-95D94EBE4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6" r="14261" b="1"/>
          <a:stretch/>
        </p:blipFill>
        <p:spPr>
          <a:xfrm>
            <a:off x="20" y="10"/>
            <a:ext cx="5609348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9370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BC870E-8379-0248-B3A9-8FEDDE69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129" y="1855136"/>
            <a:ext cx="2514096" cy="1573863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FangSong" panose="02010609060101010101" pitchFamily="49" charset="-122"/>
                <a:ea typeface="FangSong" panose="02010609060101010101" pitchFamily="49" charset="-122"/>
              </a:rPr>
              <a:t>一</a:t>
            </a:r>
            <a:r>
              <a:rPr lang="zh-CN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、夸口的，当指着主夸口！</a:t>
            </a:r>
            <a:endParaRPr 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922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ABA8-E7C5-9B4A-A697-0D08D4B1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罗马书</a:t>
            </a:r>
            <a:r>
              <a:rPr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2:21-24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F4AE7-279F-404C-A788-85F8176BF6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3600">
                <a:latin typeface="FangSong" panose="02010609060101010101" pitchFamily="49" charset="-122"/>
                <a:ea typeface="FangSong" panose="02010609060101010101" pitchFamily="49" charset="-122"/>
              </a:rPr>
              <a:t>你既是教导别人，还不教导自己吗？你讲说人不可偷窃，自己还偷窃吗？</a:t>
            </a:r>
            <a:r>
              <a:rPr lang="en-US" altLang="ja-JP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 </a:t>
            </a:r>
            <a:r>
              <a:rPr lang="ja-JP" altLang="en-US" sz="3600">
                <a:latin typeface="FangSong" panose="02010609060101010101" pitchFamily="49" charset="-122"/>
                <a:ea typeface="FangSong" panose="02010609060101010101" pitchFamily="49" charset="-122"/>
              </a:rPr>
              <a:t>你说人不可奸淫，自己还奸淫吗？你厌恶偶像，自己还偷窃庙中之物吗？你指着律法夸口，自己倒犯律法、玷辱　神吗？神的名在外邦人中，因你们受了亵渎，正如经上所记的。</a:t>
            </a:r>
            <a:endParaRPr lang="en-US" sz="36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148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ABA8-E7C5-9B4A-A697-0D08D4B1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罗马书</a:t>
            </a:r>
            <a:r>
              <a:rPr lang="en-US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2:21-24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F4AE7-279F-404C-A788-85F8176BF6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ja-JP" altLang="en-US" sz="3600">
                <a:latin typeface="FangSong" panose="02010609060101010101" pitchFamily="49" charset="-122"/>
                <a:ea typeface="FangSong" panose="02010609060101010101" pitchFamily="49" charset="-122"/>
              </a:rPr>
              <a:t>你既是教导别人，还不教导自己吗？你讲说人不可偷窃，自己还偷窃吗？</a:t>
            </a:r>
            <a:r>
              <a:rPr lang="en-US" altLang="ja-JP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 </a:t>
            </a:r>
            <a:r>
              <a:rPr lang="ja-JP" altLang="en-US" sz="3600">
                <a:latin typeface="FangSong" panose="02010609060101010101" pitchFamily="49" charset="-122"/>
                <a:ea typeface="FangSong" panose="02010609060101010101" pitchFamily="49" charset="-122"/>
              </a:rPr>
              <a:t>你说人不可奸淫，自己还奸淫吗？</a:t>
            </a:r>
            <a:r>
              <a:rPr lang="ja-JP" altLang="en-US" sz="360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你厌恶偶像，自己还偷窃庙中之物吗？</a:t>
            </a:r>
            <a:r>
              <a:rPr lang="ja-JP" altLang="en-US" sz="3600">
                <a:latin typeface="FangSong" panose="02010609060101010101" pitchFamily="49" charset="-122"/>
                <a:ea typeface="FangSong" panose="02010609060101010101" pitchFamily="49" charset="-122"/>
              </a:rPr>
              <a:t>你指着律法夸口，自己倒犯律法、玷辱　神吗？神的名在外邦人中，因你们受了亵渎，正如经上所记的。</a:t>
            </a:r>
            <a:endParaRPr lang="en-US" sz="36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44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BE3D26C3-7C64-0343-9C25-69050A5B3C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76"/>
          <a:stretch/>
        </p:blipFill>
        <p:spPr>
          <a:xfrm>
            <a:off x="6645" y="10"/>
            <a:ext cx="519315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9795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4479D4-0722-AE4E-80B7-E96D48D8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786" y="1358901"/>
            <a:ext cx="2780883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3700"/>
              <a:t>二、你厌恶偶像，自己还偷窃庙中之物吗？</a:t>
            </a:r>
            <a:br>
              <a:rPr lang="zh-CN" altLang="en-US" sz="3700"/>
            </a:br>
            <a:endParaRPr lang="en-US" sz="3700"/>
          </a:p>
        </p:txBody>
      </p:sp>
    </p:spTree>
    <p:extLst>
      <p:ext uri="{BB962C8B-B14F-4D97-AF65-F5344CB8AC3E}">
        <p14:creationId xmlns:p14="http://schemas.microsoft.com/office/powerpoint/2010/main" val="131342018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13037</TotalTime>
  <Words>877</Words>
  <Application>Microsoft Macintosh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FangSong</vt:lpstr>
      <vt:lpstr>Arial</vt:lpstr>
      <vt:lpstr>Calibri</vt:lpstr>
      <vt:lpstr>Tw Cen MT</vt:lpstr>
      <vt:lpstr>Droplet</vt:lpstr>
      <vt:lpstr>真犹太人（罗2:17-29）  </vt:lpstr>
      <vt:lpstr>罗马书2:17-20 </vt:lpstr>
      <vt:lpstr>罗马书2:17-20 </vt:lpstr>
      <vt:lpstr>罗马书2:17-20 </vt:lpstr>
      <vt:lpstr>罗马书2:17-20 </vt:lpstr>
      <vt:lpstr>一、夸口的，当指着主夸口！</vt:lpstr>
      <vt:lpstr>罗马书2:21-24</vt:lpstr>
      <vt:lpstr>罗马书2:21-24</vt:lpstr>
      <vt:lpstr>二、你厌恶偶像，自己还偷窃庙中之物吗？ </vt:lpstr>
      <vt:lpstr>浪子回头(路加15章)</vt:lpstr>
      <vt:lpstr>浪子回头</vt:lpstr>
      <vt:lpstr>浪子回头</vt:lpstr>
      <vt:lpstr>罗马书2:25-29</vt:lpstr>
      <vt:lpstr>罗马书2:25-29</vt:lpstr>
      <vt:lpstr>三、惟有里面作的，才是真犹太人 </vt:lpstr>
      <vt:lpstr>效法基督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现今的机会</dc:title>
  <dc:creator>Microsoft Office User</dc:creator>
  <cp:lastModifiedBy>Joe Xu</cp:lastModifiedBy>
  <cp:revision>154</cp:revision>
  <dcterms:created xsi:type="dcterms:W3CDTF">2020-06-26T02:48:39Z</dcterms:created>
  <dcterms:modified xsi:type="dcterms:W3CDTF">2022-02-12T02:03:12Z</dcterms:modified>
</cp:coreProperties>
</file>