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7"/>
  </p:notesMasterIdLst>
  <p:sldIdLst>
    <p:sldId id="256" r:id="rId2"/>
    <p:sldId id="298" r:id="rId3"/>
    <p:sldId id="340" r:id="rId4"/>
    <p:sldId id="339" r:id="rId5"/>
    <p:sldId id="314" r:id="rId6"/>
    <p:sldId id="312" r:id="rId7"/>
    <p:sldId id="341" r:id="rId8"/>
    <p:sldId id="318" r:id="rId9"/>
    <p:sldId id="315" r:id="rId10"/>
    <p:sldId id="319" r:id="rId11"/>
    <p:sldId id="307" r:id="rId12"/>
    <p:sldId id="320" r:id="rId13"/>
    <p:sldId id="325" r:id="rId14"/>
    <p:sldId id="342" r:id="rId15"/>
    <p:sldId id="343" r:id="rId16"/>
    <p:sldId id="326" r:id="rId17"/>
    <p:sldId id="328" r:id="rId18"/>
    <p:sldId id="344" r:id="rId19"/>
    <p:sldId id="329" r:id="rId20"/>
    <p:sldId id="345" r:id="rId21"/>
    <p:sldId id="334" r:id="rId22"/>
    <p:sldId id="346" r:id="rId23"/>
    <p:sldId id="338" r:id="rId24"/>
    <p:sldId id="347" r:id="rId25"/>
    <p:sldId id="33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023"/>
    <p:restoredTop sz="67947"/>
  </p:normalViewPr>
  <p:slideViewPr>
    <p:cSldViewPr snapToGrid="0" snapToObjects="1">
      <p:cViewPr varScale="1">
        <p:scale>
          <a:sx n="76" d="100"/>
          <a:sy n="76" d="100"/>
        </p:scale>
        <p:origin x="192" y="2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7" d="100"/>
          <a:sy n="107" d="100"/>
        </p:scale>
        <p:origin x="440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DC275-215A-B447-BFC3-9A868799082A}" type="datetimeFigureOut">
              <a:rPr lang="en-US" smtClean="0"/>
              <a:t>7/4/21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17FEA-7F72-7E40-BBFC-88E40B063E29}" type="slidenum">
              <a:rPr lang="en-US" smtClean="0"/>
              <a:t>‹#›</a:t>
            </a:fld>
            <a:endParaRPr lang="en-US"/>
          </a:p>
        </p:txBody>
      </p:sp>
    </p:spTree>
    <p:extLst>
      <p:ext uri="{BB962C8B-B14F-4D97-AF65-F5344CB8AC3E}">
        <p14:creationId xmlns:p14="http://schemas.microsoft.com/office/powerpoint/2010/main" val="391536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030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84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6937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210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999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716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677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331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440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225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255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557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604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360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7/4/21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528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781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61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7/4/21</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2616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84F5-449B-EB4A-9A98-68F8378CED8E}"/>
              </a:ext>
            </a:extLst>
          </p:cNvPr>
          <p:cNvSpPr>
            <a:spLocks noGrp="1"/>
          </p:cNvSpPr>
          <p:nvPr>
            <p:ph type="ctrTitle"/>
          </p:nvPr>
        </p:nvSpPr>
        <p:spPr>
          <a:xfrm>
            <a:off x="690959" y="1889991"/>
            <a:ext cx="6517482" cy="1881910"/>
          </a:xfrm>
        </p:spPr>
        <p:txBody>
          <a:bodyPr>
            <a:normAutofit/>
          </a:bodyPr>
          <a:lstStyle/>
          <a:p>
            <a:r>
              <a:rPr lang="ja-JP" altLang="en-US" sz="4050">
                <a:latin typeface="ZCOOL KuaiLe" pitchFamily="2" charset="0"/>
                <a:ea typeface="ZCOOL KuaiLe" pitchFamily="2" charset="0"/>
              </a:rPr>
              <a:t>神公义的审判</a:t>
            </a:r>
            <a:br>
              <a:rPr lang="en-US" altLang="ja-JP" sz="4050" dirty="0">
                <a:latin typeface="ZCOOL KuaiLe" pitchFamily="2" charset="0"/>
                <a:ea typeface="ZCOOL KuaiLe" pitchFamily="2" charset="0"/>
              </a:rPr>
            </a:br>
            <a:r>
              <a:rPr lang="en-US" altLang="ja-JP" sz="4050" dirty="0">
                <a:latin typeface="Times" pitchFamily="2" charset="0"/>
                <a:ea typeface="ZCOOL KuaiLe" pitchFamily="2" charset="0"/>
              </a:rPr>
              <a:t>god’s Righteous judgment</a:t>
            </a:r>
            <a:endParaRPr lang="en-US" sz="2700" dirty="0">
              <a:latin typeface="Times" pitchFamily="2" charset="0"/>
              <a:ea typeface="ZCOOL KuaiLe" pitchFamily="2" charset="0"/>
            </a:endParaRPr>
          </a:p>
        </p:txBody>
      </p:sp>
      <p:sp>
        <p:nvSpPr>
          <p:cNvPr id="3" name="Subtitle 2">
            <a:extLst>
              <a:ext uri="{FF2B5EF4-FFF2-40B4-BE49-F238E27FC236}">
                <a16:creationId xmlns:a16="http://schemas.microsoft.com/office/drawing/2014/main" id="{075C68F9-A7FD-5045-AA4F-2F8DD903C83A}"/>
              </a:ext>
            </a:extLst>
          </p:cNvPr>
          <p:cNvSpPr>
            <a:spLocks noGrp="1"/>
          </p:cNvSpPr>
          <p:nvPr>
            <p:ph type="subTitle" idx="1"/>
          </p:nvPr>
        </p:nvSpPr>
        <p:spPr>
          <a:xfrm>
            <a:off x="603288" y="3939311"/>
            <a:ext cx="6517482" cy="1028699"/>
          </a:xfrm>
        </p:spPr>
        <p:txBody>
          <a:bodyPr>
            <a:normAutofit lnSpcReduction="10000"/>
          </a:bodyPr>
          <a:lstStyle/>
          <a:p>
            <a:r>
              <a:rPr lang="ja-JP" altLang="en-US" sz="2400">
                <a:latin typeface="ZCOOL KuaiLe" pitchFamily="2" charset="0"/>
                <a:ea typeface="ZCOOL KuaiLe" pitchFamily="2" charset="0"/>
              </a:rPr>
              <a:t>徐志雄</a:t>
            </a:r>
            <a:r>
              <a:rPr lang="en-US" altLang="ja-JP" sz="2400" dirty="0">
                <a:latin typeface="ZCOOL KuaiLe" pitchFamily="2" charset="0"/>
                <a:ea typeface="ZCOOL KuaiLe" pitchFamily="2" charset="0"/>
              </a:rPr>
              <a:t> </a:t>
            </a:r>
          </a:p>
          <a:p>
            <a:r>
              <a:rPr lang="en-US" altLang="ja-JP" sz="2400" dirty="0">
                <a:latin typeface="Times" pitchFamily="2" charset="0"/>
                <a:ea typeface="ZCOOL KuaiLe" pitchFamily="2" charset="0"/>
              </a:rPr>
              <a:t>joe Xu</a:t>
            </a:r>
            <a:endParaRPr lang="en-US" sz="2400" dirty="0">
              <a:latin typeface="Times" pitchFamily="2" charset="0"/>
            </a:endParaRPr>
          </a:p>
        </p:txBody>
      </p:sp>
    </p:spTree>
    <p:extLst>
      <p:ext uri="{BB962C8B-B14F-4D97-AF65-F5344CB8AC3E}">
        <p14:creationId xmlns:p14="http://schemas.microsoft.com/office/powerpoint/2010/main" val="198469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一</a:t>
            </a:r>
            <a:r>
              <a:rPr lang="zh-CN" altLang="en-US" sz="2700" dirty="0">
                <a:latin typeface="ZCOOL KuaiLe" pitchFamily="2" charset="0"/>
                <a:ea typeface="ZCOOL KuaiLe" pitchFamily="2" charset="0"/>
              </a:rPr>
              <a:t>、</a:t>
            </a:r>
            <a:r>
              <a:rPr lang="ja-JP" altLang="en-US" sz="2700">
                <a:latin typeface="ZCOOL KuaiLe" pitchFamily="2" charset="0"/>
                <a:ea typeface="ZCOOL KuaiLe" pitchFamily="2" charset="0"/>
              </a:rPr>
              <a:t>论断</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judgment</a:t>
            </a:r>
            <a:endParaRPr lang="en-US" altLang="zh-CN" sz="2700" dirty="0">
              <a:latin typeface="ZCOOL KuaiLe" pitchFamily="2" charset="0"/>
              <a:ea typeface="ZCOOL KuaiLe" pitchFamily="2" charset="0"/>
            </a:endParaRPr>
          </a:p>
          <a:p>
            <a:pPr marL="0" indent="0">
              <a:buNone/>
            </a:pPr>
            <a:r>
              <a:rPr lang="en-US" altLang="ja-JP" sz="2700" dirty="0">
                <a:latin typeface="ZCOOL KuaiLe" pitchFamily="2" charset="0"/>
                <a:ea typeface="ZCOOL KuaiLe" pitchFamily="2" charset="0"/>
              </a:rPr>
              <a:t>	</a:t>
            </a:r>
            <a:r>
              <a:rPr lang="ja-JP" altLang="en-US" sz="2700">
                <a:latin typeface="ZCOOL KuaiLe" pitchFamily="2" charset="0"/>
                <a:ea typeface="ZCOOL KuaiLe" pitchFamily="2" charset="0"/>
              </a:rPr>
              <a:t>你竟任着你刚硬不悔改的心，为自己积蓄忿怒，以致</a:t>
            </a:r>
            <a:r>
              <a:rPr lang="ja-JP" altLang="en-US" sz="2700">
                <a:solidFill>
                  <a:srgbClr val="FF0000"/>
                </a:solidFill>
                <a:latin typeface="ZCOOL KuaiLe" pitchFamily="2" charset="0"/>
                <a:ea typeface="ZCOOL KuaiLe" pitchFamily="2" charset="0"/>
              </a:rPr>
              <a:t>神震怒，显他公义审判的日子来到</a:t>
            </a:r>
            <a:r>
              <a:rPr lang="ja-JP" altLang="en-US" sz="2700">
                <a:latin typeface="ZCOOL KuaiLe" pitchFamily="2" charset="0"/>
                <a:ea typeface="ZCOOL KuaiLe" pitchFamily="2" charset="0"/>
              </a:rPr>
              <a:t>。</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zh-CN" sz="2700" dirty="0">
                <a:latin typeface="ZCOOL KuaiLe" pitchFamily="2" charset="0"/>
                <a:ea typeface="ZCOOL KuaiLe" pitchFamily="2" charset="0"/>
              </a:rPr>
              <a:t>2:5</a:t>
            </a:r>
            <a:r>
              <a:rPr lang="zh-CN" altLang="en-US" sz="2700" dirty="0">
                <a:latin typeface="ZCOOL KuaiLe" pitchFamily="2" charset="0"/>
                <a:ea typeface="ZCOOL KuaiLe" pitchFamily="2" charset="0"/>
              </a:rPr>
              <a:t>）</a:t>
            </a:r>
            <a:endParaRPr lang="en-US" altLang="ja-JP" sz="2700" dirty="0">
              <a:latin typeface="ZCOOL KuaiLe" pitchFamily="2" charset="0"/>
              <a:ea typeface="ZCOOL KuaiLe" pitchFamily="2" charset="0"/>
            </a:endParaRPr>
          </a:p>
          <a:p>
            <a:pPr marL="0" indent="0">
              <a:buNone/>
            </a:pPr>
            <a:r>
              <a:rPr lang="en-US" altLang="zh-CN" sz="2700" cap="none" dirty="0">
                <a:latin typeface="Times" pitchFamily="2" charset="0"/>
                <a:ea typeface="ZCOOL KuaiLe" pitchFamily="2" charset="0"/>
              </a:rPr>
              <a:t>But because of your stubbornness and your unrepentant heart, you are storing up wrath against yourself for </a:t>
            </a:r>
            <a:r>
              <a:rPr lang="en-US" altLang="zh-CN" sz="2700" cap="none" dirty="0">
                <a:solidFill>
                  <a:srgbClr val="FF0000"/>
                </a:solidFill>
                <a:latin typeface="Times" pitchFamily="2" charset="0"/>
                <a:ea typeface="ZCOOL KuaiLe" pitchFamily="2" charset="0"/>
              </a:rPr>
              <a:t>the</a:t>
            </a:r>
            <a:r>
              <a:rPr lang="en-US" altLang="zh-CN" sz="2700" cap="none" dirty="0">
                <a:latin typeface="Times" pitchFamily="2" charset="0"/>
                <a:ea typeface="ZCOOL KuaiLe" pitchFamily="2" charset="0"/>
              </a:rPr>
              <a:t> </a:t>
            </a:r>
            <a:r>
              <a:rPr lang="en-US" altLang="zh-CN" sz="2700" cap="none" dirty="0">
                <a:solidFill>
                  <a:srgbClr val="FF0000"/>
                </a:solidFill>
                <a:latin typeface="Times" pitchFamily="2" charset="0"/>
                <a:ea typeface="ZCOOL KuaiLe" pitchFamily="2" charset="0"/>
              </a:rPr>
              <a:t>day of God’s wrath,</a:t>
            </a:r>
            <a:r>
              <a:rPr lang="en-US" altLang="zh-CN" sz="2700" cap="none" dirty="0">
                <a:latin typeface="Times" pitchFamily="2" charset="0"/>
                <a:ea typeface="ZCOOL KuaiLe" pitchFamily="2" charset="0"/>
              </a:rPr>
              <a:t> </a:t>
            </a:r>
            <a:r>
              <a:rPr lang="en-US" altLang="zh-CN" sz="2700" cap="none" dirty="0">
                <a:solidFill>
                  <a:srgbClr val="FF0000"/>
                </a:solidFill>
                <a:latin typeface="Times" pitchFamily="2" charset="0"/>
                <a:ea typeface="ZCOOL KuaiLe" pitchFamily="2" charset="0"/>
              </a:rPr>
              <a:t>when his righteous judgment will be revealed.</a:t>
            </a:r>
            <a:r>
              <a:rPr lang="zh-CN" altLang="en-US" sz="2700" cap="none" dirty="0">
                <a:solidFill>
                  <a:srgbClr val="FF0000"/>
                </a:solidFill>
                <a:latin typeface="Times" pitchFamily="2" charset="0"/>
                <a:ea typeface="ZCOOL KuaiLe" pitchFamily="2" charset="0"/>
              </a:rPr>
              <a:t> </a:t>
            </a:r>
            <a:r>
              <a:rPr lang="en-US" altLang="zh-CN" sz="2700" cap="none" dirty="0">
                <a:solidFill>
                  <a:srgbClr val="FF0000"/>
                </a:solidFill>
                <a:latin typeface="Times" pitchFamily="2" charset="0"/>
                <a:ea typeface="ZCOOL KuaiLe" pitchFamily="2" charset="0"/>
              </a:rPr>
              <a:t> </a:t>
            </a:r>
            <a:r>
              <a:rPr lang="en-US" altLang="zh-CN" sz="2700" cap="none" dirty="0">
                <a:latin typeface="Times" pitchFamily="2" charset="0"/>
                <a:ea typeface="ZCOOL KuaiLe" pitchFamily="2" charset="0"/>
              </a:rPr>
              <a:t>(Romans 2:5)</a:t>
            </a:r>
          </a:p>
        </p:txBody>
      </p:sp>
    </p:spTree>
    <p:extLst>
      <p:ext uri="{BB962C8B-B14F-4D97-AF65-F5344CB8AC3E}">
        <p14:creationId xmlns:p14="http://schemas.microsoft.com/office/powerpoint/2010/main" val="100948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二</a:t>
            </a:r>
            <a:r>
              <a:rPr lang="zh-CN" altLang="en-US" sz="2700" dirty="0">
                <a:latin typeface="ZCOOL KuaiLe" pitchFamily="2" charset="0"/>
                <a:ea typeface="ZCOOL KuaiLe" pitchFamily="2" charset="0"/>
              </a:rPr>
              <a:t>、他必报应</a:t>
            </a:r>
            <a:r>
              <a:rPr lang="en-US" altLang="zh-CN" sz="2700" dirty="0">
                <a:latin typeface="ZCOOL KuaiLe" pitchFamily="2" charset="0"/>
                <a:ea typeface="ZCOOL KuaiLe" pitchFamily="2" charset="0"/>
              </a:rPr>
              <a:t> he will repay</a:t>
            </a:r>
          </a:p>
          <a:p>
            <a:pPr marL="0" indent="0">
              <a:buNone/>
            </a:pPr>
            <a:r>
              <a:rPr lang="ja-JP" altLang="en-US" sz="2700">
                <a:latin typeface="ZCOOL KuaiLe" pitchFamily="2" charset="0"/>
                <a:ea typeface="ZCOOL KuaiLe" pitchFamily="2" charset="0"/>
              </a:rPr>
              <a:t>他必照各人的行为</a:t>
            </a:r>
            <a:r>
              <a:rPr lang="ja-JP" altLang="en-US" sz="2700">
                <a:solidFill>
                  <a:srgbClr val="FF0000"/>
                </a:solidFill>
                <a:latin typeface="ZCOOL KuaiLe" pitchFamily="2" charset="0"/>
                <a:ea typeface="ZCOOL KuaiLe" pitchFamily="2" charset="0"/>
              </a:rPr>
              <a:t>报应</a:t>
            </a:r>
            <a:r>
              <a:rPr lang="ja-JP" altLang="en-US" sz="2700">
                <a:latin typeface="ZCOOL KuaiLe" pitchFamily="2" charset="0"/>
                <a:ea typeface="ZCOOL KuaiLe" pitchFamily="2" charset="0"/>
              </a:rPr>
              <a:t>各人。</a:t>
            </a:r>
            <a:r>
              <a:rPr lang="en-US" altLang="ja-JP" sz="2700" dirty="0">
                <a:latin typeface="ZCOOL KuaiLe" pitchFamily="2" charset="0"/>
                <a:ea typeface="ZCOOL KuaiLe" pitchFamily="2" charset="0"/>
              </a:rPr>
              <a:t> (</a:t>
            </a: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zh-CN" sz="2700" dirty="0">
                <a:latin typeface="ZCOOL KuaiLe" pitchFamily="2" charset="0"/>
                <a:ea typeface="ZCOOL KuaiLe" pitchFamily="2" charset="0"/>
              </a:rPr>
              <a:t>2:6)</a:t>
            </a:r>
          </a:p>
          <a:p>
            <a:pPr marL="0" indent="0">
              <a:buNone/>
            </a:pPr>
            <a:r>
              <a:rPr lang="en-US" altLang="zh-CN" sz="2700" cap="none" dirty="0">
                <a:latin typeface="Times" pitchFamily="2" charset="0"/>
                <a:ea typeface="ZCOOL KuaiLe" pitchFamily="2" charset="0"/>
              </a:rPr>
              <a:t>God “will </a:t>
            </a:r>
            <a:r>
              <a:rPr lang="en-US" altLang="zh-CN" sz="2700" cap="none" dirty="0">
                <a:solidFill>
                  <a:srgbClr val="FF0000"/>
                </a:solidFill>
                <a:latin typeface="Times" pitchFamily="2" charset="0"/>
                <a:ea typeface="ZCOOL KuaiLe" pitchFamily="2" charset="0"/>
              </a:rPr>
              <a:t>repay</a:t>
            </a:r>
            <a:r>
              <a:rPr lang="en-US" altLang="zh-CN" sz="2700" cap="none" dirty="0">
                <a:latin typeface="Times" pitchFamily="2" charset="0"/>
                <a:ea typeface="ZCOOL KuaiLe" pitchFamily="2" charset="0"/>
              </a:rPr>
              <a:t> each person according to what they have done.”  (Romans 2:6)</a:t>
            </a:r>
          </a:p>
        </p:txBody>
      </p:sp>
    </p:spTree>
    <p:extLst>
      <p:ext uri="{BB962C8B-B14F-4D97-AF65-F5344CB8AC3E}">
        <p14:creationId xmlns:p14="http://schemas.microsoft.com/office/powerpoint/2010/main" val="288370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雅各书</a:t>
            </a:r>
            <a:r>
              <a:rPr lang="en-US" altLang="ja-JP" sz="2700" dirty="0">
                <a:latin typeface="ZCOOL KuaiLe" pitchFamily="2" charset="0"/>
                <a:ea typeface="ZCOOL KuaiLe" pitchFamily="2" charset="0"/>
              </a:rPr>
              <a:t> </a:t>
            </a:r>
            <a:r>
              <a:rPr lang="en-US" altLang="ja-JP" sz="2700" dirty="0" err="1">
                <a:latin typeface="ZCOOL KuaiLe" pitchFamily="2" charset="0"/>
                <a:ea typeface="ZCOOL KuaiLe" pitchFamily="2" charset="0"/>
              </a:rPr>
              <a:t>james</a:t>
            </a:r>
            <a:r>
              <a:rPr lang="en-US" altLang="ja-JP" sz="2700" dirty="0">
                <a:latin typeface="ZCOOL KuaiLe" pitchFamily="2" charset="0"/>
                <a:ea typeface="ZCOOL KuaiLe" pitchFamily="2" charset="0"/>
              </a:rPr>
              <a:t> 2:17-18 </a:t>
            </a:r>
          </a:p>
          <a:p>
            <a:pPr marL="0" indent="0">
              <a:buNone/>
            </a:pPr>
            <a:r>
              <a:rPr lang="ja-JP" altLang="en-US" sz="2700">
                <a:latin typeface="ZCOOL KuaiLe" pitchFamily="2" charset="0"/>
                <a:ea typeface="ZCOOL KuaiLe" pitchFamily="2" charset="0"/>
              </a:rPr>
              <a:t>信心若没有行为就是死的。。。你将你没有行为的信心指给我看，我便藉着我的行为，将我的信心指给你看。</a:t>
            </a:r>
            <a:endParaRPr lang="en-US" altLang="ja-JP" sz="2700" dirty="0">
              <a:latin typeface="ZCOOL KuaiLe" pitchFamily="2" charset="0"/>
              <a:ea typeface="ZCOOL KuaiLe" pitchFamily="2" charset="0"/>
            </a:endParaRPr>
          </a:p>
          <a:p>
            <a:pPr marL="0" indent="0">
              <a:buNone/>
            </a:pPr>
            <a:r>
              <a:rPr lang="en-US" altLang="zh-CN" sz="2700" cap="none" dirty="0">
                <a:latin typeface="Times" pitchFamily="2" charset="0"/>
                <a:ea typeface="ZCOOL KuaiLe" pitchFamily="2" charset="0"/>
              </a:rPr>
              <a:t>... Faith by itself, if it is not accompanied by action, is dead. ... Show me your faith without deeds, and I will show you my faith by my deeds</a:t>
            </a:r>
          </a:p>
          <a:p>
            <a:pPr marL="0" indent="0">
              <a:buNone/>
            </a:pPr>
            <a:endParaRPr lang="en-US" altLang="zh-CN" sz="2700" dirty="0">
              <a:latin typeface="ZCOOL KuaiLe" pitchFamily="2" charset="0"/>
              <a:ea typeface="ZCOOL KuaiLe" pitchFamily="2" charset="0"/>
            </a:endParaRPr>
          </a:p>
        </p:txBody>
      </p:sp>
    </p:spTree>
    <p:extLst>
      <p:ext uri="{BB962C8B-B14F-4D97-AF65-F5344CB8AC3E}">
        <p14:creationId xmlns:p14="http://schemas.microsoft.com/office/powerpoint/2010/main" val="8451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他们的追求目标</a:t>
            </a:r>
            <a:r>
              <a:rPr lang="en-US" altLang="ja-JP" sz="2700" dirty="0">
                <a:latin typeface="ZCOOL KuaiLe" pitchFamily="2" charset="0"/>
                <a:ea typeface="ZCOOL KuaiLe" pitchFamily="2" charset="0"/>
              </a:rPr>
              <a:t> The Goal</a:t>
            </a:r>
            <a:endParaRPr lang="en-US" altLang="zh-CN" sz="2700" dirty="0">
              <a:latin typeface="ZCOOL KuaiLe" pitchFamily="2" charset="0"/>
              <a:ea typeface="ZCOOL KuaiLe" pitchFamily="2" charset="0"/>
            </a:endParaRPr>
          </a:p>
          <a:p>
            <a:pPr marL="0" indent="0">
              <a:buNone/>
            </a:pPr>
            <a:r>
              <a:rPr lang="ja-JP" altLang="en-US" sz="2700">
                <a:latin typeface="ZCOOL KuaiLe" pitchFamily="2" charset="0"/>
                <a:ea typeface="ZCOOL KuaiLe" pitchFamily="2" charset="0"/>
              </a:rPr>
              <a:t>凡恒心行善、</a:t>
            </a:r>
            <a:r>
              <a:rPr lang="ja-JP" altLang="en-US" sz="2700">
                <a:solidFill>
                  <a:srgbClr val="FF0000"/>
                </a:solidFill>
                <a:latin typeface="ZCOOL KuaiLe" pitchFamily="2" charset="0"/>
                <a:ea typeface="ZCOOL KuaiLe" pitchFamily="2" charset="0"/>
              </a:rPr>
              <a:t>寻求荣耀、尊贵和不能朽坏之福的，</a:t>
            </a:r>
            <a:r>
              <a:rPr lang="ja-JP" altLang="en-US" sz="2700">
                <a:latin typeface="ZCOOL KuaiLe" pitchFamily="2" charset="0"/>
                <a:ea typeface="ZCOOL KuaiLe" pitchFamily="2" charset="0"/>
              </a:rPr>
              <a:t>就以永生报应他们；惟有</a:t>
            </a:r>
            <a:r>
              <a:rPr lang="ja-JP" altLang="en-US" sz="2700">
                <a:solidFill>
                  <a:srgbClr val="FF0000"/>
                </a:solidFill>
                <a:latin typeface="ZCOOL KuaiLe" pitchFamily="2" charset="0"/>
                <a:ea typeface="ZCOOL KuaiLe" pitchFamily="2" charset="0"/>
              </a:rPr>
              <a:t>结党</a:t>
            </a:r>
            <a:r>
              <a:rPr lang="ja-JP" altLang="en-US" sz="2700">
                <a:latin typeface="ZCOOL KuaiLe" pitchFamily="2" charset="0"/>
                <a:ea typeface="ZCOOL KuaiLe" pitchFamily="2" charset="0"/>
              </a:rPr>
              <a:t>、不顺从真理、反顺从不义的，就以忿怒、恼恨报应他们</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zh-CN" sz="2700" dirty="0">
                <a:latin typeface="ZCOOL KuaiLe" pitchFamily="2" charset="0"/>
                <a:ea typeface="ZCOOL KuaiLe" pitchFamily="2" charset="0"/>
              </a:rPr>
              <a:t>2:7-8</a:t>
            </a:r>
            <a:r>
              <a:rPr lang="zh-CN" altLang="en-US" sz="2700" dirty="0">
                <a:latin typeface="ZCOOL KuaiLe" pitchFamily="2" charset="0"/>
                <a:ea typeface="ZCOOL KuaiLe" pitchFamily="2" charset="0"/>
              </a:rPr>
              <a:t>）</a:t>
            </a:r>
            <a:endParaRPr lang="en-US" altLang="ja-JP" sz="2700" dirty="0">
              <a:latin typeface="ZCOOL KuaiLe" pitchFamily="2" charset="0"/>
              <a:ea typeface="ZCOOL KuaiLe" pitchFamily="2" charset="0"/>
            </a:endParaRPr>
          </a:p>
          <a:p>
            <a:pPr marL="0" indent="0">
              <a:buNone/>
            </a:pPr>
            <a:r>
              <a:rPr lang="en-US" altLang="zh-CN" sz="2700" cap="none" dirty="0">
                <a:latin typeface="Times" pitchFamily="2" charset="0"/>
                <a:ea typeface="ZCOOL KuaiLe" pitchFamily="2" charset="0"/>
              </a:rPr>
              <a:t>To those who by persistence in doing good </a:t>
            </a:r>
            <a:r>
              <a:rPr lang="en-US" altLang="zh-CN" sz="2700" cap="none" dirty="0">
                <a:solidFill>
                  <a:srgbClr val="FF0000"/>
                </a:solidFill>
                <a:latin typeface="Times" pitchFamily="2" charset="0"/>
                <a:ea typeface="ZCOOL KuaiLe" pitchFamily="2" charset="0"/>
              </a:rPr>
              <a:t>seek glory, honor and immortality</a:t>
            </a:r>
            <a:r>
              <a:rPr lang="en-US" altLang="zh-CN" sz="2700" cap="none" dirty="0">
                <a:latin typeface="Times" pitchFamily="2" charset="0"/>
                <a:ea typeface="ZCOOL KuaiLe" pitchFamily="2" charset="0"/>
              </a:rPr>
              <a:t>, he will give eternal life. But for those who are </a:t>
            </a:r>
            <a:r>
              <a:rPr lang="en-US" altLang="zh-CN" sz="2700" cap="none" dirty="0">
                <a:solidFill>
                  <a:srgbClr val="FF0000"/>
                </a:solidFill>
                <a:latin typeface="Times" pitchFamily="2" charset="0"/>
                <a:ea typeface="ZCOOL KuaiLe" pitchFamily="2" charset="0"/>
              </a:rPr>
              <a:t>self-seeking</a:t>
            </a:r>
            <a:r>
              <a:rPr lang="en-US" altLang="zh-CN" sz="2700" cap="none" dirty="0">
                <a:latin typeface="Times" pitchFamily="2" charset="0"/>
                <a:ea typeface="ZCOOL KuaiLe" pitchFamily="2" charset="0"/>
              </a:rPr>
              <a:t> and who reject the truth and follow evil, there will be wrath and anger.</a:t>
            </a:r>
          </a:p>
        </p:txBody>
      </p:sp>
    </p:spTree>
    <p:extLst>
      <p:ext uri="{BB962C8B-B14F-4D97-AF65-F5344CB8AC3E}">
        <p14:creationId xmlns:p14="http://schemas.microsoft.com/office/powerpoint/2010/main" val="146265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他们的行为模式 </a:t>
            </a:r>
            <a:r>
              <a:rPr lang="en-US" altLang="ja-JP" sz="2700" dirty="0">
                <a:latin typeface="ZCOOL KuaiLe" pitchFamily="2" charset="0"/>
                <a:ea typeface="ZCOOL KuaiLe" pitchFamily="2" charset="0"/>
              </a:rPr>
              <a:t>The ACT</a:t>
            </a:r>
            <a:endParaRPr lang="en-US" altLang="zh-CN" sz="2700" dirty="0">
              <a:latin typeface="ZCOOL KuaiLe" pitchFamily="2" charset="0"/>
              <a:ea typeface="ZCOOL KuaiLe" pitchFamily="2" charset="0"/>
            </a:endParaRPr>
          </a:p>
          <a:p>
            <a:pPr marL="0" indent="0">
              <a:buNone/>
            </a:pPr>
            <a:r>
              <a:rPr lang="ja-JP" altLang="en-US" sz="2700">
                <a:solidFill>
                  <a:srgbClr val="FF0000"/>
                </a:solidFill>
                <a:latin typeface="ZCOOL KuaiLe" pitchFamily="2" charset="0"/>
                <a:ea typeface="ZCOOL KuaiLe" pitchFamily="2" charset="0"/>
              </a:rPr>
              <a:t>凡恒心行善</a:t>
            </a:r>
            <a:r>
              <a:rPr lang="ja-JP" altLang="en-US" sz="2700">
                <a:latin typeface="ZCOOL KuaiLe" pitchFamily="2" charset="0"/>
                <a:ea typeface="ZCOOL KuaiLe" pitchFamily="2" charset="0"/>
              </a:rPr>
              <a:t>、寻求荣耀、尊贵和不能朽坏之福的，就以永生报应他们；惟有结党、</a:t>
            </a:r>
            <a:r>
              <a:rPr lang="ja-JP" altLang="en-US" sz="2700">
                <a:solidFill>
                  <a:srgbClr val="FF0000"/>
                </a:solidFill>
                <a:latin typeface="ZCOOL KuaiLe" pitchFamily="2" charset="0"/>
                <a:ea typeface="ZCOOL KuaiLe" pitchFamily="2" charset="0"/>
              </a:rPr>
              <a:t>不顺从真理、反顺从不义</a:t>
            </a:r>
            <a:r>
              <a:rPr lang="ja-JP" altLang="en-US" sz="2700">
                <a:latin typeface="ZCOOL KuaiLe" pitchFamily="2" charset="0"/>
                <a:ea typeface="ZCOOL KuaiLe" pitchFamily="2" charset="0"/>
              </a:rPr>
              <a:t>的，就以忿怒、恼恨报应他们</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zh-CN" sz="2700" dirty="0">
                <a:latin typeface="ZCOOL KuaiLe" pitchFamily="2" charset="0"/>
                <a:ea typeface="ZCOOL KuaiLe" pitchFamily="2" charset="0"/>
              </a:rPr>
              <a:t>2:7-8</a:t>
            </a:r>
            <a:r>
              <a:rPr lang="zh-CN" altLang="en-US" sz="2700" dirty="0">
                <a:latin typeface="ZCOOL KuaiLe" pitchFamily="2" charset="0"/>
                <a:ea typeface="ZCOOL KuaiLe" pitchFamily="2" charset="0"/>
              </a:rPr>
              <a:t>）</a:t>
            </a:r>
            <a:endParaRPr lang="en-US" altLang="ja-JP" sz="2700" dirty="0">
              <a:latin typeface="ZCOOL KuaiLe" pitchFamily="2" charset="0"/>
              <a:ea typeface="ZCOOL KuaiLe" pitchFamily="2" charset="0"/>
            </a:endParaRPr>
          </a:p>
          <a:p>
            <a:pPr marL="0" indent="0">
              <a:buNone/>
            </a:pPr>
            <a:r>
              <a:rPr lang="en-US" altLang="zh-CN" sz="2700" cap="none" dirty="0">
                <a:latin typeface="Times" pitchFamily="2" charset="0"/>
                <a:ea typeface="ZCOOL KuaiLe" pitchFamily="2" charset="0"/>
              </a:rPr>
              <a:t>To those </a:t>
            </a:r>
            <a:r>
              <a:rPr lang="en-US" altLang="zh-CN" sz="2700" cap="none" dirty="0">
                <a:solidFill>
                  <a:srgbClr val="FF0000"/>
                </a:solidFill>
                <a:latin typeface="Times" pitchFamily="2" charset="0"/>
                <a:ea typeface="ZCOOL KuaiLe" pitchFamily="2" charset="0"/>
              </a:rPr>
              <a:t>who by persistence in doing good </a:t>
            </a:r>
            <a:r>
              <a:rPr lang="en-US" altLang="zh-CN" sz="2700" cap="none" dirty="0">
                <a:latin typeface="Times" pitchFamily="2" charset="0"/>
                <a:ea typeface="ZCOOL KuaiLe" pitchFamily="2" charset="0"/>
              </a:rPr>
              <a:t>seek glory, honor and immortality, he will give eternal life. But for those who are self-seeking and </a:t>
            </a:r>
            <a:r>
              <a:rPr lang="en-US" altLang="zh-CN" sz="2700" cap="none" dirty="0">
                <a:solidFill>
                  <a:srgbClr val="FF0000"/>
                </a:solidFill>
                <a:latin typeface="Times" pitchFamily="2" charset="0"/>
                <a:ea typeface="ZCOOL KuaiLe" pitchFamily="2" charset="0"/>
              </a:rPr>
              <a:t>who reject the truth and follow evil</a:t>
            </a:r>
            <a:r>
              <a:rPr lang="en-US" altLang="zh-CN" sz="2700" cap="none" dirty="0">
                <a:latin typeface="Times" pitchFamily="2" charset="0"/>
                <a:ea typeface="ZCOOL KuaiLe" pitchFamily="2" charset="0"/>
              </a:rPr>
              <a:t>, there will be wrath and anger.</a:t>
            </a:r>
          </a:p>
        </p:txBody>
      </p:sp>
    </p:spTree>
    <p:extLst>
      <p:ext uri="{BB962C8B-B14F-4D97-AF65-F5344CB8AC3E}">
        <p14:creationId xmlns:p14="http://schemas.microsoft.com/office/powerpoint/2010/main" val="206084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他们的行为模式 </a:t>
            </a:r>
            <a:r>
              <a:rPr lang="en-US" altLang="ja-JP" sz="2700" dirty="0">
                <a:latin typeface="ZCOOL KuaiLe" pitchFamily="2" charset="0"/>
                <a:ea typeface="ZCOOL KuaiLe" pitchFamily="2" charset="0"/>
              </a:rPr>
              <a:t>The End</a:t>
            </a:r>
            <a:endParaRPr lang="en-US" altLang="zh-CN" sz="2700" dirty="0">
              <a:latin typeface="ZCOOL KuaiLe" pitchFamily="2" charset="0"/>
              <a:ea typeface="ZCOOL KuaiLe" pitchFamily="2" charset="0"/>
            </a:endParaRPr>
          </a:p>
          <a:p>
            <a:pPr marL="0" indent="0">
              <a:buNone/>
            </a:pPr>
            <a:r>
              <a:rPr lang="ja-JP" altLang="en-US" sz="2700">
                <a:latin typeface="ZCOOL KuaiLe" pitchFamily="2" charset="0"/>
                <a:ea typeface="ZCOOL KuaiLe" pitchFamily="2" charset="0"/>
              </a:rPr>
              <a:t>凡恒心行善、寻求荣耀、尊贵和不能朽坏之福的，就以</a:t>
            </a:r>
            <a:r>
              <a:rPr lang="ja-JP" altLang="en-US" sz="2700">
                <a:solidFill>
                  <a:srgbClr val="FF0000"/>
                </a:solidFill>
                <a:latin typeface="ZCOOL KuaiLe" pitchFamily="2" charset="0"/>
                <a:ea typeface="ZCOOL KuaiLe" pitchFamily="2" charset="0"/>
              </a:rPr>
              <a:t>永生</a:t>
            </a:r>
            <a:r>
              <a:rPr lang="ja-JP" altLang="en-US" sz="2700">
                <a:latin typeface="ZCOOL KuaiLe" pitchFamily="2" charset="0"/>
                <a:ea typeface="ZCOOL KuaiLe" pitchFamily="2" charset="0"/>
              </a:rPr>
              <a:t>报应他们；惟有结党、不顺从真理、反顺从不义的，就以</a:t>
            </a:r>
            <a:r>
              <a:rPr lang="ja-JP" altLang="en-US" sz="2700">
                <a:solidFill>
                  <a:srgbClr val="FF0000"/>
                </a:solidFill>
                <a:latin typeface="ZCOOL KuaiLe" pitchFamily="2" charset="0"/>
                <a:ea typeface="ZCOOL KuaiLe" pitchFamily="2" charset="0"/>
              </a:rPr>
              <a:t>忿怒、恼恨</a:t>
            </a:r>
            <a:r>
              <a:rPr lang="ja-JP" altLang="en-US" sz="2700">
                <a:latin typeface="ZCOOL KuaiLe" pitchFamily="2" charset="0"/>
                <a:ea typeface="ZCOOL KuaiLe" pitchFamily="2" charset="0"/>
              </a:rPr>
              <a:t>报应他们</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zh-CN" sz="2700" dirty="0">
                <a:latin typeface="ZCOOL KuaiLe" pitchFamily="2" charset="0"/>
                <a:ea typeface="ZCOOL KuaiLe" pitchFamily="2" charset="0"/>
              </a:rPr>
              <a:t>2:7-8</a:t>
            </a:r>
            <a:r>
              <a:rPr lang="zh-CN" altLang="en-US" sz="2700" dirty="0">
                <a:latin typeface="ZCOOL KuaiLe" pitchFamily="2" charset="0"/>
                <a:ea typeface="ZCOOL KuaiLe" pitchFamily="2" charset="0"/>
              </a:rPr>
              <a:t>）</a:t>
            </a:r>
            <a:endParaRPr lang="en-US" altLang="ja-JP" sz="2700" dirty="0">
              <a:latin typeface="ZCOOL KuaiLe" pitchFamily="2" charset="0"/>
              <a:ea typeface="ZCOOL KuaiLe" pitchFamily="2" charset="0"/>
            </a:endParaRPr>
          </a:p>
          <a:p>
            <a:pPr marL="0" indent="0">
              <a:buNone/>
            </a:pPr>
            <a:r>
              <a:rPr lang="en-US" altLang="zh-CN" sz="2700" cap="none" dirty="0">
                <a:latin typeface="Times" pitchFamily="2" charset="0"/>
                <a:ea typeface="ZCOOL KuaiLe" pitchFamily="2" charset="0"/>
              </a:rPr>
              <a:t>To those who by persistence in doing good seek glory, honor and immortality, he will give </a:t>
            </a:r>
            <a:r>
              <a:rPr lang="en-US" altLang="zh-CN" sz="2700" cap="none" dirty="0">
                <a:solidFill>
                  <a:srgbClr val="FF0000"/>
                </a:solidFill>
                <a:latin typeface="Times" pitchFamily="2" charset="0"/>
                <a:ea typeface="ZCOOL KuaiLe" pitchFamily="2" charset="0"/>
              </a:rPr>
              <a:t>eternal life</a:t>
            </a:r>
            <a:r>
              <a:rPr lang="en-US" altLang="zh-CN" sz="2700" cap="none" dirty="0">
                <a:latin typeface="Times" pitchFamily="2" charset="0"/>
                <a:ea typeface="ZCOOL KuaiLe" pitchFamily="2" charset="0"/>
              </a:rPr>
              <a:t>. But for those who are self-seeking and who reject the truth and follow evil, there will be </a:t>
            </a:r>
            <a:r>
              <a:rPr lang="en-US" altLang="zh-CN" sz="2700" cap="none" dirty="0">
                <a:solidFill>
                  <a:srgbClr val="FF0000"/>
                </a:solidFill>
                <a:latin typeface="Times" pitchFamily="2" charset="0"/>
                <a:ea typeface="ZCOOL KuaiLe" pitchFamily="2" charset="0"/>
              </a:rPr>
              <a:t>wrath and anger</a:t>
            </a:r>
            <a:r>
              <a:rPr lang="en-US" altLang="zh-CN" sz="2700" cap="none" dirty="0">
                <a:latin typeface="Times" pitchFamily="2" charset="0"/>
                <a:ea typeface="ZCOOL KuaiLe" pitchFamily="2" charset="0"/>
              </a:rPr>
              <a:t>.</a:t>
            </a:r>
          </a:p>
        </p:txBody>
      </p:sp>
    </p:spTree>
    <p:extLst>
      <p:ext uri="{BB962C8B-B14F-4D97-AF65-F5344CB8AC3E}">
        <p14:creationId xmlns:p14="http://schemas.microsoft.com/office/powerpoint/2010/main" val="67952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A person standing in front of a red door&#10;&#10;Description automatically generated with medium confidence">
            <a:extLst>
              <a:ext uri="{FF2B5EF4-FFF2-40B4-BE49-F238E27FC236}">
                <a16:creationId xmlns:a16="http://schemas.microsoft.com/office/drawing/2014/main" id="{281AB281-C237-B240-B4BC-225F22B4E664}"/>
              </a:ext>
            </a:extLst>
          </p:cNvPr>
          <p:cNvPicPr>
            <a:picLocks noChangeAspect="1"/>
          </p:cNvPicPr>
          <p:nvPr/>
        </p:nvPicPr>
        <p:blipFill rotWithShape="1">
          <a:blip r:embed="rId2"/>
          <a:srcRect t="16190" r="1" b="45064"/>
          <a:stretch/>
        </p:blipFill>
        <p:spPr>
          <a:xfrm>
            <a:off x="-148186" y="857257"/>
            <a:ext cx="9292186" cy="5143493"/>
          </a:xfrm>
          <a:prstGeom prst="rect">
            <a:avLst/>
          </a:prstGeom>
        </p:spPr>
      </p:pic>
    </p:spTree>
    <p:extLst>
      <p:ext uri="{BB962C8B-B14F-4D97-AF65-F5344CB8AC3E}">
        <p14:creationId xmlns:p14="http://schemas.microsoft.com/office/powerpoint/2010/main" val="373397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三</a:t>
            </a:r>
            <a:r>
              <a:rPr lang="zh-CN" altLang="en-US" sz="2700" dirty="0">
                <a:latin typeface="ZCOOL KuaiLe" pitchFamily="2" charset="0"/>
                <a:ea typeface="ZCOOL KuaiLe" pitchFamily="2" charset="0"/>
              </a:rPr>
              <a:t>、他不偏待人</a:t>
            </a:r>
            <a:r>
              <a:rPr lang="en-US" altLang="zh-CN" sz="2700" dirty="0">
                <a:latin typeface="ZCOOL KuaiLe" pitchFamily="2" charset="0"/>
                <a:ea typeface="ZCOOL KuaiLe" pitchFamily="2" charset="0"/>
              </a:rPr>
              <a:t> No favoritism</a:t>
            </a:r>
          </a:p>
          <a:p>
            <a:pPr marL="0" indent="0">
              <a:buNone/>
            </a:pPr>
            <a:endParaRPr lang="en-US" altLang="ja-JP" sz="2700" dirty="0">
              <a:latin typeface="ZCOOL KuaiLe" pitchFamily="2" charset="0"/>
              <a:ea typeface="ZCOOL KuaiLe" pitchFamily="2" charset="0"/>
            </a:endParaRPr>
          </a:p>
          <a:p>
            <a:pPr marL="0" indent="0">
              <a:buNone/>
            </a:pPr>
            <a:r>
              <a:rPr lang="ja-JP" altLang="en-US" sz="2700">
                <a:latin typeface="ZCOOL KuaiLe" pitchFamily="2" charset="0"/>
                <a:ea typeface="ZCOOL KuaiLe" pitchFamily="2" charset="0"/>
              </a:rPr>
              <a:t>因为神不偏待人</a:t>
            </a:r>
            <a:r>
              <a:rPr lang="zh-CN" altLang="en-US" sz="2700" dirty="0">
                <a:latin typeface="ZCOOL KuaiLe" pitchFamily="2" charset="0"/>
                <a:ea typeface="ZCOOL KuaiLe" pitchFamily="2" charset="0"/>
              </a:rPr>
              <a:t>。 （罗马书</a:t>
            </a:r>
            <a:r>
              <a:rPr lang="en-US" altLang="zh-CN" sz="2700" dirty="0">
                <a:latin typeface="ZCOOL KuaiLe" pitchFamily="2" charset="0"/>
                <a:ea typeface="ZCOOL KuaiLe" pitchFamily="2" charset="0"/>
              </a:rPr>
              <a:t>2:11</a:t>
            </a:r>
            <a:r>
              <a:rPr lang="zh-CN" altLang="en-US" sz="2700" dirty="0">
                <a:latin typeface="ZCOOL KuaiLe" pitchFamily="2" charset="0"/>
                <a:ea typeface="ZCOOL KuaiLe" pitchFamily="2" charset="0"/>
              </a:rPr>
              <a:t>）</a:t>
            </a:r>
            <a:endParaRPr lang="en-US" altLang="ja-JP" sz="2700" dirty="0">
              <a:latin typeface="ZCOOL KuaiLe" pitchFamily="2" charset="0"/>
              <a:ea typeface="ZCOOL KuaiLe" pitchFamily="2" charset="0"/>
            </a:endParaRPr>
          </a:p>
          <a:p>
            <a:pPr marL="0" indent="0">
              <a:buNone/>
            </a:pPr>
            <a:r>
              <a:rPr lang="en-US" sz="2700" cap="none" dirty="0">
                <a:latin typeface="Times" pitchFamily="2" charset="0"/>
              </a:rPr>
              <a:t>For God does not show favoritism.</a:t>
            </a:r>
            <a:r>
              <a:rPr lang="zh-CN" altLang="en-US" sz="2700" cap="none" dirty="0">
                <a:latin typeface="Times" pitchFamily="2" charset="0"/>
              </a:rPr>
              <a:t>   </a:t>
            </a:r>
            <a:r>
              <a:rPr lang="en-US" altLang="zh-CN" sz="2700" cap="none" dirty="0">
                <a:latin typeface="Times" pitchFamily="2" charset="0"/>
              </a:rPr>
              <a:t>(Romans 2:11)</a:t>
            </a:r>
            <a:endParaRPr lang="en-US" altLang="ja-JP" sz="2700" cap="none" dirty="0">
              <a:latin typeface="Times" pitchFamily="2" charset="0"/>
              <a:ea typeface="ZCOOL KuaiLe" pitchFamily="2" charset="0"/>
            </a:endParaRPr>
          </a:p>
        </p:txBody>
      </p:sp>
    </p:spTree>
    <p:extLst>
      <p:ext uri="{BB962C8B-B14F-4D97-AF65-F5344CB8AC3E}">
        <p14:creationId xmlns:p14="http://schemas.microsoft.com/office/powerpoint/2010/main" val="29418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zh-CN" altLang="en-US" sz="2700" dirty="0">
                <a:latin typeface="ZCOOL KuaiLe" pitchFamily="2" charset="0"/>
                <a:ea typeface="ZCOOL KuaiLe" pitchFamily="2" charset="0"/>
              </a:rPr>
              <a:t>四、听律法的 </a:t>
            </a:r>
            <a:r>
              <a:rPr lang="en-US" altLang="zh-CN" sz="2700" cap="none" dirty="0">
                <a:latin typeface="Arial" panose="020B0604020202020204" pitchFamily="34" charset="0"/>
                <a:ea typeface="ZCOOL KuaiLe" pitchFamily="2" charset="0"/>
                <a:cs typeface="Arial" panose="020B0604020202020204" pitchFamily="34" charset="0"/>
              </a:rPr>
              <a:t>vs</a:t>
            </a:r>
            <a:r>
              <a:rPr lang="zh-CN" altLang="en-US" sz="2700" dirty="0">
                <a:latin typeface="ZCOOL KuaiLe" pitchFamily="2" charset="0"/>
                <a:ea typeface="ZCOOL KuaiLe" pitchFamily="2" charset="0"/>
              </a:rPr>
              <a:t> 行律法的 </a:t>
            </a:r>
            <a:endParaRPr lang="en-US" altLang="zh-CN" sz="2700" dirty="0">
              <a:latin typeface="ZCOOL KuaiLe" pitchFamily="2" charset="0"/>
              <a:ea typeface="ZCOOL KuaiLe" pitchFamily="2" charset="0"/>
            </a:endParaRPr>
          </a:p>
          <a:p>
            <a:pPr marL="0" indent="0" algn="ctr">
              <a:buNone/>
            </a:pPr>
            <a:r>
              <a:rPr lang="en-US" altLang="zh-CN" sz="2700" cap="none" dirty="0">
                <a:latin typeface="ZCOOL KuaiLe" pitchFamily="2" charset="0"/>
                <a:ea typeface="ZCOOL KuaiLe" pitchFamily="2" charset="0"/>
              </a:rPr>
              <a:t>Hear the Law  vs  Obey the Law</a:t>
            </a:r>
          </a:p>
          <a:p>
            <a:pPr marL="0" indent="0">
              <a:buNone/>
            </a:pPr>
            <a:r>
              <a:rPr lang="ja-JP" altLang="en-US" sz="2700">
                <a:latin typeface="ZCOOL KuaiLe" pitchFamily="2" charset="0"/>
                <a:ea typeface="ZCOOL KuaiLe" pitchFamily="2" charset="0"/>
              </a:rPr>
              <a:t>凡没有律法犯了罪的，</a:t>
            </a:r>
            <a:r>
              <a:rPr lang="ja-JP" altLang="en-US" sz="2700">
                <a:solidFill>
                  <a:srgbClr val="FF0000"/>
                </a:solidFill>
                <a:latin typeface="ZCOOL KuaiLe" pitchFamily="2" charset="0"/>
                <a:ea typeface="ZCOOL KuaiLe" pitchFamily="2" charset="0"/>
              </a:rPr>
              <a:t>也必不按律法灭亡</a:t>
            </a:r>
            <a:r>
              <a:rPr lang="ja-JP" altLang="en-US" sz="2700">
                <a:latin typeface="ZCOOL KuaiLe" pitchFamily="2" charset="0"/>
                <a:ea typeface="ZCOOL KuaiLe" pitchFamily="2" charset="0"/>
              </a:rPr>
              <a:t>；凡在律法以下犯了罪的，也必按律法受审判。</a:t>
            </a:r>
            <a:r>
              <a:rPr lang="zh-CN" altLang="en-US" sz="2700" dirty="0">
                <a:latin typeface="ZCOOL KuaiLe" pitchFamily="2" charset="0"/>
                <a:ea typeface="ZCOOL KuaiLe" pitchFamily="2" charset="0"/>
              </a:rPr>
              <a:t>（罗马书</a:t>
            </a:r>
            <a:r>
              <a:rPr lang="en-US" altLang="zh-CN" sz="2700" dirty="0">
                <a:latin typeface="ZCOOL KuaiLe" pitchFamily="2" charset="0"/>
                <a:ea typeface="ZCOOL KuaiLe" pitchFamily="2" charset="0"/>
              </a:rPr>
              <a:t>2:12</a:t>
            </a:r>
            <a:r>
              <a:rPr lang="zh-CN" altLang="en-US" sz="2700" dirty="0">
                <a:latin typeface="ZCOOL KuaiLe" pitchFamily="2" charset="0"/>
                <a:ea typeface="ZCOOL KuaiLe" pitchFamily="2" charset="0"/>
              </a:rPr>
              <a:t>）</a:t>
            </a:r>
            <a:endParaRPr lang="en-US" altLang="zh-CN" sz="2700" dirty="0">
              <a:latin typeface="ZCOOL KuaiLe" pitchFamily="2" charset="0"/>
              <a:ea typeface="ZCOOL KuaiLe" pitchFamily="2" charset="0"/>
            </a:endParaRPr>
          </a:p>
          <a:p>
            <a:pPr marL="0" indent="0">
              <a:buNone/>
            </a:pPr>
            <a:r>
              <a:rPr lang="en-US" sz="2700" cap="none" dirty="0">
                <a:latin typeface="Times" pitchFamily="2" charset="0"/>
              </a:rPr>
              <a:t>All who sin apart from the law </a:t>
            </a:r>
            <a:r>
              <a:rPr lang="en-US" sz="2700" cap="none" dirty="0">
                <a:solidFill>
                  <a:srgbClr val="FF0000"/>
                </a:solidFill>
                <a:latin typeface="Times" pitchFamily="2" charset="0"/>
              </a:rPr>
              <a:t>will also perish apart from the law</a:t>
            </a:r>
            <a:r>
              <a:rPr lang="en-US" sz="2700" cap="none" dirty="0">
                <a:latin typeface="Times" pitchFamily="2" charset="0"/>
              </a:rPr>
              <a:t>, and all who sin under the law will be judged by the law.</a:t>
            </a:r>
            <a:r>
              <a:rPr lang="zh-CN" altLang="en-US" sz="2700" cap="none" dirty="0">
                <a:latin typeface="Times" pitchFamily="2" charset="0"/>
              </a:rPr>
              <a:t> </a:t>
            </a:r>
            <a:r>
              <a:rPr lang="en-US" altLang="zh-CN" sz="2700" cap="none" dirty="0">
                <a:latin typeface="Times" pitchFamily="2" charset="0"/>
              </a:rPr>
              <a:t> (Romans 2:12)</a:t>
            </a:r>
            <a:endParaRPr lang="en-US" altLang="zh-CN" sz="2700" dirty="0">
              <a:latin typeface="ZCOOL KuaiLe" pitchFamily="2" charset="0"/>
              <a:ea typeface="ZCOOL KuaiLe" pitchFamily="2" charset="0"/>
            </a:endParaRPr>
          </a:p>
          <a:p>
            <a:pPr marL="0" indent="0">
              <a:buNone/>
            </a:pPr>
            <a:endParaRPr lang="en-US" altLang="zh-CN" sz="2700" dirty="0">
              <a:latin typeface="ZCOOL KuaiLe" pitchFamily="2" charset="0"/>
              <a:ea typeface="ZCOOL KuaiLe" pitchFamily="2" charset="0"/>
            </a:endParaRPr>
          </a:p>
        </p:txBody>
      </p:sp>
    </p:spTree>
    <p:extLst>
      <p:ext uri="{BB962C8B-B14F-4D97-AF65-F5344CB8AC3E}">
        <p14:creationId xmlns:p14="http://schemas.microsoft.com/office/powerpoint/2010/main" val="377314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buNone/>
            </a:pPr>
            <a:endParaRPr lang="en-US" altLang="ja-JP" sz="2700" dirty="0">
              <a:latin typeface="ZCOOL KuaiLe" pitchFamily="2" charset="0"/>
              <a:ea typeface="ZCOOL KuaiLe" pitchFamily="2" charset="0"/>
            </a:endParaRPr>
          </a:p>
          <a:p>
            <a:pPr marL="0" indent="0">
              <a:buNone/>
            </a:pPr>
            <a:r>
              <a:rPr lang="ja-JP" altLang="en-US" sz="2700">
                <a:latin typeface="ZCOOL KuaiLe" pitchFamily="2" charset="0"/>
                <a:ea typeface="ZCOOL KuaiLe" pitchFamily="2" charset="0"/>
              </a:rPr>
              <a:t>原来在神面前，</a:t>
            </a:r>
            <a:r>
              <a:rPr lang="ja-JP" altLang="en-US" sz="2700">
                <a:solidFill>
                  <a:srgbClr val="FF0000"/>
                </a:solidFill>
                <a:latin typeface="ZCOOL KuaiLe" pitchFamily="2" charset="0"/>
                <a:ea typeface="ZCOOL KuaiLe" pitchFamily="2" charset="0"/>
              </a:rPr>
              <a:t>不是听律法的为义，乃是行律法的称义</a:t>
            </a:r>
            <a:r>
              <a:rPr lang="ja-JP" altLang="en-US" sz="2700">
                <a:latin typeface="ZCOOL KuaiLe" pitchFamily="2" charset="0"/>
                <a:ea typeface="ZCOOL KuaiLe" pitchFamily="2" charset="0"/>
              </a:rPr>
              <a:t>。 </a:t>
            </a:r>
            <a:r>
              <a:rPr lang="zh-CN" altLang="en-US" sz="2700" dirty="0">
                <a:latin typeface="ZCOOL KuaiLe" pitchFamily="2" charset="0"/>
                <a:ea typeface="ZCOOL KuaiLe" pitchFamily="2" charset="0"/>
              </a:rPr>
              <a:t>（罗马书</a:t>
            </a:r>
            <a:r>
              <a:rPr lang="en-US" altLang="zh-CN" sz="2700" dirty="0">
                <a:latin typeface="ZCOOL KuaiLe" pitchFamily="2" charset="0"/>
                <a:ea typeface="ZCOOL KuaiLe" pitchFamily="2" charset="0"/>
              </a:rPr>
              <a:t>2:13</a:t>
            </a:r>
            <a:r>
              <a:rPr lang="zh-CN" altLang="en-US" sz="2700" dirty="0">
                <a:latin typeface="ZCOOL KuaiLe" pitchFamily="2" charset="0"/>
                <a:ea typeface="ZCOOL KuaiLe" pitchFamily="2" charset="0"/>
              </a:rPr>
              <a:t>）</a:t>
            </a:r>
            <a:endParaRPr lang="en-US" altLang="zh-CN" sz="2700" dirty="0">
              <a:latin typeface="ZCOOL KuaiLe" pitchFamily="2" charset="0"/>
              <a:ea typeface="ZCOOL KuaiLe" pitchFamily="2" charset="0"/>
            </a:endParaRPr>
          </a:p>
          <a:p>
            <a:pPr marL="0" indent="0">
              <a:buNone/>
            </a:pPr>
            <a:r>
              <a:rPr lang="en-US" altLang="zh-CN" sz="2700" cap="none" dirty="0">
                <a:latin typeface="Times" pitchFamily="2" charset="0"/>
              </a:rPr>
              <a:t>For it is not those who </a:t>
            </a:r>
            <a:r>
              <a:rPr lang="en-US" altLang="zh-CN" sz="2700" cap="none" dirty="0">
                <a:solidFill>
                  <a:srgbClr val="FF0000"/>
                </a:solidFill>
                <a:latin typeface="Times" pitchFamily="2" charset="0"/>
              </a:rPr>
              <a:t>hear the law </a:t>
            </a:r>
            <a:r>
              <a:rPr lang="en-US" altLang="zh-CN" sz="2700" cap="none" dirty="0">
                <a:latin typeface="Times" pitchFamily="2" charset="0"/>
              </a:rPr>
              <a:t>who are righteous in God’s sight, but it is those who </a:t>
            </a:r>
            <a:r>
              <a:rPr lang="en-US" altLang="zh-CN" sz="2700" cap="none" dirty="0">
                <a:solidFill>
                  <a:srgbClr val="FF0000"/>
                </a:solidFill>
                <a:latin typeface="Times" pitchFamily="2" charset="0"/>
              </a:rPr>
              <a:t>obey the law </a:t>
            </a:r>
            <a:r>
              <a:rPr lang="en-US" altLang="zh-CN" sz="2700" cap="none" dirty="0">
                <a:latin typeface="Times" pitchFamily="2" charset="0"/>
              </a:rPr>
              <a:t>who will be declared righteous. (Romans 2:13)</a:t>
            </a:r>
            <a:endParaRPr lang="en-US" altLang="zh-CN" sz="2700" dirty="0">
              <a:latin typeface="ZCOOL KuaiLe" pitchFamily="2" charset="0"/>
              <a:ea typeface="ZCOOL KuaiLe" pitchFamily="2" charset="0"/>
            </a:endParaRPr>
          </a:p>
          <a:p>
            <a:pPr marL="0" indent="0">
              <a:buNone/>
            </a:pPr>
            <a:endParaRPr lang="en-US" altLang="zh-CN" sz="2700" dirty="0">
              <a:latin typeface="ZCOOL KuaiLe" pitchFamily="2" charset="0"/>
              <a:ea typeface="ZCOOL KuaiLe" pitchFamily="2" charset="0"/>
            </a:endParaRPr>
          </a:p>
        </p:txBody>
      </p:sp>
    </p:spTree>
    <p:extLst>
      <p:ext uri="{BB962C8B-B14F-4D97-AF65-F5344CB8AC3E}">
        <p14:creationId xmlns:p14="http://schemas.microsoft.com/office/powerpoint/2010/main" val="252856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人的败坏</a:t>
            </a:r>
            <a:r>
              <a:rPr lang="en-US" altLang="ja-JP" sz="2700" dirty="0">
                <a:latin typeface="ZCOOL KuaiLe" pitchFamily="2" charset="0"/>
                <a:ea typeface="ZCOOL KuaiLe" pitchFamily="2" charset="0"/>
              </a:rPr>
              <a:t> </a:t>
            </a:r>
            <a:r>
              <a:rPr lang="en-US" altLang="ja-JP" sz="2700" cap="none" dirty="0">
                <a:latin typeface="Times" pitchFamily="2" charset="0"/>
                <a:ea typeface="ZCOOL KuaiLe" pitchFamily="2" charset="0"/>
              </a:rPr>
              <a:t>Human depravity</a:t>
            </a:r>
            <a:endParaRPr lang="en-US" altLang="ja-JP" sz="2700" dirty="0">
              <a:latin typeface="Times" pitchFamily="2" charset="0"/>
              <a:ea typeface="ZCOOL KuaiLe" pitchFamily="2" charset="0"/>
            </a:endParaRPr>
          </a:p>
          <a:p>
            <a:pPr marL="0" indent="0">
              <a:buNone/>
            </a:pPr>
            <a:r>
              <a:rPr lang="ja-JP" altLang="en-US" sz="2700">
                <a:latin typeface="ZCOOL KuaiLe" pitchFamily="2" charset="0"/>
                <a:ea typeface="ZCOOL KuaiLe" pitchFamily="2" charset="0"/>
              </a:rPr>
              <a:t>原来，神的忿怒从天上显明在一切不虔不义的人身上，就是那些行不义阻挡真理的人。</a:t>
            </a:r>
            <a:r>
              <a:rPr lang="zh-CN" altLang="en-US" sz="2700" dirty="0">
                <a:latin typeface="ZCOOL KuaiLe" pitchFamily="2" charset="0"/>
                <a:ea typeface="ZCOOL KuaiLe" pitchFamily="2" charset="0"/>
              </a:rPr>
              <a:t>（罗马书</a:t>
            </a:r>
            <a:r>
              <a:rPr lang="en-US" altLang="zh-CN" sz="2700" dirty="0">
                <a:latin typeface="ZCOOL KuaiLe" pitchFamily="2" charset="0"/>
                <a:ea typeface="ZCOOL KuaiLe" pitchFamily="2" charset="0"/>
              </a:rPr>
              <a:t>1:18</a:t>
            </a:r>
            <a:r>
              <a:rPr lang="zh-CN" altLang="en-US" sz="2700" dirty="0">
                <a:latin typeface="ZCOOL KuaiLe" pitchFamily="2" charset="0"/>
                <a:ea typeface="ZCOOL KuaiLe" pitchFamily="2" charset="0"/>
              </a:rPr>
              <a:t>）</a:t>
            </a:r>
            <a:endParaRPr lang="en-US" altLang="zh-CN" sz="2700" dirty="0">
              <a:latin typeface="ZCOOL KuaiLe" pitchFamily="2" charset="0"/>
              <a:ea typeface="ZCOOL KuaiLe" pitchFamily="2" charset="0"/>
            </a:endParaRPr>
          </a:p>
          <a:p>
            <a:pPr marL="0" indent="0">
              <a:buNone/>
            </a:pPr>
            <a:r>
              <a:rPr lang="en-US" altLang="zh-CN" sz="2700" cap="none" dirty="0">
                <a:latin typeface="Times" pitchFamily="2" charset="0"/>
                <a:ea typeface="ZCOOL KuaiLe" pitchFamily="2" charset="0"/>
              </a:rPr>
              <a:t>The wrath of God is being revealed from heaven against all the godlessness and wickedness of people, who suppress the truth by their wickedness</a:t>
            </a:r>
            <a:r>
              <a:rPr lang="zh-CN" altLang="en-US" sz="2700" cap="none" dirty="0">
                <a:latin typeface="Times" pitchFamily="2" charset="0"/>
                <a:ea typeface="ZCOOL KuaiLe" pitchFamily="2" charset="0"/>
              </a:rPr>
              <a:t> （</a:t>
            </a:r>
            <a:r>
              <a:rPr lang="en-US" altLang="zh-CN" sz="2700" cap="none" dirty="0">
                <a:latin typeface="Times" pitchFamily="2" charset="0"/>
                <a:ea typeface="ZCOOL KuaiLe" pitchFamily="2" charset="0"/>
              </a:rPr>
              <a:t>Romans1:18</a:t>
            </a:r>
            <a:r>
              <a:rPr lang="zh-CN" altLang="en-US" sz="2700" cap="none" dirty="0">
                <a:latin typeface="Times" pitchFamily="2" charset="0"/>
                <a:ea typeface="ZCOOL KuaiLe" pitchFamily="2" charset="0"/>
              </a:rPr>
              <a:t>）</a:t>
            </a:r>
            <a:endParaRPr lang="en-US" altLang="zh-CN" sz="2700" cap="none" dirty="0">
              <a:latin typeface="Times" pitchFamily="2" charset="0"/>
              <a:ea typeface="ZCOOL KuaiLe" pitchFamily="2" charset="0"/>
            </a:endParaRPr>
          </a:p>
        </p:txBody>
      </p:sp>
    </p:spTree>
    <p:extLst>
      <p:ext uri="{BB962C8B-B14F-4D97-AF65-F5344CB8AC3E}">
        <p14:creationId xmlns:p14="http://schemas.microsoft.com/office/powerpoint/2010/main" val="3285951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542858" y="1084007"/>
            <a:ext cx="8058284" cy="4689987"/>
          </a:xfrm>
        </p:spPr>
        <p:txBody>
          <a:bodyPr>
            <a:noAutofit/>
          </a:bodyPr>
          <a:lstStyle/>
          <a:p>
            <a:pPr marL="0" indent="0">
              <a:buNone/>
            </a:pPr>
            <a:r>
              <a:rPr lang="ja-JP" altLang="en-US" sz="2400">
                <a:latin typeface="ZCOOL KuaiLe" pitchFamily="2" charset="0"/>
                <a:ea typeface="ZCOOL KuaiLe" pitchFamily="2" charset="0"/>
              </a:rPr>
              <a:t>没有律法的外邦人若顺着本性行律法上的事，他们虽然没有律法，自己就是自己的律法。这是显出</a:t>
            </a:r>
            <a:r>
              <a:rPr lang="ja-JP" altLang="en-US" sz="2400">
                <a:solidFill>
                  <a:srgbClr val="FF0000"/>
                </a:solidFill>
                <a:latin typeface="ZCOOL KuaiLe" pitchFamily="2" charset="0"/>
                <a:ea typeface="ZCOOL KuaiLe" pitchFamily="2" charset="0"/>
              </a:rPr>
              <a:t>律法的功用刻在他们心里</a:t>
            </a:r>
            <a:r>
              <a:rPr lang="ja-JP" altLang="en-US" sz="2400">
                <a:latin typeface="ZCOOL KuaiLe" pitchFamily="2" charset="0"/>
                <a:ea typeface="ZCOOL KuaiLe" pitchFamily="2" charset="0"/>
              </a:rPr>
              <a:t>，他们是非之心同作见证，并且他们的思念互相较量，或以为是，或以为非</a:t>
            </a:r>
            <a:r>
              <a:rPr lang="en-US" altLang="ja-JP" sz="2400" dirty="0">
                <a:latin typeface="ZCOOL KuaiLe" pitchFamily="2" charset="0"/>
                <a:ea typeface="ZCOOL KuaiLe" pitchFamily="2" charset="0"/>
              </a:rPr>
              <a:t>.</a:t>
            </a:r>
            <a:r>
              <a:rPr lang="zh-CN" altLang="en-US" sz="2400" dirty="0">
                <a:latin typeface="ZCOOL KuaiLe" pitchFamily="2" charset="0"/>
                <a:ea typeface="ZCOOL KuaiLe" pitchFamily="2" charset="0"/>
              </a:rPr>
              <a:t>（罗马书</a:t>
            </a:r>
            <a:r>
              <a:rPr lang="en-US" altLang="zh-CN" sz="2400" dirty="0">
                <a:latin typeface="ZCOOL KuaiLe" pitchFamily="2" charset="0"/>
                <a:ea typeface="ZCOOL KuaiLe" pitchFamily="2" charset="0"/>
              </a:rPr>
              <a:t>2:14-15</a:t>
            </a:r>
            <a:r>
              <a:rPr lang="zh-CN" altLang="en-US" sz="2400" dirty="0">
                <a:latin typeface="ZCOOL KuaiLe" pitchFamily="2" charset="0"/>
                <a:ea typeface="ZCOOL KuaiLe" pitchFamily="2" charset="0"/>
              </a:rPr>
              <a:t>）</a:t>
            </a:r>
            <a:endParaRPr lang="en-US" altLang="zh-CN" sz="2400" dirty="0">
              <a:latin typeface="ZCOOL KuaiLe" pitchFamily="2" charset="0"/>
              <a:ea typeface="ZCOOL KuaiLe" pitchFamily="2" charset="0"/>
            </a:endParaRPr>
          </a:p>
          <a:p>
            <a:pPr marL="0" indent="0">
              <a:buNone/>
            </a:pPr>
            <a:r>
              <a:rPr lang="en-US" altLang="zh-CN" sz="2400" cap="none" dirty="0">
                <a:latin typeface="Times" pitchFamily="2" charset="0"/>
              </a:rPr>
              <a:t>Indeed, when Gentiles, who do not have the law, do by nature things required by the law, they are a law for themselves, even though they do not have the law. They show that </a:t>
            </a:r>
            <a:r>
              <a:rPr lang="en-US" altLang="zh-CN" sz="2400" cap="none" dirty="0">
                <a:solidFill>
                  <a:srgbClr val="FF0000"/>
                </a:solidFill>
                <a:latin typeface="Times" pitchFamily="2" charset="0"/>
              </a:rPr>
              <a:t>the</a:t>
            </a:r>
            <a:r>
              <a:rPr lang="en-US" altLang="zh-CN" sz="2400" cap="none" dirty="0">
                <a:latin typeface="Times" pitchFamily="2" charset="0"/>
              </a:rPr>
              <a:t> </a:t>
            </a:r>
            <a:r>
              <a:rPr lang="en-US" altLang="zh-CN" sz="2400" cap="none" dirty="0">
                <a:solidFill>
                  <a:srgbClr val="FF0000"/>
                </a:solidFill>
                <a:latin typeface="Times" pitchFamily="2" charset="0"/>
              </a:rPr>
              <a:t>requirements of the law are written on their hearts</a:t>
            </a:r>
            <a:r>
              <a:rPr lang="en-US" altLang="zh-CN" sz="2400" cap="none" dirty="0">
                <a:latin typeface="Times" pitchFamily="2" charset="0"/>
              </a:rPr>
              <a:t>, their consciences also bearing witness, and their thoughts sometimes accusing them and at other times even defending them.</a:t>
            </a:r>
            <a:endParaRPr lang="en-US" altLang="zh-CN" sz="2400" dirty="0">
              <a:latin typeface="ZCOOL KuaiLe" pitchFamily="2" charset="0"/>
              <a:ea typeface="ZCOOL KuaiLe" pitchFamily="2" charset="0"/>
            </a:endParaRPr>
          </a:p>
          <a:p>
            <a:pPr marL="0" indent="0">
              <a:buNone/>
            </a:pPr>
            <a:endParaRPr lang="en-US" altLang="zh-CN" sz="2400" dirty="0">
              <a:latin typeface="ZCOOL KuaiLe" pitchFamily="2" charset="0"/>
              <a:ea typeface="ZCOOL KuaiLe" pitchFamily="2" charset="0"/>
            </a:endParaRPr>
          </a:p>
        </p:txBody>
      </p:sp>
    </p:spTree>
    <p:extLst>
      <p:ext uri="{BB962C8B-B14F-4D97-AF65-F5344CB8AC3E}">
        <p14:creationId xmlns:p14="http://schemas.microsoft.com/office/powerpoint/2010/main" val="308462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C8C8-A5C5-E941-9014-F6B93AC7BD18}"/>
              </a:ext>
            </a:extLst>
          </p:cNvPr>
          <p:cNvSpPr>
            <a:spLocks noGrp="1"/>
          </p:cNvSpPr>
          <p:nvPr>
            <p:ph type="title"/>
          </p:nvPr>
        </p:nvSpPr>
        <p:spPr/>
        <p:txBody>
          <a:bodyPr/>
          <a:lstStyle/>
          <a:p>
            <a:r>
              <a:rPr lang="ja-JP" altLang="en-US">
                <a:latin typeface="ZCOOL KuaiLe" pitchFamily="2" charset="0"/>
                <a:ea typeface="ZCOOL KuaiLe" pitchFamily="2" charset="0"/>
              </a:rPr>
              <a:t>律法的功用</a:t>
            </a:r>
            <a:r>
              <a:rPr lang="en-US" altLang="ja-JP" dirty="0">
                <a:latin typeface="ZCOOL KuaiLe" pitchFamily="2" charset="0"/>
                <a:ea typeface="ZCOOL KuaiLe" pitchFamily="2" charset="0"/>
              </a:rPr>
              <a:t> </a:t>
            </a:r>
            <a:r>
              <a:rPr lang="en-US" altLang="zh-CN" cap="none" dirty="0">
                <a:latin typeface="Times" pitchFamily="2" charset="0"/>
              </a:rPr>
              <a:t>The requirements of the law</a:t>
            </a:r>
            <a:endParaRPr lang="en-US" dirty="0"/>
          </a:p>
        </p:txBody>
      </p:sp>
      <p:sp>
        <p:nvSpPr>
          <p:cNvPr id="3" name="Content Placeholder 2">
            <a:extLst>
              <a:ext uri="{FF2B5EF4-FFF2-40B4-BE49-F238E27FC236}">
                <a16:creationId xmlns:a16="http://schemas.microsoft.com/office/drawing/2014/main" id="{41CC8CF1-E165-AB4F-A16E-99376BB89E5F}"/>
              </a:ext>
            </a:extLst>
          </p:cNvPr>
          <p:cNvSpPr>
            <a:spLocks noGrp="1"/>
          </p:cNvSpPr>
          <p:nvPr>
            <p:ph sz="quarter" idx="13"/>
          </p:nvPr>
        </p:nvSpPr>
        <p:spPr>
          <a:xfrm>
            <a:off x="685330" y="2632570"/>
            <a:ext cx="8146436" cy="2568080"/>
          </a:xfrm>
        </p:spPr>
        <p:txBody>
          <a:bodyPr>
            <a:normAutofit/>
          </a:bodyPr>
          <a:lstStyle/>
          <a:p>
            <a:pPr marL="428625" lvl="3" indent="-428625">
              <a:spcBef>
                <a:spcPts val="750"/>
              </a:spcBef>
            </a:pPr>
            <a:r>
              <a:rPr lang="ja-JP" altLang="en-US" sz="2700">
                <a:latin typeface="ZCOOL KuaiLe" pitchFamily="2" charset="0"/>
                <a:ea typeface="ZCOOL KuaiLe" pitchFamily="2" charset="0"/>
              </a:rPr>
              <a:t>道德律</a:t>
            </a:r>
            <a:r>
              <a:rPr lang="en-US" altLang="ja-JP" sz="2700" dirty="0">
                <a:latin typeface="ZCOOL KuaiLe" pitchFamily="2" charset="0"/>
                <a:ea typeface="ZCOOL KuaiLe" pitchFamily="2" charset="0"/>
              </a:rPr>
              <a:t> </a:t>
            </a:r>
            <a:r>
              <a:rPr lang="en-US" altLang="ja-JP" sz="2700" cap="none" dirty="0">
                <a:latin typeface="Times" pitchFamily="2" charset="0"/>
                <a:ea typeface="ZCOOL KuaiLe" pitchFamily="2" charset="0"/>
              </a:rPr>
              <a:t>Moral Law </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十诫</a:t>
            </a:r>
            <a:r>
              <a:rPr lang="en-US" altLang="ja-JP" sz="2700" dirty="0">
                <a:latin typeface="ZCOOL KuaiLe" pitchFamily="2" charset="0"/>
                <a:ea typeface="ZCOOL KuaiLe" pitchFamily="2" charset="0"/>
              </a:rPr>
              <a:t> </a:t>
            </a:r>
            <a:r>
              <a:rPr lang="en-US" altLang="ja-JP" sz="2700" cap="none" dirty="0">
                <a:latin typeface="Times" pitchFamily="2" charset="0"/>
                <a:ea typeface="ZCOOL KuaiLe" pitchFamily="2" charset="0"/>
              </a:rPr>
              <a:t>The Ten Commandments</a:t>
            </a:r>
            <a:endParaRPr lang="ja-JP" altLang="en-US" sz="2700">
              <a:latin typeface="ZCOOL KuaiLe" pitchFamily="2" charset="0"/>
              <a:ea typeface="ZCOOL KuaiLe" pitchFamily="2" charset="0"/>
            </a:endParaRPr>
          </a:p>
          <a:p>
            <a:pPr marL="428625" lvl="3" indent="-428625">
              <a:spcBef>
                <a:spcPts val="750"/>
              </a:spcBef>
            </a:pPr>
            <a:r>
              <a:rPr lang="ja-JP" altLang="en-US" sz="2700">
                <a:latin typeface="ZCOOL KuaiLe" pitchFamily="2" charset="0"/>
                <a:ea typeface="ZCOOL KuaiLe" pitchFamily="2" charset="0"/>
              </a:rPr>
              <a:t>民事律</a:t>
            </a:r>
            <a:r>
              <a:rPr lang="en-US" altLang="ja-JP" sz="2700" dirty="0">
                <a:latin typeface="ZCOOL KuaiLe" pitchFamily="2" charset="0"/>
                <a:ea typeface="ZCOOL KuaiLe" pitchFamily="2" charset="0"/>
              </a:rPr>
              <a:t> </a:t>
            </a:r>
            <a:r>
              <a:rPr lang="en-US" altLang="ja-JP" sz="2700" cap="none" dirty="0">
                <a:latin typeface="Times" pitchFamily="2" charset="0"/>
                <a:ea typeface="ZCOOL KuaiLe" pitchFamily="2" charset="0"/>
              </a:rPr>
              <a:t>Civil Law</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爱邻舍</a:t>
            </a:r>
            <a:r>
              <a:rPr lang="zh-CN" altLang="en-US" sz="2700" dirty="0">
                <a:latin typeface="ZCOOL KuaiLe" pitchFamily="2" charset="0"/>
                <a:ea typeface="ZCOOL KuaiLe" pitchFamily="2" charset="0"/>
              </a:rPr>
              <a:t> </a:t>
            </a:r>
            <a:r>
              <a:rPr lang="en-US" altLang="zh-CN" sz="2700" cap="none" dirty="0">
                <a:latin typeface="Times" pitchFamily="2" charset="0"/>
                <a:ea typeface="ZCOOL KuaiLe" pitchFamily="2" charset="0"/>
              </a:rPr>
              <a:t>Love</a:t>
            </a:r>
            <a:r>
              <a:rPr lang="zh-CN" altLang="en-US" sz="2700" cap="none" dirty="0">
                <a:latin typeface="Times" pitchFamily="2" charset="0"/>
                <a:ea typeface="ZCOOL KuaiLe" pitchFamily="2" charset="0"/>
              </a:rPr>
              <a:t> </a:t>
            </a:r>
            <a:r>
              <a:rPr lang="en-US" altLang="zh-CN" sz="2700" cap="none" dirty="0">
                <a:latin typeface="Times" pitchFamily="2" charset="0"/>
                <a:ea typeface="ZCOOL KuaiLe" pitchFamily="2" charset="0"/>
              </a:rPr>
              <a:t>Your Neighbors</a:t>
            </a:r>
            <a:endParaRPr lang="en-US" altLang="ja-JP" sz="2700" dirty="0">
              <a:latin typeface="Times" pitchFamily="2" charset="0"/>
              <a:ea typeface="ZCOOL KuaiLe" pitchFamily="2" charset="0"/>
            </a:endParaRPr>
          </a:p>
          <a:p>
            <a:pPr marL="428625" lvl="3" indent="-428625">
              <a:spcBef>
                <a:spcPts val="750"/>
              </a:spcBef>
            </a:pPr>
            <a:r>
              <a:rPr lang="ja-JP" altLang="en-US" sz="2700">
                <a:latin typeface="ZCOOL KuaiLe" pitchFamily="2" charset="0"/>
                <a:ea typeface="ZCOOL KuaiLe" pitchFamily="2" charset="0"/>
              </a:rPr>
              <a:t>宗教律</a:t>
            </a:r>
            <a:r>
              <a:rPr lang="en-US" altLang="ja-JP" sz="2700" dirty="0">
                <a:latin typeface="ZCOOL KuaiLe" pitchFamily="2" charset="0"/>
                <a:ea typeface="ZCOOL KuaiLe" pitchFamily="2" charset="0"/>
              </a:rPr>
              <a:t> </a:t>
            </a:r>
            <a:r>
              <a:rPr lang="en-US" altLang="ja-JP" sz="2700" cap="none" dirty="0">
                <a:latin typeface="Times" pitchFamily="2" charset="0"/>
                <a:ea typeface="ZCOOL KuaiLe" pitchFamily="2" charset="0"/>
              </a:rPr>
              <a:t>Religious Law</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敬拜神</a:t>
            </a:r>
            <a:r>
              <a:rPr lang="en-US" altLang="ja-JP" sz="2700" dirty="0">
                <a:latin typeface="ZCOOL KuaiLe" pitchFamily="2" charset="0"/>
                <a:ea typeface="ZCOOL KuaiLe" pitchFamily="2" charset="0"/>
              </a:rPr>
              <a:t> </a:t>
            </a:r>
            <a:r>
              <a:rPr lang="en-US" altLang="ja-JP" sz="2700" cap="none" dirty="0">
                <a:latin typeface="Times" pitchFamily="2" charset="0"/>
                <a:ea typeface="ZCOOL KuaiLe" pitchFamily="2" charset="0"/>
              </a:rPr>
              <a:t>Worship God</a:t>
            </a:r>
            <a:endParaRPr lang="ja-JP" altLang="en-US" sz="2700">
              <a:latin typeface="Times" pitchFamily="2" charset="0"/>
              <a:ea typeface="ZCOOL KuaiLe" pitchFamily="2" charset="0"/>
            </a:endParaRPr>
          </a:p>
          <a:p>
            <a:pPr marL="0" lvl="3" indent="0">
              <a:spcBef>
                <a:spcPts val="750"/>
              </a:spcBef>
              <a:buNone/>
            </a:pPr>
            <a:endParaRPr lang="en-US" sz="2700" dirty="0"/>
          </a:p>
        </p:txBody>
      </p:sp>
    </p:spTree>
    <p:extLst>
      <p:ext uri="{BB962C8B-B14F-4D97-AF65-F5344CB8AC3E}">
        <p14:creationId xmlns:p14="http://schemas.microsoft.com/office/powerpoint/2010/main" val="17476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542858" y="1084007"/>
            <a:ext cx="8058284" cy="4689987"/>
          </a:xfrm>
        </p:spPr>
        <p:txBody>
          <a:bodyPr>
            <a:noAutofit/>
          </a:bodyPr>
          <a:lstStyle/>
          <a:p>
            <a:pPr marL="0" indent="0">
              <a:buNone/>
            </a:pPr>
            <a:r>
              <a:rPr lang="ja-JP" altLang="en-US" sz="2400">
                <a:latin typeface="ZCOOL KuaiLe" pitchFamily="2" charset="0"/>
                <a:ea typeface="ZCOOL KuaiLe" pitchFamily="2" charset="0"/>
              </a:rPr>
              <a:t>没有律法的外邦人若顺着本性行律法上的事，他们虽然没有律法，自己就是自己的律法。这是显出律法的功用刻在他们心里，他们</a:t>
            </a:r>
            <a:r>
              <a:rPr lang="ja-JP" altLang="en-US" sz="2400">
                <a:solidFill>
                  <a:srgbClr val="FF0000"/>
                </a:solidFill>
                <a:latin typeface="ZCOOL KuaiLe" pitchFamily="2" charset="0"/>
                <a:ea typeface="ZCOOL KuaiLe" pitchFamily="2" charset="0"/>
              </a:rPr>
              <a:t>是非之心</a:t>
            </a:r>
            <a:r>
              <a:rPr lang="ja-JP" altLang="en-US" sz="2400">
                <a:latin typeface="ZCOOL KuaiLe" pitchFamily="2" charset="0"/>
                <a:ea typeface="ZCOOL KuaiLe" pitchFamily="2" charset="0"/>
              </a:rPr>
              <a:t>同作见证，并且他们的思念互相较量，或以为是，或以为非</a:t>
            </a:r>
            <a:r>
              <a:rPr lang="en-US" altLang="ja-JP" sz="2400" dirty="0">
                <a:latin typeface="ZCOOL KuaiLe" pitchFamily="2" charset="0"/>
                <a:ea typeface="ZCOOL KuaiLe" pitchFamily="2" charset="0"/>
              </a:rPr>
              <a:t>.</a:t>
            </a:r>
            <a:r>
              <a:rPr lang="zh-CN" altLang="en-US" sz="2400" dirty="0">
                <a:latin typeface="ZCOOL KuaiLe" pitchFamily="2" charset="0"/>
                <a:ea typeface="ZCOOL KuaiLe" pitchFamily="2" charset="0"/>
              </a:rPr>
              <a:t>（罗马书</a:t>
            </a:r>
            <a:r>
              <a:rPr lang="en-US" altLang="zh-CN" sz="2400" dirty="0">
                <a:latin typeface="ZCOOL KuaiLe" pitchFamily="2" charset="0"/>
                <a:ea typeface="ZCOOL KuaiLe" pitchFamily="2" charset="0"/>
              </a:rPr>
              <a:t>2:14-15</a:t>
            </a:r>
            <a:r>
              <a:rPr lang="zh-CN" altLang="en-US" sz="2400" dirty="0">
                <a:latin typeface="ZCOOL KuaiLe" pitchFamily="2" charset="0"/>
                <a:ea typeface="ZCOOL KuaiLe" pitchFamily="2" charset="0"/>
              </a:rPr>
              <a:t>）</a:t>
            </a:r>
            <a:endParaRPr lang="en-US" altLang="zh-CN" sz="2400" dirty="0">
              <a:latin typeface="ZCOOL KuaiLe" pitchFamily="2" charset="0"/>
              <a:ea typeface="ZCOOL KuaiLe" pitchFamily="2" charset="0"/>
            </a:endParaRPr>
          </a:p>
          <a:p>
            <a:pPr marL="0" indent="0">
              <a:buNone/>
            </a:pPr>
            <a:r>
              <a:rPr lang="en-US" altLang="zh-CN" sz="2400" cap="none" dirty="0">
                <a:latin typeface="Times" pitchFamily="2" charset="0"/>
              </a:rPr>
              <a:t>Indeed, when Gentiles, who do not have the law, do by nature things required by the law, they are a law for themselves, even though they do not have the law. They show that the requirements of the law are written on their hearts, their </a:t>
            </a:r>
            <a:r>
              <a:rPr lang="en-US" altLang="zh-CN" sz="2400" cap="none" dirty="0">
                <a:solidFill>
                  <a:srgbClr val="FF0000"/>
                </a:solidFill>
                <a:latin typeface="Times" pitchFamily="2" charset="0"/>
              </a:rPr>
              <a:t>consciences</a:t>
            </a:r>
            <a:r>
              <a:rPr lang="en-US" altLang="zh-CN" sz="2400" cap="none" dirty="0">
                <a:latin typeface="Times" pitchFamily="2" charset="0"/>
              </a:rPr>
              <a:t> also bearing witness, and their thoughts sometimes accusing them and at other times even defending them. </a:t>
            </a:r>
            <a:endParaRPr lang="en-US" altLang="zh-CN" sz="2400" dirty="0">
              <a:latin typeface="ZCOOL KuaiLe" pitchFamily="2" charset="0"/>
              <a:ea typeface="ZCOOL KuaiLe" pitchFamily="2" charset="0"/>
            </a:endParaRPr>
          </a:p>
          <a:p>
            <a:pPr marL="0" indent="0">
              <a:buNone/>
            </a:pPr>
            <a:endParaRPr lang="en-US" altLang="zh-CN" sz="2400" dirty="0">
              <a:latin typeface="ZCOOL KuaiLe" pitchFamily="2" charset="0"/>
              <a:ea typeface="ZCOOL KuaiLe" pitchFamily="2" charset="0"/>
            </a:endParaRPr>
          </a:p>
        </p:txBody>
      </p:sp>
    </p:spTree>
    <p:extLst>
      <p:ext uri="{BB962C8B-B14F-4D97-AF65-F5344CB8AC3E}">
        <p14:creationId xmlns:p14="http://schemas.microsoft.com/office/powerpoint/2010/main" val="417986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984B-6744-7848-A2F9-04662CB3FBAE}"/>
              </a:ext>
            </a:extLst>
          </p:cNvPr>
          <p:cNvSpPr>
            <a:spLocks noGrp="1"/>
          </p:cNvSpPr>
          <p:nvPr>
            <p:ph type="title"/>
          </p:nvPr>
        </p:nvSpPr>
        <p:spPr/>
        <p:txBody>
          <a:bodyPr/>
          <a:lstStyle/>
          <a:p>
            <a:r>
              <a:rPr lang="en-US" dirty="0" err="1">
                <a:latin typeface="ZCOOL KuaiLe" pitchFamily="2" charset="0"/>
                <a:ea typeface="ZCOOL KuaiLe" pitchFamily="2" charset="0"/>
              </a:rPr>
              <a:t>良心的功用</a:t>
            </a:r>
            <a:r>
              <a:rPr lang="en-US" dirty="0">
                <a:latin typeface="ZCOOL KuaiLe" pitchFamily="2" charset="0"/>
                <a:ea typeface="ZCOOL KuaiLe" pitchFamily="2" charset="0"/>
              </a:rPr>
              <a:t>  </a:t>
            </a:r>
            <a:r>
              <a:rPr lang="en-US" cap="none" dirty="0">
                <a:latin typeface="Times" pitchFamily="2" charset="0"/>
                <a:ea typeface="ZCOOL KuaiLe" pitchFamily="2" charset="0"/>
              </a:rPr>
              <a:t>Functions of Conscience</a:t>
            </a:r>
            <a:endParaRPr lang="en-US" dirty="0">
              <a:latin typeface="Times" pitchFamily="2" charset="0"/>
              <a:ea typeface="ZCOOL KuaiLe" pitchFamily="2" charset="0"/>
            </a:endParaRPr>
          </a:p>
        </p:txBody>
      </p:sp>
      <p:sp>
        <p:nvSpPr>
          <p:cNvPr id="3" name="Content Placeholder 2">
            <a:extLst>
              <a:ext uri="{FF2B5EF4-FFF2-40B4-BE49-F238E27FC236}">
                <a16:creationId xmlns:a16="http://schemas.microsoft.com/office/drawing/2014/main" id="{1D65BE36-DDF7-4A49-AAD9-D3EDE26A58B8}"/>
              </a:ext>
            </a:extLst>
          </p:cNvPr>
          <p:cNvSpPr>
            <a:spLocks noGrp="1"/>
          </p:cNvSpPr>
          <p:nvPr>
            <p:ph sz="quarter" idx="13"/>
          </p:nvPr>
        </p:nvSpPr>
        <p:spPr/>
        <p:txBody>
          <a:bodyPr>
            <a:normAutofit/>
          </a:bodyPr>
          <a:lstStyle/>
          <a:p>
            <a:r>
              <a:rPr lang="zh-CN" altLang="en-US" sz="2700" dirty="0">
                <a:latin typeface="ZCOOL KuaiLe" pitchFamily="2" charset="0"/>
                <a:ea typeface="ZCOOL KuaiLe" pitchFamily="2" charset="0"/>
              </a:rPr>
              <a:t>光照，会分辨，会警戒</a:t>
            </a:r>
            <a:r>
              <a:rPr lang="en-US" altLang="zh-CN" sz="2700" dirty="0">
                <a:latin typeface="ZCOOL KuaiLe" pitchFamily="2" charset="0"/>
                <a:ea typeface="ZCOOL KuaiLe" pitchFamily="2" charset="0"/>
              </a:rPr>
              <a:t> </a:t>
            </a:r>
            <a:r>
              <a:rPr lang="en-US" altLang="zh-CN" sz="2700" cap="none" dirty="0">
                <a:latin typeface="Times" pitchFamily="2" charset="0"/>
                <a:ea typeface="ZCOOL KuaiLe" pitchFamily="2" charset="0"/>
              </a:rPr>
              <a:t>Enlighten, Discern, Warn</a:t>
            </a:r>
            <a:endParaRPr lang="en-US" altLang="zh-CN" sz="2700" dirty="0">
              <a:latin typeface="Times" pitchFamily="2" charset="0"/>
              <a:ea typeface="ZCOOL KuaiLe" pitchFamily="2" charset="0"/>
            </a:endParaRPr>
          </a:p>
          <a:p>
            <a:r>
              <a:rPr lang="zh-CN" altLang="en-US" sz="2700" dirty="0">
                <a:latin typeface="ZCOOL KuaiLe" pitchFamily="2" charset="0"/>
                <a:ea typeface="ZCOOL KuaiLe" pitchFamily="2" charset="0"/>
              </a:rPr>
              <a:t>沉睡</a:t>
            </a:r>
            <a:r>
              <a:rPr lang="en-US" altLang="zh-CN" sz="2700" dirty="0">
                <a:latin typeface="ZCOOL KuaiLe" pitchFamily="2" charset="0"/>
                <a:ea typeface="ZCOOL KuaiLe" pitchFamily="2" charset="0"/>
              </a:rPr>
              <a:t> </a:t>
            </a:r>
            <a:r>
              <a:rPr lang="en-US" altLang="zh-CN" sz="2700" cap="none" dirty="0">
                <a:latin typeface="Times" pitchFamily="2" charset="0"/>
                <a:ea typeface="ZCOOL KuaiLe" pitchFamily="2" charset="0"/>
              </a:rPr>
              <a:t>Sleep</a:t>
            </a:r>
            <a:endParaRPr lang="en-US" altLang="zh-CN" sz="2700" dirty="0">
              <a:latin typeface="Times" pitchFamily="2" charset="0"/>
              <a:ea typeface="ZCOOL KuaiLe" pitchFamily="2" charset="0"/>
            </a:endParaRPr>
          </a:p>
          <a:p>
            <a:r>
              <a:rPr lang="zh-CN" altLang="en-US" sz="2700" dirty="0">
                <a:latin typeface="ZCOOL KuaiLe" pitchFamily="2" charset="0"/>
                <a:ea typeface="ZCOOL KuaiLe" pitchFamily="2" charset="0"/>
              </a:rPr>
              <a:t>鉴察，会控告</a:t>
            </a:r>
            <a:r>
              <a:rPr lang="en-US" altLang="zh-CN" sz="2700" dirty="0">
                <a:latin typeface="ZCOOL KuaiLe" pitchFamily="2" charset="0"/>
                <a:ea typeface="ZCOOL KuaiLe" pitchFamily="2" charset="0"/>
              </a:rPr>
              <a:t> </a:t>
            </a:r>
            <a:r>
              <a:rPr lang="en-US" altLang="zh-CN" sz="2700" cap="none" dirty="0">
                <a:latin typeface="Times" pitchFamily="2" charset="0"/>
                <a:ea typeface="ZCOOL KuaiLe" pitchFamily="2" charset="0"/>
              </a:rPr>
              <a:t>Inspect, Accuse</a:t>
            </a:r>
            <a:endParaRPr lang="en-US" altLang="zh-CN" sz="2700" dirty="0">
              <a:latin typeface="ZCOOL KuaiLe" pitchFamily="2" charset="0"/>
              <a:ea typeface="ZCOOL KuaiLe" pitchFamily="2" charset="0"/>
            </a:endParaRPr>
          </a:p>
          <a:p>
            <a:r>
              <a:rPr lang="zh-CN" altLang="en-US" sz="2700" dirty="0">
                <a:latin typeface="ZCOOL KuaiLe" pitchFamily="2" charset="0"/>
                <a:ea typeface="ZCOOL KuaiLe" pitchFamily="2" charset="0"/>
              </a:rPr>
              <a:t>作见证</a:t>
            </a:r>
            <a:r>
              <a:rPr lang="en-US" altLang="zh-CN" sz="2700" dirty="0">
                <a:latin typeface="ZCOOL KuaiLe" pitchFamily="2" charset="0"/>
                <a:ea typeface="ZCOOL KuaiLe" pitchFamily="2" charset="0"/>
              </a:rPr>
              <a:t> </a:t>
            </a:r>
            <a:r>
              <a:rPr lang="en-US" altLang="zh-CN" sz="2700" cap="none" dirty="0">
                <a:latin typeface="Times" pitchFamily="2" charset="0"/>
                <a:ea typeface="ZCOOL KuaiLe" pitchFamily="2" charset="0"/>
              </a:rPr>
              <a:t>Witness</a:t>
            </a:r>
            <a:endParaRPr lang="en-US" sz="2700" dirty="0">
              <a:latin typeface="ZCOOL KuaiLe" pitchFamily="2" charset="0"/>
              <a:ea typeface="ZCOOL KuaiLe" pitchFamily="2" charset="0"/>
            </a:endParaRPr>
          </a:p>
          <a:p>
            <a:endParaRPr lang="en-US" dirty="0"/>
          </a:p>
        </p:txBody>
      </p:sp>
    </p:spTree>
    <p:extLst>
      <p:ext uri="{BB962C8B-B14F-4D97-AF65-F5344CB8AC3E}">
        <p14:creationId xmlns:p14="http://schemas.microsoft.com/office/powerpoint/2010/main" val="13082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A194-2479-BE4F-A3E9-1F205CC4E73D}"/>
              </a:ext>
            </a:extLst>
          </p:cNvPr>
          <p:cNvSpPr>
            <a:spLocks noGrp="1"/>
          </p:cNvSpPr>
          <p:nvPr>
            <p:ph type="title"/>
          </p:nvPr>
        </p:nvSpPr>
        <p:spPr/>
        <p:txBody>
          <a:bodyPr/>
          <a:lstStyle/>
          <a:p>
            <a:r>
              <a:rPr lang="ja-JP" altLang="en-US">
                <a:latin typeface="ZCOOL KuaiLe" pitchFamily="2" charset="0"/>
                <a:ea typeface="ZCOOL KuaiLe" pitchFamily="2" charset="0"/>
              </a:rPr>
              <a:t>到审判的日子</a:t>
            </a:r>
            <a:r>
              <a:rPr lang="zh-CN" altLang="en-US" dirty="0">
                <a:latin typeface="ZCOOL KuaiLe" pitchFamily="2" charset="0"/>
                <a:ea typeface="ZCOOL KuaiLe" pitchFamily="2" charset="0"/>
              </a:rPr>
              <a:t>，神要问我们。。。</a:t>
            </a:r>
            <a:br>
              <a:rPr lang="en-US" altLang="zh-CN" dirty="0">
                <a:latin typeface="ZCOOL KuaiLe" pitchFamily="2" charset="0"/>
                <a:ea typeface="ZCOOL KuaiLe" pitchFamily="2" charset="0"/>
              </a:rPr>
            </a:br>
            <a:r>
              <a:rPr lang="en-US" altLang="zh-CN" cap="none" dirty="0">
                <a:latin typeface="Times" pitchFamily="2" charset="0"/>
                <a:ea typeface="ZCOOL KuaiLe" pitchFamily="2" charset="0"/>
              </a:rPr>
              <a:t>On The Judgment Day, God Will Ask ...</a:t>
            </a:r>
            <a:endParaRPr lang="en-US" dirty="0">
              <a:latin typeface="Times" pitchFamily="2" charset="0"/>
              <a:ea typeface="ZCOOL KuaiLe" pitchFamily="2" charset="0"/>
            </a:endParaRPr>
          </a:p>
        </p:txBody>
      </p:sp>
      <p:sp>
        <p:nvSpPr>
          <p:cNvPr id="3" name="Content Placeholder 2">
            <a:extLst>
              <a:ext uri="{FF2B5EF4-FFF2-40B4-BE49-F238E27FC236}">
                <a16:creationId xmlns:a16="http://schemas.microsoft.com/office/drawing/2014/main" id="{2C8DB3A4-C25A-B64E-922E-E026034C37A0}"/>
              </a:ext>
            </a:extLst>
          </p:cNvPr>
          <p:cNvSpPr>
            <a:spLocks noGrp="1"/>
          </p:cNvSpPr>
          <p:nvPr>
            <p:ph sz="quarter" idx="13"/>
          </p:nvPr>
        </p:nvSpPr>
        <p:spPr>
          <a:xfrm>
            <a:off x="697420" y="2518270"/>
            <a:ext cx="8134346" cy="3139580"/>
          </a:xfrm>
        </p:spPr>
        <p:txBody>
          <a:bodyPr>
            <a:noAutofit/>
          </a:bodyPr>
          <a:lstStyle/>
          <a:p>
            <a:pPr marL="171450" lvl="2">
              <a:spcBef>
                <a:spcPts val="750"/>
              </a:spcBef>
            </a:pPr>
            <a:r>
              <a:rPr lang="ja-JP" altLang="en-US" sz="2700">
                <a:latin typeface="ZCOOL KuaiLe" pitchFamily="2" charset="0"/>
                <a:ea typeface="ZCOOL KuaiLe" pitchFamily="2" charset="0"/>
              </a:rPr>
              <a:t>是否在恶事上不但自己去行，还喜欢别人也去行</a:t>
            </a:r>
            <a:endParaRPr lang="en-US" altLang="ja-JP" sz="2700" dirty="0">
              <a:latin typeface="ZCOOL KuaiLe" pitchFamily="2" charset="0"/>
              <a:ea typeface="ZCOOL KuaiLe" pitchFamily="2" charset="0"/>
            </a:endParaRPr>
          </a:p>
          <a:p>
            <a:pPr marL="0" lvl="2" indent="0">
              <a:spcBef>
                <a:spcPts val="750"/>
              </a:spcBef>
              <a:buNone/>
            </a:pPr>
            <a:r>
              <a:rPr lang="en-US" altLang="ja-JP" sz="2700" cap="none" dirty="0">
                <a:latin typeface="Times" pitchFamily="2" charset="0"/>
                <a:ea typeface="ZCOOL KuaiLe" pitchFamily="2" charset="0"/>
              </a:rPr>
              <a:t>Do you not only continue to do the bad things but also approve of those who practice them?</a:t>
            </a:r>
            <a:endParaRPr lang="ja-JP" altLang="en-US" sz="2700" cap="none">
              <a:latin typeface="Times" pitchFamily="2" charset="0"/>
              <a:ea typeface="ZCOOL KuaiLe" pitchFamily="2" charset="0"/>
            </a:endParaRPr>
          </a:p>
          <a:p>
            <a:pPr marL="171450" lvl="2">
              <a:spcBef>
                <a:spcPts val="750"/>
              </a:spcBef>
            </a:pPr>
            <a:r>
              <a:rPr lang="ja-JP" altLang="en-US" sz="2700">
                <a:latin typeface="ZCOOL KuaiLe" pitchFamily="2" charset="0"/>
                <a:ea typeface="ZCOOL KuaiLe" pitchFamily="2" charset="0"/>
              </a:rPr>
              <a:t>是否论断别人，而自己所行的却和别人一样</a:t>
            </a:r>
            <a:endParaRPr lang="en-US" altLang="ja-JP" sz="2700" dirty="0">
              <a:latin typeface="ZCOOL KuaiLe" pitchFamily="2" charset="0"/>
              <a:ea typeface="ZCOOL KuaiLe" pitchFamily="2" charset="0"/>
            </a:endParaRPr>
          </a:p>
          <a:p>
            <a:pPr marL="0" lvl="2" indent="0">
              <a:spcBef>
                <a:spcPts val="750"/>
              </a:spcBef>
              <a:buNone/>
            </a:pPr>
            <a:r>
              <a:rPr lang="en-US" sz="2700" cap="none" dirty="0">
                <a:latin typeface="Times" pitchFamily="2" charset="0"/>
                <a:ea typeface="ZCOOL KuaiLe" pitchFamily="2" charset="0"/>
              </a:rPr>
              <a:t>Do you pass judgment on others and yet do the same things?</a:t>
            </a:r>
          </a:p>
        </p:txBody>
      </p:sp>
    </p:spTree>
    <p:extLst>
      <p:ext uri="{BB962C8B-B14F-4D97-AF65-F5344CB8AC3E}">
        <p14:creationId xmlns:p14="http://schemas.microsoft.com/office/powerpoint/2010/main" val="32918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A194-2479-BE4F-A3E9-1F205CC4E73D}"/>
              </a:ext>
            </a:extLst>
          </p:cNvPr>
          <p:cNvSpPr>
            <a:spLocks noGrp="1"/>
          </p:cNvSpPr>
          <p:nvPr>
            <p:ph type="title"/>
          </p:nvPr>
        </p:nvSpPr>
        <p:spPr/>
        <p:txBody>
          <a:bodyPr/>
          <a:lstStyle/>
          <a:p>
            <a:r>
              <a:rPr lang="ja-JP" altLang="en-US">
                <a:latin typeface="ZCOOL KuaiLe" pitchFamily="2" charset="0"/>
                <a:ea typeface="ZCOOL KuaiLe" pitchFamily="2" charset="0"/>
              </a:rPr>
              <a:t>到审判的日子</a:t>
            </a:r>
            <a:r>
              <a:rPr lang="zh-CN" altLang="en-US" dirty="0">
                <a:latin typeface="ZCOOL KuaiLe" pitchFamily="2" charset="0"/>
                <a:ea typeface="ZCOOL KuaiLe" pitchFamily="2" charset="0"/>
              </a:rPr>
              <a:t>，神要问我们。。。</a:t>
            </a:r>
            <a:br>
              <a:rPr lang="en-US" altLang="zh-CN" dirty="0">
                <a:latin typeface="ZCOOL KuaiLe" pitchFamily="2" charset="0"/>
                <a:ea typeface="ZCOOL KuaiLe" pitchFamily="2" charset="0"/>
              </a:rPr>
            </a:br>
            <a:r>
              <a:rPr lang="en-US" altLang="zh-CN" cap="none" dirty="0">
                <a:latin typeface="Times" pitchFamily="2" charset="0"/>
                <a:ea typeface="ZCOOL KuaiLe" pitchFamily="2" charset="0"/>
              </a:rPr>
              <a:t>On The Judgment Day, God Will Ask ...</a:t>
            </a:r>
            <a:endParaRPr lang="en-US" dirty="0">
              <a:latin typeface="ZCOOL KuaiLe" pitchFamily="2" charset="0"/>
              <a:ea typeface="ZCOOL KuaiLe" pitchFamily="2" charset="0"/>
            </a:endParaRPr>
          </a:p>
        </p:txBody>
      </p:sp>
      <p:sp>
        <p:nvSpPr>
          <p:cNvPr id="3" name="Content Placeholder 2">
            <a:extLst>
              <a:ext uri="{FF2B5EF4-FFF2-40B4-BE49-F238E27FC236}">
                <a16:creationId xmlns:a16="http://schemas.microsoft.com/office/drawing/2014/main" id="{2C8DB3A4-C25A-B64E-922E-E026034C37A0}"/>
              </a:ext>
            </a:extLst>
          </p:cNvPr>
          <p:cNvSpPr>
            <a:spLocks noGrp="1"/>
          </p:cNvSpPr>
          <p:nvPr>
            <p:ph sz="quarter" idx="13"/>
          </p:nvPr>
        </p:nvSpPr>
        <p:spPr>
          <a:xfrm>
            <a:off x="697419" y="2518270"/>
            <a:ext cx="8134347" cy="3482480"/>
          </a:xfrm>
        </p:spPr>
        <p:txBody>
          <a:bodyPr>
            <a:noAutofit/>
          </a:bodyPr>
          <a:lstStyle/>
          <a:p>
            <a:pPr marL="171450" lvl="2">
              <a:spcBef>
                <a:spcPts val="750"/>
              </a:spcBef>
            </a:pPr>
            <a:r>
              <a:rPr lang="ja-JP" altLang="en-US" sz="2700">
                <a:latin typeface="ZCOOL KuaiLe" pitchFamily="2" charset="0"/>
                <a:ea typeface="ZCOOL KuaiLe" pitchFamily="2" charset="0"/>
              </a:rPr>
              <a:t>是否恒心行善，寻求荣耀尊贵和不能朽坏之福</a:t>
            </a:r>
            <a:endParaRPr lang="en-US" altLang="ja-JP" sz="2700" dirty="0">
              <a:latin typeface="ZCOOL KuaiLe" pitchFamily="2" charset="0"/>
              <a:ea typeface="ZCOOL KuaiLe" pitchFamily="2" charset="0"/>
            </a:endParaRPr>
          </a:p>
          <a:p>
            <a:pPr marL="0" lvl="2" indent="0">
              <a:spcBef>
                <a:spcPts val="750"/>
              </a:spcBef>
              <a:buNone/>
            </a:pPr>
            <a:r>
              <a:rPr lang="en-US" sz="2700" cap="none" dirty="0">
                <a:latin typeface="Times" pitchFamily="2" charset="0"/>
              </a:rPr>
              <a:t>Do you seek glory, honor and immortality by persistence in doing good?</a:t>
            </a:r>
            <a:endParaRPr lang="ja-JP" altLang="en-US" sz="2700" cap="none">
              <a:latin typeface="Times" pitchFamily="2" charset="0"/>
              <a:ea typeface="ZCOOL KuaiLe" pitchFamily="2" charset="0"/>
            </a:endParaRPr>
          </a:p>
          <a:p>
            <a:pPr marL="171450" lvl="2">
              <a:spcBef>
                <a:spcPts val="750"/>
              </a:spcBef>
            </a:pPr>
            <a:r>
              <a:rPr lang="ja-JP" altLang="en-US" sz="2700">
                <a:latin typeface="ZCOOL KuaiLe" pitchFamily="2" charset="0"/>
                <a:ea typeface="ZCOOL KuaiLe" pitchFamily="2" charset="0"/>
              </a:rPr>
              <a:t>是否只是听律法的</a:t>
            </a:r>
            <a:r>
              <a:rPr lang="zh-CN" altLang="en-US" sz="2700" dirty="0">
                <a:latin typeface="ZCOOL KuaiLe" pitchFamily="2" charset="0"/>
                <a:ea typeface="ZCOOL KuaiLe" pitchFamily="2" charset="0"/>
              </a:rPr>
              <a:t>，</a:t>
            </a:r>
            <a:r>
              <a:rPr lang="ja-JP" altLang="en-US" sz="2700">
                <a:latin typeface="ZCOOL KuaiLe" pitchFamily="2" charset="0"/>
                <a:ea typeface="ZCOOL KuaiLe" pitchFamily="2" charset="0"/>
              </a:rPr>
              <a:t>还是那个行律法的</a:t>
            </a:r>
            <a:endParaRPr lang="en-US" altLang="ja-JP" sz="2700" dirty="0">
              <a:latin typeface="ZCOOL KuaiLe" pitchFamily="2" charset="0"/>
              <a:ea typeface="ZCOOL KuaiLe" pitchFamily="2" charset="0"/>
            </a:endParaRPr>
          </a:p>
          <a:p>
            <a:pPr marL="0" lvl="2" indent="0">
              <a:spcBef>
                <a:spcPts val="750"/>
              </a:spcBef>
              <a:buNone/>
            </a:pPr>
            <a:r>
              <a:rPr lang="en-US" altLang="ja-JP" sz="2700" cap="none" dirty="0">
                <a:latin typeface="Times" pitchFamily="2" charset="0"/>
                <a:ea typeface="ZCOOL KuaiLe" pitchFamily="2" charset="0"/>
              </a:rPr>
              <a:t>Are you the one who hears the law, or the one who obeys the law?</a:t>
            </a:r>
            <a:endParaRPr lang="ja-JP" altLang="en-US" sz="2700" cap="none">
              <a:latin typeface="Times" pitchFamily="2" charset="0"/>
              <a:ea typeface="ZCOOL KuaiLe" pitchFamily="2" charset="0"/>
            </a:endParaRPr>
          </a:p>
          <a:p>
            <a:pPr marL="171450" lvl="2">
              <a:spcBef>
                <a:spcPts val="750"/>
              </a:spcBef>
            </a:pPr>
            <a:endParaRPr lang="en-US" sz="2700" dirty="0">
              <a:latin typeface="ZCOOL KuaiLe" pitchFamily="2" charset="0"/>
              <a:ea typeface="ZCOOL KuaiLe" pitchFamily="2" charset="0"/>
            </a:endParaRPr>
          </a:p>
        </p:txBody>
      </p:sp>
    </p:spTree>
    <p:extLst>
      <p:ext uri="{BB962C8B-B14F-4D97-AF65-F5344CB8AC3E}">
        <p14:creationId xmlns:p14="http://schemas.microsoft.com/office/powerpoint/2010/main" val="185661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romans 1:26-27</a:t>
            </a:r>
            <a:endParaRPr lang="en-US" altLang="ja-JP" sz="2700" dirty="0">
              <a:latin typeface="Times" pitchFamily="2" charset="0"/>
              <a:ea typeface="ZCOOL KuaiLe" pitchFamily="2" charset="0"/>
            </a:endParaRPr>
          </a:p>
          <a:p>
            <a:pPr marL="0" indent="0">
              <a:buNone/>
            </a:pPr>
            <a:r>
              <a:rPr lang="ja-JP" altLang="en-US" sz="2250">
                <a:latin typeface="ZCOOL KuaiLe" pitchFamily="2" charset="0"/>
                <a:ea typeface="ZCOOL KuaiLe" pitchFamily="2" charset="0"/>
              </a:rPr>
              <a:t>因此，神任凭他们放纵可羞耻的情欲。他们的女人把顺性的用处变为逆性的用处；男人也是如此，弃了女人顺性的用处，欲火攻心，彼此贪恋，男和男行可羞耻的事，就在自己身上受这妄为当得的报应。</a:t>
            </a:r>
            <a:r>
              <a:rPr lang="en-US" sz="2250" cap="none" dirty="0">
                <a:latin typeface="Times" pitchFamily="2" charset="0"/>
              </a:rPr>
              <a:t>Because of this, God gave them over to shameful lusts. Even their women exchanged natural sexual relations for unnatural ones. In the same way the men also abandoned natural relations with women and were inflamed with lust for one another. Men committed shameful acts with other men and received in themselves the due penalty for their error. 	</a:t>
            </a:r>
            <a:endParaRPr lang="en-US" altLang="ja-JP" sz="2250" cap="none" dirty="0">
              <a:latin typeface="Times" pitchFamily="2" charset="0"/>
              <a:ea typeface="ZCOOL KuaiLe" pitchFamily="2" charset="0"/>
            </a:endParaRPr>
          </a:p>
        </p:txBody>
      </p:sp>
    </p:spTree>
    <p:extLst>
      <p:ext uri="{BB962C8B-B14F-4D97-AF65-F5344CB8AC3E}">
        <p14:creationId xmlns:p14="http://schemas.microsoft.com/office/powerpoint/2010/main" val="429383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romans 1:</a:t>
            </a:r>
            <a:r>
              <a:rPr lang="en-US" altLang="zh-CN" sz="2700" dirty="0">
                <a:latin typeface="ZCOOL KuaiLe" pitchFamily="2" charset="0"/>
                <a:ea typeface="ZCOOL KuaiLe" pitchFamily="2" charset="0"/>
              </a:rPr>
              <a:t>32</a:t>
            </a:r>
            <a:endParaRPr lang="en-US" altLang="ja-JP" sz="2700" dirty="0">
              <a:latin typeface="Times" pitchFamily="2" charset="0"/>
              <a:ea typeface="ZCOOL KuaiLe" pitchFamily="2" charset="0"/>
            </a:endParaRPr>
          </a:p>
          <a:p>
            <a:pPr marL="0" indent="0">
              <a:buNone/>
            </a:pPr>
            <a:r>
              <a:rPr lang="ja-JP" altLang="en-US" sz="2700">
                <a:latin typeface="ZCOOL KuaiLe" pitchFamily="2" charset="0"/>
                <a:ea typeface="ZCOOL KuaiLe" pitchFamily="2" charset="0"/>
              </a:rPr>
              <a:t>他们虽知道神判定行这样事的人是当死的，然而他们不但自己去行，还喜欢别人去行。</a:t>
            </a:r>
            <a:endParaRPr lang="en-US" altLang="ja-JP" sz="2700" dirty="0">
              <a:latin typeface="ZCOOL KuaiLe" pitchFamily="2" charset="0"/>
              <a:ea typeface="ZCOOL KuaiLe" pitchFamily="2" charset="0"/>
            </a:endParaRPr>
          </a:p>
          <a:p>
            <a:pPr marL="0" indent="0">
              <a:buNone/>
            </a:pPr>
            <a:r>
              <a:rPr lang="en-US" altLang="zh-CN" sz="2700" cap="none" dirty="0">
                <a:latin typeface="Times" pitchFamily="2" charset="0"/>
                <a:ea typeface="ZCOOL KuaiLe" pitchFamily="2" charset="0"/>
              </a:rPr>
              <a:t>Although they know God’s righteous decree that those who do such things deserve death, they not only continue to do these very things but also approve of those who practice them.</a:t>
            </a:r>
          </a:p>
        </p:txBody>
      </p:sp>
    </p:spTree>
    <p:extLst>
      <p:ext uri="{BB962C8B-B14F-4D97-AF65-F5344CB8AC3E}">
        <p14:creationId xmlns:p14="http://schemas.microsoft.com/office/powerpoint/2010/main" val="350145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6" descr="A large crowd of people at a street festival&#10;&#10;Description automatically generated with low confidence">
            <a:extLst>
              <a:ext uri="{FF2B5EF4-FFF2-40B4-BE49-F238E27FC236}">
                <a16:creationId xmlns:a16="http://schemas.microsoft.com/office/drawing/2014/main" id="{4563F0E5-EAE1-A649-8F86-0943EA9D97A2}"/>
              </a:ext>
            </a:extLst>
          </p:cNvPr>
          <p:cNvPicPr>
            <a:picLocks noChangeAspect="1"/>
          </p:cNvPicPr>
          <p:nvPr/>
        </p:nvPicPr>
        <p:blipFill rotWithShape="1">
          <a:blip r:embed="rId2"/>
          <a:srcRect t="17074"/>
          <a:stretch/>
        </p:blipFill>
        <p:spPr>
          <a:xfrm>
            <a:off x="-148186" y="857257"/>
            <a:ext cx="9292186" cy="5143493"/>
          </a:xfrm>
          <a:prstGeom prst="rect">
            <a:avLst/>
          </a:prstGeom>
        </p:spPr>
      </p:pic>
    </p:spTree>
    <p:extLst>
      <p:ext uri="{BB962C8B-B14F-4D97-AF65-F5344CB8AC3E}">
        <p14:creationId xmlns:p14="http://schemas.microsoft.com/office/powerpoint/2010/main" val="352602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一</a:t>
            </a:r>
            <a:r>
              <a:rPr lang="zh-CN" altLang="en-US" sz="2700" dirty="0">
                <a:latin typeface="ZCOOL KuaiLe" pitchFamily="2" charset="0"/>
                <a:ea typeface="ZCOOL KuaiLe" pitchFamily="2" charset="0"/>
              </a:rPr>
              <a:t>、</a:t>
            </a:r>
            <a:r>
              <a:rPr lang="ja-JP" altLang="en-US" sz="2700">
                <a:latin typeface="ZCOOL KuaiLe" pitchFamily="2" charset="0"/>
                <a:ea typeface="ZCOOL KuaiLe" pitchFamily="2" charset="0"/>
              </a:rPr>
              <a:t>论断</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judgment</a:t>
            </a:r>
          </a:p>
          <a:p>
            <a:pPr marL="0" indent="0">
              <a:buNone/>
            </a:pPr>
            <a:r>
              <a:rPr lang="ja-JP" altLang="en-US" sz="2700">
                <a:solidFill>
                  <a:srgbClr val="FF0000"/>
                </a:solidFill>
                <a:latin typeface="ZCOOL KuaiLe" pitchFamily="2" charset="0"/>
                <a:ea typeface="ZCOOL KuaiLe" pitchFamily="2" charset="0"/>
              </a:rPr>
              <a:t>你这论断人的</a:t>
            </a:r>
            <a:r>
              <a:rPr lang="en-US" altLang="ja-JP" sz="2700" dirty="0">
                <a:solidFill>
                  <a:srgbClr val="FF0000"/>
                </a:solidFill>
                <a:latin typeface="ZCOOL KuaiLe" pitchFamily="2" charset="0"/>
                <a:ea typeface="ZCOOL KuaiLe" pitchFamily="2" charset="0"/>
              </a:rPr>
              <a:t> </a:t>
            </a:r>
            <a:r>
              <a:rPr lang="ja-JP" altLang="en-US" sz="2700">
                <a:latin typeface="ZCOOL KuaiLe" pitchFamily="2" charset="0"/>
                <a:ea typeface="ZCOOL KuaiLe" pitchFamily="2" charset="0"/>
              </a:rPr>
              <a:t>，无论你是谁，也无可推诿。你在甚么事上论断人，就在甚么事上定自己的罪；因你这论断人的，自己所行却和别人一样。</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zh-CN" sz="2700" dirty="0">
                <a:latin typeface="ZCOOL KuaiLe" pitchFamily="2" charset="0"/>
                <a:ea typeface="ZCOOL KuaiLe" pitchFamily="2" charset="0"/>
              </a:rPr>
              <a:t>2:1</a:t>
            </a:r>
            <a:r>
              <a:rPr lang="zh-CN" altLang="en-US" sz="2700" dirty="0">
                <a:latin typeface="ZCOOL KuaiLe" pitchFamily="2" charset="0"/>
                <a:ea typeface="ZCOOL KuaiLe" pitchFamily="2" charset="0"/>
              </a:rPr>
              <a:t>）</a:t>
            </a:r>
            <a:endParaRPr lang="en-US" altLang="ja-JP" sz="2700" dirty="0">
              <a:latin typeface="ZCOOL KuaiLe" pitchFamily="2" charset="0"/>
              <a:ea typeface="ZCOOL KuaiLe" pitchFamily="2" charset="0"/>
            </a:endParaRPr>
          </a:p>
          <a:p>
            <a:pPr marL="0" indent="0">
              <a:buNone/>
            </a:pPr>
            <a:r>
              <a:rPr lang="en-US" altLang="ja-JP" sz="2700" cap="none" dirty="0">
                <a:latin typeface="Times" pitchFamily="2" charset="0"/>
                <a:ea typeface="ZCOOL KuaiLe" pitchFamily="2" charset="0"/>
              </a:rPr>
              <a:t>You, therefore, have no excuse, </a:t>
            </a:r>
            <a:r>
              <a:rPr lang="en-US" altLang="ja-JP" sz="2700" cap="none" dirty="0">
                <a:solidFill>
                  <a:srgbClr val="FF0000"/>
                </a:solidFill>
                <a:latin typeface="Times" pitchFamily="2" charset="0"/>
                <a:ea typeface="ZCOOL KuaiLe" pitchFamily="2" charset="0"/>
              </a:rPr>
              <a:t>you who pass judgment on someone else</a:t>
            </a:r>
            <a:r>
              <a:rPr lang="en-US" altLang="ja-JP" sz="2700" cap="none" dirty="0">
                <a:latin typeface="Times" pitchFamily="2" charset="0"/>
                <a:ea typeface="ZCOOL KuaiLe" pitchFamily="2" charset="0"/>
              </a:rPr>
              <a:t>, for at whatever point you judge another, you are condemning yourself, because you who pass judgment do the same things. </a:t>
            </a:r>
            <a:r>
              <a:rPr lang="zh-CN" altLang="en-US" sz="2700" cap="none" dirty="0">
                <a:latin typeface="Times" pitchFamily="2" charset="0"/>
                <a:ea typeface="ZCOOL KuaiLe" pitchFamily="2" charset="0"/>
              </a:rPr>
              <a:t> </a:t>
            </a:r>
            <a:r>
              <a:rPr lang="en-US" altLang="ja-JP" sz="2700" cap="none" dirty="0">
                <a:latin typeface="Times" pitchFamily="2" charset="0"/>
                <a:ea typeface="ZCOOL KuaiLe" pitchFamily="2" charset="0"/>
              </a:rPr>
              <a:t>(Romans 2:1)</a:t>
            </a:r>
            <a:endParaRPr lang="en-US" altLang="zh-CN" sz="2700" cap="none" dirty="0">
              <a:latin typeface="Times" pitchFamily="2" charset="0"/>
              <a:ea typeface="ZCOOL KuaiLe" pitchFamily="2" charset="0"/>
            </a:endParaRPr>
          </a:p>
        </p:txBody>
      </p:sp>
    </p:spTree>
    <p:extLst>
      <p:ext uri="{BB962C8B-B14F-4D97-AF65-F5344CB8AC3E}">
        <p14:creationId xmlns:p14="http://schemas.microsoft.com/office/powerpoint/2010/main" val="216333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E1958-26DB-BB4E-8D9E-8586084E019D}"/>
              </a:ext>
            </a:extLst>
          </p:cNvPr>
          <p:cNvSpPr>
            <a:spLocks noGrp="1"/>
          </p:cNvSpPr>
          <p:nvPr>
            <p:ph sz="quarter" idx="13"/>
          </p:nvPr>
        </p:nvSpPr>
        <p:spPr>
          <a:xfrm>
            <a:off x="685565" y="1231323"/>
            <a:ext cx="8041793" cy="4315914"/>
          </a:xfrm>
        </p:spPr>
        <p:txBody>
          <a:bodyPr>
            <a:noAutofit/>
          </a:bodyPr>
          <a:lstStyle/>
          <a:p>
            <a:pPr marL="0" indent="0" algn="ctr">
              <a:buNone/>
            </a:pPr>
            <a:r>
              <a:rPr lang="ja-JP" altLang="en-US" sz="2700">
                <a:latin typeface="ZCOOL KuaiLe" pitchFamily="2" charset="0"/>
                <a:ea typeface="ZCOOL KuaiLe" pitchFamily="2" charset="0"/>
              </a:rPr>
              <a:t>一</a:t>
            </a:r>
            <a:r>
              <a:rPr lang="zh-CN" altLang="en-US" sz="2700" dirty="0">
                <a:latin typeface="ZCOOL KuaiLe" pitchFamily="2" charset="0"/>
                <a:ea typeface="ZCOOL KuaiLe" pitchFamily="2" charset="0"/>
              </a:rPr>
              <a:t>、</a:t>
            </a:r>
            <a:r>
              <a:rPr lang="ja-JP" altLang="en-US" sz="2700">
                <a:latin typeface="ZCOOL KuaiLe" pitchFamily="2" charset="0"/>
                <a:ea typeface="ZCOOL KuaiLe" pitchFamily="2" charset="0"/>
              </a:rPr>
              <a:t>论断</a:t>
            </a:r>
            <a:r>
              <a:rPr lang="zh-CN" altLang="en-US" sz="2700" dirty="0">
                <a:latin typeface="ZCOOL KuaiLe" pitchFamily="2" charset="0"/>
                <a:ea typeface="ZCOOL KuaiLe" pitchFamily="2" charset="0"/>
              </a:rPr>
              <a:t> </a:t>
            </a:r>
            <a:r>
              <a:rPr lang="en-US" altLang="ja-JP" sz="2700" dirty="0">
                <a:latin typeface="ZCOOL KuaiLe" pitchFamily="2" charset="0"/>
                <a:ea typeface="ZCOOL KuaiLe" pitchFamily="2" charset="0"/>
              </a:rPr>
              <a:t>judgment</a:t>
            </a:r>
          </a:p>
          <a:p>
            <a:pPr marL="0" indent="0">
              <a:buNone/>
            </a:pPr>
            <a:r>
              <a:rPr lang="ja-JP" altLang="en-US" sz="2700">
                <a:latin typeface="ZCOOL KuaiLe" pitchFamily="2" charset="0"/>
                <a:ea typeface="ZCOOL KuaiLe" pitchFamily="2" charset="0"/>
              </a:rPr>
              <a:t>你这论断人的</a:t>
            </a:r>
            <a:r>
              <a:rPr lang="en-US" altLang="ja-JP" sz="2700" dirty="0">
                <a:latin typeface="ZCOOL KuaiLe" pitchFamily="2" charset="0"/>
                <a:ea typeface="ZCOOL KuaiLe" pitchFamily="2" charset="0"/>
              </a:rPr>
              <a:t> </a:t>
            </a:r>
            <a:r>
              <a:rPr lang="ja-JP" altLang="en-US" sz="2700">
                <a:latin typeface="ZCOOL KuaiLe" pitchFamily="2" charset="0"/>
                <a:ea typeface="ZCOOL KuaiLe" pitchFamily="2" charset="0"/>
              </a:rPr>
              <a:t>，无论你是谁，也无可推诿。你在甚么事上论断人，就在甚么事上定自己的罪；</a:t>
            </a:r>
            <a:r>
              <a:rPr lang="ja-JP" altLang="en-US" sz="2700">
                <a:solidFill>
                  <a:srgbClr val="FF0000"/>
                </a:solidFill>
                <a:latin typeface="ZCOOL KuaiLe" pitchFamily="2" charset="0"/>
                <a:ea typeface="ZCOOL KuaiLe" pitchFamily="2" charset="0"/>
              </a:rPr>
              <a:t>因你这论断人的，自己所行却和别人一样</a:t>
            </a:r>
            <a:r>
              <a:rPr lang="ja-JP" altLang="en-US" sz="2700">
                <a:latin typeface="ZCOOL KuaiLe" pitchFamily="2" charset="0"/>
                <a:ea typeface="ZCOOL KuaiLe" pitchFamily="2" charset="0"/>
              </a:rPr>
              <a:t>。</a:t>
            </a:r>
            <a:r>
              <a:rPr lang="en-US" altLang="ja-JP" sz="2700" dirty="0">
                <a:latin typeface="ZCOOL KuaiLe" pitchFamily="2" charset="0"/>
                <a:ea typeface="ZCOOL KuaiLe" pitchFamily="2" charset="0"/>
              </a:rPr>
              <a:t>(</a:t>
            </a:r>
            <a:r>
              <a:rPr lang="ja-JP" altLang="en-US" sz="2700">
                <a:latin typeface="ZCOOL KuaiLe" pitchFamily="2" charset="0"/>
                <a:ea typeface="ZCOOL KuaiLe" pitchFamily="2" charset="0"/>
              </a:rPr>
              <a:t>罗马书</a:t>
            </a:r>
            <a:r>
              <a:rPr lang="zh-CN" altLang="en-US" sz="2700" dirty="0">
                <a:latin typeface="ZCOOL KuaiLe" pitchFamily="2" charset="0"/>
                <a:ea typeface="ZCOOL KuaiLe" pitchFamily="2" charset="0"/>
              </a:rPr>
              <a:t> </a:t>
            </a:r>
            <a:r>
              <a:rPr lang="en-US" altLang="zh-CN" sz="2700" dirty="0">
                <a:latin typeface="ZCOOL KuaiLe" pitchFamily="2" charset="0"/>
                <a:ea typeface="ZCOOL KuaiLe" pitchFamily="2" charset="0"/>
              </a:rPr>
              <a:t>2:1</a:t>
            </a:r>
            <a:r>
              <a:rPr lang="zh-CN" altLang="en-US" sz="2700" dirty="0">
                <a:latin typeface="ZCOOL KuaiLe" pitchFamily="2" charset="0"/>
                <a:ea typeface="ZCOOL KuaiLe" pitchFamily="2" charset="0"/>
              </a:rPr>
              <a:t>）</a:t>
            </a:r>
            <a:endParaRPr lang="en-US" altLang="ja-JP" sz="2700" dirty="0">
              <a:latin typeface="ZCOOL KuaiLe" pitchFamily="2" charset="0"/>
              <a:ea typeface="ZCOOL KuaiLe" pitchFamily="2" charset="0"/>
            </a:endParaRPr>
          </a:p>
          <a:p>
            <a:pPr marL="0" indent="0">
              <a:buNone/>
            </a:pPr>
            <a:r>
              <a:rPr lang="en-US" altLang="ja-JP" sz="2700" cap="none" dirty="0">
                <a:latin typeface="Times" pitchFamily="2" charset="0"/>
                <a:ea typeface="ZCOOL KuaiLe" pitchFamily="2" charset="0"/>
              </a:rPr>
              <a:t>You, therefore, have no excuse, you who pass judgment on someone else, for at whatever point you judge another, you are condemning yourself, </a:t>
            </a:r>
            <a:r>
              <a:rPr lang="en-US" altLang="ja-JP" sz="2700" cap="none" dirty="0">
                <a:solidFill>
                  <a:srgbClr val="FF0000"/>
                </a:solidFill>
                <a:latin typeface="Times" pitchFamily="2" charset="0"/>
                <a:ea typeface="ZCOOL KuaiLe" pitchFamily="2" charset="0"/>
              </a:rPr>
              <a:t>because you who pass judgment do the same things.  </a:t>
            </a:r>
            <a:r>
              <a:rPr lang="en-US" altLang="ja-JP" sz="2700" cap="none" dirty="0">
                <a:latin typeface="Times" pitchFamily="2" charset="0"/>
                <a:ea typeface="ZCOOL KuaiLe" pitchFamily="2" charset="0"/>
              </a:rPr>
              <a:t>(Romans 2:1)</a:t>
            </a:r>
            <a:endParaRPr lang="en-US" altLang="zh-CN" sz="2700" cap="none" dirty="0">
              <a:latin typeface="Times" pitchFamily="2" charset="0"/>
              <a:ea typeface="ZCOOL KuaiLe" pitchFamily="2" charset="0"/>
            </a:endParaRPr>
          </a:p>
        </p:txBody>
      </p:sp>
    </p:spTree>
    <p:extLst>
      <p:ext uri="{BB962C8B-B14F-4D97-AF65-F5344CB8AC3E}">
        <p14:creationId xmlns:p14="http://schemas.microsoft.com/office/powerpoint/2010/main" val="10915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indoor, fabric&#10;&#10;Description automatically generated">
            <a:extLst>
              <a:ext uri="{FF2B5EF4-FFF2-40B4-BE49-F238E27FC236}">
                <a16:creationId xmlns:a16="http://schemas.microsoft.com/office/drawing/2014/main" id="{453008AF-1BC0-7440-BB3A-117718FA39F2}"/>
              </a:ext>
            </a:extLst>
          </p:cNvPr>
          <p:cNvPicPr>
            <a:picLocks noChangeAspect="1"/>
          </p:cNvPicPr>
          <p:nvPr/>
        </p:nvPicPr>
        <p:blipFill>
          <a:blip r:embed="rId2"/>
          <a:stretch>
            <a:fillRect/>
          </a:stretch>
        </p:blipFill>
        <p:spPr>
          <a:xfrm>
            <a:off x="2958132" y="1339850"/>
            <a:ext cx="3227737" cy="4178300"/>
          </a:xfrm>
          <a:prstGeom prst="rect">
            <a:avLst/>
          </a:prstGeom>
        </p:spPr>
      </p:pic>
    </p:spTree>
    <p:extLst>
      <p:ext uri="{BB962C8B-B14F-4D97-AF65-F5344CB8AC3E}">
        <p14:creationId xmlns:p14="http://schemas.microsoft.com/office/powerpoint/2010/main" val="16711913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85AC6CD3-AD3D-4645-8678-2D3E4201DBA8}"/>
              </a:ext>
            </a:extLst>
          </p:cNvPr>
          <p:cNvPicPr>
            <a:picLocks noChangeAspect="1"/>
          </p:cNvPicPr>
          <p:nvPr/>
        </p:nvPicPr>
        <p:blipFill>
          <a:blip r:embed="rId2"/>
          <a:stretch>
            <a:fillRect/>
          </a:stretch>
        </p:blipFill>
        <p:spPr>
          <a:xfrm>
            <a:off x="1786467" y="1339850"/>
            <a:ext cx="5571067" cy="4178300"/>
          </a:xfrm>
          <a:prstGeom prst="rect">
            <a:avLst/>
          </a:prstGeom>
        </p:spPr>
      </p:pic>
    </p:spTree>
    <p:extLst>
      <p:ext uri="{BB962C8B-B14F-4D97-AF65-F5344CB8AC3E}">
        <p14:creationId xmlns:p14="http://schemas.microsoft.com/office/powerpoint/2010/main" val="267912875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12762</TotalTime>
  <Words>1641</Words>
  <Application>Microsoft Macintosh PowerPoint</Application>
  <PresentationFormat>On-screen Show (4:3)</PresentationFormat>
  <Paragraphs>69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vt:lpstr>
      <vt:lpstr>Tw Cen MT</vt:lpstr>
      <vt:lpstr>ZCOOL KuaiLe</vt:lpstr>
      <vt:lpstr>Droplet</vt:lpstr>
      <vt:lpstr>神公义的审判 god’s Righteous judgment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律法的功用 The requirements of the law</vt:lpstr>
      <vt:lpstr>PowerPoint Presentation</vt:lpstr>
      <vt:lpstr>良心的功用  Functions of Conscience</vt:lpstr>
      <vt:lpstr>到审判的日子，神要问我们。。。 On The Judgment Day, God Will Ask ...</vt:lpstr>
      <vt:lpstr>到审判的日子，神要问我们。。。 On The Judgment Day, God Will 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现今的机会</dc:title>
  <dc:creator>Microsoft Office User</dc:creator>
  <cp:lastModifiedBy>Joe Xu</cp:lastModifiedBy>
  <cp:revision>149</cp:revision>
  <dcterms:created xsi:type="dcterms:W3CDTF">2020-06-26T02:48:39Z</dcterms:created>
  <dcterms:modified xsi:type="dcterms:W3CDTF">2021-07-04T14:04:16Z</dcterms:modified>
</cp:coreProperties>
</file>