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312" r:id="rId2"/>
    <p:sldId id="256" r:id="rId3"/>
    <p:sldId id="298" r:id="rId4"/>
    <p:sldId id="300" r:id="rId5"/>
    <p:sldId id="301" r:id="rId6"/>
    <p:sldId id="299" r:id="rId7"/>
    <p:sldId id="302" r:id="rId8"/>
    <p:sldId id="303" r:id="rId9"/>
    <p:sldId id="304" r:id="rId10"/>
    <p:sldId id="305" r:id="rId11"/>
    <p:sldId id="306" r:id="rId12"/>
    <p:sldId id="308" r:id="rId13"/>
    <p:sldId id="311" r:id="rId14"/>
    <p:sldId id="310" r:id="rId15"/>
    <p:sldId id="30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52"/>
    <p:restoredTop sz="67964"/>
  </p:normalViewPr>
  <p:slideViewPr>
    <p:cSldViewPr snapToGrid="0" snapToObjects="1">
      <p:cViewPr varScale="1">
        <p:scale>
          <a:sx n="89" d="100"/>
          <a:sy n="89" d="100"/>
        </p:scale>
        <p:origin x="7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7" d="100"/>
          <a:sy n="107" d="100"/>
        </p:scale>
        <p:origin x="440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DC275-215A-B447-BFC3-9A868799082A}" type="datetimeFigureOut">
              <a:rPr lang="en-US" smtClean="0"/>
              <a:t>6/20/21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17FEA-7F72-7E40-BBFC-88E40B06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713391B-5A99-1A47-B193-1C4AE05C9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811783"/>
            <a:ext cx="10905066" cy="52344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6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958-26DB-BB4E-8D9E-8586084E0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98764"/>
            <a:ext cx="10722390" cy="57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600">
                <a:latin typeface="ZCOOL KuaiLe" pitchFamily="2" charset="0"/>
                <a:ea typeface="ZCOOL KuaiLe" pitchFamily="2" charset="0"/>
              </a:rPr>
              <a:t>二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、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福音的债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（罗马书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1:13-15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弟兄们，我不愿意你们不知道，我屡次定意往你们那里去，要在你们中间得些果子，如同在其余的外邦人中一样；只是到如今仍有阻隔。无论是希腊人、化外人、聪明人、愚拙人，我都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欠他们的债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，所以情愿尽我的力量，将福音也传给你们在罗马的人。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0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958-26DB-BB4E-8D9E-8586084E0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98764"/>
            <a:ext cx="10722390" cy="57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600">
                <a:latin typeface="ZCOOL KuaiLe" pitchFamily="2" charset="0"/>
                <a:ea typeface="ZCOOL KuaiLe" pitchFamily="2" charset="0"/>
              </a:rPr>
              <a:t>二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、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福音的债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（罗马书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1:13-15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弟兄们，我不愿意你们不知道，我屡次定意往你们那里去，要在你们中间得些果子，如同在其余的外邦人中一样；只是到如今仍有阻隔。无论是希腊人、化外人、聪明人、愚拙人，我都欠他们的债，所以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情愿尽我的力量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，将福音也传给你们在罗马的人。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5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958-26DB-BB4E-8D9E-8586084E0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98764"/>
            <a:ext cx="10722390" cy="57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600">
                <a:latin typeface="ZCOOL KuaiLe" pitchFamily="2" charset="0"/>
                <a:ea typeface="ZCOOL KuaiLe" pitchFamily="2" charset="0"/>
              </a:rPr>
              <a:t>三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、这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福音本是神的大能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（罗马书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1:16-17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我不以福音为耻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；这福音本是　神的大能，要救一切相信的，先是犹太人，后是希腊人。因为　神的义正在这福音上显明出来；这义是本于信，以至于信。如经上所记：「义人必因信得生。」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03F7EB4-ECC1-8D44-BE62-B44FCD99D4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70193" y="0"/>
            <a:ext cx="12532386" cy="6858000"/>
          </a:xfrm>
        </p:spPr>
      </p:pic>
    </p:spTree>
    <p:extLst>
      <p:ext uri="{BB962C8B-B14F-4D97-AF65-F5344CB8AC3E}">
        <p14:creationId xmlns:p14="http://schemas.microsoft.com/office/powerpoint/2010/main" val="167578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F50BF8-05FF-9B4E-BF56-6EC5C701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406" y="0"/>
            <a:ext cx="5337594" cy="8211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CE7745-BADD-2141-BA0F-8DF1E6449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4406" cy="8455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4365F5-6D49-6843-81B1-C6DADB493C9E}"/>
              </a:ext>
            </a:extLst>
          </p:cNvPr>
          <p:cNvSpPr txBox="1"/>
          <p:nvPr/>
        </p:nvSpPr>
        <p:spPr>
          <a:xfrm>
            <a:off x="603848" y="431321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chemeClr val="bg1">
                    <a:lumMod val="75000"/>
                  </a:schemeClr>
                </a:solidFill>
                <a:latin typeface="ZCOOL KuaiLe" pitchFamily="2" charset="0"/>
                <a:ea typeface="ZCOOL KuaiLe" pitchFamily="2" charset="0"/>
              </a:rPr>
              <a:t>约翰</a:t>
            </a:r>
            <a:r>
              <a:rPr lang="en-US" altLang="ja-JP" sz="3600" dirty="0">
                <a:solidFill>
                  <a:schemeClr val="bg1">
                    <a:lumMod val="75000"/>
                  </a:schemeClr>
                </a:solidFill>
                <a:latin typeface="ZCOOL KuaiLe" pitchFamily="2" charset="0"/>
                <a:ea typeface="ZCOOL KuaiLe" pitchFamily="2" charset="0"/>
              </a:rPr>
              <a:t>·</a:t>
            </a:r>
            <a:r>
              <a:rPr lang="ja-JP" altLang="en-US" sz="3600">
                <a:solidFill>
                  <a:schemeClr val="bg1">
                    <a:lumMod val="75000"/>
                  </a:schemeClr>
                </a:solidFill>
                <a:latin typeface="ZCOOL KuaiLe" pitchFamily="2" charset="0"/>
                <a:ea typeface="ZCOOL KuaiLe" pitchFamily="2" charset="0"/>
              </a:rPr>
              <a:t>卫斯理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1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958-26DB-BB4E-8D9E-8586084E0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98764"/>
            <a:ext cx="10722390" cy="57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600">
                <a:latin typeface="ZCOOL KuaiLe" pitchFamily="2" charset="0"/>
                <a:ea typeface="ZCOOL KuaiLe" pitchFamily="2" charset="0"/>
              </a:rPr>
              <a:t>三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、这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福音本是神的大能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（罗马书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1:16-17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我不以福音为耻；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这福音本是　神的大能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，要救一切相信的，先是犹太人，后是希腊人。因为　神的义正在这福音上显明出来；这义是本于信，以至于信。如经上所记：「义人必因信得生。」</a:t>
            </a:r>
            <a:endParaRPr lang="en-US" altLang="ja-JP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0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84F5-449B-EB4A-9A98-68F8378CE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279" y="1376987"/>
            <a:ext cx="8689976" cy="2509213"/>
          </a:xfrm>
        </p:spPr>
        <p:txBody>
          <a:bodyPr>
            <a:normAutofit/>
          </a:bodyPr>
          <a:lstStyle/>
          <a:p>
            <a:r>
              <a:rPr lang="ja-JP" altLang="en-US" sz="5400">
                <a:latin typeface="ZCOOL KuaiLe" pitchFamily="2" charset="0"/>
                <a:ea typeface="ZCOOL KuaiLe" pitchFamily="2" charset="0"/>
              </a:rPr>
              <a:t>这福音本是神的大能</a:t>
            </a:r>
            <a:br>
              <a:rPr lang="en-US" altLang="ja-JP" sz="5400" dirty="0">
                <a:latin typeface="ZCOOL KuaiLe" pitchFamily="2" charset="0"/>
                <a:ea typeface="ZCOOL KuaiLe" pitchFamily="2" charset="0"/>
              </a:rPr>
            </a:br>
            <a:br>
              <a:rPr lang="ja-JP" altLang="en-US" sz="3600">
                <a:latin typeface="ZCOOL KuaiLe" pitchFamily="2" charset="0"/>
                <a:ea typeface="ZCOOL KuaiLe" pitchFamily="2" charset="0"/>
              </a:rPr>
            </a:b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6/20/2021</a:t>
            </a:r>
            <a:endParaRPr lang="en-US" sz="3600" dirty="0">
              <a:latin typeface="ZCOOL KuaiLe" pitchFamily="2" charset="0"/>
              <a:ea typeface="ZCOOL KuaiLe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C68F9-A7FD-5045-AA4F-2F8DD903C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84" y="4109414"/>
            <a:ext cx="8689976" cy="1371599"/>
          </a:xfrm>
        </p:spPr>
        <p:txBody>
          <a:bodyPr>
            <a:normAutofit/>
          </a:bodyPr>
          <a:lstStyle/>
          <a:p>
            <a:r>
              <a:rPr lang="ja-JP" altLang="en-US" sz="3200">
                <a:latin typeface="ZCOOL KuaiLe" pitchFamily="2" charset="0"/>
                <a:ea typeface="ZCOOL KuaiLe" pitchFamily="2" charset="0"/>
              </a:rPr>
              <a:t>徐志雄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469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958-26DB-BB4E-8D9E-8586084E0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98764"/>
            <a:ext cx="10722390" cy="57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600">
                <a:latin typeface="ZCOOL KuaiLe" pitchFamily="2" charset="0"/>
                <a:ea typeface="ZCOOL KuaiLe" pitchFamily="2" charset="0"/>
              </a:rPr>
              <a:t>一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、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福音的核心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（罗马书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1:1-4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耶稣基督的仆人保罗，奉召为使徒，特派传　神的福音。这福音是　神从前藉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众先知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在圣经上所应许的，论到他儿子</a:t>
            </a: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―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我主耶稣基督。按肉体说，是从大卫后裔生的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；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按圣善的灵说，因从死里复活，以大能显明是　神的儿子。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5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958-26DB-BB4E-8D9E-8586084E0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98764"/>
            <a:ext cx="10722390" cy="57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600">
                <a:latin typeface="ZCOOL KuaiLe" pitchFamily="2" charset="0"/>
                <a:ea typeface="ZCOOL KuaiLe" pitchFamily="2" charset="0"/>
              </a:rPr>
              <a:t>创世记的生命树</a:t>
            </a:r>
          </a:p>
          <a:p>
            <a:pPr marL="0" indent="0">
              <a:buNone/>
            </a:pP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耶和华　神说：「那人已经与我们相似，能知道善恶；现在恐怕他伸手又摘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生命树的果子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吃，就永远活着。」</a:t>
            </a: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 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耶和华　神便打发他出伊甸园去，耕种他所自出之土。于是把他赶出去了；又在伊甸园的东边安设基路伯和四面转动发火焰的剑，要把守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生命树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的道路。 </a:t>
            </a: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</a:t>
            </a:r>
          </a:p>
          <a:p>
            <a:pPr marL="0" indent="0">
              <a:buNone/>
            </a:pP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						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创世记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3:22-24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 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endParaRPr lang="en-US" altLang="ja-JP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endParaRPr lang="en-US" altLang="ja-JP" sz="36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6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958-26DB-BB4E-8D9E-8586084E0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98764"/>
            <a:ext cx="10722390" cy="57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600">
                <a:latin typeface="ZCOOL KuaiLe" pitchFamily="2" charset="0"/>
                <a:ea typeface="ZCOOL KuaiLe" pitchFamily="2" charset="0"/>
              </a:rPr>
              <a:t>启示录的生命树</a:t>
            </a:r>
          </a:p>
          <a:p>
            <a:pPr marL="0" indent="0">
              <a:buNone/>
            </a:pP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天使又指示我在城内街道当中一道生命水的河，明亮如水晶，从　神和羔羊的宝座流出来。在河这边与那边有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生命树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，结十二样果子，每月都结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果子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；树上的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叶子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乃为医治万民。以后再没有咒诅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 </a:t>
            </a: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......</a:t>
            </a:r>
          </a:p>
          <a:p>
            <a:pPr marL="0" indent="0">
              <a:buNone/>
            </a:pP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						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启示录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22:1-3</a:t>
            </a:r>
            <a:endParaRPr lang="en-US" altLang="ja-JP" sz="36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958-26DB-BB4E-8D9E-8586084E0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98764"/>
            <a:ext cx="10722390" cy="57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600">
                <a:latin typeface="ZCOOL KuaiLe" pitchFamily="2" charset="0"/>
                <a:ea typeface="ZCOOL KuaiLe" pitchFamily="2" charset="0"/>
              </a:rPr>
              <a:t>一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、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福音的核心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（罗马书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1:1-4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耶稣基督的仆人保罗，奉召为使徒，特派传　神的福音。这福音是　神从前藉众先知在圣经上所应许的，论到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他儿子</a:t>
            </a:r>
            <a:r>
              <a:rPr lang="en-US" altLang="ja-JP" sz="3600" dirty="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―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我主耶稣基督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。按肉体说，是从大卫后裔生的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；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按圣善的灵说，因从死里复活，以大能显明是　神的儿子。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5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958-26DB-BB4E-8D9E-8586084E0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98764"/>
            <a:ext cx="10722390" cy="57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关于神儿子的预言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他的出生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：伯利恒，以法他阿，你在犹大诸城中为小。将来必有一位从你那里出来，在以色列中为我作掌权的。他的根源从亘古，从太初就有。（弥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5:2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他的身份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：因有一婴孩为我们而生；有一子赐给我们。政权必担在他的肩头上；他名称为「奇妙策士、全能的　神、永在的父、和平的君」。（赛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9:6 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</a:p>
          <a:p>
            <a:pPr marL="0" indent="0">
              <a:buNone/>
            </a:pP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4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958-26DB-BB4E-8D9E-8586084E0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98764"/>
            <a:ext cx="10722390" cy="57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关于神儿子的预言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他的受难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：那知他为我们的过犯受害，为我们的罪孽压伤。因他受的刑罚我们得平安。因他受的鞭伤我们得医治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。（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赛</a:t>
            </a: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53:5 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他的埋葬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：他虽然未行强暴，口中也没有诡诈，人还使他与恶人同埋；谁知死的时候与财主同葬。（赛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53:9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他的得胜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：耶和华对我主说：你坐在我的右边，等我使你仇敌作你的脚凳。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（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诗</a:t>
            </a: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110:1 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  <a:endParaRPr lang="ja-JP" altLang="en-US" sz="360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2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958-26DB-BB4E-8D9E-8586084E0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98764"/>
            <a:ext cx="10722390" cy="57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600">
                <a:latin typeface="ZCOOL KuaiLe" pitchFamily="2" charset="0"/>
                <a:ea typeface="ZCOOL KuaiLe" pitchFamily="2" charset="0"/>
              </a:rPr>
              <a:t>一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、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福音的核心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（罗马书</a:t>
            </a:r>
            <a:r>
              <a:rPr lang="en-US" altLang="zh-CN" sz="3600" dirty="0">
                <a:latin typeface="ZCOOL KuaiLe" pitchFamily="2" charset="0"/>
                <a:ea typeface="ZCOOL KuaiLe" pitchFamily="2" charset="0"/>
              </a:rPr>
              <a:t>1:1-4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）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  <a:p>
            <a:pPr marL="0" indent="0">
              <a:buNone/>
            </a:pP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耶稣基督的仆人保罗，奉召为使徒，特派传　神的福音。这福音是　神从前藉众先知在圣经上所应许的，论到他儿子</a:t>
            </a:r>
            <a:r>
              <a:rPr lang="en-US" altLang="ja-JP" sz="3600" dirty="0">
                <a:latin typeface="ZCOOL KuaiLe" pitchFamily="2" charset="0"/>
                <a:ea typeface="ZCOOL KuaiLe" pitchFamily="2" charset="0"/>
              </a:rPr>
              <a:t>―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我主耶稣基督。按肉体说，是从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大卫后裔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生的</a:t>
            </a:r>
            <a:r>
              <a:rPr lang="zh-CN" altLang="en-US" sz="3600" dirty="0">
                <a:latin typeface="ZCOOL KuaiLe" pitchFamily="2" charset="0"/>
                <a:ea typeface="ZCOOL KuaiLe" pitchFamily="2" charset="0"/>
              </a:rPr>
              <a:t>；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按圣善的灵说，因从</a:t>
            </a:r>
            <a:r>
              <a:rPr lang="ja-JP" altLang="en-US" sz="3600">
                <a:solidFill>
                  <a:srgbClr val="FF0000"/>
                </a:solidFill>
                <a:latin typeface="ZCOOL KuaiLe" pitchFamily="2" charset="0"/>
                <a:ea typeface="ZCOOL KuaiLe" pitchFamily="2" charset="0"/>
              </a:rPr>
              <a:t>死里复活</a:t>
            </a:r>
            <a:r>
              <a:rPr lang="ja-JP" altLang="en-US" sz="3600">
                <a:latin typeface="ZCOOL KuaiLe" pitchFamily="2" charset="0"/>
                <a:ea typeface="ZCOOL KuaiLe" pitchFamily="2" charset="0"/>
              </a:rPr>
              <a:t>，以大能显明是　神的儿子。</a:t>
            </a:r>
            <a:endParaRPr lang="en-US" altLang="zh-CN" sz="36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0428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10576</TotalTime>
  <Words>1033</Words>
  <Application>Microsoft Macintosh PowerPoint</Application>
  <PresentationFormat>Widescreen</PresentationFormat>
  <Paragraphs>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Tw Cen MT</vt:lpstr>
      <vt:lpstr>ZCOOL KuaiLe</vt:lpstr>
      <vt:lpstr>Droplet</vt:lpstr>
      <vt:lpstr>PowerPoint Presentation</vt:lpstr>
      <vt:lpstr>这福音本是神的大能  6/20/2021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现今的机会</dc:title>
  <dc:creator>Microsoft Office User</dc:creator>
  <cp:lastModifiedBy>Joe Xu</cp:lastModifiedBy>
  <cp:revision>109</cp:revision>
  <dcterms:created xsi:type="dcterms:W3CDTF">2020-06-26T02:48:39Z</dcterms:created>
  <dcterms:modified xsi:type="dcterms:W3CDTF">2021-06-20T15:12:44Z</dcterms:modified>
</cp:coreProperties>
</file>