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85" r:id="rId3"/>
    <p:sldId id="286" r:id="rId4"/>
    <p:sldId id="270" r:id="rId5"/>
    <p:sldId id="289" r:id="rId6"/>
    <p:sldId id="290" r:id="rId7"/>
    <p:sldId id="291" r:id="rId8"/>
    <p:sldId id="284" r:id="rId9"/>
    <p:sldId id="292" r:id="rId10"/>
    <p:sldId id="293" r:id="rId11"/>
    <p:sldId id="295" r:id="rId12"/>
    <p:sldId id="296" r:id="rId13"/>
    <p:sldId id="29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67976"/>
  </p:normalViewPr>
  <p:slideViewPr>
    <p:cSldViewPr snapToGrid="0" snapToObjects="1">
      <p:cViewPr varScale="1">
        <p:scale>
          <a:sx n="87" d="100"/>
          <a:sy n="87" d="100"/>
        </p:scale>
        <p:origin x="1072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07" d="100"/>
          <a:sy n="107" d="100"/>
        </p:scale>
        <p:origin x="4408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DC275-215A-B447-BFC3-9A868799082A}" type="datetimeFigureOut">
              <a:rPr lang="en-US" smtClean="0"/>
              <a:t>2/21/21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17FEA-7F72-7E40-BBFC-88E40B063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60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317FEA-7F72-7E40-BBFC-88E40B063E2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3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317FEA-7F72-7E40-BBFC-88E40B063E2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2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317FEA-7F72-7E40-BBFC-88E40B063E2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376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317FEA-7F72-7E40-BBFC-88E40B063E2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24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317FEA-7F72-7E40-BBFC-88E40B063E2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886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317FEA-7F72-7E40-BBFC-88E40B063E2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45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584F5-449B-EB4A-9A98-68F8378CED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1279" y="1376987"/>
            <a:ext cx="8689976" cy="2509213"/>
          </a:xfrm>
        </p:spPr>
        <p:txBody>
          <a:bodyPr>
            <a:normAutofit/>
          </a:bodyPr>
          <a:lstStyle/>
          <a:p>
            <a:r>
              <a:rPr lang="ja-JP" altLang="en-US" sz="5400">
                <a:latin typeface="ZCOOL KuaiLe" pitchFamily="2" charset="0"/>
                <a:ea typeface="ZCOOL KuaiLe" pitchFamily="2" charset="0"/>
              </a:rPr>
              <a:t>饶恕与和好</a:t>
            </a:r>
            <a:br>
              <a:rPr lang="en-US" altLang="ja-JP" sz="5400" dirty="0">
                <a:latin typeface="ZCOOL KuaiLe" pitchFamily="2" charset="0"/>
                <a:ea typeface="ZCOOL KuaiLe" pitchFamily="2" charset="0"/>
              </a:rPr>
            </a:br>
            <a:br>
              <a:rPr lang="ja-JP" altLang="en-US" sz="3600">
                <a:latin typeface="ZCOOL KuaiLe" pitchFamily="2" charset="0"/>
                <a:ea typeface="ZCOOL KuaiLe" pitchFamily="2" charset="0"/>
              </a:rPr>
            </a:br>
            <a:endParaRPr lang="en-US" sz="3600" dirty="0">
              <a:latin typeface="ZCOOL KuaiLe" pitchFamily="2" charset="0"/>
              <a:ea typeface="ZCOOL KuaiLe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5C68F9-A7FD-5045-AA4F-2F8DD903C8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1145" y="3767666"/>
            <a:ext cx="8689976" cy="1371599"/>
          </a:xfrm>
        </p:spPr>
        <p:txBody>
          <a:bodyPr>
            <a:normAutofit/>
          </a:bodyPr>
          <a:lstStyle/>
          <a:p>
            <a:r>
              <a:rPr lang="ja-JP" altLang="en-US" sz="3200">
                <a:latin typeface="ZCOOL KuaiLe" pitchFamily="2" charset="0"/>
                <a:ea typeface="ZCOOL KuaiLe" pitchFamily="2" charset="0"/>
              </a:rPr>
              <a:t>徐志雄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84699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A1E27-4916-7C4F-A748-F5B81F90C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ZCOOL KuaiLe" pitchFamily="2" charset="0"/>
                <a:ea typeface="ZCOOL KuaiLe" pitchFamily="2" charset="0"/>
              </a:rPr>
              <a:t>二</a:t>
            </a:r>
            <a:r>
              <a:rPr lang="zh-CN" altLang="en-US" dirty="0">
                <a:latin typeface="ZCOOL KuaiLe" pitchFamily="2" charset="0"/>
                <a:ea typeface="ZCOOL KuaiLe" pitchFamily="2" charset="0"/>
              </a:rPr>
              <a:t>、脱胎换骨的犹大</a:t>
            </a:r>
            <a:r>
              <a:rPr lang="en-US" altLang="zh-CN" dirty="0">
                <a:latin typeface="ZCOOL KuaiLe" pitchFamily="2" charset="0"/>
                <a:ea typeface="ZCOOL KuaiLe" pitchFamily="2" charset="0"/>
              </a:rPr>
              <a:t>——</a:t>
            </a:r>
            <a:r>
              <a:rPr lang="zh-CN" altLang="en-US" dirty="0">
                <a:latin typeface="ZCOOL KuaiLe" pitchFamily="2" charset="0"/>
                <a:ea typeface="ZCOOL KuaiLe" pitchFamily="2" charset="0"/>
              </a:rPr>
              <a:t>甘愿替罪</a:t>
            </a:r>
            <a:endParaRPr lang="en-US" dirty="0">
              <a:latin typeface="ZCOOL KuaiLe" pitchFamily="2" charset="0"/>
              <a:ea typeface="ZCOOL KuaiLe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E8AEE-5A93-5E40-8F4B-DB6FDC0F605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200">
                <a:latin typeface="ZCOOL KuaiLe" pitchFamily="2" charset="0"/>
                <a:ea typeface="ZCOOL KuaiLe" pitchFamily="2" charset="0"/>
              </a:rPr>
              <a:t>我父亲的命与这童子的命相连</a:t>
            </a:r>
            <a:r>
              <a:rPr lang="zh-CN" altLang="en-US" sz="3200" dirty="0">
                <a:latin typeface="ZCOOL KuaiLe" pitchFamily="2" charset="0"/>
                <a:ea typeface="ZCOOL KuaiLe" pitchFamily="2" charset="0"/>
              </a:rPr>
              <a:t>。。。</a:t>
            </a:r>
            <a:r>
              <a:rPr lang="ja-JP" altLang="en-US" sz="3200">
                <a:latin typeface="ZCOOL KuaiLe" pitchFamily="2" charset="0"/>
                <a:ea typeface="ZCOOL KuaiLe" pitchFamily="2" charset="0"/>
              </a:rPr>
              <a:t>我们的父亲见没有童子，他就必死。。</a:t>
            </a:r>
            <a:r>
              <a:rPr lang="zh-CN" altLang="en-US" sz="3200" dirty="0">
                <a:latin typeface="ZCOOL KuaiLe" pitchFamily="2" charset="0"/>
                <a:ea typeface="ZCOOL KuaiLe" pitchFamily="2" charset="0"/>
              </a:rPr>
              <a:t>。</a:t>
            </a:r>
            <a:r>
              <a:rPr lang="ja-JP" altLang="en-US" sz="3200">
                <a:latin typeface="ZCOOL KuaiLe" pitchFamily="2" charset="0"/>
                <a:ea typeface="ZCOOL KuaiLe" pitchFamily="2" charset="0"/>
              </a:rPr>
              <a:t>因为仆人曾向我父亲为这童子作保，说：</a:t>
            </a:r>
            <a:r>
              <a:rPr lang="en-US" altLang="ja-JP" sz="3200" dirty="0">
                <a:latin typeface="ZCOOL KuaiLe" pitchFamily="2" charset="0"/>
                <a:ea typeface="ZCOOL KuaiLe" pitchFamily="2" charset="0"/>
              </a:rPr>
              <a:t>『</a:t>
            </a:r>
            <a:r>
              <a:rPr lang="ja-JP" altLang="en-US" sz="3200">
                <a:latin typeface="ZCOOL KuaiLe" pitchFamily="2" charset="0"/>
                <a:ea typeface="ZCOOL KuaiLe" pitchFamily="2" charset="0"/>
              </a:rPr>
              <a:t>我若不带他回来交给父亲，我便在父亲面前永远担罪。</a:t>
            </a:r>
            <a:r>
              <a:rPr lang="en-US" altLang="ja-JP" sz="3200" dirty="0">
                <a:latin typeface="ZCOOL KuaiLe" pitchFamily="2" charset="0"/>
                <a:ea typeface="ZCOOL KuaiLe" pitchFamily="2" charset="0"/>
              </a:rPr>
              <a:t>』</a:t>
            </a:r>
            <a:r>
              <a:rPr lang="ja-JP" altLang="en-US" sz="3200">
                <a:latin typeface="ZCOOL KuaiLe" pitchFamily="2" charset="0"/>
                <a:ea typeface="ZCOOL KuaiLe" pitchFamily="2" charset="0"/>
              </a:rPr>
              <a:t>现在求你容仆人住下，</a:t>
            </a:r>
            <a:r>
              <a:rPr lang="ja-JP" altLang="en-US" sz="3200">
                <a:solidFill>
                  <a:srgbClr val="FF0000"/>
                </a:solidFill>
                <a:latin typeface="ZCOOL KuaiLe" pitchFamily="2" charset="0"/>
                <a:ea typeface="ZCOOL KuaiLe" pitchFamily="2" charset="0"/>
              </a:rPr>
              <a:t>替这童子作我主的奴仆</a:t>
            </a:r>
            <a:r>
              <a:rPr lang="ja-JP" altLang="en-US" sz="3200">
                <a:latin typeface="ZCOOL KuaiLe" pitchFamily="2" charset="0"/>
                <a:ea typeface="ZCOOL KuaiLe" pitchFamily="2" charset="0"/>
              </a:rPr>
              <a:t>，叫童子和他哥哥们一同上去。若童子不和我同去，我怎能上去见我父亲呢？恐怕我看见灾祸临到我父亲身上</a:t>
            </a:r>
            <a:r>
              <a:rPr lang="zh-CN" altLang="en-US" sz="3200" dirty="0">
                <a:latin typeface="ZCOOL KuaiLe" pitchFamily="2" charset="0"/>
                <a:ea typeface="ZCOOL KuaiLe" pitchFamily="2" charset="0"/>
              </a:rPr>
              <a:t>。（ </a:t>
            </a:r>
            <a:r>
              <a:rPr lang="en-US" altLang="zh-CN" sz="3200" dirty="0">
                <a:latin typeface="ZCOOL KuaiLe" pitchFamily="2" charset="0"/>
                <a:ea typeface="ZCOOL KuaiLe" pitchFamily="2" charset="0"/>
              </a:rPr>
              <a:t>44:30-34 </a:t>
            </a:r>
            <a:r>
              <a:rPr lang="zh-CN" altLang="en-US" sz="3200" dirty="0">
                <a:latin typeface="ZCOOL KuaiLe" pitchFamily="2" charset="0"/>
                <a:ea typeface="ZCOOL KuaiLe" pitchFamily="2" charset="0"/>
              </a:rPr>
              <a:t>）</a:t>
            </a:r>
            <a:endParaRPr lang="ja-JP" altLang="en-US" sz="3200">
              <a:latin typeface="ZCOOL KuaiLe" pitchFamily="2" charset="0"/>
              <a:ea typeface="ZCOOL KuaiL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994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A1E27-4916-7C4F-A748-F5B81F90C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ZCOOL KuaiLe" pitchFamily="2" charset="0"/>
                <a:ea typeface="ZCOOL KuaiLe" pitchFamily="2" charset="0"/>
              </a:rPr>
              <a:t>三</a:t>
            </a:r>
            <a:r>
              <a:rPr lang="zh-CN" altLang="en-US" dirty="0">
                <a:latin typeface="ZCOOL KuaiLe" pitchFamily="2" charset="0"/>
                <a:ea typeface="ZCOOL KuaiLe" pitchFamily="2" charset="0"/>
              </a:rPr>
              <a:t>、饶恕与和好</a:t>
            </a:r>
            <a:endParaRPr lang="en-US" dirty="0">
              <a:latin typeface="ZCOOL KuaiLe" pitchFamily="2" charset="0"/>
              <a:ea typeface="ZCOOL KuaiLe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E8AEE-5A93-5E40-8F4B-DB6FDC0F605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ja-JP" altLang="en-US" sz="3200">
                <a:latin typeface="ZCOOL KuaiLe" pitchFamily="2" charset="0"/>
                <a:ea typeface="ZCOOL KuaiLe" pitchFamily="2" charset="0"/>
              </a:rPr>
              <a:t>饶恕是神的命令：</a:t>
            </a:r>
            <a:r>
              <a:rPr lang="ja-JP" altLang="en-US" sz="3200">
                <a:solidFill>
                  <a:srgbClr val="FF0000"/>
                </a:solidFill>
                <a:latin typeface="ZCOOL KuaiLe" pitchFamily="2" charset="0"/>
                <a:ea typeface="ZCOOL KuaiLe" pitchFamily="2" charset="0"/>
              </a:rPr>
              <a:t>你们饶恕人的过犯，你们的天父也必饶恕你们的过犯；你们不饶恕人的过犯，你们的天父也必不饶恕你们的过犯。</a:t>
            </a:r>
            <a:r>
              <a:rPr lang="ja-JP" altLang="en-US" sz="3200">
                <a:latin typeface="ZCOOL KuaiLe" pitchFamily="2" charset="0"/>
                <a:ea typeface="ZCOOL KuaiLe" pitchFamily="2" charset="0"/>
              </a:rPr>
              <a:t>（太</a:t>
            </a:r>
            <a:r>
              <a:rPr lang="en-US" altLang="ja-JP" sz="3200" dirty="0">
                <a:latin typeface="ZCOOL KuaiLe" pitchFamily="2" charset="0"/>
                <a:ea typeface="ZCOOL KuaiLe" pitchFamily="2" charset="0"/>
              </a:rPr>
              <a:t>6:14-15</a:t>
            </a:r>
            <a:r>
              <a:rPr lang="ja-JP" altLang="en-US" sz="3200">
                <a:latin typeface="ZCOOL KuaiLe" pitchFamily="2" charset="0"/>
                <a:ea typeface="ZCOOL KuaiLe" pitchFamily="2" charset="0"/>
              </a:rPr>
              <a:t>）</a:t>
            </a:r>
            <a:endParaRPr lang="en-US" altLang="ja-JP" sz="3200" dirty="0">
              <a:latin typeface="ZCOOL KuaiLe" pitchFamily="2" charset="0"/>
              <a:ea typeface="ZCOOL KuaiLe" pitchFamily="2" charset="0"/>
            </a:endParaRPr>
          </a:p>
          <a:p>
            <a:r>
              <a:rPr lang="ja-JP" altLang="en-US" sz="3200">
                <a:latin typeface="ZCOOL KuaiLe" pitchFamily="2" charset="0"/>
                <a:ea typeface="ZCOOL KuaiLe" pitchFamily="2" charset="0"/>
              </a:rPr>
              <a:t>饶恕是</a:t>
            </a:r>
            <a:r>
              <a:rPr lang="ja-JP" altLang="en-US" sz="3200">
                <a:solidFill>
                  <a:srgbClr val="FF0000"/>
                </a:solidFill>
                <a:latin typeface="ZCOOL KuaiLe" pitchFamily="2" charset="0"/>
                <a:ea typeface="ZCOOL KuaiLe" pitchFamily="2" charset="0"/>
              </a:rPr>
              <a:t>单方面的选择</a:t>
            </a:r>
            <a:r>
              <a:rPr lang="zh-CN" altLang="en-US" sz="3200" dirty="0">
                <a:latin typeface="ZCOOL KuaiLe" pitchFamily="2" charset="0"/>
                <a:ea typeface="ZCOOL KuaiLe" pitchFamily="2" charset="0"/>
              </a:rPr>
              <a:t>，</a:t>
            </a:r>
            <a:r>
              <a:rPr lang="ja-JP" altLang="en-US" sz="3200">
                <a:latin typeface="ZCOOL KuaiLe" pitchFamily="2" charset="0"/>
                <a:ea typeface="ZCOOL KuaiLe" pitchFamily="2" charset="0"/>
              </a:rPr>
              <a:t>放下仇恨，放弃报复，交在上帝手中</a:t>
            </a:r>
          </a:p>
          <a:p>
            <a:r>
              <a:rPr lang="zh-CN" altLang="en-US" sz="3200" dirty="0">
                <a:latin typeface="ZCOOL KuaiLe" pitchFamily="2" charset="0"/>
                <a:ea typeface="ZCOOL KuaiLe" pitchFamily="2" charset="0"/>
              </a:rPr>
              <a:t>和好取决于</a:t>
            </a:r>
            <a:r>
              <a:rPr lang="zh-CN" altLang="en-US" sz="3200" dirty="0">
                <a:solidFill>
                  <a:srgbClr val="FF0000"/>
                </a:solidFill>
                <a:latin typeface="ZCOOL KuaiLe" pitchFamily="2" charset="0"/>
                <a:ea typeface="ZCOOL KuaiLe" pitchFamily="2" charset="0"/>
              </a:rPr>
              <a:t>双方的互动</a:t>
            </a:r>
            <a:r>
              <a:rPr lang="zh-CN" altLang="en-US" sz="3200" dirty="0">
                <a:latin typeface="ZCOOL KuaiLe" pitchFamily="2" charset="0"/>
                <a:ea typeface="ZCOOL KuaiLe" pitchFamily="2" charset="0"/>
              </a:rPr>
              <a:t>，是关系的修复。</a:t>
            </a:r>
            <a:endParaRPr lang="ja-JP" altLang="en-US" sz="3200">
              <a:solidFill>
                <a:srgbClr val="FF0000"/>
              </a:solidFill>
              <a:latin typeface="ZCOOL KuaiLe" pitchFamily="2" charset="0"/>
              <a:ea typeface="ZCOOL KuaiLe" pitchFamily="2" charset="0"/>
            </a:endParaRPr>
          </a:p>
          <a:p>
            <a:pPr marL="0" indent="0">
              <a:buNone/>
            </a:pPr>
            <a:endParaRPr lang="ja-JP" altLang="en-US" sz="3200">
              <a:latin typeface="ZCOOL KuaiLe" pitchFamily="2" charset="0"/>
              <a:ea typeface="ZCOOL KuaiL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47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A1E27-4916-7C4F-A748-F5B81F90C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ZCOOL KuaiLe" pitchFamily="2" charset="0"/>
                <a:ea typeface="ZCOOL KuaiLe" pitchFamily="2" charset="0"/>
              </a:rPr>
              <a:t>四</a:t>
            </a:r>
            <a:r>
              <a:rPr lang="zh-CN" altLang="en-US">
                <a:latin typeface="ZCOOL KuaiLe" pitchFamily="2" charset="0"/>
                <a:ea typeface="ZCOOL KuaiLe" pitchFamily="2" charset="0"/>
              </a:rPr>
              <a:t>、 早期教会“</a:t>
            </a:r>
            <a:r>
              <a:rPr lang="zh-CN" altLang="en-US" dirty="0">
                <a:latin typeface="ZCOOL KuaiLe" pitchFamily="2" charset="0"/>
                <a:ea typeface="ZCOOL KuaiLe" pitchFamily="2" charset="0"/>
              </a:rPr>
              <a:t>叛教者”之争 </a:t>
            </a:r>
            <a:endParaRPr lang="en-US" dirty="0">
              <a:latin typeface="ZCOOL KuaiLe" pitchFamily="2" charset="0"/>
              <a:ea typeface="ZCOOL KuaiLe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E8AEE-5A93-5E40-8F4B-DB6FDC0F60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872391"/>
          </a:xfrm>
        </p:spPr>
        <p:txBody>
          <a:bodyPr>
            <a:noAutofit/>
          </a:bodyPr>
          <a:lstStyle/>
          <a:p>
            <a:r>
              <a:rPr lang="ja-JP" altLang="en-US" sz="3200">
                <a:latin typeface="ZCOOL KuaiLe" pitchFamily="2" charset="0"/>
                <a:ea typeface="ZCOOL KuaiLe" pitchFamily="2" charset="0"/>
              </a:rPr>
              <a:t>多纳徒派的兴起</a:t>
            </a:r>
            <a:endParaRPr lang="en-US" altLang="ja-JP" sz="3200" dirty="0">
              <a:latin typeface="ZCOOL KuaiLe" pitchFamily="2" charset="0"/>
              <a:ea typeface="ZCOOL KuaiLe" pitchFamily="2" charset="0"/>
            </a:endParaRPr>
          </a:p>
          <a:p>
            <a:r>
              <a:rPr lang="ja-JP" altLang="en-US" sz="3200">
                <a:latin typeface="ZCOOL KuaiLe" pitchFamily="2" charset="0"/>
                <a:ea typeface="ZCOOL KuaiLe" pitchFamily="2" charset="0"/>
              </a:rPr>
              <a:t>奥古斯丁的反驳</a:t>
            </a:r>
            <a:endParaRPr lang="en-US" altLang="ja-JP" sz="3200" dirty="0">
              <a:latin typeface="ZCOOL KuaiLe" pitchFamily="2" charset="0"/>
              <a:ea typeface="ZCOOL KuaiLe" pitchFamily="2" charset="0"/>
            </a:endParaRPr>
          </a:p>
          <a:p>
            <a:pPr lvl="1"/>
            <a:r>
              <a:rPr lang="ja-JP" altLang="en-US" sz="3000">
                <a:latin typeface="ZCOOL KuaiLe" pitchFamily="2" charset="0"/>
                <a:ea typeface="ZCOOL KuaiLe" pitchFamily="2" charset="0"/>
              </a:rPr>
              <a:t>教会的最主要特征是爱</a:t>
            </a:r>
          </a:p>
          <a:p>
            <a:pPr lvl="1"/>
            <a:r>
              <a:rPr lang="ja-JP" altLang="en-US" sz="3000">
                <a:latin typeface="ZCOOL KuaiLe" pitchFamily="2" charset="0"/>
                <a:ea typeface="ZCOOL KuaiLe" pitchFamily="2" charset="0"/>
              </a:rPr>
              <a:t>教会不是绝对圣洁的</a:t>
            </a:r>
            <a:r>
              <a:rPr lang="en-US" altLang="ja-JP" sz="3000" dirty="0">
                <a:latin typeface="ZCOOL KuaiLe" pitchFamily="2" charset="0"/>
                <a:ea typeface="ZCOOL KuaiLe" pitchFamily="2" charset="0"/>
              </a:rPr>
              <a:t>, </a:t>
            </a:r>
            <a:r>
              <a:rPr lang="ja-JP" altLang="en-US" sz="3000">
                <a:latin typeface="ZCOOL KuaiLe" pitchFamily="2" charset="0"/>
                <a:ea typeface="ZCOOL KuaiLe" pitchFamily="2" charset="0"/>
              </a:rPr>
              <a:t>有麦子有稗子现在不是分辨的时候</a:t>
            </a:r>
            <a:r>
              <a:rPr lang="en-US" altLang="ja-JP" sz="3000" dirty="0">
                <a:latin typeface="ZCOOL KuaiLe" pitchFamily="2" charset="0"/>
                <a:ea typeface="ZCOOL KuaiLe" pitchFamily="2" charset="0"/>
              </a:rPr>
              <a:t>, </a:t>
            </a:r>
            <a:r>
              <a:rPr lang="ja-JP" altLang="en-US" sz="3000">
                <a:latin typeface="ZCOOL KuaiLe" pitchFamily="2" charset="0"/>
                <a:ea typeface="ZCOOL KuaiLe" pitchFamily="2" charset="0"/>
              </a:rPr>
              <a:t>我们也不是判断者</a:t>
            </a:r>
          </a:p>
          <a:p>
            <a:pPr lvl="1"/>
            <a:r>
              <a:rPr lang="ja-JP" altLang="en-US" sz="3000">
                <a:latin typeface="ZCOOL KuaiLe" pitchFamily="2" charset="0"/>
                <a:ea typeface="ZCOOL KuaiLe" pitchFamily="2" charset="0"/>
              </a:rPr>
              <a:t>分裂教会也是罪</a:t>
            </a:r>
            <a:r>
              <a:rPr lang="en-US" altLang="ja-JP" sz="3000" dirty="0">
                <a:latin typeface="ZCOOL KuaiLe" pitchFamily="2" charset="0"/>
                <a:ea typeface="ZCOOL KuaiLe" pitchFamily="2" charset="0"/>
              </a:rPr>
              <a:t>, </a:t>
            </a:r>
            <a:r>
              <a:rPr lang="ja-JP" altLang="en-US" sz="3000">
                <a:latin typeface="ZCOOL KuaiLe" pitchFamily="2" charset="0"/>
                <a:ea typeface="ZCOOL KuaiLe" pitchFamily="2" charset="0"/>
              </a:rPr>
              <a:t>不能因为教会内有罪恶</a:t>
            </a:r>
            <a:r>
              <a:rPr lang="en-US" altLang="ja-JP" sz="3000" dirty="0">
                <a:latin typeface="ZCOOL KuaiLe" pitchFamily="2" charset="0"/>
                <a:ea typeface="ZCOOL KuaiLe" pitchFamily="2" charset="0"/>
              </a:rPr>
              <a:t>, </a:t>
            </a:r>
            <a:r>
              <a:rPr lang="ja-JP" altLang="en-US" sz="3000">
                <a:latin typeface="ZCOOL KuaiLe" pitchFamily="2" charset="0"/>
                <a:ea typeface="ZCOOL KuaiLe" pitchFamily="2" charset="0"/>
              </a:rPr>
              <a:t>就分裂教会</a:t>
            </a:r>
          </a:p>
        </p:txBody>
      </p:sp>
    </p:spTree>
    <p:extLst>
      <p:ext uri="{BB962C8B-B14F-4D97-AF65-F5344CB8AC3E}">
        <p14:creationId xmlns:p14="http://schemas.microsoft.com/office/powerpoint/2010/main" val="174432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A1E27-4916-7C4F-A748-F5B81F90C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ZCOOL KuaiLe" pitchFamily="2" charset="0"/>
                <a:ea typeface="ZCOOL KuaiLe" pitchFamily="2" charset="0"/>
              </a:rPr>
              <a:t>结语</a:t>
            </a:r>
            <a:endParaRPr lang="en-US" dirty="0">
              <a:latin typeface="ZCOOL KuaiLe" pitchFamily="2" charset="0"/>
              <a:ea typeface="ZCOOL KuaiLe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E8AEE-5A93-5E40-8F4B-DB6FDC0F60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2667" y="2367092"/>
            <a:ext cx="10871200" cy="34241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3200" dirty="0">
                <a:latin typeface="ZCOOL KuaiLe" pitchFamily="2" charset="0"/>
                <a:ea typeface="ZCOOL KuaiLe" pitchFamily="2" charset="0"/>
              </a:rPr>
              <a:t>IN ESSENTIALS UNITY</a:t>
            </a:r>
            <a:r>
              <a:rPr lang="zh-CN" altLang="en-US" sz="3200" dirty="0">
                <a:latin typeface="ZCOOL KuaiLe" pitchFamily="2" charset="0"/>
                <a:ea typeface="ZCOOL KuaiLe" pitchFamily="2" charset="0"/>
              </a:rPr>
              <a:t>，</a:t>
            </a:r>
            <a:r>
              <a:rPr lang="en-US" altLang="ja-JP" sz="3200" dirty="0">
                <a:latin typeface="ZCOOL KuaiLe" pitchFamily="2" charset="0"/>
                <a:ea typeface="ZCOOL KuaiLe" pitchFamily="2" charset="0"/>
              </a:rPr>
              <a:t>IN NON-ESSENTIALS LIBERTY</a:t>
            </a:r>
            <a:r>
              <a:rPr lang="zh-CN" altLang="en-US" sz="3200" dirty="0">
                <a:latin typeface="ZCOOL KuaiLe" pitchFamily="2" charset="0"/>
                <a:ea typeface="ZCOOL KuaiLe" pitchFamily="2" charset="0"/>
              </a:rPr>
              <a:t>，</a:t>
            </a:r>
            <a:r>
              <a:rPr lang="en-US" altLang="ja-JP" sz="3200" dirty="0">
                <a:latin typeface="ZCOOL KuaiLe" pitchFamily="2" charset="0"/>
                <a:ea typeface="ZCOOL KuaiLe" pitchFamily="2" charset="0"/>
              </a:rPr>
              <a:t>IN ALL THINGS CHARITY</a:t>
            </a:r>
          </a:p>
          <a:p>
            <a:pPr marL="0" indent="0">
              <a:buNone/>
            </a:pPr>
            <a:endParaRPr lang="en-US" altLang="ja-JP" sz="3200" dirty="0">
              <a:solidFill>
                <a:srgbClr val="FF0000"/>
              </a:solidFill>
              <a:latin typeface="ZCOOL KuaiLe" pitchFamily="2" charset="0"/>
              <a:ea typeface="ZCOOL KuaiLe" pitchFamily="2" charset="0"/>
            </a:endParaRPr>
          </a:p>
          <a:p>
            <a:pPr marL="0" indent="0">
              <a:buNone/>
            </a:pPr>
            <a:r>
              <a:rPr lang="zh-CN" altLang="en-US" sz="3200" dirty="0">
                <a:solidFill>
                  <a:srgbClr val="FF0000"/>
                </a:solidFill>
                <a:latin typeface="ZCOOL KuaiLe" pitchFamily="2" charset="0"/>
                <a:ea typeface="ZCOOL KuaiLe" pitchFamily="2" charset="0"/>
              </a:rPr>
              <a:t>在基要的事上彼此合一，在非基要的事上自由开放，在所有的事上以爱相连</a:t>
            </a:r>
            <a:endParaRPr lang="ja-JP" altLang="en-US" sz="3200">
              <a:latin typeface="ZCOOL KuaiLe" pitchFamily="2" charset="0"/>
              <a:ea typeface="ZCOOL KuaiL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262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E1958-26DB-BB4E-8D9E-8586084E019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498764"/>
            <a:ext cx="10363826" cy="57545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ja-JP" sz="3200" dirty="0">
                <a:latin typeface="ZCOOL KuaiLe" pitchFamily="2" charset="0"/>
                <a:ea typeface="ZCOOL KuaiLe" pitchFamily="2" charset="0"/>
              </a:rPr>
              <a:t>	</a:t>
            </a:r>
            <a:r>
              <a:rPr lang="ja-JP" altLang="en-US" sz="3200">
                <a:latin typeface="ZCOOL KuaiLe" pitchFamily="2" charset="0"/>
                <a:ea typeface="ZCOOL KuaiLe" pitchFamily="2" charset="0"/>
              </a:rPr>
              <a:t>创世纪</a:t>
            </a:r>
            <a:r>
              <a:rPr lang="zh-CN" altLang="en-US" sz="3200" dirty="0">
                <a:latin typeface="ZCOOL KuaiLe" pitchFamily="2" charset="0"/>
                <a:ea typeface="ZCOOL KuaiLe" pitchFamily="2" charset="0"/>
              </a:rPr>
              <a:t> </a:t>
            </a:r>
            <a:r>
              <a:rPr lang="en-US" altLang="ja-JP" sz="3200" dirty="0">
                <a:latin typeface="ZCOOL KuaiLe" pitchFamily="2" charset="0"/>
                <a:ea typeface="ZCOOL KuaiLe" pitchFamily="2" charset="0"/>
              </a:rPr>
              <a:t>45:1 </a:t>
            </a:r>
            <a:r>
              <a:rPr lang="en-US" altLang="zh-CN" sz="3200" dirty="0">
                <a:latin typeface="ZCOOL KuaiLe" pitchFamily="2" charset="0"/>
                <a:ea typeface="ZCOOL KuaiLe" pitchFamily="2" charset="0"/>
              </a:rPr>
              <a:t>-15</a:t>
            </a:r>
            <a:r>
              <a:rPr lang="zh-CN" altLang="en-US" sz="3200" dirty="0">
                <a:latin typeface="ZCOOL KuaiLe" pitchFamily="2" charset="0"/>
                <a:ea typeface="ZCOOL KuaiLe" pitchFamily="2" charset="0"/>
              </a:rPr>
              <a:t> </a:t>
            </a:r>
            <a:endParaRPr lang="en-US" altLang="zh-CN" sz="3200" dirty="0">
              <a:latin typeface="ZCOOL KuaiLe" pitchFamily="2" charset="0"/>
              <a:ea typeface="ZCOOL KuaiLe" pitchFamily="2" charset="0"/>
            </a:endParaRPr>
          </a:p>
          <a:p>
            <a:pPr marL="0" indent="0">
              <a:buNone/>
            </a:pPr>
            <a:r>
              <a:rPr lang="en-US" altLang="ja-JP" sz="3200" dirty="0">
                <a:latin typeface="ZCOOL KuaiLe" pitchFamily="2" charset="0"/>
              </a:rPr>
              <a:t>	</a:t>
            </a:r>
            <a:r>
              <a:rPr lang="ja-JP" altLang="en-US" sz="3200">
                <a:latin typeface="ZCOOL KuaiLe" pitchFamily="2" charset="0"/>
              </a:rPr>
              <a:t>約瑟和弟兄們相認的時候並沒有一人站在他面前。他就放聲大哭</a:t>
            </a:r>
            <a:r>
              <a:rPr lang="zh-CN" altLang="en-US" sz="3200" dirty="0">
                <a:latin typeface="ZCOOL KuaiLe" pitchFamily="2" charset="0"/>
              </a:rPr>
              <a:t>。。。</a:t>
            </a:r>
            <a:r>
              <a:rPr lang="ja-JP" altLang="en-US" sz="3200">
                <a:latin typeface="ZCOOL KuaiLe" pitchFamily="2" charset="0"/>
              </a:rPr>
              <a:t>約瑟對他弟兄們說：「我是約瑟。我的父親還在嗎？」他弟兄不能回答，因為在他面前都驚惶</a:t>
            </a:r>
            <a:r>
              <a:rPr lang="zh-CN" altLang="en-US" sz="3200" dirty="0">
                <a:latin typeface="ZCOOL KuaiLe" pitchFamily="2" charset="0"/>
              </a:rPr>
              <a:t>。。。</a:t>
            </a:r>
            <a:endParaRPr lang="en-US" altLang="ja-JP" sz="3200" dirty="0">
              <a:latin typeface="ZCOOL KuaiLe" pitchFamily="2" charset="0"/>
            </a:endParaRPr>
          </a:p>
          <a:p>
            <a:pPr marL="0" indent="0">
              <a:buNone/>
            </a:pPr>
            <a:r>
              <a:rPr lang="en-US" altLang="ja-JP" sz="3200" dirty="0">
                <a:latin typeface="ZCOOL KuaiLe" pitchFamily="2" charset="0"/>
              </a:rPr>
              <a:t>	</a:t>
            </a:r>
            <a:r>
              <a:rPr lang="ja-JP" altLang="en-US" sz="3200">
                <a:latin typeface="ZCOOL KuaiLe" pitchFamily="2" charset="0"/>
              </a:rPr>
              <a:t>他說：「我是你們的兄弟約瑟，就是你們所賣到埃及的。現在，不要因為把我賣到這裡自憂自恨。這是　神差我在你們以先來，為要保全生命</a:t>
            </a:r>
            <a:r>
              <a:rPr lang="zh-CN" altLang="en-US" sz="3200" dirty="0">
                <a:latin typeface="ZCOOL KuaiLe" pitchFamily="2" charset="0"/>
              </a:rPr>
              <a:t>。。。</a:t>
            </a:r>
            <a:r>
              <a:rPr lang="ja-JP" altLang="en-US" sz="3200"/>
              <a:t>你們要趕緊上到我父親那裡，對他說：</a:t>
            </a:r>
            <a:r>
              <a:rPr lang="en-US" altLang="ja-JP" sz="3200" dirty="0"/>
              <a:t> 『</a:t>
            </a:r>
            <a:r>
              <a:rPr lang="ja-JP" altLang="en-US" sz="3200"/>
              <a:t>你兒子約瑟這樣說：　神使我作全埃及的主，請你下到我這裡來，不要耽延。你和你的兒子孫子，連牛群</a:t>
            </a:r>
            <a:endParaRPr lang="en-US" altLang="ja-JP" sz="3200" dirty="0"/>
          </a:p>
          <a:p>
            <a:pPr marL="0" indent="0">
              <a:buNone/>
            </a:pPr>
            <a:r>
              <a:rPr lang="en-US" altLang="ja-JP" sz="3200" dirty="0"/>
              <a:t>	</a:t>
            </a:r>
            <a:endParaRPr lang="en-US" sz="3200" dirty="0">
              <a:latin typeface="ZCOOL KuaiLe" pitchFamily="2" charset="0"/>
              <a:ea typeface="ZCOOL KuaiL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159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E1958-26DB-BB4E-8D9E-8586084E019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498764"/>
            <a:ext cx="10363826" cy="60642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200"/>
              <a:t>羊群，並一切所有的，都可以住在歌珊地，與我相近。我要在那裡奉養你；因為還有五年的饑荒，免得你和你的眷屬，並一切所有的，都敗落了。</a:t>
            </a:r>
            <a:r>
              <a:rPr lang="en-US" altLang="ja-JP" sz="3200" dirty="0"/>
              <a:t>』</a:t>
            </a:r>
          </a:p>
          <a:p>
            <a:pPr marL="0" indent="0">
              <a:buNone/>
            </a:pPr>
            <a:r>
              <a:rPr lang="en-US" altLang="ja-JP" sz="3200" dirty="0"/>
              <a:t>	</a:t>
            </a:r>
            <a:r>
              <a:rPr lang="ja-JP" altLang="en-US" sz="3200"/>
              <a:t>況且你們的眼和我兄弟便雅憫的眼都看見是我親口對你們說話。你們也要將我在埃及一切的榮耀和你們所看見的事都告訴我父親，又要趕緊地將我父親搬到我這裡來。」</a:t>
            </a:r>
            <a:br>
              <a:rPr lang="ja-JP" altLang="en-US" sz="3200"/>
            </a:br>
            <a:r>
              <a:rPr lang="en-US" altLang="ja-JP" sz="3200" dirty="0"/>
              <a:t>	</a:t>
            </a:r>
            <a:r>
              <a:rPr lang="ja-JP" altLang="en-US" sz="3200"/>
              <a:t>於是約瑟伏在他兄弟便雅憫的頸項上哭，便雅憫也在他的頸項上哭。他又與眾弟兄親嘴，抱著他們哭，隨後他弟兄們就和他說話。</a:t>
            </a:r>
            <a:endParaRPr lang="en-US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70787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7EDD4-0BDD-CE45-A3E6-D9514A5AE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ZCOOL KuaiLe" pitchFamily="2" charset="0"/>
                <a:ea typeface="ZCOOL KuaiLe" pitchFamily="2" charset="0"/>
              </a:rPr>
              <a:t>一</a:t>
            </a:r>
            <a:r>
              <a:rPr lang="zh-CN" altLang="en-US" dirty="0">
                <a:latin typeface="ZCOOL KuaiLe" pitchFamily="2" charset="0"/>
                <a:ea typeface="ZCOOL KuaiLe" pitchFamily="2" charset="0"/>
              </a:rPr>
              <a:t>、</a:t>
            </a:r>
            <a:r>
              <a:rPr lang="ja-JP" altLang="en-US">
                <a:latin typeface="ZCOOL KuaiLe" pitchFamily="2" charset="0"/>
                <a:ea typeface="ZCOOL KuaiLe" pitchFamily="2" charset="0"/>
              </a:rPr>
              <a:t>浴火重生的约瑟</a:t>
            </a:r>
            <a:r>
              <a:rPr lang="en-US" altLang="zh-CN" dirty="0">
                <a:latin typeface="ZCOOL KuaiLe" pitchFamily="2" charset="0"/>
                <a:ea typeface="ZCOOL KuaiLe" pitchFamily="2" charset="0"/>
              </a:rPr>
              <a:t>——</a:t>
            </a:r>
            <a:r>
              <a:rPr lang="zh-CN" altLang="en-US" dirty="0">
                <a:latin typeface="ZCOOL KuaiLe" pitchFamily="2" charset="0"/>
                <a:ea typeface="ZCOOL KuaiLe" pitchFamily="2" charset="0"/>
              </a:rPr>
              <a:t>春风得意</a:t>
            </a:r>
            <a:endParaRPr lang="en-US" dirty="0">
              <a:latin typeface="ZCOOL KuaiLe" pitchFamily="2" charset="0"/>
              <a:ea typeface="ZCOOL KuaiLe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D0443-DE06-BA4B-85DF-5AF3A70001E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2367092"/>
            <a:ext cx="10619465" cy="3635502"/>
          </a:xfrm>
        </p:spPr>
        <p:txBody>
          <a:bodyPr>
            <a:noAutofit/>
          </a:bodyPr>
          <a:lstStyle/>
          <a:p>
            <a:r>
              <a:rPr lang="ja-JP" altLang="en-US" sz="3200">
                <a:latin typeface="ZCOOL KuaiLe" pitchFamily="2" charset="0"/>
                <a:ea typeface="ZCOOL KuaiLe" pitchFamily="2" charset="0"/>
              </a:rPr>
              <a:t>十七岁与哥哥们一同牧羊 </a:t>
            </a:r>
            <a:endParaRPr lang="en-US" altLang="ja-JP" sz="3200" dirty="0">
              <a:latin typeface="ZCOOL KuaiLe" pitchFamily="2" charset="0"/>
              <a:ea typeface="ZCOOL KuaiLe" pitchFamily="2" charset="0"/>
            </a:endParaRPr>
          </a:p>
          <a:p>
            <a:r>
              <a:rPr lang="ja-JP" altLang="en-US" sz="3200">
                <a:latin typeface="ZCOOL KuaiLe" pitchFamily="2" charset="0"/>
                <a:ea typeface="ZCOOL KuaiLe" pitchFamily="2" charset="0"/>
              </a:rPr>
              <a:t>将他哥哥们的恶行报给他们的父亲</a:t>
            </a:r>
            <a:endParaRPr lang="en-US" altLang="ja-JP" sz="3200" dirty="0">
              <a:latin typeface="ZCOOL KuaiLe" pitchFamily="2" charset="0"/>
              <a:ea typeface="ZCOOL KuaiLe" pitchFamily="2" charset="0"/>
            </a:endParaRPr>
          </a:p>
          <a:p>
            <a:r>
              <a:rPr lang="ja-JP" altLang="en-US" sz="3200">
                <a:latin typeface="ZCOOL KuaiLe" pitchFamily="2" charset="0"/>
                <a:ea typeface="ZCOOL KuaiLe" pitchFamily="2" charset="0"/>
              </a:rPr>
              <a:t>父亲给约瑟做了一件彩衣</a:t>
            </a:r>
            <a:endParaRPr lang="en-US" altLang="ja-JP" sz="3200" dirty="0">
              <a:latin typeface="ZCOOL KuaiLe" pitchFamily="2" charset="0"/>
              <a:ea typeface="ZCOOL KuaiLe" pitchFamily="2" charset="0"/>
            </a:endParaRPr>
          </a:p>
          <a:p>
            <a:r>
              <a:rPr lang="ja-JP" altLang="en-US" sz="3200">
                <a:latin typeface="ZCOOL KuaiLe" pitchFamily="2" charset="0"/>
                <a:ea typeface="ZCOOL KuaiLe" pitchFamily="2" charset="0"/>
              </a:rPr>
              <a:t>做梦的人</a:t>
            </a:r>
            <a:endParaRPr lang="en-US" altLang="ja-JP" sz="3200" dirty="0">
              <a:latin typeface="ZCOOL KuaiLe" pitchFamily="2" charset="0"/>
              <a:ea typeface="ZCOOL KuaiL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74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7EDD4-0BDD-CE45-A3E6-D9514A5AE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ZCOOL KuaiLe" pitchFamily="2" charset="0"/>
                <a:ea typeface="ZCOOL KuaiLe" pitchFamily="2" charset="0"/>
              </a:rPr>
              <a:t>一</a:t>
            </a:r>
            <a:r>
              <a:rPr lang="zh-CN" altLang="en-US" dirty="0">
                <a:latin typeface="ZCOOL KuaiLe" pitchFamily="2" charset="0"/>
                <a:ea typeface="ZCOOL KuaiLe" pitchFamily="2" charset="0"/>
              </a:rPr>
              <a:t>、</a:t>
            </a:r>
            <a:r>
              <a:rPr lang="ja-JP" altLang="en-US">
                <a:latin typeface="ZCOOL KuaiLe" pitchFamily="2" charset="0"/>
                <a:ea typeface="ZCOOL KuaiLe" pitchFamily="2" charset="0"/>
              </a:rPr>
              <a:t>浴火重生的约瑟</a:t>
            </a:r>
            <a:r>
              <a:rPr lang="en-US" altLang="zh-CN" dirty="0">
                <a:latin typeface="ZCOOL KuaiLe" pitchFamily="2" charset="0"/>
                <a:ea typeface="ZCOOL KuaiLe" pitchFamily="2" charset="0"/>
              </a:rPr>
              <a:t>——</a:t>
            </a:r>
            <a:r>
              <a:rPr lang="zh-CN" altLang="en-US" dirty="0">
                <a:latin typeface="ZCOOL KuaiLe" pitchFamily="2" charset="0"/>
                <a:ea typeface="ZCOOL KuaiLe" pitchFamily="2" charset="0"/>
              </a:rPr>
              <a:t>被卖为奴 </a:t>
            </a:r>
            <a:endParaRPr lang="en-US" dirty="0">
              <a:latin typeface="ZCOOL KuaiLe" pitchFamily="2" charset="0"/>
              <a:ea typeface="ZCOOL KuaiLe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D0443-DE06-BA4B-85DF-5AF3A70001E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2367092"/>
            <a:ext cx="10619465" cy="3635502"/>
          </a:xfrm>
        </p:spPr>
        <p:txBody>
          <a:bodyPr>
            <a:noAutofit/>
          </a:bodyPr>
          <a:lstStyle/>
          <a:p>
            <a:r>
              <a:rPr lang="ja-JP" altLang="en-US" sz="3200">
                <a:latin typeface="ZCOOL KuaiLe" pitchFamily="2" charset="0"/>
                <a:ea typeface="ZCOOL KuaiLe" pitchFamily="2" charset="0"/>
              </a:rPr>
              <a:t>玛拿西</a:t>
            </a:r>
            <a:r>
              <a:rPr lang="en-US" altLang="ja-JP" sz="3200" dirty="0">
                <a:latin typeface="ZCOOL KuaiLe" pitchFamily="2" charset="0"/>
                <a:ea typeface="ZCOOL KuaiLe" pitchFamily="2" charset="0"/>
              </a:rPr>
              <a:t>——</a:t>
            </a:r>
            <a:r>
              <a:rPr lang="ja-JP" altLang="en-US" sz="3200">
                <a:latin typeface="ZCOOL KuaiLe" pitchFamily="2" charset="0"/>
                <a:ea typeface="ZCOOL KuaiLe" pitchFamily="2" charset="0"/>
              </a:rPr>
              <a:t>神使我忘了一切的困苦和我父的全家</a:t>
            </a:r>
            <a:r>
              <a:rPr lang="zh-CN" altLang="en-US" sz="3200" dirty="0">
                <a:latin typeface="ZCOOL KuaiLe" pitchFamily="2" charset="0"/>
                <a:ea typeface="ZCOOL KuaiLe" pitchFamily="2" charset="0"/>
              </a:rPr>
              <a:t>（</a:t>
            </a:r>
            <a:r>
              <a:rPr lang="en-US" altLang="zh-CN" sz="3200" dirty="0">
                <a:latin typeface="ZCOOL KuaiLe" pitchFamily="2" charset="0"/>
                <a:ea typeface="ZCOOL KuaiLe" pitchFamily="2" charset="0"/>
              </a:rPr>
              <a:t>41:51</a:t>
            </a:r>
            <a:r>
              <a:rPr lang="zh-CN" altLang="en-US" sz="3200" dirty="0">
                <a:latin typeface="ZCOOL KuaiLe" pitchFamily="2" charset="0"/>
                <a:ea typeface="ZCOOL KuaiLe" pitchFamily="2" charset="0"/>
              </a:rPr>
              <a:t>）</a:t>
            </a:r>
            <a:endParaRPr lang="en-US" altLang="ja-JP" sz="3200" dirty="0">
              <a:latin typeface="ZCOOL KuaiLe" pitchFamily="2" charset="0"/>
              <a:ea typeface="ZCOOL KuaiLe" pitchFamily="2" charset="0"/>
            </a:endParaRPr>
          </a:p>
          <a:p>
            <a:r>
              <a:rPr lang="ja-JP" altLang="en-US" sz="3200">
                <a:latin typeface="ZCOOL KuaiLe" pitchFamily="2" charset="0"/>
                <a:ea typeface="ZCOOL KuaiLe" pitchFamily="2" charset="0"/>
              </a:rPr>
              <a:t>以法莲</a:t>
            </a:r>
            <a:r>
              <a:rPr lang="en-US" altLang="ja-JP" sz="3200" dirty="0">
                <a:latin typeface="ZCOOL KuaiLe" pitchFamily="2" charset="0"/>
                <a:ea typeface="ZCOOL KuaiLe" pitchFamily="2" charset="0"/>
              </a:rPr>
              <a:t>——</a:t>
            </a:r>
            <a:r>
              <a:rPr lang="ja-JP" altLang="en-US" sz="3200">
                <a:latin typeface="ZCOOL KuaiLe" pitchFamily="2" charset="0"/>
                <a:ea typeface="ZCOOL KuaiLe" pitchFamily="2" charset="0"/>
              </a:rPr>
              <a:t>神使我在受苦的地方昌盛。（</a:t>
            </a:r>
            <a:r>
              <a:rPr lang="en-US" altLang="ja-JP" sz="3200" dirty="0">
                <a:latin typeface="ZCOOL KuaiLe" pitchFamily="2" charset="0"/>
                <a:ea typeface="ZCOOL KuaiLe" pitchFamily="2" charset="0"/>
              </a:rPr>
              <a:t>41:52</a:t>
            </a:r>
            <a:r>
              <a:rPr lang="ja-JP" altLang="en-US" sz="3200">
                <a:latin typeface="ZCOOL KuaiLe" pitchFamily="2" charset="0"/>
                <a:ea typeface="ZCOOL KuaiLe" pitchFamily="2" charset="0"/>
              </a:rPr>
              <a:t>）</a:t>
            </a:r>
            <a:endParaRPr lang="en-US" altLang="ja-JP" sz="3200" dirty="0">
              <a:latin typeface="ZCOOL KuaiLe" pitchFamily="2" charset="0"/>
              <a:ea typeface="ZCOOL KuaiLe" pitchFamily="2" charset="0"/>
            </a:endParaRPr>
          </a:p>
          <a:p>
            <a:pPr marL="0" indent="0">
              <a:buNone/>
            </a:pPr>
            <a:endParaRPr lang="en-US" altLang="ja-JP" sz="3200" dirty="0">
              <a:latin typeface="ZCOOL KuaiLe" pitchFamily="2" charset="0"/>
              <a:ea typeface="ZCOOL KuaiL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744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7EDD4-0BDD-CE45-A3E6-D9514A5AE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ZCOOL KuaiLe" pitchFamily="2" charset="0"/>
                <a:ea typeface="ZCOOL KuaiLe" pitchFamily="2" charset="0"/>
              </a:rPr>
              <a:t>一</a:t>
            </a:r>
            <a:r>
              <a:rPr lang="zh-CN" altLang="en-US" dirty="0">
                <a:latin typeface="ZCOOL KuaiLe" pitchFamily="2" charset="0"/>
                <a:ea typeface="ZCOOL KuaiLe" pitchFamily="2" charset="0"/>
              </a:rPr>
              <a:t>、</a:t>
            </a:r>
            <a:r>
              <a:rPr lang="ja-JP" altLang="en-US">
                <a:latin typeface="ZCOOL KuaiLe" pitchFamily="2" charset="0"/>
                <a:ea typeface="ZCOOL KuaiLe" pitchFamily="2" charset="0"/>
              </a:rPr>
              <a:t>浴火重生的约瑟</a:t>
            </a:r>
            <a:r>
              <a:rPr lang="en-US" altLang="zh-CN" dirty="0">
                <a:latin typeface="ZCOOL KuaiLe" pitchFamily="2" charset="0"/>
                <a:ea typeface="ZCOOL KuaiLe" pitchFamily="2" charset="0"/>
              </a:rPr>
              <a:t>——</a:t>
            </a:r>
            <a:r>
              <a:rPr lang="zh-CN" altLang="en-US" dirty="0">
                <a:latin typeface="ZCOOL KuaiLe" pitchFamily="2" charset="0"/>
                <a:ea typeface="ZCOOL KuaiLe" pitchFamily="2" charset="0"/>
              </a:rPr>
              <a:t>蒙冤入狱</a:t>
            </a:r>
            <a:endParaRPr lang="en-US" dirty="0">
              <a:latin typeface="ZCOOL KuaiLe" pitchFamily="2" charset="0"/>
              <a:ea typeface="ZCOOL KuaiLe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D0443-DE06-BA4B-85DF-5AF3A70001E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2367092"/>
            <a:ext cx="10619465" cy="3635502"/>
          </a:xfrm>
        </p:spPr>
        <p:txBody>
          <a:bodyPr>
            <a:noAutofit/>
          </a:bodyPr>
          <a:lstStyle/>
          <a:p>
            <a:r>
              <a:rPr lang="ja-JP" altLang="en-US" sz="3200">
                <a:latin typeface="ZCOOL KuaiLe" pitchFamily="2" charset="0"/>
                <a:ea typeface="ZCOOL KuaiLe" pitchFamily="2" charset="0"/>
              </a:rPr>
              <a:t>我怎能作这大恶，得罪神呢？ （</a:t>
            </a:r>
            <a:r>
              <a:rPr lang="en-US" altLang="zh-CN" sz="3200" dirty="0">
                <a:latin typeface="ZCOOL KuaiLe" pitchFamily="2" charset="0"/>
                <a:ea typeface="ZCOOL KuaiLe" pitchFamily="2" charset="0"/>
              </a:rPr>
              <a:t>39:9</a:t>
            </a:r>
            <a:r>
              <a:rPr lang="ja-JP" altLang="en-US" sz="3200">
                <a:latin typeface="ZCOOL KuaiLe" pitchFamily="2" charset="0"/>
                <a:ea typeface="ZCOOL KuaiLe" pitchFamily="2" charset="0"/>
              </a:rPr>
              <a:t>） </a:t>
            </a:r>
            <a:endParaRPr lang="en-US" altLang="ja-JP" sz="3200" dirty="0">
              <a:latin typeface="ZCOOL KuaiLe" pitchFamily="2" charset="0"/>
              <a:ea typeface="ZCOOL KuaiLe" pitchFamily="2" charset="0"/>
            </a:endParaRPr>
          </a:p>
          <a:p>
            <a:r>
              <a:rPr lang="zh-CN" altLang="en-US" sz="3200" dirty="0">
                <a:latin typeface="ZCOOL KuaiLe" pitchFamily="2" charset="0"/>
                <a:ea typeface="ZCOOL KuaiLe" pitchFamily="2" charset="0"/>
              </a:rPr>
              <a:t>酒政却不记念约瑟，竟忘了他（</a:t>
            </a:r>
            <a:r>
              <a:rPr lang="en-US" altLang="zh-CN" sz="3200" dirty="0">
                <a:latin typeface="ZCOOL KuaiLe" pitchFamily="2" charset="0"/>
                <a:ea typeface="ZCOOL KuaiLe" pitchFamily="2" charset="0"/>
              </a:rPr>
              <a:t>40:23</a:t>
            </a:r>
            <a:r>
              <a:rPr lang="zh-CN" altLang="en-US" sz="3200" dirty="0">
                <a:latin typeface="ZCOOL KuaiLe" pitchFamily="2" charset="0"/>
                <a:ea typeface="ZCOOL KuaiLe" pitchFamily="2" charset="0"/>
              </a:rPr>
              <a:t>）</a:t>
            </a:r>
            <a:endParaRPr lang="en-US" altLang="zh-CN" sz="3200" dirty="0">
              <a:latin typeface="ZCOOL KuaiLe" pitchFamily="2" charset="0"/>
              <a:ea typeface="ZCOOL KuaiLe" pitchFamily="2" charset="0"/>
            </a:endParaRPr>
          </a:p>
          <a:p>
            <a:r>
              <a:rPr lang="zh-CN" altLang="en-US" sz="3200" dirty="0">
                <a:latin typeface="ZCOOL KuaiLe" pitchFamily="2" charset="0"/>
                <a:ea typeface="ZCOOL KuaiLe" pitchFamily="2" charset="0"/>
              </a:rPr>
              <a:t>过了两年，法老做梦。。。（</a:t>
            </a:r>
            <a:r>
              <a:rPr lang="en-US" altLang="zh-CN" sz="3200" dirty="0">
                <a:latin typeface="ZCOOL KuaiLe" pitchFamily="2" charset="0"/>
                <a:ea typeface="ZCOOL KuaiLe" pitchFamily="2" charset="0"/>
              </a:rPr>
              <a:t>41:1</a:t>
            </a:r>
            <a:r>
              <a:rPr lang="zh-CN" altLang="en-US" sz="3200" dirty="0">
                <a:latin typeface="ZCOOL KuaiLe" pitchFamily="2" charset="0"/>
                <a:ea typeface="ZCOOL KuaiLe" pitchFamily="2" charset="0"/>
              </a:rPr>
              <a:t>）                                                                                                          </a:t>
            </a:r>
            <a:endParaRPr lang="en-US" altLang="ja-JP" sz="3200" dirty="0">
              <a:latin typeface="ZCOOL KuaiLe" pitchFamily="2" charset="0"/>
              <a:ea typeface="ZCOOL KuaiLe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E6D546-7BF0-3A46-84B2-B64CBC5A6545}"/>
              </a:ext>
            </a:extLst>
          </p:cNvPr>
          <p:cNvSpPr txBox="1"/>
          <p:nvPr/>
        </p:nvSpPr>
        <p:spPr>
          <a:xfrm>
            <a:off x="8161867" y="152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66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7EDD4-0BDD-CE45-A3E6-D9514A5AE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ZCOOL KuaiLe" pitchFamily="2" charset="0"/>
                <a:ea typeface="ZCOOL KuaiLe" pitchFamily="2" charset="0"/>
              </a:rPr>
              <a:t>一</a:t>
            </a:r>
            <a:r>
              <a:rPr lang="zh-CN" altLang="en-US" dirty="0">
                <a:latin typeface="ZCOOL KuaiLe" pitchFamily="2" charset="0"/>
                <a:ea typeface="ZCOOL KuaiLe" pitchFamily="2" charset="0"/>
              </a:rPr>
              <a:t>、</a:t>
            </a:r>
            <a:r>
              <a:rPr lang="ja-JP" altLang="en-US">
                <a:latin typeface="ZCOOL KuaiLe" pitchFamily="2" charset="0"/>
                <a:ea typeface="ZCOOL KuaiLe" pitchFamily="2" charset="0"/>
              </a:rPr>
              <a:t>浴火重生的约瑟</a:t>
            </a:r>
            <a:r>
              <a:rPr lang="en-US" altLang="zh-CN" dirty="0">
                <a:latin typeface="ZCOOL KuaiLe" pitchFamily="2" charset="0"/>
                <a:ea typeface="ZCOOL KuaiLe" pitchFamily="2" charset="0"/>
              </a:rPr>
              <a:t>——</a:t>
            </a:r>
            <a:r>
              <a:rPr lang="zh-CN" altLang="en-US" dirty="0">
                <a:latin typeface="ZCOOL KuaiLe" pitchFamily="2" charset="0"/>
                <a:ea typeface="ZCOOL KuaiLe" pitchFamily="2" charset="0"/>
              </a:rPr>
              <a:t>出阁入相</a:t>
            </a:r>
            <a:endParaRPr lang="en-US" dirty="0">
              <a:latin typeface="ZCOOL KuaiLe" pitchFamily="2" charset="0"/>
              <a:ea typeface="ZCOOL KuaiLe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D0443-DE06-BA4B-85DF-5AF3A70001E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2367092"/>
            <a:ext cx="10619465" cy="3635502"/>
          </a:xfrm>
        </p:spPr>
        <p:txBody>
          <a:bodyPr>
            <a:noAutofit/>
          </a:bodyPr>
          <a:lstStyle/>
          <a:p>
            <a:r>
              <a:rPr lang="ja-JP" altLang="en-US" sz="3200">
                <a:latin typeface="ZCOOL KuaiLe" pitchFamily="2" charset="0"/>
                <a:ea typeface="ZCOOL KuaiLe" pitchFamily="2" charset="0"/>
              </a:rPr>
              <a:t>为法老解梦</a:t>
            </a:r>
            <a:r>
              <a:rPr lang="en-US" altLang="zh-CN" sz="3200" dirty="0">
                <a:latin typeface="ZCOOL KuaiLe" pitchFamily="2" charset="0"/>
                <a:ea typeface="ZCOOL KuaiLe" pitchFamily="2" charset="0"/>
              </a:rPr>
              <a:t>——7</a:t>
            </a:r>
            <a:r>
              <a:rPr lang="zh-CN" altLang="en-US" sz="3200" dirty="0">
                <a:latin typeface="ZCOOL KuaiLe" pitchFamily="2" charset="0"/>
                <a:ea typeface="ZCOOL KuaiLe" pitchFamily="2" charset="0"/>
              </a:rPr>
              <a:t>个丰年，</a:t>
            </a:r>
            <a:r>
              <a:rPr lang="en-US" altLang="zh-CN" sz="3200" dirty="0">
                <a:latin typeface="ZCOOL KuaiLe" pitchFamily="2" charset="0"/>
                <a:ea typeface="ZCOOL KuaiLe" pitchFamily="2" charset="0"/>
              </a:rPr>
              <a:t>7</a:t>
            </a:r>
            <a:r>
              <a:rPr lang="zh-CN" altLang="en-US" sz="3200" dirty="0">
                <a:latin typeface="ZCOOL KuaiLe" pitchFamily="2" charset="0"/>
                <a:ea typeface="ZCOOL KuaiLe" pitchFamily="2" charset="0"/>
              </a:rPr>
              <a:t>个灾年</a:t>
            </a:r>
            <a:endParaRPr lang="en-US" altLang="ja-JP" sz="3200" dirty="0">
              <a:latin typeface="ZCOOL KuaiLe" pitchFamily="2" charset="0"/>
              <a:ea typeface="ZCOOL KuaiLe" pitchFamily="2" charset="0"/>
            </a:endParaRPr>
          </a:p>
          <a:p>
            <a:r>
              <a:rPr lang="zh-CN" altLang="en-US" sz="3200" dirty="0">
                <a:latin typeface="ZCOOL KuaiLe" pitchFamily="2" charset="0"/>
                <a:ea typeface="ZCOOL KuaiLe" pitchFamily="2" charset="0"/>
              </a:rPr>
              <a:t>设计试探</a:t>
            </a:r>
            <a:r>
              <a:rPr lang="ja-JP" altLang="en-US" sz="3200">
                <a:latin typeface="ZCOOL KuaiLe" pitchFamily="2" charset="0"/>
                <a:ea typeface="ZCOOL KuaiLe" pitchFamily="2" charset="0"/>
              </a:rPr>
              <a:t>哥哥们</a:t>
            </a:r>
            <a:endParaRPr lang="en-US" altLang="zh-CN" sz="3200" dirty="0">
              <a:latin typeface="ZCOOL KuaiLe" pitchFamily="2" charset="0"/>
              <a:ea typeface="ZCOOL KuaiLe" pitchFamily="2" charset="0"/>
            </a:endParaRPr>
          </a:p>
          <a:p>
            <a:r>
              <a:rPr lang="zh-CN" altLang="en-US" sz="3200" dirty="0">
                <a:latin typeface="ZCOOL KuaiLe" pitchFamily="2" charset="0"/>
                <a:ea typeface="ZCOOL KuaiLe" pitchFamily="2" charset="0"/>
              </a:rPr>
              <a:t>神差我在你们以先来，为要给你们存留余种在世上，又要大施拯救，保全你们的生命。（</a:t>
            </a:r>
            <a:r>
              <a:rPr lang="en-US" altLang="zh-CN" sz="3200" dirty="0">
                <a:latin typeface="ZCOOL KuaiLe" pitchFamily="2" charset="0"/>
                <a:ea typeface="ZCOOL KuaiLe" pitchFamily="2" charset="0"/>
              </a:rPr>
              <a:t>45:7</a:t>
            </a:r>
            <a:r>
              <a:rPr lang="zh-CN" altLang="en-US" sz="3200" dirty="0">
                <a:latin typeface="ZCOOL KuaiLe" pitchFamily="2" charset="0"/>
                <a:ea typeface="ZCOOL KuaiLe" pitchFamily="2" charset="0"/>
              </a:rPr>
              <a:t>）</a:t>
            </a:r>
            <a:endParaRPr lang="en-US" altLang="ja-JP" sz="3200" dirty="0">
              <a:latin typeface="ZCOOL KuaiLe" pitchFamily="2" charset="0"/>
              <a:ea typeface="ZCOOL KuaiLe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E6D546-7BF0-3A46-84B2-B64CBC5A6545}"/>
              </a:ext>
            </a:extLst>
          </p:cNvPr>
          <p:cNvSpPr txBox="1"/>
          <p:nvPr/>
        </p:nvSpPr>
        <p:spPr>
          <a:xfrm>
            <a:off x="8161867" y="152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98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A1E27-4916-7C4F-A748-F5B81F90C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ZCOOL KuaiLe" pitchFamily="2" charset="0"/>
                <a:ea typeface="ZCOOL KuaiLe" pitchFamily="2" charset="0"/>
              </a:rPr>
              <a:t>二</a:t>
            </a:r>
            <a:r>
              <a:rPr lang="zh-CN" altLang="en-US" dirty="0">
                <a:latin typeface="ZCOOL KuaiLe" pitchFamily="2" charset="0"/>
                <a:ea typeface="ZCOOL KuaiLe" pitchFamily="2" charset="0"/>
              </a:rPr>
              <a:t>、脱胎换骨的犹大</a:t>
            </a:r>
            <a:r>
              <a:rPr lang="en-US" altLang="zh-CN" dirty="0">
                <a:latin typeface="ZCOOL KuaiLe" pitchFamily="2" charset="0"/>
                <a:ea typeface="ZCOOL KuaiLe" pitchFamily="2" charset="0"/>
              </a:rPr>
              <a:t>——</a:t>
            </a:r>
            <a:r>
              <a:rPr lang="ja-JP" altLang="en-US">
                <a:latin typeface="ZCOOL KuaiLe" pitchFamily="2" charset="0"/>
                <a:ea typeface="ZCOOL KuaiLe" pitchFamily="2" charset="0"/>
              </a:rPr>
              <a:t>出卖约瑟</a:t>
            </a:r>
            <a:endParaRPr lang="en-US" dirty="0">
              <a:latin typeface="ZCOOL KuaiLe" pitchFamily="2" charset="0"/>
              <a:ea typeface="ZCOOL KuaiLe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E8AEE-5A93-5E40-8F4B-DB6FDC0F605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ja-JP" altLang="en-US" sz="3200">
                <a:latin typeface="ZCOOL KuaiLe" pitchFamily="2" charset="0"/>
                <a:ea typeface="ZCOOL KuaiLe" pitchFamily="2" charset="0"/>
              </a:rPr>
              <a:t>犹大对众弟兄说：「我们杀我们的兄弟，藏了他的血有甚么益处呢？我们不如将他卖给以实玛利人 </a:t>
            </a:r>
            <a:r>
              <a:rPr lang="zh-CN" altLang="en-US" sz="3200" dirty="0">
                <a:latin typeface="ZCOOL KuaiLe" pitchFamily="2" charset="0"/>
                <a:ea typeface="ZCOOL KuaiLe" pitchFamily="2" charset="0"/>
              </a:rPr>
              <a:t>。。。</a:t>
            </a:r>
            <a:r>
              <a:rPr lang="ja-JP" altLang="en-US" sz="3200">
                <a:latin typeface="ZCOOL KuaiLe" pitchFamily="2" charset="0"/>
                <a:ea typeface="ZCOOL KuaiLe" pitchFamily="2" charset="0"/>
              </a:rPr>
              <a:t>」 </a:t>
            </a:r>
            <a:r>
              <a:rPr lang="zh-CN" altLang="en-US" sz="3200" dirty="0">
                <a:latin typeface="ZCOOL KuaiLe" pitchFamily="2" charset="0"/>
                <a:ea typeface="ZCOOL KuaiLe" pitchFamily="2" charset="0"/>
              </a:rPr>
              <a:t>（</a:t>
            </a:r>
            <a:r>
              <a:rPr lang="en-US" altLang="zh-CN" sz="3200" dirty="0">
                <a:latin typeface="ZCOOL KuaiLe" pitchFamily="2" charset="0"/>
                <a:ea typeface="ZCOOL KuaiLe" pitchFamily="2" charset="0"/>
              </a:rPr>
              <a:t>37:27</a:t>
            </a:r>
            <a:r>
              <a:rPr lang="zh-CN" altLang="en-US" sz="3200" dirty="0">
                <a:latin typeface="ZCOOL KuaiLe" pitchFamily="2" charset="0"/>
                <a:ea typeface="ZCOOL KuaiLe" pitchFamily="2" charset="0"/>
              </a:rPr>
              <a:t>）</a:t>
            </a:r>
            <a:endParaRPr lang="en-US" altLang="ja-JP" sz="3200" dirty="0">
              <a:latin typeface="ZCOOL KuaiLe" pitchFamily="2" charset="0"/>
              <a:ea typeface="ZCOOL KuaiLe" pitchFamily="2" charset="0"/>
            </a:endParaRPr>
          </a:p>
          <a:p>
            <a:r>
              <a:rPr lang="ja-JP" altLang="en-US" sz="3200">
                <a:latin typeface="ZCOOL KuaiLe" pitchFamily="2" charset="0"/>
                <a:ea typeface="ZCOOL KuaiLe" pitchFamily="2" charset="0"/>
              </a:rPr>
              <a:t>「我们捡了这个；</a:t>
            </a:r>
            <a:r>
              <a:rPr lang="ja-JP" altLang="en-US" sz="3200">
                <a:solidFill>
                  <a:srgbClr val="FF0000"/>
                </a:solidFill>
                <a:latin typeface="ZCOOL KuaiLe" pitchFamily="2" charset="0"/>
                <a:ea typeface="ZCOOL KuaiLe" pitchFamily="2" charset="0"/>
              </a:rPr>
              <a:t>请认一认</a:t>
            </a:r>
            <a:r>
              <a:rPr lang="ja-JP" altLang="en-US" sz="3200">
                <a:latin typeface="ZCOOL KuaiLe" pitchFamily="2" charset="0"/>
                <a:ea typeface="ZCOOL KuaiLe" pitchFamily="2" charset="0"/>
              </a:rPr>
              <a:t>是你儿子的外衣不是？」（</a:t>
            </a:r>
            <a:r>
              <a:rPr lang="en-US" altLang="zh-CN" sz="3200" dirty="0">
                <a:latin typeface="ZCOOL KuaiLe" pitchFamily="2" charset="0"/>
                <a:ea typeface="ZCOOL KuaiLe" pitchFamily="2" charset="0"/>
              </a:rPr>
              <a:t>37:32</a:t>
            </a:r>
            <a:r>
              <a:rPr lang="zh-CN" altLang="en-US" sz="3200" dirty="0">
                <a:latin typeface="ZCOOL KuaiLe" pitchFamily="2" charset="0"/>
                <a:ea typeface="ZCOOL KuaiLe" pitchFamily="2" charset="0"/>
              </a:rPr>
              <a:t>）</a:t>
            </a:r>
            <a:endParaRPr lang="en-US" altLang="ja-JP" sz="3200" dirty="0">
              <a:latin typeface="ZCOOL KuaiLe" pitchFamily="2" charset="0"/>
              <a:ea typeface="ZCOOL KuaiLe" pitchFamily="2" charset="0"/>
            </a:endParaRPr>
          </a:p>
          <a:p>
            <a:pPr marL="0" indent="0">
              <a:buNone/>
            </a:pPr>
            <a:endParaRPr lang="ja-JP" altLang="en-US" sz="3200">
              <a:latin typeface="ZCOOL KuaiLe" pitchFamily="2" charset="0"/>
              <a:ea typeface="ZCOOL KuaiL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02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A1E27-4916-7C4F-A748-F5B81F90C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ZCOOL KuaiLe" pitchFamily="2" charset="0"/>
                <a:ea typeface="ZCOOL KuaiLe" pitchFamily="2" charset="0"/>
              </a:rPr>
              <a:t>二</a:t>
            </a:r>
            <a:r>
              <a:rPr lang="zh-CN" altLang="en-US" dirty="0">
                <a:latin typeface="ZCOOL KuaiLe" pitchFamily="2" charset="0"/>
                <a:ea typeface="ZCOOL KuaiLe" pitchFamily="2" charset="0"/>
              </a:rPr>
              <a:t>、脱胎换骨的犹大</a:t>
            </a:r>
            <a:r>
              <a:rPr lang="en-US" altLang="zh-CN" dirty="0">
                <a:latin typeface="ZCOOL KuaiLe" pitchFamily="2" charset="0"/>
                <a:ea typeface="ZCOOL KuaiLe" pitchFamily="2" charset="0"/>
              </a:rPr>
              <a:t>——</a:t>
            </a:r>
            <a:r>
              <a:rPr lang="ja-JP" altLang="en-US">
                <a:latin typeface="ZCOOL KuaiLe" pitchFamily="2" charset="0"/>
                <a:ea typeface="ZCOOL KuaiLe" pitchFamily="2" charset="0"/>
              </a:rPr>
              <a:t>她玛事件</a:t>
            </a:r>
            <a:endParaRPr lang="en-US" dirty="0">
              <a:latin typeface="ZCOOL KuaiLe" pitchFamily="2" charset="0"/>
              <a:ea typeface="ZCOOL KuaiLe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E8AEE-5A93-5E40-8F4B-DB6FDC0F60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2367092"/>
            <a:ext cx="10682481" cy="3424107"/>
          </a:xfrm>
        </p:spPr>
        <p:txBody>
          <a:bodyPr>
            <a:noAutofit/>
          </a:bodyPr>
          <a:lstStyle/>
          <a:p>
            <a:r>
              <a:rPr lang="ja-JP" altLang="en-US" sz="3200">
                <a:latin typeface="ZCOOL KuaiLe" pitchFamily="2" charset="0"/>
                <a:ea typeface="ZCOOL KuaiLe" pitchFamily="2" charset="0"/>
              </a:rPr>
              <a:t>犹大为长子珥娶妻，名叫她玛。</a:t>
            </a:r>
            <a:r>
              <a:rPr lang="zh-CN" altLang="en-US" sz="3200" dirty="0">
                <a:latin typeface="ZCOOL KuaiLe" pitchFamily="2" charset="0"/>
                <a:ea typeface="ZCOOL KuaiLe" pitchFamily="2" charset="0"/>
              </a:rPr>
              <a:t>（</a:t>
            </a:r>
            <a:r>
              <a:rPr lang="en-US" altLang="zh-CN" sz="3200" dirty="0">
                <a:latin typeface="ZCOOL KuaiLe" pitchFamily="2" charset="0"/>
                <a:ea typeface="ZCOOL KuaiLe" pitchFamily="2" charset="0"/>
              </a:rPr>
              <a:t>38:6</a:t>
            </a:r>
            <a:r>
              <a:rPr lang="zh-CN" altLang="en-US" sz="3200" dirty="0">
                <a:latin typeface="ZCOOL KuaiLe" pitchFamily="2" charset="0"/>
                <a:ea typeface="ZCOOL KuaiLe" pitchFamily="2" charset="0"/>
              </a:rPr>
              <a:t>）</a:t>
            </a:r>
            <a:endParaRPr lang="en-US" altLang="zh-CN" sz="3200" dirty="0">
              <a:latin typeface="ZCOOL KuaiLe" pitchFamily="2" charset="0"/>
              <a:ea typeface="ZCOOL KuaiLe" pitchFamily="2" charset="0"/>
            </a:endParaRPr>
          </a:p>
          <a:p>
            <a:r>
              <a:rPr lang="ja-JP" altLang="en-US" sz="3200">
                <a:latin typeface="ZCOOL KuaiLe" pitchFamily="2" charset="0"/>
                <a:ea typeface="ZCOOL KuaiLe" pitchFamily="2" charset="0"/>
              </a:rPr>
              <a:t>「你去，在你父亲家里守寡，等我儿子示拉长大」</a:t>
            </a:r>
            <a:r>
              <a:rPr lang="zh-CN" altLang="en-US" sz="3200" dirty="0">
                <a:latin typeface="ZCOOL KuaiLe" pitchFamily="2" charset="0"/>
                <a:ea typeface="ZCOOL KuaiLe" pitchFamily="2" charset="0"/>
              </a:rPr>
              <a:t>（</a:t>
            </a:r>
            <a:r>
              <a:rPr lang="en-US" altLang="zh-CN" sz="3200" dirty="0">
                <a:latin typeface="ZCOOL KuaiLe" pitchFamily="2" charset="0"/>
                <a:ea typeface="ZCOOL KuaiLe" pitchFamily="2" charset="0"/>
              </a:rPr>
              <a:t>38:11</a:t>
            </a:r>
            <a:r>
              <a:rPr lang="zh-CN" altLang="en-US" sz="3200" dirty="0">
                <a:latin typeface="ZCOOL KuaiLe" pitchFamily="2" charset="0"/>
                <a:ea typeface="ZCOOL KuaiLe" pitchFamily="2" charset="0"/>
              </a:rPr>
              <a:t>）</a:t>
            </a:r>
            <a:endParaRPr lang="en-US" altLang="zh-CN" sz="3200" dirty="0">
              <a:latin typeface="ZCOOL KuaiLe" pitchFamily="2" charset="0"/>
              <a:ea typeface="ZCOOL KuaiLe" pitchFamily="2" charset="0"/>
            </a:endParaRPr>
          </a:p>
          <a:p>
            <a:r>
              <a:rPr lang="ja-JP" altLang="en-US" sz="3200">
                <a:latin typeface="ZCOOL KuaiLe" pitchFamily="2" charset="0"/>
                <a:ea typeface="ZCOOL KuaiLe" pitchFamily="2" charset="0"/>
              </a:rPr>
              <a:t>「这些东西是谁的，我就是从谁怀的孕。</a:t>
            </a:r>
            <a:r>
              <a:rPr lang="ja-JP" altLang="en-US" sz="3200">
                <a:solidFill>
                  <a:srgbClr val="FF0000"/>
                </a:solidFill>
                <a:latin typeface="ZCOOL KuaiLe" pitchFamily="2" charset="0"/>
                <a:ea typeface="ZCOOL KuaiLe" pitchFamily="2" charset="0"/>
              </a:rPr>
              <a:t>请你认一认</a:t>
            </a:r>
            <a:r>
              <a:rPr lang="ja-JP" altLang="en-US" sz="3200">
                <a:latin typeface="ZCOOL KuaiLe" pitchFamily="2" charset="0"/>
                <a:ea typeface="ZCOOL KuaiLe" pitchFamily="2" charset="0"/>
              </a:rPr>
              <a:t>，这印和带子并杖都是谁的？」</a:t>
            </a:r>
            <a:r>
              <a:rPr lang="zh-CN" altLang="en-US" sz="3200" dirty="0">
                <a:latin typeface="ZCOOL KuaiLe" pitchFamily="2" charset="0"/>
                <a:ea typeface="ZCOOL KuaiLe" pitchFamily="2" charset="0"/>
              </a:rPr>
              <a:t>（</a:t>
            </a:r>
            <a:r>
              <a:rPr lang="en-US" altLang="zh-CN" sz="3200" dirty="0">
                <a:latin typeface="ZCOOL KuaiLe" pitchFamily="2" charset="0"/>
                <a:ea typeface="ZCOOL KuaiLe" pitchFamily="2" charset="0"/>
              </a:rPr>
              <a:t>38:25</a:t>
            </a:r>
            <a:r>
              <a:rPr lang="zh-CN" altLang="en-US" sz="3200" dirty="0">
                <a:latin typeface="ZCOOL KuaiLe" pitchFamily="2" charset="0"/>
                <a:ea typeface="ZCOOL KuaiLe" pitchFamily="2" charset="0"/>
              </a:rPr>
              <a:t>）</a:t>
            </a:r>
            <a:endParaRPr lang="en-US" altLang="zh-CN" sz="3200" dirty="0">
              <a:latin typeface="ZCOOL KuaiLe" pitchFamily="2" charset="0"/>
              <a:ea typeface="ZCOOL KuaiLe" pitchFamily="2" charset="0"/>
            </a:endParaRPr>
          </a:p>
          <a:p>
            <a:r>
              <a:rPr lang="ja-JP" altLang="en-US" sz="3200">
                <a:latin typeface="ZCOOL KuaiLe" pitchFamily="2" charset="0"/>
                <a:ea typeface="ZCOOL KuaiLe" pitchFamily="2" charset="0"/>
              </a:rPr>
              <a:t>「她比我更有义，因为我没有将她给我的儿子示拉」</a:t>
            </a:r>
            <a:r>
              <a:rPr lang="zh-CN" altLang="en-US" sz="3200" dirty="0">
                <a:latin typeface="ZCOOL KuaiLe" pitchFamily="2" charset="0"/>
                <a:ea typeface="ZCOOL KuaiLe" pitchFamily="2" charset="0"/>
              </a:rPr>
              <a:t>（</a:t>
            </a:r>
            <a:r>
              <a:rPr lang="en-US" altLang="zh-CN" sz="3200" dirty="0">
                <a:latin typeface="ZCOOL KuaiLe" pitchFamily="2" charset="0"/>
                <a:ea typeface="ZCOOL KuaiLe" pitchFamily="2" charset="0"/>
              </a:rPr>
              <a:t>38:26</a:t>
            </a:r>
            <a:r>
              <a:rPr lang="zh-CN" altLang="en-US" sz="3200" dirty="0">
                <a:latin typeface="ZCOOL KuaiLe" pitchFamily="2" charset="0"/>
                <a:ea typeface="ZCOOL KuaiLe" pitchFamily="2" charset="0"/>
              </a:rPr>
              <a:t>）</a:t>
            </a:r>
            <a:endParaRPr lang="en-US" altLang="zh-CN" sz="3200" dirty="0">
              <a:latin typeface="ZCOOL KuaiLe" pitchFamily="2" charset="0"/>
              <a:ea typeface="ZCOOL KuaiLe" pitchFamily="2" charset="0"/>
            </a:endParaRPr>
          </a:p>
          <a:p>
            <a:pPr marL="0" indent="0">
              <a:buNone/>
            </a:pPr>
            <a:endParaRPr lang="ja-JP" altLang="en-US" sz="3200">
              <a:latin typeface="ZCOOL KuaiLe" pitchFamily="2" charset="0"/>
              <a:ea typeface="ZCOOL KuaiL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8822</TotalTime>
  <Words>1027</Words>
  <Application>Microsoft Macintosh PowerPoint</Application>
  <PresentationFormat>Widescreen</PresentationFormat>
  <Paragraphs>54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Tw Cen MT</vt:lpstr>
      <vt:lpstr>ZCOOL KuaiLe</vt:lpstr>
      <vt:lpstr>Droplet</vt:lpstr>
      <vt:lpstr>饶恕与和好  </vt:lpstr>
      <vt:lpstr>PowerPoint Presentation</vt:lpstr>
      <vt:lpstr>PowerPoint Presentation</vt:lpstr>
      <vt:lpstr>一、浴火重生的约瑟——春风得意</vt:lpstr>
      <vt:lpstr>一、浴火重生的约瑟——被卖为奴 </vt:lpstr>
      <vt:lpstr>一、浴火重生的约瑟——蒙冤入狱</vt:lpstr>
      <vt:lpstr>一、浴火重生的约瑟——出阁入相</vt:lpstr>
      <vt:lpstr>二、脱胎换骨的犹大——出卖约瑟</vt:lpstr>
      <vt:lpstr>二、脱胎换骨的犹大——她玛事件</vt:lpstr>
      <vt:lpstr>二、脱胎换骨的犹大——甘愿替罪</vt:lpstr>
      <vt:lpstr>三、饶恕与和好</vt:lpstr>
      <vt:lpstr>四、 早期教会“叛教者”之争 </vt:lpstr>
      <vt:lpstr>结语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现今的机会</dc:title>
  <dc:creator>Microsoft Office User</dc:creator>
  <cp:lastModifiedBy>Joe Xu</cp:lastModifiedBy>
  <cp:revision>88</cp:revision>
  <dcterms:created xsi:type="dcterms:W3CDTF">2020-06-26T02:48:39Z</dcterms:created>
  <dcterms:modified xsi:type="dcterms:W3CDTF">2021-02-21T13:41:47Z</dcterms:modified>
</cp:coreProperties>
</file>