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65" r:id="rId2"/>
    <p:sldId id="416" r:id="rId3"/>
    <p:sldId id="417" r:id="rId4"/>
    <p:sldId id="418" r:id="rId5"/>
    <p:sldId id="441" r:id="rId6"/>
    <p:sldId id="426" r:id="rId7"/>
    <p:sldId id="448" r:id="rId8"/>
    <p:sldId id="455" r:id="rId9"/>
    <p:sldId id="431" r:id="rId10"/>
    <p:sldId id="430" r:id="rId11"/>
    <p:sldId id="437" r:id="rId12"/>
    <p:sldId id="446" r:id="rId13"/>
    <p:sldId id="438" r:id="rId14"/>
    <p:sldId id="440" r:id="rId15"/>
    <p:sldId id="433" r:id="rId16"/>
    <p:sldId id="439" r:id="rId17"/>
    <p:sldId id="452" r:id="rId18"/>
    <p:sldId id="453" r:id="rId19"/>
    <p:sldId id="454" r:id="rId20"/>
    <p:sldId id="449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72" y="5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E444-2B2D-4976-B0EB-74A0C71A0D6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3EEB-CD4A-488D-B282-E448DC42F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12:17:12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1449 225 24575,'-1'-2'0,"0"0"0,0-1 0,-1 1 0,1 0 0,0 0 0,-1 0 0,1 1 0,-1-1 0,0 0 0,-3-2 0,0-1 0,-15-17 0,-33-26 0,45 42 0,-1-1 0,-1 1 0,1 1 0,-1-1 0,0 2 0,0-1 0,-13-3 0,-45-11 534,-34-13-7169,55 17 5952,35 12 2409,-1 0 0,1 1 0,-14-1 0,-73 3-2247,45 1 922,12-2-401,21 0 0,1 1 0,-1 0 0,-33 7 0,45-5 0,0 1 0,-14 6 0,-11 5 0,-256 72 0,273-79 0,1 1 0,-1 1 0,1 0 0,1 2 0,-15 11 0,17-13 0,-20 15 0,-54 53 0,76-66 0,8-8 0,-1 0 0,1 0 0,0 1 0,0-1 0,0 1 0,1 0 0,-1 0 0,-2 6 0,1 1 0,0 1 0,1-1 0,0 1 0,1 0 0,-1 13 0,1 62 0,2-56 0,-1 13 0,0-11 0,5 46 0,-2-70 0,0 0 0,1 0 0,0 0 0,0 0 0,1-1 0,0 1 0,1-1 0,-1 0 0,2 0 0,5 6 0,6 6 0,0-1 0,26 22 0,-35-35 0,0 0 0,0 0 0,1-1 0,-1 0 0,1-1 0,10 4 0,58 16 0,-56-18 0,24 4 0,1-2 0,81 5 0,-40-3 0,16 0 0,241-12 0,-219-10 0,-35 2 0,-49 4 0,-1-1 0,73-24 0,-97 25 0,-1-1 0,0 0 0,0-1 0,0-1 0,-1 0 0,24-20 0,-16 7 0,-16 15 0,0 1 0,14-10 0,-15 12 0,1-1 0,-1 0 0,0 0 0,0 0 0,0 0 0,-1-1 0,0 0 0,0 0 0,0 0 0,-1 0 0,0-1 0,0 1 0,-1-1 0,3-8 0,-4 10 0,0 0 0,0-1 0,0 1 0,-1-1 0,1 1 0,-1-1 0,-1 1 0,1-1 0,-1 1 0,0-1 0,0 1 0,-1-1 0,1 1 0,-1 0 0,0 0 0,-1 0 0,1 0 0,-6-8 0,-55-75 0,59 82 0,-1 1 0,0 1 0,-8-8 0,-7-6 0,18 16 0,-7-6 0,1-1 0,0-1 0,1 1 0,0-1 0,-10-19 0,9 15 0,-1-1 0,0 1 0,-16-18 0,-11-17 0,20 26-1365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0EDE8-EC8A-4FA2-94FE-C05148CB84AD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9F5C-976C-4F57-98A2-ADF007F59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9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FAE5C7-3B31-4B57-BAA1-2F86520A0A08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6056BDB-3F00-4519-A952-6BE7857B6C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酒用盡時</a:t>
            </a:r>
            <a:endParaRPr lang="en-US" b="1" dirty="0">
              <a:effectLst/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孫蔚信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dirty="0"/>
              <a:t>10/9/2022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09550"/>
            <a:ext cx="2256858" cy="2580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89891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66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英國劍橋大學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MRC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分子生物學實驗室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Ketan Patel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教授及其同事最新的一項研究指出，酒精可以損傷幹細胞的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DNA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，從而增加癌症發生幾率。這是科學家首次揭開飲酒和癌症之間的關聯，該成果於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月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日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2018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淩晨發表在國際頂級學術期刊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自然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Nature</a:t>
            </a:r>
            <a:r>
              <a:rPr lang="zh-CN" altLang="en-US" sz="3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）。</a:t>
            </a:r>
          </a:p>
          <a:p>
            <a:endParaRPr lang="en-US" sz="3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7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酒用盡了</a:t>
            </a:r>
            <a:endParaRPr lang="en-US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134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酒用盡了</a:t>
            </a:r>
            <a:endParaRPr lang="en-US" altLang="ja-JP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我們的酒是什麼？</a:t>
            </a:r>
            <a:endParaRPr lang="en-US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98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酒用盡了</a:t>
            </a:r>
            <a:endParaRPr lang="en-US" altLang="ja-JP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人都是先擺上好酒．等客喝足了、才擺上次的．</a:t>
            </a:r>
            <a:endParaRPr lang="en-US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766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酒用盡了</a:t>
            </a:r>
            <a:endParaRPr lang="en-US" altLang="ja-JP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人都是先擺上好酒．等客喝足了、才擺上次的．</a:t>
            </a:r>
            <a:endParaRPr lang="en-US" altLang="zh-TW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人生寫照</a:t>
            </a:r>
            <a:r>
              <a:rPr lang="en-US" altLang="ja-JP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先甜後苦</a:t>
            </a:r>
            <a:endParaRPr lang="en-US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640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156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他母親對用人說、他告訴你們甚麼、你們就作甚麼。</a:t>
            </a:r>
            <a:endParaRPr lang="en-US" sz="4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063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15647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他告訴你們甚麼、你們就作甚麼。</a:t>
            </a:r>
            <a:endParaRPr lang="en-US" altLang="zh-TW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主要我們作甚麼？</a:t>
            </a:r>
            <a:endParaRPr lang="en-US" altLang="zh-TW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8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平凡的水</a:t>
            </a:r>
            <a:r>
              <a:rPr lang="en-US" altLang="ja-JP" b="1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ja-JP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奇妙的水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你覺得自己太平凡了嗎</a:t>
            </a:r>
            <a:r>
              <a:rPr lang="en-US" altLang="ja-JP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</a:p>
          <a:p>
            <a:pPr lvl="1"/>
            <a:r>
              <a:rPr lang="ja-JP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沒有水的痛苦</a:t>
            </a:r>
            <a:endParaRPr lang="en-US" altLang="ja-JP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ja-JP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水的破壞力</a:t>
            </a:r>
            <a:endParaRPr lang="en-US" altLang="ja-JP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ja-JP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水的恆久磨力</a:t>
            </a:r>
            <a:endParaRPr lang="en-US" altLang="ja-JP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ja-JP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你是奇妙的</a:t>
            </a:r>
            <a:r>
              <a:rPr lang="en-US" altLang="ja-JP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ja-JP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有極大的潛力</a:t>
            </a:r>
            <a:endParaRPr lang="en-US" altLang="ja-JP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ja-JP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在主的手中你可以变成酒</a:t>
            </a:r>
            <a:r>
              <a:rPr lang="en-US" altLang="ja-JP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26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950"/>
            <a:ext cx="8229600" cy="4232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酒用盡了</a:t>
            </a:r>
            <a:endParaRPr lang="en-US" altLang="ja-JP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ja-JP" altLang="en-US" sz="66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我們的酒是什麼？</a:t>
            </a:r>
            <a:endParaRPr lang="en-US" sz="66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4429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156473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他告訴你們甚麼、你們就作甚麼。</a:t>
            </a:r>
            <a:endParaRPr lang="en-US" altLang="zh-TW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主要我們作甚麼？</a:t>
            </a:r>
            <a:endParaRPr lang="en-US" altLang="zh-TW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52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1" y="361950"/>
            <a:ext cx="7671241" cy="4584468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5E0FD5-2C1C-A790-F2E4-B3536C7F2006}"/>
                  </a:ext>
                </a:extLst>
              </p14:cNvPr>
              <p14:cNvContentPartPr/>
              <p14:nvPr/>
            </p14:nvContentPartPr>
            <p14:xfrm>
              <a:off x="3446412" y="3303945"/>
              <a:ext cx="614160" cy="361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5E0FD5-2C1C-A790-F2E4-B3536C7F200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7412" y="3295305"/>
                <a:ext cx="631800" cy="3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512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平凡的水</a:t>
            </a:r>
            <a:r>
              <a:rPr lang="en-US" altLang="ja-JP" b="1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ja-JP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 奇妙的水</a:t>
            </a:r>
            <a:endParaRPr lang="en-US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00151"/>
            <a:ext cx="9220200" cy="3394472"/>
          </a:xfrm>
        </p:spPr>
        <p:txBody>
          <a:bodyPr>
            <a:noAutofit/>
          </a:bodyPr>
          <a:lstStyle/>
          <a:p>
            <a:r>
              <a:rPr lang="ja-JP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你覺得自己太平凡了嗎</a:t>
            </a:r>
            <a:r>
              <a:rPr lang="en-US" altLang="ja-JP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?</a:t>
            </a:r>
          </a:p>
          <a:p>
            <a:pPr marL="457200" lvl="1" indent="0">
              <a:buNone/>
            </a:pPr>
            <a:endParaRPr lang="en-US" altLang="ja-JP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ja-JP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在主的手中你可以变成酒</a:t>
            </a:r>
            <a:r>
              <a:rPr lang="en-US" altLang="ja-JP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!</a:t>
            </a:r>
            <a:endParaRPr lang="en-US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788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82712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25134"/>
            <a:ext cx="2239298" cy="3227816"/>
          </a:xfrm>
        </p:spPr>
      </p:pic>
    </p:spTree>
    <p:extLst>
      <p:ext uri="{BB962C8B-B14F-4D97-AF65-F5344CB8AC3E}">
        <p14:creationId xmlns:p14="http://schemas.microsoft.com/office/powerpoint/2010/main" val="89100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982787"/>
            <a:ext cx="3251200" cy="1828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19" y="1200150"/>
            <a:ext cx="2730187" cy="3394075"/>
          </a:xfrm>
        </p:spPr>
      </p:pic>
    </p:spTree>
    <p:extLst>
      <p:ext uri="{BB962C8B-B14F-4D97-AF65-F5344CB8AC3E}">
        <p14:creationId xmlns:p14="http://schemas.microsoft.com/office/powerpoint/2010/main" val="27260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150"/>
            <a:ext cx="8229600" cy="4156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猶太人潔淨的規矩、有六口石缸擺在那裏</a:t>
            </a:r>
            <a:r>
              <a:rPr lang="en-US" altLang="zh-TW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(20-30 gallons each)</a:t>
            </a:r>
          </a:p>
          <a:p>
            <a:pPr marL="0" indent="0">
              <a:buNone/>
            </a:pPr>
            <a:endParaRPr lang="en-US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ja-JP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主耶穌比潔淨的規矩</a:t>
            </a:r>
            <a:r>
              <a:rPr lang="en-US" altLang="ja-JP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律法</a:t>
            </a:r>
            <a:r>
              <a:rPr lang="en-US" altLang="zh-CN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摩西</a:t>
            </a:r>
            <a:r>
              <a:rPr lang="en-US" altLang="zh-CN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ja-JP" altLang="en-US" sz="54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更大</a:t>
            </a:r>
            <a:endParaRPr lang="en-US" sz="54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357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750"/>
            <a:ext cx="8382000" cy="4572000"/>
          </a:xfrm>
        </p:spPr>
        <p:txBody>
          <a:bodyPr>
            <a:noAutofit/>
          </a:bodyPr>
          <a:lstStyle/>
          <a:p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2:1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第三日、在</a:t>
            </a:r>
            <a:r>
              <a:rPr lang="zh-TW" altLang="en-US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加利利的迦拿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有娶親的筵席．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2:11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這是耶穌所行的頭一件神蹟、是在</a:t>
            </a:r>
            <a:r>
              <a:rPr lang="zh-TW" altLang="en-US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加利利的迦拿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行的、顯出他的榮耀來．他的門徒就</a:t>
            </a:r>
            <a:r>
              <a:rPr lang="zh-TW" altLang="en-US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信他了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en-US" altLang="zh-TW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20:31 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但記這些事、</a:t>
            </a:r>
            <a:r>
              <a:rPr lang="zh-TW" altLang="en-US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要叫你們信耶穌是基督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、是　神的兒子．並且叫你們</a:t>
            </a:r>
            <a:r>
              <a:rPr lang="zh-TW" altLang="en-US" sz="24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信了他、就可以因他的名得生命</a:t>
            </a:r>
            <a:r>
              <a:rPr lang="zh-TW" altLang="en-US" sz="2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zh-TW" sz="2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/>
            <a:r>
              <a:rPr lang="ja-JP" altLang="en-US" sz="2400" b="1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清聖殿</a:t>
            </a:r>
            <a:endParaRPr lang="en-US" altLang="ja-JP" sz="2400" b="1" dirty="0">
              <a:solidFill>
                <a:schemeClr val="accent4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/>
            <a:r>
              <a:rPr lang="ja-JP" altLang="en-US" sz="2400" b="1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尼哥底毋</a:t>
            </a:r>
            <a:endParaRPr lang="en-US" altLang="ja-JP" sz="2400" b="1" dirty="0">
              <a:solidFill>
                <a:schemeClr val="accent4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2"/>
            <a:r>
              <a:rPr lang="ja-JP" altLang="en-US" sz="2400" b="1" dirty="0">
                <a:solidFill>
                  <a:schemeClr val="accent4">
                    <a:lumMod val="50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撒瑪利亞婦人</a:t>
            </a:r>
            <a:endParaRPr lang="en-US" altLang="zh-TW" sz="2400" b="1" dirty="0">
              <a:solidFill>
                <a:schemeClr val="accent4">
                  <a:lumMod val="50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4:46 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耶穌又到了</a:t>
            </a:r>
            <a:r>
              <a:rPr lang="zh-TW" altLang="en-US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加利利的迦拿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、就是他從前變水為酒的地方．有一個大臣、他的兒子在迦百農患病。</a:t>
            </a:r>
            <a:r>
              <a:rPr lang="en-US" altLang="zh-TW" b="1" dirty="0">
                <a:latin typeface="KaiTi" panose="02010609060101010101" pitchFamily="49" charset="-122"/>
                <a:ea typeface="KaiTi" panose="02010609060101010101" pitchFamily="49" charset="-122"/>
              </a:rPr>
              <a:t>4:54 </a:t>
            </a:r>
            <a:r>
              <a:rPr lang="zh-TW" altLang="en-US" b="1" dirty="0">
                <a:latin typeface="KaiTi" panose="02010609060101010101" pitchFamily="49" charset="-122"/>
                <a:ea typeface="KaiTi" panose="02010609060101010101" pitchFamily="49" charset="-122"/>
              </a:rPr>
              <a:t>這是耶穌在加利利行的第二件神蹟、是他從猶太回去以後行的。</a:t>
            </a:r>
            <a:endParaRPr lang="en-US" altLang="zh-TW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22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200150"/>
          </a:xfrm>
        </p:spPr>
        <p:txBody>
          <a:bodyPr/>
          <a:lstStyle/>
          <a:p>
            <a:r>
              <a:rPr lang="ja-JP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耶穌比以利亞</a:t>
            </a:r>
            <a:r>
              <a:rPr lang="en-US" altLang="ja-JP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先知</a:t>
            </a:r>
            <a:r>
              <a:rPr lang="en-US" altLang="zh-CN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ja-JP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更大</a:t>
            </a:r>
            <a:endParaRPr lang="en-US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婦人對以利亞說、神人哪、</a:t>
            </a:r>
            <a:r>
              <a:rPr lang="zh-TW" altLang="en-US" sz="28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我與你何干</a:t>
            </a: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、列王記上 </a:t>
            </a:r>
            <a:r>
              <a:rPr lang="en-US" altLang="zh-TW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17:18</a:t>
            </a: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以利亞將孩子從樓上抱下來、進屋子、交給他母親、說、看哪、</a:t>
            </a:r>
            <a:r>
              <a:rPr lang="zh-TW" altLang="en-US" sz="28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你的兒子活了</a:t>
            </a: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。列王記上 </a:t>
            </a:r>
            <a:r>
              <a:rPr lang="en-US" altLang="zh-TW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17:23</a:t>
            </a: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耶穌說、母親、</a:t>
            </a:r>
            <a:r>
              <a:rPr lang="en-US" altLang="zh-TW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〔</a:t>
            </a: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原文作婦人</a:t>
            </a:r>
            <a:r>
              <a:rPr lang="en-US" altLang="zh-TW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〕</a:t>
            </a:r>
            <a:r>
              <a:rPr lang="zh-TW" altLang="en-US" sz="28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我與你有甚麼相干</a:t>
            </a: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．</a:t>
            </a:r>
            <a:endParaRPr lang="en-US" altLang="zh-TW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耶穌對他說、回去吧．</a:t>
            </a:r>
            <a:r>
              <a:rPr lang="zh-TW" altLang="en-US" sz="2800" b="1" u="sng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你的兒子活了</a:t>
            </a:r>
            <a:r>
              <a:rPr lang="zh-TW" altLang="en-US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。約翰福音</a:t>
            </a:r>
            <a:r>
              <a:rPr lang="en-US" altLang="zh-TW" sz="28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4:50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5D861-EAA0-B179-E32E-E4CA092DE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7" r="53623" b="59654"/>
          <a:stretch/>
        </p:blipFill>
        <p:spPr>
          <a:xfrm>
            <a:off x="1828800" y="2114550"/>
            <a:ext cx="2438400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DCBC28-E624-5F13-8C96-E56512BB96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7" t="32964" b="60741"/>
          <a:stretch/>
        </p:blipFill>
        <p:spPr>
          <a:xfrm>
            <a:off x="6672887" y="2184633"/>
            <a:ext cx="2131219" cy="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052934-ADF9-F264-A80A-AA6E58982E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4" t="-160000" r="53328" b="220000"/>
          <a:stretch/>
        </p:blipFill>
        <p:spPr>
          <a:xfrm>
            <a:off x="2123017" y="2266950"/>
            <a:ext cx="1763184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23F72A-FDB6-A3AE-C075-88637A2FB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60890" b="42500"/>
          <a:stretch/>
        </p:blipFill>
        <p:spPr>
          <a:xfrm>
            <a:off x="1614357" y="3591711"/>
            <a:ext cx="1915584" cy="36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586900-6F54-4B6D-5DB0-8EA61FCA24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r="18116" b="77019"/>
          <a:stretch/>
        </p:blipFill>
        <p:spPr>
          <a:xfrm>
            <a:off x="5690392" y="4359673"/>
            <a:ext cx="3124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8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31CB57-3A02-DB5D-CDEF-31A2200B1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38150"/>
            <a:ext cx="8839200" cy="4156473"/>
          </a:xfrm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主耶穌比</a:t>
            </a:r>
            <a:r>
              <a:rPr lang="zh-CN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摩西</a:t>
            </a:r>
            <a:r>
              <a:rPr lang="ja-JP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ja-JP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律法</a:t>
            </a:r>
            <a:r>
              <a:rPr lang="en-US" altLang="zh-CN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ja-JP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潔淨的規矩</a:t>
            </a:r>
            <a:r>
              <a:rPr lang="en-US" altLang="zh-CN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ja-JP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更大</a:t>
            </a:r>
            <a:endParaRPr lang="en-US" sz="36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4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律法的總岡</a:t>
            </a:r>
            <a:endParaRPr lang="en-US" sz="24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ja-JP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耶穌比以利亞</a:t>
            </a:r>
            <a:r>
              <a:rPr lang="en-US" altLang="ja-JP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先知</a:t>
            </a:r>
            <a:r>
              <a:rPr lang="en-US" altLang="zh-CN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ja-JP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更大</a:t>
            </a:r>
            <a:endParaRPr lang="en-US" sz="36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24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先知的職責</a:t>
            </a:r>
            <a:endParaRPr lang="en-US" sz="2400" b="1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TW" altLang="en-US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但記這些事、要叫你們信耶穌是基督、是　神的兒子．並且叫你們信了他、就可以因他的名得生命。</a:t>
            </a:r>
            <a:r>
              <a:rPr lang="en-US" altLang="zh-TW" sz="3600" b="1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20:31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1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5750"/>
            <a:ext cx="85344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好飲酒的、好吃肉的、不要與他們來往。因為好酒貪食的、必致貧窮．箴言</a:t>
            </a:r>
            <a:r>
              <a:rPr lang="en-US" altLang="zh-TW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23:20-21a</a:t>
            </a:r>
            <a:endParaRPr lang="en-US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你只管去歡歡喜喜吃你的飯．心中快樂喝你的酒．因為　神已經悅納你的作為。傳道書</a:t>
            </a:r>
            <a:r>
              <a:rPr lang="en-US" altLang="zh-TW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9:7</a:t>
            </a:r>
          </a:p>
          <a:p>
            <a:pPr marL="0" indent="0">
              <a:buNone/>
            </a:pPr>
            <a:endParaRPr lang="en-US" altLang="zh-TW" sz="32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buNone/>
            </a:pPr>
            <a:r>
              <a:rPr lang="zh-TW" altLang="en-US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不要醉酒、酒能使人放蕩、乃要被聖靈充滿。以弗所書</a:t>
            </a:r>
            <a:r>
              <a:rPr lang="en-US" altLang="zh-TW" sz="3200" b="1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5:18</a:t>
            </a:r>
          </a:p>
          <a:p>
            <a:pPr marL="0" indent="0">
              <a:buNone/>
            </a:pPr>
            <a:endParaRPr lang="en-US" sz="2800" b="1" dirty="0">
              <a:solidFill>
                <a:srgbClr val="7030A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0063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7563</TotalTime>
  <Words>725</Words>
  <Application>Microsoft Office PowerPoint</Application>
  <PresentationFormat>On-screen Show (16:9)</PresentationFormat>
  <Paragraphs>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KaiTi</vt:lpstr>
      <vt:lpstr>Arial</vt:lpstr>
      <vt:lpstr>Calibri</vt:lpstr>
      <vt:lpstr>Century Gothic</vt:lpstr>
      <vt:lpstr>Courier New</vt:lpstr>
      <vt:lpstr>Palatino Linotype</vt:lpstr>
      <vt:lpstr>Executive</vt:lpstr>
      <vt:lpstr>酒用盡時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耶穌比以利亞(先知)更大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平凡的水, 奇妙的水</vt:lpstr>
      <vt:lpstr>PowerPoint Presentation</vt:lpstr>
      <vt:lpstr>PowerPoint Presentation</vt:lpstr>
      <vt:lpstr>平凡的水, 奇妙的水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為什麼有我? Why is there Something instead of Nothing?</dc:title>
  <dc:creator>Windsor</dc:creator>
  <cp:lastModifiedBy>Windsor Sung</cp:lastModifiedBy>
  <cp:revision>198</cp:revision>
  <cp:lastPrinted>2017-10-12T13:53:04Z</cp:lastPrinted>
  <dcterms:created xsi:type="dcterms:W3CDTF">2015-03-14T15:29:09Z</dcterms:created>
  <dcterms:modified xsi:type="dcterms:W3CDTF">2022-10-04T14:04:16Z</dcterms:modified>
</cp:coreProperties>
</file>