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slideLayouts/slideLayout38.xml" ContentType="application/vnd.openxmlformats-officedocument.presentationml.slideLayout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5.xml" ContentType="application/vnd.openxmlformats-officedocument.theme+xml"/>
  <Override PartName="/ppt/slideLayouts/slideLayout41.xml" ContentType="application/vnd.openxmlformats-officedocument.presentationml.slideLayout+xml"/>
  <Override PartName="/ppt/theme/theme16.xml" ContentType="application/vnd.openxmlformats-officedocument.theme+xml"/>
  <Override PartName="/ppt/slideLayouts/slideLayout42.xml" ContentType="application/vnd.openxmlformats-officedocument.presentationml.slideLayout+xml"/>
  <Override PartName="/ppt/theme/theme17.xml" ContentType="application/vnd.openxmlformats-officedocument.theme+xml"/>
  <Override PartName="/ppt/slideLayouts/slideLayout43.xml" ContentType="application/vnd.openxmlformats-officedocument.presentationml.slideLayout+xml"/>
  <Override PartName="/ppt/theme/theme1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4" r:id="rId1"/>
    <p:sldMasterId id="2147483725" r:id="rId2"/>
    <p:sldMasterId id="2147483737" r:id="rId3"/>
    <p:sldMasterId id="2147483739" r:id="rId4"/>
    <p:sldMasterId id="2147483773" r:id="rId5"/>
    <p:sldMasterId id="2147483775" r:id="rId6"/>
    <p:sldMasterId id="2147483777" r:id="rId7"/>
    <p:sldMasterId id="2147483791" r:id="rId8"/>
    <p:sldMasterId id="2147483799" r:id="rId9"/>
    <p:sldMasterId id="2147483801" r:id="rId10"/>
    <p:sldMasterId id="2147483817" r:id="rId11"/>
    <p:sldMasterId id="2147483823" r:id="rId12"/>
    <p:sldMasterId id="2147483863" r:id="rId13"/>
    <p:sldMasterId id="2147483865" r:id="rId14"/>
    <p:sldMasterId id="2147483891" r:id="rId15"/>
    <p:sldMasterId id="2147483908" r:id="rId16"/>
    <p:sldMasterId id="2147483928" r:id="rId17"/>
    <p:sldMasterId id="2147483938" r:id="rId18"/>
  </p:sldMasterIdLst>
  <p:sldIdLst>
    <p:sldId id="256" r:id="rId19"/>
    <p:sldId id="294" r:id="rId20"/>
    <p:sldId id="257" r:id="rId21"/>
    <p:sldId id="259" r:id="rId22"/>
    <p:sldId id="290" r:id="rId23"/>
    <p:sldId id="260" r:id="rId24"/>
    <p:sldId id="261" r:id="rId25"/>
    <p:sldId id="262" r:id="rId26"/>
    <p:sldId id="263" r:id="rId27"/>
    <p:sldId id="270" r:id="rId28"/>
    <p:sldId id="265" r:id="rId29"/>
    <p:sldId id="271" r:id="rId30"/>
    <p:sldId id="272" r:id="rId31"/>
    <p:sldId id="273" r:id="rId32"/>
    <p:sldId id="266" r:id="rId33"/>
    <p:sldId id="289" r:id="rId34"/>
    <p:sldId id="292" r:id="rId35"/>
    <p:sldId id="274" r:id="rId36"/>
    <p:sldId id="293" r:id="rId37"/>
    <p:sldId id="267" r:id="rId38"/>
    <p:sldId id="275" r:id="rId39"/>
    <p:sldId id="268" r:id="rId40"/>
    <p:sldId id="276" r:id="rId41"/>
    <p:sldId id="277" r:id="rId42"/>
    <p:sldId id="269" r:id="rId43"/>
    <p:sldId id="285" r:id="rId44"/>
    <p:sldId id="278" r:id="rId45"/>
    <p:sldId id="264" r:id="rId46"/>
    <p:sldId id="286" r:id="rId47"/>
    <p:sldId id="279" r:id="rId48"/>
    <p:sldId id="283" r:id="rId49"/>
    <p:sldId id="281" r:id="rId50"/>
    <p:sldId id="280" r:id="rId51"/>
    <p:sldId id="287" r:id="rId52"/>
    <p:sldId id="282" r:id="rId53"/>
    <p:sldId id="25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C"/>
    <a:srgbClr val="540054"/>
    <a:srgbClr val="000086"/>
    <a:srgbClr val="CCFF99"/>
    <a:srgbClr val="DDFFDD"/>
    <a:srgbClr val="111111"/>
    <a:srgbClr val="583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697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7089E-214A-4270-9B15-F86E8BED92BC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14220C6-CFFE-4932-A0D1-55359E4733B2}">
      <dgm:prSet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zh-CN" sz="4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诗篇扩展我们的眼界</a:t>
          </a:r>
          <a:r>
            <a:rPr lang="en-US" sz="4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 –  </a:t>
          </a:r>
          <a:r>
            <a:rPr lang="zh-CN" sz="4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瞻仰</a:t>
          </a:r>
          <a:endParaRPr lang="en-US" sz="44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ea typeface="微软简魏碑" pitchFamily="2" charset="-122"/>
          </a:endParaRPr>
        </a:p>
      </dgm:t>
    </dgm:pt>
    <dgm:pt modelId="{0C68AD45-393F-4585-8412-3D6FB84F847B}" type="parTrans" cxnId="{B91A6CAC-154C-4AA5-A905-10C0FF8AA44C}">
      <dgm:prSet/>
      <dgm:spPr/>
      <dgm:t>
        <a:bodyPr/>
        <a:lstStyle/>
        <a:p>
          <a:pPr algn="ctr"/>
          <a:endParaRPr lang="en-US" sz="4400">
            <a:solidFill>
              <a:srgbClr val="DDFF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ea typeface="微软简魏碑" pitchFamily="2" charset="-122"/>
          </a:endParaRPr>
        </a:p>
      </dgm:t>
    </dgm:pt>
    <dgm:pt modelId="{A35E35A0-71C4-4BB3-83C4-10D89FBFD7BB}" type="sibTrans" cxnId="{B91A6CAC-154C-4AA5-A905-10C0FF8AA44C}">
      <dgm:prSet/>
      <dgm:spPr/>
      <dgm:t>
        <a:bodyPr/>
        <a:lstStyle/>
        <a:p>
          <a:pPr algn="ctr"/>
          <a:endParaRPr lang="en-US" sz="4400">
            <a:solidFill>
              <a:srgbClr val="DDFF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ea typeface="微软简魏碑" pitchFamily="2" charset="-122"/>
          </a:endParaRPr>
        </a:p>
      </dgm:t>
    </dgm:pt>
    <dgm:pt modelId="{63F9E2B5-B718-4F62-AFBC-1C2EA0282ACF}">
      <dgm:prSet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zh-CN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诗篇激发我们的情感 </a:t>
          </a:r>
          <a:r>
            <a: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–  </a:t>
          </a:r>
          <a:r>
            <a:rPr lang="zh-CN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渴慕</a:t>
          </a:r>
          <a:endParaRPr lang="en-US" sz="44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ea typeface="微软简魏碑" pitchFamily="2" charset="-122"/>
          </a:endParaRPr>
        </a:p>
      </dgm:t>
    </dgm:pt>
    <dgm:pt modelId="{7E2A95E8-C2EF-4A7B-839B-19059C133798}" type="parTrans" cxnId="{C60BFC01-D372-40DB-80EA-43B8D1D9C551}">
      <dgm:prSet/>
      <dgm:spPr/>
      <dgm:t>
        <a:bodyPr/>
        <a:lstStyle/>
        <a:p>
          <a:pPr algn="ctr"/>
          <a:endParaRPr lang="en-US" sz="4400">
            <a:solidFill>
              <a:srgbClr val="DDFF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ea typeface="微软简魏碑" pitchFamily="2" charset="-122"/>
          </a:endParaRPr>
        </a:p>
      </dgm:t>
    </dgm:pt>
    <dgm:pt modelId="{0CB2828D-4C21-4BB7-91F0-575B7DCB7571}" type="sibTrans" cxnId="{C60BFC01-D372-40DB-80EA-43B8D1D9C551}">
      <dgm:prSet/>
      <dgm:spPr/>
      <dgm:t>
        <a:bodyPr/>
        <a:lstStyle/>
        <a:p>
          <a:pPr algn="ctr"/>
          <a:endParaRPr lang="en-US" sz="4400">
            <a:solidFill>
              <a:srgbClr val="DDFF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ea typeface="微软简魏碑" pitchFamily="2" charset="-122"/>
          </a:endParaRPr>
        </a:p>
      </dgm:t>
    </dgm:pt>
    <dgm:pt modelId="{08B965E8-0CE0-436F-932F-CDE178F0D3E4}">
      <dgm:prSet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zh-CN" sz="4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诗篇导引我们的意志 </a:t>
          </a:r>
          <a:r>
            <a:rPr lang="en-US" sz="4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– </a:t>
          </a:r>
          <a:r>
            <a:rPr lang="zh-CN" sz="4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委身</a:t>
          </a:r>
          <a:endParaRPr lang="en-US" sz="44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ea typeface="微软简魏碑" pitchFamily="2" charset="-122"/>
          </a:endParaRPr>
        </a:p>
      </dgm:t>
    </dgm:pt>
    <dgm:pt modelId="{D32100D4-6090-443E-8857-48C43224D067}" type="parTrans" cxnId="{6919F227-9E61-4F53-8A92-79E6944BC6EB}">
      <dgm:prSet/>
      <dgm:spPr/>
      <dgm:t>
        <a:bodyPr/>
        <a:lstStyle/>
        <a:p>
          <a:pPr algn="ctr"/>
          <a:endParaRPr lang="en-US" sz="4400">
            <a:solidFill>
              <a:srgbClr val="DDFF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ea typeface="微软简魏碑" pitchFamily="2" charset="-122"/>
          </a:endParaRPr>
        </a:p>
      </dgm:t>
    </dgm:pt>
    <dgm:pt modelId="{2CFF25A8-8289-4A46-821A-AD2642DF6C17}" type="sibTrans" cxnId="{6919F227-9E61-4F53-8A92-79E6944BC6EB}">
      <dgm:prSet/>
      <dgm:spPr/>
      <dgm:t>
        <a:bodyPr/>
        <a:lstStyle/>
        <a:p>
          <a:pPr algn="ctr"/>
          <a:endParaRPr lang="en-US" sz="4400">
            <a:solidFill>
              <a:srgbClr val="DDFF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ea typeface="微软简魏碑" pitchFamily="2" charset="-122"/>
          </a:endParaRPr>
        </a:p>
      </dgm:t>
    </dgm:pt>
    <dgm:pt modelId="{8ADB68D0-8F4D-41D0-9DC6-586D4C7BC77A}" type="pres">
      <dgm:prSet presAssocID="{7A07089E-214A-4270-9B15-F86E8BED92BC}" presName="vert0" presStyleCnt="0">
        <dgm:presLayoutVars>
          <dgm:dir/>
          <dgm:animOne val="branch"/>
          <dgm:animLvl val="lvl"/>
        </dgm:presLayoutVars>
      </dgm:prSet>
      <dgm:spPr/>
    </dgm:pt>
    <dgm:pt modelId="{47349533-C8E2-4A31-921C-F03FC8D4295E}" type="pres">
      <dgm:prSet presAssocID="{E14220C6-CFFE-4932-A0D1-55359E4733B2}" presName="thickLine" presStyleLbl="alignNode1" presStyleIdx="0" presStyleCnt="3"/>
      <dgm:spPr/>
    </dgm:pt>
    <dgm:pt modelId="{F5E752B9-CA03-4196-9B81-1F356404B835}" type="pres">
      <dgm:prSet presAssocID="{E14220C6-CFFE-4932-A0D1-55359E4733B2}" presName="horz1" presStyleCnt="0"/>
      <dgm:spPr/>
    </dgm:pt>
    <dgm:pt modelId="{15B4022B-3BC6-4C66-855F-3AAD8CD37388}" type="pres">
      <dgm:prSet presAssocID="{E14220C6-CFFE-4932-A0D1-55359E4733B2}" presName="tx1" presStyleLbl="revTx" presStyleIdx="0" presStyleCnt="3"/>
      <dgm:spPr/>
    </dgm:pt>
    <dgm:pt modelId="{43EC1E73-E248-4189-B5AD-F45CEBD35A38}" type="pres">
      <dgm:prSet presAssocID="{E14220C6-CFFE-4932-A0D1-55359E4733B2}" presName="vert1" presStyleCnt="0"/>
      <dgm:spPr/>
    </dgm:pt>
    <dgm:pt modelId="{CD2D1D93-6E98-4BDE-8549-12F9CB5F9320}" type="pres">
      <dgm:prSet presAssocID="{63F9E2B5-B718-4F62-AFBC-1C2EA0282ACF}" presName="thickLine" presStyleLbl="alignNode1" presStyleIdx="1" presStyleCnt="3"/>
      <dgm:spPr/>
    </dgm:pt>
    <dgm:pt modelId="{63C8FADD-A6CE-47AC-9449-1940AA8267F0}" type="pres">
      <dgm:prSet presAssocID="{63F9E2B5-B718-4F62-AFBC-1C2EA0282ACF}" presName="horz1" presStyleCnt="0"/>
      <dgm:spPr/>
    </dgm:pt>
    <dgm:pt modelId="{6E8D5E27-0DCA-4D96-91C2-4F8CBE24DE13}" type="pres">
      <dgm:prSet presAssocID="{63F9E2B5-B718-4F62-AFBC-1C2EA0282ACF}" presName="tx1" presStyleLbl="revTx" presStyleIdx="1" presStyleCnt="3"/>
      <dgm:spPr/>
    </dgm:pt>
    <dgm:pt modelId="{9ED19126-AC6B-4904-B423-A0CF531BE20C}" type="pres">
      <dgm:prSet presAssocID="{63F9E2B5-B718-4F62-AFBC-1C2EA0282ACF}" presName="vert1" presStyleCnt="0"/>
      <dgm:spPr/>
    </dgm:pt>
    <dgm:pt modelId="{AC40D6B9-D0C7-44D4-91AB-8BDC984464E9}" type="pres">
      <dgm:prSet presAssocID="{08B965E8-0CE0-436F-932F-CDE178F0D3E4}" presName="thickLine" presStyleLbl="alignNode1" presStyleIdx="2" presStyleCnt="3"/>
      <dgm:spPr/>
    </dgm:pt>
    <dgm:pt modelId="{15C80E5D-6210-45C0-B45C-4BD08A0FD932}" type="pres">
      <dgm:prSet presAssocID="{08B965E8-0CE0-436F-932F-CDE178F0D3E4}" presName="horz1" presStyleCnt="0"/>
      <dgm:spPr/>
    </dgm:pt>
    <dgm:pt modelId="{D5E59749-3B20-4F76-BEFF-53569740AF6D}" type="pres">
      <dgm:prSet presAssocID="{08B965E8-0CE0-436F-932F-CDE178F0D3E4}" presName="tx1" presStyleLbl="revTx" presStyleIdx="2" presStyleCnt="3"/>
      <dgm:spPr/>
    </dgm:pt>
    <dgm:pt modelId="{F1E4BFFE-93AC-4B36-B380-68A002FCDC47}" type="pres">
      <dgm:prSet presAssocID="{08B965E8-0CE0-436F-932F-CDE178F0D3E4}" presName="vert1" presStyleCnt="0"/>
      <dgm:spPr/>
    </dgm:pt>
  </dgm:ptLst>
  <dgm:cxnLst>
    <dgm:cxn modelId="{C60BFC01-D372-40DB-80EA-43B8D1D9C551}" srcId="{7A07089E-214A-4270-9B15-F86E8BED92BC}" destId="{63F9E2B5-B718-4F62-AFBC-1C2EA0282ACF}" srcOrd="1" destOrd="0" parTransId="{7E2A95E8-C2EF-4A7B-839B-19059C133798}" sibTransId="{0CB2828D-4C21-4BB7-91F0-575B7DCB7571}"/>
    <dgm:cxn modelId="{6919F227-9E61-4F53-8A92-79E6944BC6EB}" srcId="{7A07089E-214A-4270-9B15-F86E8BED92BC}" destId="{08B965E8-0CE0-436F-932F-CDE178F0D3E4}" srcOrd="2" destOrd="0" parTransId="{D32100D4-6090-443E-8857-48C43224D067}" sibTransId="{2CFF25A8-8289-4A46-821A-AD2642DF6C17}"/>
    <dgm:cxn modelId="{01F4466D-3A25-4D50-8757-A3D00CB08ADD}" type="presOf" srcId="{E14220C6-CFFE-4932-A0D1-55359E4733B2}" destId="{15B4022B-3BC6-4C66-855F-3AAD8CD37388}" srcOrd="0" destOrd="0" presId="urn:microsoft.com/office/officeart/2008/layout/LinedList"/>
    <dgm:cxn modelId="{97716155-0C4B-41A2-863B-C50FEE1CA190}" type="presOf" srcId="{7A07089E-214A-4270-9B15-F86E8BED92BC}" destId="{8ADB68D0-8F4D-41D0-9DC6-586D4C7BC77A}" srcOrd="0" destOrd="0" presId="urn:microsoft.com/office/officeart/2008/layout/LinedList"/>
    <dgm:cxn modelId="{02A26A9C-A5B7-4DFD-B889-D96FC7430EE6}" type="presOf" srcId="{08B965E8-0CE0-436F-932F-CDE178F0D3E4}" destId="{D5E59749-3B20-4F76-BEFF-53569740AF6D}" srcOrd="0" destOrd="0" presId="urn:microsoft.com/office/officeart/2008/layout/LinedList"/>
    <dgm:cxn modelId="{B91A6CAC-154C-4AA5-A905-10C0FF8AA44C}" srcId="{7A07089E-214A-4270-9B15-F86E8BED92BC}" destId="{E14220C6-CFFE-4932-A0D1-55359E4733B2}" srcOrd="0" destOrd="0" parTransId="{0C68AD45-393F-4585-8412-3D6FB84F847B}" sibTransId="{A35E35A0-71C4-4BB3-83C4-10D89FBFD7BB}"/>
    <dgm:cxn modelId="{E00851B5-745E-4CD3-8A12-3608009A601A}" type="presOf" srcId="{63F9E2B5-B718-4F62-AFBC-1C2EA0282ACF}" destId="{6E8D5E27-0DCA-4D96-91C2-4F8CBE24DE13}" srcOrd="0" destOrd="0" presId="urn:microsoft.com/office/officeart/2008/layout/LinedList"/>
    <dgm:cxn modelId="{4C36BC04-1173-4A63-BA83-870354687A1B}" type="presParOf" srcId="{8ADB68D0-8F4D-41D0-9DC6-586D4C7BC77A}" destId="{47349533-C8E2-4A31-921C-F03FC8D4295E}" srcOrd="0" destOrd="0" presId="urn:microsoft.com/office/officeart/2008/layout/LinedList"/>
    <dgm:cxn modelId="{11A98C66-8D59-47E8-8D4D-7B1EB863CB55}" type="presParOf" srcId="{8ADB68D0-8F4D-41D0-9DC6-586D4C7BC77A}" destId="{F5E752B9-CA03-4196-9B81-1F356404B835}" srcOrd="1" destOrd="0" presId="urn:microsoft.com/office/officeart/2008/layout/LinedList"/>
    <dgm:cxn modelId="{6DB433A8-CA58-4A52-9347-2671C5C6D9F7}" type="presParOf" srcId="{F5E752B9-CA03-4196-9B81-1F356404B835}" destId="{15B4022B-3BC6-4C66-855F-3AAD8CD37388}" srcOrd="0" destOrd="0" presId="urn:microsoft.com/office/officeart/2008/layout/LinedList"/>
    <dgm:cxn modelId="{BC16DF15-3A1E-4521-BBBE-09C72B7D43CD}" type="presParOf" srcId="{F5E752B9-CA03-4196-9B81-1F356404B835}" destId="{43EC1E73-E248-4189-B5AD-F45CEBD35A38}" srcOrd="1" destOrd="0" presId="urn:microsoft.com/office/officeart/2008/layout/LinedList"/>
    <dgm:cxn modelId="{DDFA2EEE-805B-443B-B1F6-BFFD0F9B7601}" type="presParOf" srcId="{8ADB68D0-8F4D-41D0-9DC6-586D4C7BC77A}" destId="{CD2D1D93-6E98-4BDE-8549-12F9CB5F9320}" srcOrd="2" destOrd="0" presId="urn:microsoft.com/office/officeart/2008/layout/LinedList"/>
    <dgm:cxn modelId="{8CEE6DF4-80D4-4356-94A3-A19F0F299A2B}" type="presParOf" srcId="{8ADB68D0-8F4D-41D0-9DC6-586D4C7BC77A}" destId="{63C8FADD-A6CE-47AC-9449-1940AA8267F0}" srcOrd="3" destOrd="0" presId="urn:microsoft.com/office/officeart/2008/layout/LinedList"/>
    <dgm:cxn modelId="{911B0D34-436E-4C04-9FD0-F60EB41D780B}" type="presParOf" srcId="{63C8FADD-A6CE-47AC-9449-1940AA8267F0}" destId="{6E8D5E27-0DCA-4D96-91C2-4F8CBE24DE13}" srcOrd="0" destOrd="0" presId="urn:microsoft.com/office/officeart/2008/layout/LinedList"/>
    <dgm:cxn modelId="{ABE3BC62-C1C7-4395-BEE4-007B68FB8F2C}" type="presParOf" srcId="{63C8FADD-A6CE-47AC-9449-1940AA8267F0}" destId="{9ED19126-AC6B-4904-B423-A0CF531BE20C}" srcOrd="1" destOrd="0" presId="urn:microsoft.com/office/officeart/2008/layout/LinedList"/>
    <dgm:cxn modelId="{A29847E5-5403-4509-9248-10B3EE54ACA4}" type="presParOf" srcId="{8ADB68D0-8F4D-41D0-9DC6-586D4C7BC77A}" destId="{AC40D6B9-D0C7-44D4-91AB-8BDC984464E9}" srcOrd="4" destOrd="0" presId="urn:microsoft.com/office/officeart/2008/layout/LinedList"/>
    <dgm:cxn modelId="{21D46E34-7545-499C-95CD-5175C69B35D8}" type="presParOf" srcId="{8ADB68D0-8F4D-41D0-9DC6-586D4C7BC77A}" destId="{15C80E5D-6210-45C0-B45C-4BD08A0FD932}" srcOrd="5" destOrd="0" presId="urn:microsoft.com/office/officeart/2008/layout/LinedList"/>
    <dgm:cxn modelId="{02264EAB-9DFA-40C3-8A2F-FBD1B9EC5D3D}" type="presParOf" srcId="{15C80E5D-6210-45C0-B45C-4BD08A0FD932}" destId="{D5E59749-3B20-4F76-BEFF-53569740AF6D}" srcOrd="0" destOrd="0" presId="urn:microsoft.com/office/officeart/2008/layout/LinedList"/>
    <dgm:cxn modelId="{0FD6EFA4-0BBD-430E-B29A-EBD376199F89}" type="presParOf" srcId="{15C80E5D-6210-45C0-B45C-4BD08A0FD932}" destId="{F1E4BFFE-93AC-4B36-B380-68A002FCDC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49533-C8E2-4A31-921C-F03FC8D4295E}">
      <dsp:nvSpPr>
        <dsp:cNvPr id="0" name=""/>
        <dsp:cNvSpPr/>
      </dsp:nvSpPr>
      <dsp:spPr>
        <a:xfrm>
          <a:off x="0" y="2912"/>
          <a:ext cx="45720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B4022B-3BC6-4C66-855F-3AAD8CD37388}">
      <dsp:nvSpPr>
        <dsp:cNvPr id="0" name=""/>
        <dsp:cNvSpPr/>
      </dsp:nvSpPr>
      <dsp:spPr>
        <a:xfrm>
          <a:off x="0" y="2912"/>
          <a:ext cx="4572012" cy="1986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sz="4400" kern="1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诗篇扩展我们的眼界</a:t>
          </a:r>
          <a:r>
            <a:rPr lang="en-US" sz="4400" kern="1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 –  </a:t>
          </a:r>
          <a:r>
            <a:rPr lang="zh-CN" sz="4400" kern="1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瞻仰</a:t>
          </a:r>
          <a:endParaRPr lang="en-US" sz="44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ea typeface="微软简魏碑" pitchFamily="2" charset="-122"/>
          </a:endParaRPr>
        </a:p>
      </dsp:txBody>
      <dsp:txXfrm>
        <a:off x="0" y="2912"/>
        <a:ext cx="4572012" cy="1986137"/>
      </dsp:txXfrm>
    </dsp:sp>
    <dsp:sp modelId="{CD2D1D93-6E98-4BDE-8549-12F9CB5F9320}">
      <dsp:nvSpPr>
        <dsp:cNvPr id="0" name=""/>
        <dsp:cNvSpPr/>
      </dsp:nvSpPr>
      <dsp:spPr>
        <a:xfrm>
          <a:off x="0" y="1989049"/>
          <a:ext cx="45720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5E27-0DCA-4D96-91C2-4F8CBE24DE13}">
      <dsp:nvSpPr>
        <dsp:cNvPr id="0" name=""/>
        <dsp:cNvSpPr/>
      </dsp:nvSpPr>
      <dsp:spPr>
        <a:xfrm>
          <a:off x="0" y="1989049"/>
          <a:ext cx="4572012" cy="1986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sz="440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诗篇激发我们的情感 </a:t>
          </a:r>
          <a:r>
            <a:rPr lang="en-US" sz="440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–  </a:t>
          </a:r>
          <a:r>
            <a:rPr lang="zh-CN" sz="440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渴慕</a:t>
          </a:r>
          <a:endParaRPr lang="en-US" sz="44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ea typeface="微软简魏碑" pitchFamily="2" charset="-122"/>
          </a:endParaRPr>
        </a:p>
      </dsp:txBody>
      <dsp:txXfrm>
        <a:off x="0" y="1989049"/>
        <a:ext cx="4572012" cy="1986137"/>
      </dsp:txXfrm>
    </dsp:sp>
    <dsp:sp modelId="{AC40D6B9-D0C7-44D4-91AB-8BDC984464E9}">
      <dsp:nvSpPr>
        <dsp:cNvPr id="0" name=""/>
        <dsp:cNvSpPr/>
      </dsp:nvSpPr>
      <dsp:spPr>
        <a:xfrm>
          <a:off x="0" y="3975187"/>
          <a:ext cx="45720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E59749-3B20-4F76-BEFF-53569740AF6D}">
      <dsp:nvSpPr>
        <dsp:cNvPr id="0" name=""/>
        <dsp:cNvSpPr/>
      </dsp:nvSpPr>
      <dsp:spPr>
        <a:xfrm>
          <a:off x="0" y="3975187"/>
          <a:ext cx="4572012" cy="1986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sz="4400" kern="12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诗篇导引我们的意志 </a:t>
          </a:r>
          <a:r>
            <a:rPr lang="en-US" sz="4400" kern="12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– </a:t>
          </a:r>
          <a:r>
            <a:rPr lang="zh-CN" sz="4400" kern="12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rPr>
            <a:t>委身</a:t>
          </a:r>
          <a:endParaRPr lang="en-US" sz="4400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ea typeface="微软简魏碑" pitchFamily="2" charset="-122"/>
          </a:endParaRPr>
        </a:p>
      </dsp:txBody>
      <dsp:txXfrm>
        <a:off x="0" y="3975187"/>
        <a:ext cx="4572012" cy="1986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4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7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2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693213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74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63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95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76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38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9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40013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06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6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03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69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6B7D-8D5A-40D1-B369-40C22B4A681F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3/19/2022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FEE7-0E04-4399-B7D9-D7903B4E9F51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47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6B7D-8D5A-40D1-B369-40C22B4A681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FEE7-0E04-4399-B7D9-D7903B4E9F5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47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19250" y="2781300"/>
            <a:ext cx="6408738" cy="8191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573463"/>
            <a:ext cx="6400800" cy="622300"/>
          </a:xfrm>
        </p:spPr>
        <p:txBody>
          <a:bodyPr/>
          <a:lstStyle>
            <a:lvl1pPr marL="0" indent="0"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B4D963-25AB-4B07-A14F-72EA35484872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694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5E1D9-83AA-4476-9714-B23AEBC0821F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14756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5E1D9-83AA-4476-9714-B23AEBC0821F}" type="slidenum">
              <a:rPr lang="zh-CN" altLang="en-US" smtClean="0">
                <a:solidFill>
                  <a:srgbClr val="003300"/>
                </a:solidFill>
              </a:rPr>
              <a:pPr/>
              <a:t>‹#›</a:t>
            </a:fld>
            <a:endParaRPr lang="en-GB" alt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88395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5E1D9-83AA-4476-9714-B23AEBC0821F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1746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C792-C367-44F0-976E-EDE5200CB48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5DCB8-D530-472A-B700-BDEDBB9FC83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315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1179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27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C792-C367-44F0-976E-EDE5200CB48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4"/>
            <a:ext cx="457200" cy="441325"/>
          </a:xfrm>
        </p:spPr>
        <p:txBody>
          <a:bodyPr/>
          <a:lstStyle/>
          <a:p>
            <a:fld id="{9C25DCB8-D530-472A-B700-BDEDBB9FC83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7799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5DCB8-D530-472A-B700-BDEDBB9FC83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C792-C367-44F0-976E-EDE5200CB48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00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C792-C367-44F0-976E-EDE5200CB48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5DCB8-D530-472A-B700-BDEDBB9FC83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296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9CA1-895B-43D3-8453-76B7E5784A8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FF56-F679-4DC3-BE3D-29A683AF0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3994515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9CA1-895B-43D3-8453-76B7E5784A8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FF56-F679-4DC3-BE3D-29A683AF0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7783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9CA1-895B-43D3-8453-76B7E5784A8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FF56-F679-4DC3-BE3D-29A683AF0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1" y="6467476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322537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9CA1-895B-43D3-8453-76B7E5784A8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96FF56-F679-4DC3-BE3D-29A683AF0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8420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4F7DF3-E06E-43B6-8428-57302ABAAD04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CEB4D2-FAD6-4543-A642-BC9E0171F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91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7DF3-E06E-43B6-8428-57302ABAAD04}" type="datetimeFigureOut">
              <a:rPr lang="en-US" smtClean="0">
                <a:solidFill>
                  <a:prstClr val="black"/>
                </a:solidFill>
              </a:rPr>
              <a:pPr/>
              <a:t>3/19/2022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4D2-FAD6-4543-A642-BC9E0171F3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0626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7DF3-E06E-43B6-8428-57302ABAAD04}" type="datetimeFigureOut">
              <a:rPr lang="en-US" smtClean="0">
                <a:solidFill>
                  <a:prstClr val="black"/>
                </a:solidFill>
              </a:rPr>
              <a:pPr/>
              <a:t>3/19/2022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4D2-FAD6-4543-A642-BC9E0171F3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442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64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383E6-5C5C-4413-8BCE-7F3BB9867FC8}" type="datetimeFigureOut">
              <a:rPr lang="fr-FR" altLang="en-US"/>
              <a:pPr>
                <a:defRPr/>
              </a:pPr>
              <a:t>19/03/2022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2513E-DC5C-44AB-AA54-94D6A4C5A18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15968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9C60-C41F-43B5-971C-4D78C9D8D8C4}" type="datetimeFigureOut">
              <a:rPr lang="en-US" smtClean="0">
                <a:solidFill>
                  <a:srgbClr val="775F55"/>
                </a:solidFill>
              </a:rPr>
              <a:pPr/>
              <a:t>3/19/2022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0A54B4-0CDB-4AA1-B7BE-1A066E266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2867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9C60-C41F-43B5-971C-4D78C9D8D8C4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0A54B4-0CDB-4AA1-B7BE-1A066E266C7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450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72A0-CC1E-48AE-B7D3-C6BABC549ACE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3/19/2022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2A51-F734-46B1-8424-E4FE9F943EEE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9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9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5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jpeg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1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2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27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70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13" r:id="rId5"/>
    <p:sldLayoutId id="2147483714" r:id="rId6"/>
    <p:sldLayoutId id="2147483719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2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927EC792-C367-44F0-976E-EDE5200CB48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5DCB8-D530-472A-B700-BDEDBB9FC83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9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2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927EC792-C367-44F0-976E-EDE5200CB48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5DCB8-D530-472A-B700-BDEDBB9FC83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87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2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927EC792-C367-44F0-976E-EDE5200CB48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5DCB8-D530-472A-B700-BDEDBB9FC83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00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fld id="{044F7DF3-E06E-43B6-8428-57302ABAAD04}" type="datetimeFigureOut">
              <a:rPr lang="en-US" smtClean="0">
                <a:solidFill>
                  <a:prstClr val="black"/>
                </a:solidFill>
              </a:rPr>
              <a:pPr/>
              <a:t>3/19/2022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</a:defRPr>
            </a:lvl1pPr>
            <a:extLst/>
          </a:lstStyle>
          <a:p>
            <a:fld id="{4BCEB4D2-FAD6-4543-A642-BC9E0171F3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rtl="0" eaLnBrk="1" latinLnBrk="0" hangingPunct="1">
        <a:spcBef>
          <a:spcPct val="0"/>
        </a:spcBef>
        <a:buNone/>
        <a:defRPr kumimoji="0"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0" indent="-192024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171450" algn="l" rtl="0" eaLnBrk="1" latinLnBrk="0" hangingPunct="1">
        <a:spcBef>
          <a:spcPts val="243"/>
        </a:spcBef>
        <a:buClr>
          <a:schemeClr val="accent1"/>
        </a:buClr>
        <a:buFont typeface="Verdana"/>
        <a:buChar char="◦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652" indent="-171450" algn="l" rtl="0" eaLnBrk="1" latinLnBrk="0" hangingPunct="1">
        <a:spcBef>
          <a:spcPts val="263"/>
        </a:spcBef>
        <a:buClr>
          <a:schemeClr val="accent2"/>
        </a:buClr>
        <a:buSzPct val="100000"/>
        <a:buFont typeface="Wingdings 2"/>
        <a:buChar char="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fld id="{044F7DF3-E06E-43B6-8428-57302ABAAD04}" type="datetimeFigureOut">
              <a:rPr lang="en-US" smtClean="0">
                <a:solidFill>
                  <a:prstClr val="black"/>
                </a:solidFill>
              </a:rPr>
              <a:pPr/>
              <a:t>3/19/2022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</a:defRPr>
            </a:lvl1pPr>
            <a:extLst/>
          </a:lstStyle>
          <a:p>
            <a:fld id="{4BCEB4D2-FAD6-4543-A642-BC9E0171F3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p:txStyles>
    <p:titleStyle>
      <a:lvl1pPr algn="l" rtl="0" eaLnBrk="1" latinLnBrk="0" hangingPunct="1">
        <a:spcBef>
          <a:spcPct val="0"/>
        </a:spcBef>
        <a:buNone/>
        <a:defRPr kumimoji="0"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0" indent="-192024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171450" algn="l" rtl="0" eaLnBrk="1" latinLnBrk="0" hangingPunct="1">
        <a:spcBef>
          <a:spcPts val="243"/>
        </a:spcBef>
        <a:buClr>
          <a:schemeClr val="accent1"/>
        </a:buClr>
        <a:buFont typeface="Verdana"/>
        <a:buChar char="◦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652" indent="-171450" algn="l" rtl="0" eaLnBrk="1" latinLnBrk="0" hangingPunct="1">
        <a:spcBef>
          <a:spcPts val="263"/>
        </a:spcBef>
        <a:buClr>
          <a:schemeClr val="accent2"/>
        </a:buClr>
        <a:buSzPct val="100000"/>
        <a:buFont typeface="Wingdings 2"/>
        <a:buChar char="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fld id="{044F7DF3-E06E-43B6-8428-57302ABAAD04}" type="datetimeFigureOut">
              <a:rPr lang="en-US" smtClean="0">
                <a:solidFill>
                  <a:prstClr val="black"/>
                </a:solidFill>
              </a:rPr>
              <a:pPr/>
              <a:t>3/19/2022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</a:defRPr>
            </a:lvl1pPr>
            <a:extLst/>
          </a:lstStyle>
          <a:p>
            <a:fld id="{4BCEB4D2-FAD6-4543-A642-BC9E0171F3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1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</p:sldLayoutIdLst>
  <p:txStyles>
    <p:titleStyle>
      <a:lvl1pPr algn="l" rtl="0" eaLnBrk="1" latinLnBrk="0" hangingPunct="1">
        <a:spcBef>
          <a:spcPct val="0"/>
        </a:spcBef>
        <a:buNone/>
        <a:defRPr kumimoji="0"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0" indent="-192024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171450" algn="l" rtl="0" eaLnBrk="1" latinLnBrk="0" hangingPunct="1">
        <a:spcBef>
          <a:spcPts val="243"/>
        </a:spcBef>
        <a:buClr>
          <a:schemeClr val="accent1"/>
        </a:buClr>
        <a:buFont typeface="Verdana"/>
        <a:buChar char="◦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652" indent="-171450" algn="l" rtl="0" eaLnBrk="1" latinLnBrk="0" hangingPunct="1">
        <a:spcBef>
          <a:spcPts val="263"/>
        </a:spcBef>
        <a:buClr>
          <a:schemeClr val="accent2"/>
        </a:buClr>
        <a:buSzPct val="100000"/>
        <a:buFont typeface="Wingdings 2"/>
        <a:buChar char="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C42A9C60-C41F-43B5-971C-4D78C9D8D8C4}" type="datetimeFigureOut">
              <a:rPr lang="en-US" smtClean="0">
                <a:solidFill>
                  <a:srgbClr val="775F55"/>
                </a:solidFill>
              </a:rPr>
              <a:pPr/>
              <a:t>3/19/2022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050" b="1">
                <a:solidFill>
                  <a:srgbClr val="FFFFFF"/>
                </a:solidFill>
              </a:defRPr>
            </a:lvl1pPr>
          </a:lstStyle>
          <a:p>
            <a:fld id="{CE0A54B4-0CDB-4AA1-B7BE-1A066E266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5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</p:sldLayoutIdLst>
  <p:txStyles>
    <p:titleStyle>
      <a:lvl1pPr algn="l" rtl="0" eaLnBrk="1" latinLnBrk="0" hangingPunct="1">
        <a:spcBef>
          <a:spcPct val="0"/>
        </a:spcBef>
        <a:buNone/>
        <a:defRPr kumimoji="0"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2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C42A9C60-C41F-43B5-971C-4D78C9D8D8C4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0A54B4-0CDB-4AA1-B7BE-1A066E266C7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12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8072A0-CC1E-48AE-B7D3-C6BABC549ACE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3/19/2022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402A51-F734-46B1-8424-E4FE9F943EEE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7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98882" indent="-198882" algn="l" rtl="0" eaLnBrk="1" latinLnBrk="0" hangingPunct="1">
        <a:spcBef>
          <a:spcPts val="188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11480" indent="-150876" algn="l" rtl="0" eaLnBrk="1" latinLnBrk="0" hangingPunct="1">
        <a:spcBef>
          <a:spcPts val="188"/>
        </a:spcBef>
        <a:buClr>
          <a:schemeClr val="accent1"/>
        </a:buClr>
        <a:buSzPct val="100000"/>
        <a:buFont typeface="Verdana"/>
        <a:buChar char="◦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9788" indent="-137160" algn="l" rtl="0" eaLnBrk="1" latinLnBrk="0" hangingPunct="1">
        <a:spcBef>
          <a:spcPts val="188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indent="-137160" algn="l" rtl="0" eaLnBrk="1" latinLnBrk="0" hangingPunct="1">
        <a:spcBef>
          <a:spcPts val="173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rtl="0" eaLnBrk="1" latinLnBrk="0" hangingPunct="1">
        <a:spcBef>
          <a:spcPts val="188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17854" indent="-137160" algn="l" rtl="0" eaLnBrk="1" latinLnBrk="0" hangingPunct="1">
        <a:spcBef>
          <a:spcPts val="18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27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75588" indent="-137160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spcBef>
          <a:spcPts val="19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12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11630" indent="-137160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Rectangle 6"/>
          <p:cNvSpPr/>
          <p:nvPr/>
        </p:nvSpPr>
        <p:spPr bwMode="ltGray">
          <a:xfrm>
            <a:off x="1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4D57BDD-E64A-4D27-8978-82FFCA18A12C}" type="datetimeFigureOut">
              <a:rPr lang="en-US" smtClean="0"/>
              <a:pPr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3375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29184" indent="-24003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0574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47522" indent="-17145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2114" indent="-13716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" indent="-13716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220724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673352" indent="-13716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35E6B7D-8D5A-40D1-B369-40C22B4A681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788FEE7-0E04-4399-B7D9-D7903B4E9F5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7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rtl="0" eaLnBrk="1" latinLnBrk="0" hangingPunct="1">
        <a:spcBef>
          <a:spcPct val="0"/>
        </a:spcBef>
        <a:buNone/>
        <a:defRPr kumimoji="0" sz="3375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29184" indent="-24003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0574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47522" indent="-17145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2114" indent="-13716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" indent="-13716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220724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673352" indent="-13716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35E6B7D-8D5A-40D1-B369-40C22B4A681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788FEE7-0E04-4399-B7D9-D7903B4E9F5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9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rtl="0" eaLnBrk="1" latinLnBrk="0" hangingPunct="1">
        <a:spcBef>
          <a:spcPct val="0"/>
        </a:spcBef>
        <a:buNone/>
        <a:defRPr kumimoji="0" sz="3375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29184" indent="-24003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0574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47522" indent="-17145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2114" indent="-13716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" indent="-13716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220724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673352" indent="-13716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4838" y="59499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fld id="{CE3BD9A3-695B-4A65-B301-2DDD05CF3755}" type="datetimeFigureOut">
              <a:rPr lang="en-US" smtClean="0">
                <a:solidFill>
                  <a:srgbClr val="FFFFFF"/>
                </a:solidFill>
              </a:rPr>
              <a:pPr/>
              <a:t>3/19/2022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64364" y="6237288"/>
            <a:ext cx="21240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483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fld id="{32732E9E-2E76-4905-A0C5-D36549B74F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01939" y="115890"/>
            <a:ext cx="62753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3515"/>
            <a:ext cx="82296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8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utoUpdateAnimBg="0"/>
      <p:bldP spid="1031" grpId="0" build="p" autoUpdateAnimBg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4838" y="59499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fld id="{CE3BD9A3-695B-4A65-B301-2DDD05CF3755}" type="datetimeFigureOut">
              <a:rPr lang="en-US" smtClean="0">
                <a:solidFill>
                  <a:srgbClr val="FFFFFF"/>
                </a:solidFill>
              </a:rPr>
              <a:pPr/>
              <a:t>3/19/2022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64364" y="6237288"/>
            <a:ext cx="21240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483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fld id="{32732E9E-2E76-4905-A0C5-D36549B74F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01939" y="115890"/>
            <a:ext cx="62753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3515"/>
            <a:ext cx="82296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75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utoUpdateAnimBg="0"/>
      <p:bldP spid="1031" grpId="0" build="p" autoUpdateAnimBg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97652"/>
            <a:ext cx="2133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latin typeface="+mn-lt"/>
                <a:ea typeface="+mn-ea"/>
              </a:defRPr>
            </a:lvl1pPr>
          </a:lstStyle>
          <a:p>
            <a:fld id="{CE3BD9A3-695B-4A65-B301-2DDD05CF3755}" type="datetimeFigureOut">
              <a:rPr lang="en-US" smtClean="0">
                <a:solidFill>
                  <a:srgbClr val="003300"/>
                </a:solidFill>
              </a:rPr>
              <a:pPr/>
              <a:t>3/19/2022</a:t>
            </a:fld>
            <a:endParaRPr lang="en-US">
              <a:solidFill>
                <a:srgbClr val="0033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97652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latin typeface="+mn-lt"/>
                <a:ea typeface="+mn-ea"/>
              </a:defRPr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35600" y="6597652"/>
            <a:ext cx="2133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latin typeface="+mn-lt"/>
                <a:ea typeface="+mn-ea"/>
              </a:defRPr>
            </a:lvl1pPr>
          </a:lstStyle>
          <a:p>
            <a:fld id="{32732E9E-2E76-4905-A0C5-D36549B74F52}" type="slidenum">
              <a:rPr lang="en-US" smtClean="0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5113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0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1" grpId="0" autoUpdateAnimBg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Microsoft YaHei" pitchFamily="34" charset="-122"/>
          <a:ea typeface="Microsoft YaHei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Microsoft YaHei" pitchFamily="34" charset="-122"/>
          <a:ea typeface="Microsoft YaHei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Microsoft YaHei" pitchFamily="34" charset="-122"/>
          <a:ea typeface="Microsoft YaHei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Microsoft YaHei" pitchFamily="34" charset="-122"/>
          <a:ea typeface="Microsoft YaHei" pitchFamily="34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Microsoft YaHei" pitchFamily="34" charset="-122"/>
          <a:ea typeface="Microsoft YaHei" pitchFamily="34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Microsoft YaHei" pitchFamily="34" charset="-122"/>
          <a:ea typeface="Microsoft YaHei" pitchFamily="34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Microsoft YaHei" pitchFamily="34" charset="-122"/>
          <a:ea typeface="Microsoft YaHei" pitchFamily="34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Microsoft YaHei" pitchFamily="34" charset="-122"/>
          <a:ea typeface="Microsoft YaHei" pitchFamily="34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pitchFamily="34" charset="0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34" charset="0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34" charset="0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34" charset="0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34" charset="0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port bg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 flipH="1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85882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>
              <a:solidFill>
                <a:srgbClr val="12215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252415"/>
            <a:ext cx="84963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836615"/>
            <a:ext cx="89027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13" y="63230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CE3BD9A3-695B-4A65-B301-2DDD05CF3755}" type="datetimeFigureOut">
              <a:rPr lang="en-US" smtClean="0">
                <a:solidFill>
                  <a:srgbClr val="FFFFFF"/>
                </a:solidFill>
              </a:rPr>
              <a:pPr/>
              <a:t>3/19/2022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7588" y="6323013"/>
            <a:ext cx="4608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3230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32732E9E-2E76-4905-A0C5-D36549B74F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9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utoUpdateAnimBg="0"/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Microsoft YaHei" pitchFamily="34" charset="-122"/>
          <a:ea typeface="Microsoft YaHei" pitchFamily="34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Microsoft YaHei" pitchFamily="34" charset="-122"/>
          <a:ea typeface="Microsoft YaHei" pitchFamily="34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Microsoft YaHei" pitchFamily="34" charset="-122"/>
          <a:ea typeface="Microsoft YaHei" pitchFamily="34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Microsoft YaHei" pitchFamily="34" charset="-122"/>
          <a:ea typeface="Microsoft YaHei" pitchFamily="34" charset="-122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Microsoft YaHei" pitchFamily="34" charset="-122"/>
          <a:ea typeface="Microsoft YaHei" pitchFamily="34" charset="-122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Microsoft YaHei" pitchFamily="34" charset="-122"/>
          <a:ea typeface="Microsoft YaHei" pitchFamily="34" charset="-122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Microsoft YaHei" pitchFamily="34" charset="-122"/>
          <a:ea typeface="Microsoft YaHei" pitchFamily="34" charset="-122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Microsoft YaHei" pitchFamily="34" charset="-122"/>
          <a:ea typeface="Microsoft YaHei" pitchFamily="34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2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927EC792-C367-44F0-976E-EDE5200CB48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5DCB8-D530-472A-B700-BDEDBB9FC83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17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17CE4-126D-4564-98D6-3FB64E63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03" y="3884767"/>
            <a:ext cx="4698724" cy="1537108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 algn="ctr"/>
            <a:r>
              <a:rPr lang="zh-CN" alt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</a:rPr>
              <a:t>如何读诗篇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endParaRPr>
          </a:p>
        </p:txBody>
      </p:sp>
      <p:pic>
        <p:nvPicPr>
          <p:cNvPr id="1026" name="Picture 2" descr="psalm">
            <a:extLst>
              <a:ext uri="{FF2B5EF4-FFF2-40B4-BE49-F238E27FC236}">
                <a16:creationId xmlns:a16="http://schemas.microsoft.com/office/drawing/2014/main" id="{FD2C750A-F88F-4AFC-8B9E-D6BA99E89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 r="1" b="32597"/>
          <a:stretch/>
        </p:blipFill>
        <p:spPr bwMode="auto">
          <a:xfrm>
            <a:off x="357" y="0"/>
            <a:ext cx="9143643" cy="3697628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: Shape 72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" y="1581560"/>
            <a:ext cx="9143643" cy="2116067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" y="1581560"/>
            <a:ext cx="9143643" cy="2116067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B5C9A-B65C-4DBF-8425-00A0B57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695" y="4808998"/>
            <a:ext cx="2720836" cy="153710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 algn="r">
              <a:buNone/>
            </a:pPr>
            <a:r>
              <a:rPr lang="zh-CN" altLang="en-US" sz="3600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</a:rPr>
              <a:t>更新团契</a:t>
            </a:r>
            <a:endParaRPr lang="en-US" altLang="zh-CN" sz="3600" dirty="0">
              <a:solidFill>
                <a:srgbClr val="DDFF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endParaRPr>
          </a:p>
          <a:p>
            <a:pPr marL="0" indent="0" algn="r">
              <a:buNone/>
            </a:pPr>
            <a:r>
              <a:rPr lang="en-US" sz="3600" b="1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</a:rPr>
              <a:t>03.19.2022</a:t>
            </a:r>
          </a:p>
        </p:txBody>
      </p:sp>
    </p:spTree>
    <p:extLst>
      <p:ext uri="{BB962C8B-B14F-4D97-AF65-F5344CB8AC3E}">
        <p14:creationId xmlns:p14="http://schemas.microsoft.com/office/powerpoint/2010/main" val="4055330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5" y="1838739"/>
            <a:ext cx="8401050" cy="4780722"/>
          </a:xfrm>
        </p:spPr>
        <p:txBody>
          <a:bodyPr anchor="t">
            <a:normAutofit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洁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净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HanWangYenLight" panose="02020300000000000000" pitchFamily="18" charset="-120"/>
              </a:rPr>
              <a:t>圣殿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赶出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兑换银钱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的，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卖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HanWangYenLight" panose="02020300000000000000" pitchFamily="18" charset="-120"/>
              </a:rPr>
              <a:t>牛羊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鸽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HanWangYenLight" panose="02020300000000000000" pitchFamily="18" charset="-120"/>
              </a:rPr>
              <a:t>子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的；他引用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诗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HanWangYenLight" panose="02020300000000000000" pitchFamily="18" charset="-120"/>
              </a:rPr>
              <a:t>篇</a:t>
            </a:r>
            <a:r>
              <a:rPr 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69:9 </a:t>
            </a:r>
            <a:r>
              <a:rPr lang="en-US" altLang="zh-CN" sz="3200" dirty="0">
                <a:solidFill>
                  <a:srgbClr val="111111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DFYuanMedium-B5" panose="020F0509000000000000" pitchFamily="49" charset="-120"/>
              </a:rPr>
              <a:t>『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因我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你的殿心里焦急、如同火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烧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．并且辱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骂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你人的辱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骂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、都落在我身上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r>
              <a:rPr lang="en-US" altLang="zh-CN" sz="3200" dirty="0">
                <a:solidFill>
                  <a:srgbClr val="111111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sz="3200" dirty="0">
              <a:solidFill>
                <a:srgbClr val="111111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最后在十字架上，他又引用了诗篇</a:t>
            </a:r>
            <a:r>
              <a:rPr 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22:1 </a:t>
            </a:r>
            <a:r>
              <a:rPr lang="en-US" altLang="zh-CN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〔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大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卫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诗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、交与伶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长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调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用朝鹿。</a:t>
            </a:r>
            <a:r>
              <a:rPr lang="en-US" altLang="zh-CN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〕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我的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神、我的神、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甚么离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弃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我．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甚么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远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离不救我、不听我唉哼的言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语</a:t>
            </a:r>
            <a:r>
              <a:rPr lang="zh-CN" altLang="en-US" sz="32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endParaRPr lang="en-US" sz="3200" dirty="0">
              <a:solidFill>
                <a:srgbClr val="111111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5AFFC-D249-4E68-9301-940065D190FC}"/>
              </a:ext>
            </a:extLst>
          </p:cNvPr>
          <p:cNvSpPr txBox="1"/>
          <p:nvPr/>
        </p:nvSpPr>
        <p:spPr>
          <a:xfrm>
            <a:off x="934279" y="447261"/>
            <a:ext cx="77425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新约作者引用诗篇</a:t>
            </a:r>
            <a:r>
              <a:rPr lang="en-US" altLang="zh-CN" sz="4400" dirty="0">
                <a:solidFill>
                  <a:schemeClr val="bg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 A – </a:t>
            </a:r>
            <a:r>
              <a:rPr lang="zh-CN" altLang="en-US" sz="4400" dirty="0">
                <a:solidFill>
                  <a:schemeClr val="bg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主耶稣</a:t>
            </a:r>
            <a:endParaRPr lang="en-US" sz="4400" dirty="0">
              <a:solidFill>
                <a:schemeClr val="bg1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98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6" y="1838739"/>
            <a:ext cx="8214692" cy="4790662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Symbol" panose="05050102010706020507" pitchFamily="18" charset="2"/>
              <a:buChar char=""/>
              <a:tabLst>
                <a:tab pos="24003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罗马书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4:6 	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正如大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卫称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那在行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以外、蒙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神算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为义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的人是有福的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7 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他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en-US" altLang="zh-CN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DFYuanMedium-B5" panose="020F0509000000000000" pitchFamily="49" charset="-120"/>
              </a:rPr>
              <a:t>『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得赦免其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过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、遮盖其罪的、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这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人是有福的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8 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主不算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有罪的、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这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人是有福的。</a:t>
            </a:r>
            <a:r>
              <a:rPr lang="en-US" altLang="zh-CN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SimSun" panose="02010600030101010101" pitchFamily="2" charset="-122"/>
              </a:rPr>
              <a:t>』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Symbol" panose="05050102010706020507" pitchFamily="18" charset="2"/>
              <a:buChar char=""/>
              <a:tabLst>
                <a:tab pos="24003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罗马书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11:9 	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大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卫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也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en-US" altLang="zh-CN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DFYuanMedium-B5" panose="020F0509000000000000" pitchFamily="49" charset="-120"/>
              </a:rPr>
              <a:t>『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愿他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的筵席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变为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网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罗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变为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机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槛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变为绊脚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石、作他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报应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．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10 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愿他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的眼睛昏蒙、不得看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见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．愿你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时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常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弯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下他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的腰。</a:t>
            </a:r>
            <a:r>
              <a:rPr lang="en-US" altLang="zh-CN" sz="32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SimSun" panose="02010600030101010101" pitchFamily="2" charset="-122"/>
              </a:rPr>
              <a:t>』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5AFFC-D249-4E68-9301-940065D190FC}"/>
              </a:ext>
            </a:extLst>
          </p:cNvPr>
          <p:cNvSpPr txBox="1"/>
          <p:nvPr/>
        </p:nvSpPr>
        <p:spPr>
          <a:xfrm>
            <a:off x="934279" y="447261"/>
            <a:ext cx="72356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新约作者引用诗篇</a:t>
            </a:r>
            <a:r>
              <a:rPr lang="en-US" altLang="zh-CN" sz="4400" dirty="0">
                <a:solidFill>
                  <a:schemeClr val="bg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 B – </a:t>
            </a:r>
            <a:r>
              <a:rPr lang="zh-CN" altLang="en-US" sz="4400" dirty="0">
                <a:solidFill>
                  <a:schemeClr val="bg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保罗</a:t>
            </a:r>
            <a:endParaRPr lang="en-US" sz="4400" dirty="0">
              <a:solidFill>
                <a:schemeClr val="bg1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5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6" y="1828799"/>
            <a:ext cx="8214692" cy="4571999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Symbol" panose="05050102010706020507" pitchFamily="18" charset="2"/>
              <a:buChar char=""/>
              <a:tabLst>
                <a:tab pos="2400300" algn="l"/>
              </a:tabLst>
            </a:pP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启示录</a:t>
            </a:r>
            <a:r>
              <a:rPr 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2:26-27 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那得胜又遵守我命令到底的、我要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赐给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权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柄制伏列国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．他必用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铁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杖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辖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管他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将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如同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窑户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的瓦器打得粉碎。像我从我父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领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受的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权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柄一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样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r>
              <a:rPr lang="en-US" altLang="zh-CN" sz="40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[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引自诗篇第</a:t>
            </a:r>
            <a:r>
              <a:rPr lang="en-US" altLang="zh-CN" sz="40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2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篇</a:t>
            </a:r>
            <a:r>
              <a:rPr lang="en-US" altLang="zh-CN" sz="40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8-9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节</a:t>
            </a:r>
            <a:r>
              <a:rPr lang="en-US" altLang="zh-CN" sz="40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]</a:t>
            </a:r>
            <a:endParaRPr lang="en-US" sz="40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5AFFC-D249-4E68-9301-940065D190FC}"/>
              </a:ext>
            </a:extLst>
          </p:cNvPr>
          <p:cNvSpPr txBox="1"/>
          <p:nvPr/>
        </p:nvSpPr>
        <p:spPr>
          <a:xfrm>
            <a:off x="934279" y="457201"/>
            <a:ext cx="7245626" cy="796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新约作者引用诗篇</a:t>
            </a:r>
            <a:r>
              <a:rPr lang="en-US" altLang="zh-CN" sz="4400" dirty="0">
                <a:solidFill>
                  <a:schemeClr val="bg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 C – </a:t>
            </a:r>
            <a:r>
              <a:rPr lang="zh-CN" altLang="en-US" sz="4400" dirty="0">
                <a:solidFill>
                  <a:schemeClr val="bg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约翰</a:t>
            </a:r>
            <a:endParaRPr lang="en-US" sz="4400" dirty="0">
              <a:solidFill>
                <a:schemeClr val="bg1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4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7079" y="1828801"/>
            <a:ext cx="8378687" cy="483041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16:1 </a:t>
            </a:r>
            <a:r>
              <a:rPr lang="en-US" altLang="zh-CN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〔</a:t>
            </a:r>
            <a:r>
              <a:rPr lang="zh-CN" altLang="en-US" sz="3200" dirty="0">
                <a:solidFill>
                  <a:srgbClr val="7030A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大</a:t>
            </a:r>
            <a:r>
              <a:rPr lang="zh-CN" altLang="en-US" sz="3200" dirty="0">
                <a:solidFill>
                  <a:srgbClr val="7030A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卫</a:t>
            </a:r>
            <a:r>
              <a:rPr lang="zh-CN" altLang="en-US" sz="3200" dirty="0">
                <a:solidFill>
                  <a:srgbClr val="7030A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的金</a:t>
            </a:r>
            <a:r>
              <a:rPr lang="zh-CN" altLang="en-US" sz="3200" dirty="0">
                <a:solidFill>
                  <a:srgbClr val="7030A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诗</a:t>
            </a:r>
            <a:r>
              <a:rPr lang="zh-CN" altLang="en-US" sz="3200" dirty="0">
                <a:solidFill>
                  <a:srgbClr val="7030A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。</a:t>
            </a:r>
            <a:r>
              <a:rPr lang="en-US" altLang="zh-CN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〕</a:t>
            </a:r>
            <a:r>
              <a:rPr lang="zh-CN" alt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神阿、求你保佑我、因</a:t>
            </a:r>
            <a:r>
              <a:rPr lang="zh-CN" alt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我投靠你</a:t>
            </a:r>
            <a:r>
              <a:rPr lang="zh-CN" alt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2 </a:t>
            </a:r>
            <a:r>
              <a:rPr lang="zh-CN" alt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我的心哪、你曾</a:t>
            </a:r>
            <a:r>
              <a:rPr lang="zh-CN" alt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对</a:t>
            </a:r>
            <a:r>
              <a:rPr lang="zh-CN" alt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耶和</a:t>
            </a:r>
            <a:r>
              <a:rPr lang="zh-CN" alt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华说</a:t>
            </a:r>
            <a:r>
              <a:rPr lang="zh-CN" alt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、你是我的主，我的好</a:t>
            </a:r>
            <a:r>
              <a:rPr lang="zh-CN" alt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处</a:t>
            </a:r>
            <a:r>
              <a:rPr lang="zh-CN" alt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不在你以外</a:t>
            </a:r>
            <a:r>
              <a:rPr lang="en-US" altLang="zh-CN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8 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将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耶和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常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摆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在我面前，因他在我右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边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、我便不至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摇动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9 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因此我的心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欢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喜、我的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灵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快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乐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．我的肉身也要安然居住。</a:t>
            </a:r>
            <a:r>
              <a:rPr 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10 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因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你必不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将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我的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灵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魂撇在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阴间</a:t>
            </a:r>
            <a:r>
              <a:rPr lang="zh-CN" altLang="en-US" sz="32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，</a:t>
            </a:r>
            <a:r>
              <a:rPr lang="zh-CN" altLang="en-US" sz="32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也不叫</a:t>
            </a:r>
            <a:r>
              <a:rPr lang="zh-CN" altLang="en-US" sz="3200" u="sng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你的圣者</a:t>
            </a:r>
            <a:r>
              <a:rPr lang="zh-CN" altLang="en-US" sz="32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见</a:t>
            </a:r>
            <a:r>
              <a:rPr lang="zh-CN" altLang="en-US" sz="32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朽坏</a:t>
            </a:r>
            <a:r>
              <a:rPr lang="zh-CN" altLang="en-US" sz="32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11 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你必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将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生命的道路指示我．在你面前有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满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足的喜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乐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．在你右手中有永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远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的福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乐</a:t>
            </a:r>
            <a:r>
              <a:rPr lang="zh-CN" altLang="en-US" sz="32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endParaRPr lang="en-US" sz="3200" dirty="0">
              <a:solidFill>
                <a:srgbClr val="540054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5AFFC-D249-4E68-9301-940065D190FC}"/>
              </a:ext>
            </a:extLst>
          </p:cNvPr>
          <p:cNvSpPr txBox="1"/>
          <p:nvPr/>
        </p:nvSpPr>
        <p:spPr>
          <a:xfrm>
            <a:off x="477079" y="494472"/>
            <a:ext cx="77077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spcBef>
                <a:spcPts val="450"/>
              </a:spcBef>
            </a:pPr>
            <a:r>
              <a:rPr lang="zh-CN" altLang="en-US" sz="4400" dirty="0">
                <a:solidFill>
                  <a:srgbClr val="94B6D2">
                    <a:lumMod val="50000"/>
                  </a:srgb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弥赛亚的诗篇 </a:t>
            </a:r>
            <a:r>
              <a:rPr lang="en-US" altLang="zh-CN" sz="4400" dirty="0">
                <a:solidFill>
                  <a:srgbClr val="94B6D2">
                    <a:lumMod val="50000"/>
                  </a:srgb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–</a:t>
            </a:r>
            <a:r>
              <a:rPr lang="zh-CN" altLang="en-US" sz="4400" dirty="0">
                <a:solidFill>
                  <a:srgbClr val="94B6D2">
                    <a:lumMod val="50000"/>
                  </a:srgb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等候与盼望</a:t>
            </a:r>
            <a:endParaRPr lang="en-US" sz="4400" dirty="0">
              <a:solidFill>
                <a:srgbClr val="94B6D2">
                  <a:lumMod val="50000"/>
                </a:srgbClr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39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4715" y="1818862"/>
            <a:ext cx="8065605" cy="4820478"/>
          </a:xfrm>
        </p:spPr>
        <p:txBody>
          <a:bodyPr anchor="t"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450"/>
              </a:spcBef>
              <a:buClrTx/>
              <a:buSzPct val="100000"/>
              <a:buAutoNum type="romanUcPeriod"/>
            </a:pPr>
            <a:r>
              <a:rPr lang="zh-CN" altLang="en-US" sz="44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因为他是弥赛亚</a:t>
            </a:r>
            <a:endParaRPr lang="en-US" altLang="zh-CN" sz="4400" dirty="0">
              <a:solidFill>
                <a:srgbClr val="540054"/>
              </a:solidFill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zh-CN" alt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无论是赞美的诗章，感恩的诗章，信心是诗章，求安慰的哀歌，纪念主恩的诗章，敬拜委身的诗章</a:t>
            </a:r>
            <a:r>
              <a:rPr lang="en-US" altLang="zh-CN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都是合宜的。</a:t>
            </a:r>
            <a:endParaRPr lang="en-US" altLang="zh-CN" sz="4000" dirty="0">
              <a:solidFill>
                <a:srgbClr val="540054"/>
              </a:solidFill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希伯来书的作者就是把向神歌颂的诗章应用在弥赛亚的身上。</a:t>
            </a:r>
            <a:endParaRPr lang="en-US" sz="4000" dirty="0">
              <a:solidFill>
                <a:srgbClr val="C00000"/>
              </a:solidFill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5AFFC-D249-4E68-9301-940065D190FC}"/>
              </a:ext>
            </a:extLst>
          </p:cNvPr>
          <p:cNvSpPr txBox="1"/>
          <p:nvPr/>
        </p:nvSpPr>
        <p:spPr>
          <a:xfrm>
            <a:off x="454715" y="474594"/>
            <a:ext cx="8242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spcBef>
                <a:spcPts val="450"/>
              </a:spcBef>
            </a:pP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向我们的救主吟唱诗篇是合宜的</a:t>
            </a:r>
            <a:endParaRPr lang="en-US" sz="14900" dirty="0">
              <a:solidFill>
                <a:srgbClr val="C00000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06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Verdana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5" y="467140"/>
            <a:ext cx="8013423" cy="6182138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希伯来书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1:</a:t>
            </a:r>
            <a:r>
              <a:rPr 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 5 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所有的天使、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神从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来对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那一个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DFYuanMedium-B5" panose="020F0509000000000000" pitchFamily="49" charset="-120"/>
              </a:rPr>
              <a:t>『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你是我的儿子、我今日生你。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DFYuanMedium-B5" panose="020F0509000000000000" pitchFamily="49" charset="-120"/>
              </a:rPr>
              <a:t>』</a:t>
            </a:r>
            <a:r>
              <a:rPr lang="en-US" sz="3600" dirty="0">
                <a:solidFill>
                  <a:srgbClr val="C00000"/>
                </a:solidFill>
                <a:latin typeface="Candara" panose="020E0502030303020204" pitchFamily="34" charset="0"/>
                <a:ea typeface="DengXian" panose="02010600030101010101" pitchFamily="2" charset="-122"/>
                <a:cs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</a:t>
            </a:r>
            <a:r>
              <a:rPr 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2:7</a:t>
            </a:r>
            <a:r>
              <a:rPr lang="en-US" sz="3600" dirty="0">
                <a:solidFill>
                  <a:srgbClr val="C00000"/>
                </a:solidFill>
                <a:latin typeface="Candara" panose="020E0502030303020204" pitchFamily="34" charset="0"/>
                <a:ea typeface="DengXian" panose="02010600030101010101" pitchFamily="2" charset="-122"/>
                <a:cs typeface="DFYuanMedium-B5" panose="020F0509000000000000" pitchFamily="49" charset="-120"/>
              </a:rPr>
              <a:t>) 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又指着那一个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DFYuanMedium-B5" panose="020F0509000000000000" pitchFamily="49" charset="-120"/>
              </a:rPr>
              <a:t>『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我要作他的父、他要作我的子。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US" sz="3600" dirty="0">
                <a:solidFill>
                  <a:srgbClr val="C00000"/>
                </a:solidFill>
                <a:latin typeface="Candara" panose="020E0502030303020204" pitchFamily="34" charset="0"/>
                <a:ea typeface="DengXian" panose="02010600030101010101" pitchFamily="2" charset="-122"/>
                <a:cs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</a:t>
            </a:r>
            <a:r>
              <a:rPr 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2:7</a:t>
            </a:r>
            <a:r>
              <a:rPr lang="en-US" sz="3600" dirty="0">
                <a:solidFill>
                  <a:srgbClr val="C00000"/>
                </a:solidFill>
                <a:latin typeface="Candara" panose="020E0502030303020204" pitchFamily="34" charset="0"/>
                <a:ea typeface="DengXian" panose="02010600030101010101" pitchFamily="2" charset="-122"/>
                <a:cs typeface="DFYuanMedium-B5" panose="020F0509000000000000" pitchFamily="49" charset="-120"/>
              </a:rPr>
              <a:t>) </a:t>
            </a:r>
            <a:r>
              <a:rPr 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1:6 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再者、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神使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长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子到世上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来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时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候、就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DFYuanMedium-B5" panose="020F0509000000000000" pitchFamily="49" charset="-120"/>
              </a:rPr>
              <a:t>『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神的使者都要拜他。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1:7 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论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到使者、又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DFYuanMedium-B5" panose="020F0509000000000000" pitchFamily="49" charset="-120"/>
              </a:rPr>
              <a:t>『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神以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风为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使者、以火焰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仆役。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SimSun" panose="02010600030101010101" pitchFamily="2" charset="-122"/>
              </a:rPr>
              <a:t>』</a:t>
            </a:r>
            <a:r>
              <a:rPr lang="en-US" sz="3600" dirty="0">
                <a:solidFill>
                  <a:srgbClr val="C00000"/>
                </a:solidFill>
                <a:latin typeface="Candara" panose="020E0502030303020204" pitchFamily="34" charset="0"/>
                <a:ea typeface="DengXian" panose="02010600030101010101" pitchFamily="2" charset="-122"/>
                <a:cs typeface="SimSun" panose="02010600030101010101" pitchFamily="2" charset="-122"/>
              </a:rPr>
              <a:t>(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</a:t>
            </a:r>
            <a:r>
              <a:rPr lang="en-US" sz="3600" dirty="0">
                <a:solidFill>
                  <a:srgbClr val="C00000"/>
                </a:solidFill>
                <a:latin typeface="Candara" panose="020E0502030303020204" pitchFamily="34" charset="0"/>
                <a:ea typeface="DengXian" panose="02010600030101010101" pitchFamily="2" charset="-122"/>
                <a:cs typeface="SimSun" panose="02010600030101010101" pitchFamily="2" charset="-122"/>
              </a:rPr>
              <a:t>104:4) </a:t>
            </a:r>
            <a:r>
              <a:rPr lang="en-US" sz="36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8 </a:t>
            </a:r>
            <a:r>
              <a:rPr lang="zh-CN" altLang="en-US" sz="36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论</a:t>
            </a:r>
            <a:r>
              <a:rPr lang="zh-CN" altLang="en-US" sz="36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到子却</a:t>
            </a:r>
            <a:r>
              <a:rPr lang="zh-CN" altLang="en-US" sz="36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36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en-US" altLang="zh-CN" sz="3600" dirty="0">
                <a:solidFill>
                  <a:srgbClr val="111111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DFYuanMedium-B5" panose="020F0509000000000000" pitchFamily="49" charset="-120"/>
              </a:rPr>
              <a:t>『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神阿、你的宝座是永永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远远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的、你的国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权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是正直的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sz="3600" dirty="0">
              <a:solidFill>
                <a:srgbClr val="111111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2" y="857250"/>
            <a:ext cx="534739" cy="51435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900"/>
              <a:endParaRPr lang="en-US" sz="1350">
                <a:solidFill>
                  <a:srgbClr val="FFFFFF"/>
                </a:solidFill>
                <a:latin typeface="Verdana Pro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900"/>
              <a:endParaRPr lang="en-US" sz="1350">
                <a:solidFill>
                  <a:srgbClr val="FFFFFF"/>
                </a:solidFill>
                <a:latin typeface="Verdana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991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Verdana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53" y="514351"/>
            <a:ext cx="7923971" cy="587651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9 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你喜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爱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公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义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、恨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恶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罪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恶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．所以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神、就是你的神、用喜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乐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油膏你、胜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过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膏你的同伴。</a:t>
            </a:r>
            <a:r>
              <a:rPr lang="en-US" altLang="zh-CN" sz="3600" dirty="0">
                <a:solidFill>
                  <a:srgbClr val="111111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US" altLang="zh-CN" sz="3600" dirty="0">
                <a:solidFill>
                  <a:srgbClr val="FF000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FF0000"/>
                </a:solidFill>
                <a:latin typeface="经典行楷繁" panose="02010609000101010101" pitchFamily="49" charset="-122"/>
                <a:ea typeface="微软简魏碑" pitchFamily="2" charset="-122"/>
                <a:cs typeface="经典行楷繁" panose="02010609000101010101" pitchFamily="49" charset="-122"/>
              </a:rPr>
              <a:t>诗</a:t>
            </a:r>
            <a:r>
              <a:rPr lang="en-US" altLang="zh-CN" sz="3600" dirty="0">
                <a:solidFill>
                  <a:srgbClr val="FF000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45:6-7) </a:t>
            </a:r>
            <a:r>
              <a:rPr lang="en-US" sz="36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10 </a:t>
            </a:r>
            <a:r>
              <a:rPr lang="zh-CN" altLang="en-US" sz="36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又</a:t>
            </a:r>
            <a:r>
              <a:rPr lang="zh-CN" altLang="en-US" sz="36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36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en-US" altLang="zh-CN" sz="3600" dirty="0">
                <a:solidFill>
                  <a:srgbClr val="111111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DFYuanMedium-B5" panose="020F0509000000000000" pitchFamily="49" charset="-120"/>
              </a:rPr>
              <a:t>『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主阿、你起初立了地的根基、天也是你手所造的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．</a:t>
            </a:r>
            <a:r>
              <a:rPr 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11 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天地都要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灭没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、你却要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长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存．天地都要像衣服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渐渐旧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了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．</a:t>
            </a:r>
            <a:r>
              <a:rPr 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12 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你要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将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天地卷起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来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、像一件外衣、天地就都改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变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了．惟有你永不改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变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、你的年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数没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有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穷尽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。</a:t>
            </a:r>
            <a:r>
              <a:rPr lang="en-US" altLang="zh-CN" sz="3600" dirty="0">
                <a:solidFill>
                  <a:srgbClr val="111111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SimSun" panose="02010600030101010101" pitchFamily="2" charset="-122"/>
              </a:rPr>
              <a:t>』</a:t>
            </a:r>
            <a:r>
              <a:rPr lang="en-US" altLang="zh-CN" sz="3600" dirty="0">
                <a:solidFill>
                  <a:srgbClr val="FF000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(</a:t>
            </a:r>
            <a:r>
              <a:rPr lang="zh-CN" altLang="en-US" sz="3600" dirty="0">
                <a:solidFill>
                  <a:srgbClr val="FF0000"/>
                </a:solidFill>
                <a:latin typeface="经典行楷繁" panose="02010609000101010101" pitchFamily="49" charset="-122"/>
                <a:ea typeface="微软简魏碑" pitchFamily="2" charset="-122"/>
                <a:cs typeface="经典行楷繁" panose="02010609000101010101" pitchFamily="49" charset="-122"/>
              </a:rPr>
              <a:t>诗</a:t>
            </a:r>
            <a:r>
              <a:rPr lang="en-US" altLang="zh-CN" sz="3600" dirty="0">
                <a:solidFill>
                  <a:srgbClr val="FF000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102:25-27)</a:t>
            </a:r>
            <a:endParaRPr lang="en-US" sz="3600" dirty="0">
              <a:solidFill>
                <a:srgbClr val="0000A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2" y="857250"/>
            <a:ext cx="534739" cy="51435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900"/>
              <a:endParaRPr lang="en-US" sz="1350">
                <a:solidFill>
                  <a:srgbClr val="FFFFFF"/>
                </a:solidFill>
                <a:latin typeface="Verdana Pro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900"/>
              <a:endParaRPr lang="en-US" sz="1350">
                <a:solidFill>
                  <a:srgbClr val="FFFFFF"/>
                </a:solidFill>
                <a:latin typeface="Verdana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431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4715" y="1818862"/>
            <a:ext cx="8242024" cy="4820478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+mj-lt"/>
              <a:buAutoNum type="romanUcPeriod" startAt="2"/>
            </a:pPr>
            <a:r>
              <a:rPr lang="zh-CN" alt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因为他与原作者的关系 </a:t>
            </a:r>
            <a:r>
              <a:rPr lang="en-US" altLang="zh-CN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– 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大卫的王权彰显基督的主权：</a:t>
            </a:r>
            <a:r>
              <a:rPr lang="en-US" altLang="zh-CN" sz="3600" dirty="0">
                <a:solidFill>
                  <a:srgbClr val="540054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大卫是仆人</a:t>
            </a:r>
            <a:r>
              <a:rPr lang="en-US" altLang="zh-CN" sz="3600" dirty="0">
                <a:solidFill>
                  <a:srgbClr val="540054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</a:p>
          <a:p>
            <a:pPr marL="285750" marR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路加福音</a:t>
            </a:r>
            <a:r>
              <a:rPr lang="en-US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1:31 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你要怀孕生子、可以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给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他起名叫耶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稣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32 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他要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大、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称为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至高者的儿子．主神要把他祖大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卫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的位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给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．</a:t>
            </a:r>
            <a:r>
              <a:rPr lang="en-US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33 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他要作雅各家的王、直到永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远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．他的国也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没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有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穷尽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endParaRPr lang="en-US" sz="3600" dirty="0">
              <a:solidFill>
                <a:srgbClr val="000086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5AFFC-D249-4E68-9301-940065D190FC}"/>
              </a:ext>
            </a:extLst>
          </p:cNvPr>
          <p:cNvSpPr txBox="1"/>
          <p:nvPr/>
        </p:nvSpPr>
        <p:spPr>
          <a:xfrm>
            <a:off x="454715" y="474594"/>
            <a:ext cx="8242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spcBef>
                <a:spcPts val="450"/>
              </a:spcBef>
            </a:pP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向我们的救主吟唱诗篇是合宜的</a:t>
            </a:r>
            <a:endParaRPr lang="en-US" sz="14900" dirty="0">
              <a:solidFill>
                <a:srgbClr val="C00000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99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81" y="467138"/>
            <a:ext cx="7508019" cy="5705061"/>
          </a:xfrm>
        </p:spPr>
        <p:txBody>
          <a:bodyPr anchor="ctr"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微软简魏碑" pitchFamily="2" charset="-122"/>
                <a:cs typeface="Microsoft YaHei" panose="020B0503020204020204" pitchFamily="34" charset="-122"/>
              </a:rPr>
              <a:t>诗</a:t>
            </a:r>
            <a:r>
              <a:rPr lang="zh-CN" sz="44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微软简魏碑" pitchFamily="2" charset="-122"/>
                <a:cs typeface="DFYuanMedium-B5" panose="020F0509000000000000" pitchFamily="49" charset="-120"/>
              </a:rPr>
              <a:t>篇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89 </a:t>
            </a:r>
            <a:r>
              <a:rPr lang="en-US" altLang="zh-C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〔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简魏碑" pitchFamily="2" charset="-122"/>
              </a:rPr>
              <a:t>以斯拉人以探的训诲诗。</a:t>
            </a:r>
            <a:r>
              <a:rPr lang="en-US" altLang="zh-C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〕</a:t>
            </a:r>
            <a:endParaRPr lang="en-US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3 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我与我所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拣选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的人立了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约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、向我的仆人大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卫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起了誓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．</a:t>
            </a:r>
            <a:endParaRPr lang="en-US" altLang="zh-CN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4 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我要建立你的后裔、直到永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远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、要建立你的宝座、直到万代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130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467138"/>
            <a:ext cx="7762461" cy="5933662"/>
          </a:xfrm>
        </p:spPr>
        <p:txBody>
          <a:bodyPr anchor="t"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诗篇</a:t>
            </a:r>
            <a:r>
              <a:rPr 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96</a:t>
            </a:r>
            <a:r>
              <a:rPr 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大卫在安置约柜时唱的；代下</a:t>
            </a:r>
            <a:r>
              <a:rPr lang="en-US" altLang="zh-CN" sz="3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16</a:t>
            </a:r>
            <a:r>
              <a:rPr lang="en-US" sz="3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1 	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要向耶和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唱新歌．全地都要向耶和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歌唱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2 	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要向耶和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歌唱、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称颂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他的名、天天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传扬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他的救恩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．</a:t>
            </a:r>
            <a:endParaRPr lang="en-US" altLang="zh-CN" sz="3600" dirty="0"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3 	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在列邦中述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荣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耀、在万民中述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他的奇事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4 	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因耶和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华为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大、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当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受极大的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赞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美．他在万神之上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当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受敬畏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sz="36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9775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AC44-3636-4CDA-A226-3115B432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675861"/>
            <a:ext cx="8229598" cy="2753138"/>
          </a:xfrm>
        </p:spPr>
        <p:txBody>
          <a:bodyPr anchor="ctr">
            <a:normAutofit/>
          </a:bodyPr>
          <a:lstStyle/>
          <a:p>
            <a:pPr algn="ctr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6000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</a:rPr>
              <a:t>诗歌的情境与背景</a:t>
            </a:r>
            <a:br>
              <a:rPr lang="en-US" altLang="zh-CN" sz="6000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</a:rPr>
            </a:br>
            <a:r>
              <a:rPr lang="zh-CN" altLang="en-US" sz="4400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</a:rPr>
              <a:t>从“恭喜恭喜”谈起</a:t>
            </a:r>
            <a:r>
              <a:rPr lang="en-US" altLang="zh-CN" sz="4400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</a:rPr>
              <a:t>…</a:t>
            </a:r>
            <a:endParaRPr lang="en-US" sz="6000" dirty="0">
              <a:solidFill>
                <a:srgbClr val="DDFF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02281-3EC4-421D-A9E8-D5D5262FA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3677479"/>
            <a:ext cx="8229599" cy="20573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5400" dirty="0">
                <a:solidFill>
                  <a:srgbClr val="FFFF00"/>
                </a:solidFill>
                <a:latin typeface="Candara" panose="020E0502030303020204" pitchFamily="34" charset="0"/>
                <a:ea typeface="微软简魏碑" pitchFamily="2" charset="-122"/>
              </a:rPr>
              <a:t>诗篇的本质是什么</a:t>
            </a:r>
            <a:r>
              <a:rPr lang="en-US" altLang="zh-CN" sz="5400" dirty="0">
                <a:solidFill>
                  <a:srgbClr val="FFFF00"/>
                </a:solidFill>
                <a:latin typeface="Candara" panose="020E0502030303020204" pitchFamily="34" charset="0"/>
                <a:ea typeface="微软简魏碑" pitchFamily="2" charset="-122"/>
              </a:rPr>
              <a:t>?</a:t>
            </a:r>
            <a:endParaRPr lang="en-US" sz="11500" dirty="0">
              <a:solidFill>
                <a:schemeClr val="accent5">
                  <a:lumMod val="40000"/>
                  <a:lumOff val="60000"/>
                </a:schemeClr>
              </a:solidFill>
              <a:latin typeface="Candara" panose="020E0502030303020204" pitchFamily="34" charset="0"/>
              <a:ea typeface="微软简魏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733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477078"/>
            <a:ext cx="7961244" cy="5923721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宣告基督的权柄 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– </a:t>
            </a:r>
            <a:r>
              <a:rPr 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110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1 </a:t>
            </a:r>
            <a:r>
              <a:rPr lang="en-US" altLang="zh-CN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〔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大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卫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诗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。</a:t>
            </a:r>
            <a:r>
              <a:rPr lang="en-US" altLang="zh-CN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〕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华对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我主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、你坐在我的右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边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、等我使你仇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作你的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脚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凳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必使你从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锡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安伸出能力的杖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来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．你要在你仇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中掌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权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3 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当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你掌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权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的日子、你的民要以圣洁的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妆饰为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衣、甘心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牺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牲自己．你的民多如清晨的甘露。</a:t>
            </a:r>
            <a:endParaRPr lang="en-US" sz="36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4727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6165" y="1838739"/>
            <a:ext cx="8043242" cy="4780721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启示录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5:11 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我又看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见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、且听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见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、宝座与活物并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长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老的周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围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、有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许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多天使的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声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音．他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数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目有千千万万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．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12 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大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声说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曾被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杀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的羔羊、是配得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权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柄、丰富、智慧、能力、尊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贵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荣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耀、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颂赞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13 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我又听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见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、在天上、地上、地底下、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沧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海里、和天地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间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一切所有被造之物、都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但愿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颂赞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、尊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贵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荣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耀、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权势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、都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归给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坐宝座的和羔羊、直到永永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远远</a:t>
            </a:r>
            <a:r>
              <a:rPr lang="zh-CN" altLang="en-US" sz="32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14 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四活物就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、阿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。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众长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老也俯伏敬拜</a:t>
            </a:r>
            <a:r>
              <a:rPr lang="zh-CN" altLang="en-US" sz="32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endParaRPr lang="en-US" sz="32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5AFFC-D249-4E68-9301-940065D190FC}"/>
              </a:ext>
            </a:extLst>
          </p:cNvPr>
          <p:cNvSpPr txBox="1"/>
          <p:nvPr/>
        </p:nvSpPr>
        <p:spPr>
          <a:xfrm>
            <a:off x="626165" y="424899"/>
            <a:ext cx="74021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zh-CN" altLang="en-US" sz="44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向耶稣唱赞美诗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0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1E942-1D90-4A1D-90AD-A3D1764D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3249870"/>
            <a:ext cx="8291720" cy="2455192"/>
          </a:xfr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3200" b="1" i="1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“praises” translates the Hebrew word</a:t>
            </a:r>
            <a:r>
              <a:rPr lang="en-US" sz="3200" b="1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תְּ</a:t>
            </a:r>
            <a:r>
              <a:rPr lang="en-US" sz="5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הִלּוֹת</a:t>
            </a:r>
            <a:r>
              <a:rPr lang="en-US" sz="3200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3200" b="1" i="1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 “Tehillim”, which is the Jewish title of “The Book of Psalms”.</a:t>
            </a:r>
            <a:endParaRPr lang="en-US" sz="3200" dirty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632649"/>
            <a:ext cx="9144000" cy="61722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632649"/>
            <a:ext cx="9144000" cy="61722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40" y="685800"/>
            <a:ext cx="8291720" cy="1565414"/>
          </a:xfrm>
        </p:spPr>
        <p:txBody>
          <a:bodyPr anchor="b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44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诗篇</a:t>
            </a:r>
            <a:r>
              <a:rPr lang="en-US" sz="44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22:</a:t>
            </a:r>
            <a:r>
              <a:rPr lang="en-US" altLang="zh-CN" sz="44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3</a:t>
            </a:r>
            <a:r>
              <a:rPr lang="en-US" sz="44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 </a:t>
            </a:r>
            <a:r>
              <a:rPr lang="zh-CN" altLang="en-US" sz="44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但你是圣洁的、是用以色列的</a:t>
            </a:r>
            <a:r>
              <a:rPr lang="zh-CN" altLang="en-US" sz="4400" u="sng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赞</a:t>
            </a:r>
            <a:r>
              <a:rPr lang="zh-CN" altLang="en-US" sz="4400" u="sng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美</a:t>
            </a:r>
            <a:r>
              <a:rPr lang="zh-CN" altLang="en-US" sz="44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44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宝座</a:t>
            </a:r>
            <a:r>
              <a:rPr lang="en-US" sz="3200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[</a:t>
            </a:r>
            <a:r>
              <a:rPr lang="zh-CN" altLang="en-US" sz="3200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居所</a:t>
            </a:r>
            <a:r>
              <a:rPr lang="en-US" sz="3200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]</a:t>
            </a:r>
            <a:r>
              <a:rPr lang="zh-CN" altLang="en-US" sz="44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的。</a:t>
            </a:r>
            <a:endParaRPr lang="en-US" sz="4400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A95A56-14D0-4262-A86C-364B20EB8F50}"/>
              </a:ext>
            </a:extLst>
          </p:cNvPr>
          <p:cNvSpPr txBox="1"/>
          <p:nvPr/>
        </p:nvSpPr>
        <p:spPr>
          <a:xfrm>
            <a:off x="444776" y="5705062"/>
            <a:ext cx="8254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rgbClr val="FFC000"/>
                </a:solidFill>
                <a:latin typeface="DFPWeiBei-B5" panose="03000700000000000000" pitchFamily="66" charset="-120"/>
                <a:ea typeface="微软简魏碑" pitchFamily="2" charset="-122"/>
                <a:cs typeface="Times New Roman" panose="02020603050405020304" pitchFamily="18" charset="0"/>
              </a:rPr>
              <a:t>然而</a:t>
            </a:r>
            <a:r>
              <a:rPr lang="en-US" altLang="zh-CN" sz="4000" dirty="0">
                <a:solidFill>
                  <a:srgbClr val="FFC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FFC000"/>
                </a:solidFill>
                <a:latin typeface="DFPWeiBei-B5" panose="03000700000000000000" pitchFamily="66" charset="-120"/>
                <a:ea typeface="微软简魏碑" pitchFamily="2" charset="-122"/>
                <a:cs typeface="Times New Roman" panose="02020603050405020304" pitchFamily="18" charset="0"/>
              </a:rPr>
              <a:t>赞美</a:t>
            </a:r>
            <a:r>
              <a:rPr lang="en-US" altLang="zh-CN" sz="4000" dirty="0">
                <a:solidFill>
                  <a:srgbClr val="FFC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FFC000"/>
                </a:solidFill>
                <a:latin typeface="DFPWeiBei-B5" panose="03000700000000000000" pitchFamily="66" charset="-120"/>
                <a:ea typeface="微软简魏碑" pitchFamily="2" charset="-122"/>
                <a:cs typeface="Times New Roman" panose="02020603050405020304" pitchFamily="18" charset="0"/>
              </a:rPr>
              <a:t>却是我们文化的短板</a:t>
            </a:r>
            <a:endParaRPr lang="en-US" sz="4000" dirty="0">
              <a:ea typeface="微软简魏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99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467138"/>
            <a:ext cx="7991061" cy="616226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诗篇</a:t>
            </a: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22:22 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我要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将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你的名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传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与我的弟兄．在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会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中我要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赞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美你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23 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敬畏耶和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的人、要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赞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美他．雅各的后裔、都要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荣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耀他．以色列的后裔、都要惧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怕他。</a:t>
            </a: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24 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没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有藐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视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恶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受苦的人．也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没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有向他掩面．那受苦之人呼吁的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时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候、他就垂听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25 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我在大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会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中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赞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美你的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话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、是从你而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来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．我要在敬畏耶和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的人面前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还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我的愿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endParaRPr lang="en-US" sz="36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498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6165" y="1828800"/>
            <a:ext cx="8043242" cy="48006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主的范例：</a:t>
            </a:r>
            <a:endParaRPr lang="en-US" altLang="zh-CN" sz="4400" dirty="0">
              <a:solidFill>
                <a:srgbClr val="000086"/>
              </a:solidFill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诗篇</a:t>
            </a:r>
            <a:r>
              <a:rPr 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22:1 </a:t>
            </a:r>
            <a:r>
              <a:rPr lang="en-US" altLang="zh-CN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〔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大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卫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诗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、交与伶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长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调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用朝鹿。</a:t>
            </a:r>
            <a:r>
              <a:rPr lang="en-US" altLang="zh-CN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〕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我的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神、我的神、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甚么离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弃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我。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甚么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远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离不救我、不听我唉哼的言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语</a:t>
            </a:r>
            <a:r>
              <a:rPr lang="zh-CN" altLang="en-US" sz="44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endParaRPr lang="en-US" sz="4400" dirty="0">
              <a:solidFill>
                <a:srgbClr val="000086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5AFFC-D249-4E68-9301-940065D190FC}"/>
              </a:ext>
            </a:extLst>
          </p:cNvPr>
          <p:cNvSpPr txBox="1"/>
          <p:nvPr/>
        </p:nvSpPr>
        <p:spPr>
          <a:xfrm>
            <a:off x="626165" y="474594"/>
            <a:ext cx="74021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zh-CN" altLang="en-US" sz="44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向耶稣唱哀歌 </a:t>
            </a:r>
            <a:r>
              <a:rPr lang="en-US" altLang="zh-CN" sz="44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– </a:t>
            </a:r>
            <a:r>
              <a:rPr lang="zh-CN" altLang="en-US" sz="44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向他抱怨吗</a:t>
            </a:r>
            <a:r>
              <a:rPr lang="en-US" altLang="zh-CN" sz="44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?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29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675861"/>
            <a:ext cx="7762461" cy="573487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诗篇</a:t>
            </a:r>
            <a:r>
              <a:rPr lang="zh-CN" altLang="en-US" sz="4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42:1 [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可拉后裔的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训诲诗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、交与伶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长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。</a:t>
            </a:r>
            <a:r>
              <a:rPr lang="en-US" altLang="zh-CN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] 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神阿、我的心切慕你、如鹿切慕溪水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srgbClr val="C00000"/>
              </a:solidFill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2 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我的心渴想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神、就是永生神．我几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时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得朝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见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神呢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3 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昼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夜以眼泪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当饮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食．人不住地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对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、你的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神在哪里呢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sz="40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0149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705678"/>
            <a:ext cx="7991061" cy="54864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4 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我从前与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众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人同往、用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欢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呼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称赞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声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音、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领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到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神的殿里、大家守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节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．我追想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这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些事、我的心极其悲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伤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 </a:t>
            </a:r>
            <a:endParaRPr lang="en-US" altLang="zh-CN" sz="4000" dirty="0"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5 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我的心哪、你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何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忧闷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何在我里面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烦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躁．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应当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仰望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神．因他笑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脸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帮助我、我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还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要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称赞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endParaRPr lang="en-US" sz="4000" dirty="0">
              <a:solidFill>
                <a:srgbClr val="C00000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787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6165" y="1858617"/>
            <a:ext cx="8043242" cy="478072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诗篇</a:t>
            </a:r>
            <a:r>
              <a:rPr 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111</a:t>
            </a:r>
          </a:p>
          <a:p>
            <a:pPr marL="0" indent="34290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1 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你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要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赞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美耶和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。我要在正直人的大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会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中、并公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会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中、一心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称谢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耶和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2 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耶和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的作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本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大．凡喜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爱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的都必考察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3 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他所行的是尊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荣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、和威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严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。他的公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义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存到永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远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4 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他行了奇事、使人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记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念．耶和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有恩惠、有怜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悯</a:t>
            </a:r>
            <a:r>
              <a:rPr lang="zh-CN" altLang="en-US" sz="3600" dirty="0">
                <a:solidFill>
                  <a:srgbClr val="000086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sz="6000" dirty="0">
              <a:solidFill>
                <a:srgbClr val="000086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5AFFC-D249-4E68-9301-940065D190FC}"/>
              </a:ext>
            </a:extLst>
          </p:cNvPr>
          <p:cNvSpPr txBox="1"/>
          <p:nvPr/>
        </p:nvSpPr>
        <p:spPr>
          <a:xfrm>
            <a:off x="626165" y="492023"/>
            <a:ext cx="74021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zh-CN" altLang="en-US" sz="44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向耶稣唱感恩的诗歌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7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477077"/>
            <a:ext cx="7782339" cy="614238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在诗篇中，感恩和赞美常常是分不开的。</a:t>
            </a:r>
            <a:endParaRPr lang="en-US" sz="4000" dirty="0">
              <a:solidFill>
                <a:srgbClr val="C00000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3429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95:1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来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阿、我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要向耶和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歌唱、向拯救我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的磐石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欢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呼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要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来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感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谢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他、用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诗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歌向他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欢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呼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3 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因耶和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华为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大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微软简魏碑" pitchFamily="2" charset="-122"/>
              </a:rPr>
              <a:t>神、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大王、超乎万神之上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4 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地的深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在他手中．山的高峰也属他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5 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海洋属他。是他造的．旱地也是他手造成的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endParaRPr lang="en-US" sz="36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162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FEC4F-76CF-471D-8972-EE7BBB0DE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0" y="487017"/>
            <a:ext cx="7635738" cy="345633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4400" dirty="0">
                <a:solidFill>
                  <a:srgbClr val="DDF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很值得注意的是我们往往以称谢感恩开始，以称谢感恩结束；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然而诗人往往是以称谢感恩开始，以赞美或委身结束。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8" y="2469268"/>
            <a:ext cx="9143592" cy="2137481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2DE9C4-AF1A-4A6C-97AF-C94FEBF65C8E}"/>
              </a:ext>
            </a:extLst>
          </p:cNvPr>
          <p:cNvSpPr txBox="1"/>
          <p:nvPr/>
        </p:nvSpPr>
        <p:spPr>
          <a:xfrm>
            <a:off x="1584670" y="5169753"/>
            <a:ext cx="5974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中间的差别在哪里</a:t>
            </a:r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4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9" y="471948"/>
            <a:ext cx="8000999" cy="594851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Calibri" panose="020F0502020204030204" pitchFamily="34" charset="0"/>
              </a:rPr>
              <a:t>诗篇不只是诗歌；更是诗章 </a:t>
            </a:r>
            <a:r>
              <a:rPr lang="en-US" altLang="zh-CN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Calibri" panose="020F0502020204030204" pitchFamily="34" charset="0"/>
              </a:rPr>
              <a:t>– </a:t>
            </a:r>
            <a:r>
              <a:rPr lang="zh-CN" altLang="en-US" sz="40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</a:rPr>
              <a:t>简单地说，古时候的诗人为我们人生境遇中的酸甜苦辣赋上声音。</a:t>
            </a:r>
            <a:endParaRPr lang="en-US" altLang="zh-CN" sz="4000" dirty="0">
              <a:solidFill>
                <a:srgbClr val="0000AC"/>
              </a:solidFill>
              <a:latin typeface="Candara" panose="020E0502030303020204" pitchFamily="34" charset="0"/>
              <a:ea typeface="微软简魏碑" pitchFamily="2" charset="-122"/>
            </a:endParaRPr>
          </a:p>
          <a:p>
            <a: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</a:rPr>
              <a:t>难怪诗篇是最受欢迎，也是最广泛被阅读的希伯来圣经。它一贯的主题离不开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</a:rPr>
              <a:t>神的工作</a:t>
            </a:r>
            <a:r>
              <a:rPr lang="zh-CN" altLang="en-US" sz="40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</a:rPr>
              <a:t>和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微软简魏碑" pitchFamily="2" charset="-122"/>
              </a:rPr>
              <a:t>他与我们的关系</a:t>
            </a:r>
            <a:r>
              <a:rPr lang="zh-CN" altLang="en-US" sz="4000" dirty="0">
                <a:solidFill>
                  <a:srgbClr val="111111"/>
                </a:solidFill>
                <a:latin typeface="Candara" panose="020E0502030303020204" pitchFamily="34" charset="0"/>
                <a:ea typeface="微软简魏碑" pitchFamily="2" charset="-122"/>
              </a:rPr>
              <a:t>。然而每一篇诗篇所含的情感却是个别而独特的。</a:t>
            </a:r>
            <a:endParaRPr lang="en-US" sz="40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746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6165" y="1838738"/>
            <a:ext cx="8043242" cy="479066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65:11 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你以恩典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年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岁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的冠冕．你的路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径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都滴下脂油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．</a:t>
            </a:r>
            <a:r>
              <a:rPr 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12 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滴在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旷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野的草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场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上．小山以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欢乐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束腰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13 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草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场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以羊群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衣．谷中也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长满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了五谷。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这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一切都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欢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呼歌唱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．</a:t>
            </a:r>
            <a:endParaRPr lang="en-US" sz="3600" dirty="0">
              <a:solidFill>
                <a:srgbClr val="0000AC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通常这一类的诗歌可以很长。例如诗篇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78</a:t>
            </a: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篇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一共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72</a:t>
            </a: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节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5AFFC-D249-4E68-9301-940065D190FC}"/>
              </a:ext>
            </a:extLst>
          </p:cNvPr>
          <p:cNvSpPr txBox="1"/>
          <p:nvPr/>
        </p:nvSpPr>
        <p:spPr>
          <a:xfrm>
            <a:off x="626165" y="484568"/>
            <a:ext cx="80432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zh-CN" altLang="en-US" sz="44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向耶稣唱纪念诗 </a:t>
            </a:r>
            <a:r>
              <a:rPr lang="en-US" altLang="zh-CN" sz="44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– </a:t>
            </a:r>
            <a:r>
              <a:rPr lang="zh-CN" altLang="en-US" sz="44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数算他的恩典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78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6165" y="1838739"/>
            <a:ext cx="8043242" cy="4810539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诗篇</a:t>
            </a:r>
            <a:r>
              <a:rPr 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131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 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〔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大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卫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上行之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诗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。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〕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耶和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阿、我的心不狂傲、我的眼不高大．重大和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测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不透的事、我也不敢行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solidFill>
                <a:srgbClr val="000000"/>
              </a:solidFill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2 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我的心平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稳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安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静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、好像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断过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奶的孩子在他母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亲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的怀中．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我的心在我里面真像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断过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奶的孩子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solidFill>
                <a:srgbClr val="0000AC"/>
              </a:solidFill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3 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以色列阿、你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当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仰望耶和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、从今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时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直到永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远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endParaRPr lang="en-US" sz="36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5AFFC-D249-4E68-9301-940065D190FC}"/>
              </a:ext>
            </a:extLst>
          </p:cNvPr>
          <p:cNvSpPr txBox="1"/>
          <p:nvPr/>
        </p:nvSpPr>
        <p:spPr>
          <a:xfrm>
            <a:off x="626165" y="474593"/>
            <a:ext cx="74021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zh-CN" altLang="en-US" sz="44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向耶稣唱信心的诗篇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05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467138"/>
            <a:ext cx="7971183" cy="5933661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信心的诗篇 </a:t>
            </a:r>
            <a:r>
              <a:rPr lang="en-US" altLang="zh-CN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– 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诗篇</a:t>
            </a:r>
            <a:r>
              <a:rPr 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27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1 </a:t>
            </a:r>
            <a:r>
              <a:rPr lang="en-US" altLang="zh-CN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〔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大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卫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诗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。</a:t>
            </a:r>
            <a:r>
              <a:rPr lang="en-US" altLang="zh-CN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〕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是我的亮光、是我的拯救．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还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怕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谁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呢．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是我性命的保障．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还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惧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谁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呢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solidFill>
                <a:srgbClr val="C00000"/>
              </a:solidFill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那作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恶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的、就是我的仇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、前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来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吃我肉的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时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候、就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绊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跌仆倒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3 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虽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有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军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兵安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营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攻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击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我、我的心也不害怕．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虽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然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兴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起刀兵攻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击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我、我必仍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旧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安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稳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333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81" y="447260"/>
            <a:ext cx="7995036" cy="593366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4 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有一件事、我曾求耶和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、我仍要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寻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求．就是一生一世住在耶和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的殿中、瞻仰他的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荣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美、在他的殿里求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问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5 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我遭遇患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难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、他必暗暗地保守我．在他亭子里、把我藏在他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帐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幕的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隐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密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将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我高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举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在磐石上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6 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现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在我得以昂首、高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过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四面的仇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敌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．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我要在他的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帐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幕里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欢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然献祭．我要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唱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诗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、歌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颂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耶和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118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6165" y="1858616"/>
            <a:ext cx="8043242" cy="4780723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诗篇</a:t>
            </a:r>
            <a:r>
              <a:rPr lang="en-US" altLang="zh-CN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</a:t>
            </a:r>
            <a:endParaRPr lang="en-US" sz="4000" dirty="0">
              <a:solidFill>
                <a:srgbClr val="540054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1 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不从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恶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人的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计谋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、不站罪人的道路、不坐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亵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慢人的座位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、</a:t>
            </a:r>
            <a:endParaRPr lang="en-US" altLang="zh-CN" sz="3600" dirty="0">
              <a:solidFill>
                <a:srgbClr val="540054"/>
              </a:solidFill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2 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惟喜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爱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耶和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的律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法、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昼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夜思想、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这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人便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有福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solidFill>
                <a:srgbClr val="540054"/>
              </a:solidFill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3 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他要像一棵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树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栽在溪水旁、按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时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候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结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果子、叶子也不枯干．凡他所作的、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尽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都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顺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利</a:t>
            </a:r>
            <a:r>
              <a:rPr lang="zh-CN" altLang="en-US" sz="36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sz="3600" dirty="0">
              <a:solidFill>
                <a:srgbClr val="540054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5AFFC-D249-4E68-9301-940065D190FC}"/>
              </a:ext>
            </a:extLst>
          </p:cNvPr>
          <p:cNvSpPr txBox="1"/>
          <p:nvPr/>
        </p:nvSpPr>
        <p:spPr>
          <a:xfrm>
            <a:off x="626165" y="484568"/>
            <a:ext cx="74021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zh-CN" altLang="en-US" sz="44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向耶稣唱智慧的诗篇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42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5DA7BF-BC86-ACA9-0C19-383133D29A6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21261401"/>
              </p:ext>
            </p:extLst>
          </p:nvPr>
        </p:nvGraphicFramePr>
        <p:xfrm>
          <a:off x="4571988" y="446881"/>
          <a:ext cx="4572012" cy="596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2" descr="The Book of Psalms opened at Book One Psalm One - 140312975">
            <a:extLst>
              <a:ext uri="{FF2B5EF4-FFF2-40B4-BE49-F238E27FC236}">
                <a16:creationId xmlns:a16="http://schemas.microsoft.com/office/drawing/2014/main" id="{4F9491F1-2FB1-4834-8E87-EA162D18D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5" r="15848" b="-2"/>
          <a:stretch/>
        </p:blipFill>
        <p:spPr bwMode="auto">
          <a:xfrm>
            <a:off x="0" y="0"/>
            <a:ext cx="4571988" cy="6858000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noFill/>
          <a:effectLst>
            <a:outerShdw blurRad="381000" dist="152400" algn="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73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64540-BD19-431F-B955-3A20A2B9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28" y="646043"/>
            <a:ext cx="7604926" cy="1730733"/>
          </a:xfrm>
        </p:spPr>
        <p:txBody>
          <a:bodyPr anchor="b">
            <a:normAutofit/>
          </a:bodyPr>
          <a:lstStyle/>
          <a:p>
            <a:r>
              <a:rPr lang="zh-CN" altLang="en-US" sz="7200" dirty="0">
                <a:solidFill>
                  <a:srgbClr val="DDFFDD"/>
                </a:solidFill>
                <a:ea typeface="微软简魏碑" pitchFamily="2" charset="-122"/>
              </a:rPr>
              <a:t>结语</a:t>
            </a:r>
            <a:endParaRPr lang="en-US" sz="7200" dirty="0">
              <a:solidFill>
                <a:srgbClr val="DDFFDD"/>
              </a:solidFill>
              <a:ea typeface="微软简魏碑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09CC-D2D2-43EC-8916-C1616BDA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27" y="3429000"/>
            <a:ext cx="7604927" cy="297179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Light" panose="02020300000000000000" pitchFamily="18" charset="-120"/>
                <a:ea typeface="HanWangYenLight" panose="02020300000000000000" pitchFamily="18" charset="-120"/>
                <a:cs typeface="Microsoft YaHei" panose="020B0503020204020204" pitchFamily="34" charset="-122"/>
              </a:rPr>
              <a:t>『</a:t>
            </a:r>
            <a:r>
              <a:rPr 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当</a:t>
            </a:r>
            <a:r>
              <a:rPr 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用</a:t>
            </a:r>
            <a:r>
              <a:rPr 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诗</a:t>
            </a:r>
            <a:r>
              <a:rPr 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章、</a:t>
            </a:r>
            <a:r>
              <a:rPr 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颂词</a:t>
            </a:r>
            <a:r>
              <a:rPr 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灵</a:t>
            </a:r>
            <a:r>
              <a:rPr 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歌、彼此</a:t>
            </a:r>
            <a:r>
              <a:rPr 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对说</a:t>
            </a:r>
            <a:r>
              <a:rPr 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、口唱心和的</a:t>
            </a:r>
            <a:r>
              <a:rPr 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赞</a:t>
            </a:r>
            <a:r>
              <a:rPr 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美主</a:t>
            </a:r>
            <a:r>
              <a:rPr 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．</a:t>
            </a:r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Light" panose="02020300000000000000" pitchFamily="18" charset="-120"/>
                <a:ea typeface="HanWangYenLight" panose="02020300000000000000" pitchFamily="18" charset="-120"/>
                <a:cs typeface="SimSun" panose="02010600030101010101" pitchFamily="2" charset="-122"/>
              </a:rPr>
              <a:t>』</a:t>
            </a:r>
          </a:p>
          <a:p>
            <a:pPr marL="0" indent="0" algn="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以弗所书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5:19 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408" y="2540827"/>
            <a:ext cx="9143592" cy="1988820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2591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457200"/>
            <a:ext cx="8010939" cy="590384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</a:rPr>
              <a:t>犹太人读诗篇 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</a:rPr>
              <a:t>– </a:t>
            </a:r>
            <a:r>
              <a:rPr lang="zh-CN" altLang="en-US" sz="40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</a:rPr>
              <a:t>许多的诗篇是用来在节庆仪式中诵读的。例如</a:t>
            </a:r>
            <a:endParaRPr lang="en-US" altLang="zh-CN" sz="40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ea typeface="微软简魏碑" pitchFamily="2" charset="-122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DFYuanMedium-B5" panose="020F0509000000000000" pitchFamily="49" charset="-120"/>
              <a:buChar char="◎"/>
            </a:pP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诗篇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113-118 </a:t>
            </a: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组合成在各样节期时诵读的“赞美之诗 </a:t>
            </a:r>
            <a:r>
              <a:rPr lang="en-US" altLang="zh-CN" sz="3600" b="1" i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(Hallel)</a:t>
            </a: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”。</a:t>
            </a:r>
            <a:endParaRPr lang="en-US" altLang="zh-CN" sz="36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75000"/>
              <a:buNone/>
            </a:pPr>
            <a:r>
              <a:rPr 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</a:rPr>
              <a:t>117:1 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</a:rPr>
              <a:t>万国阿、你们都当赞美耶和华．万民哪、你们都当颂赞他。</a:t>
            </a:r>
            <a:br>
              <a:rPr 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</a:rPr>
            </a:br>
            <a:r>
              <a:rPr 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</a:rPr>
              <a:t>2 </a:t>
            </a:r>
            <a:r>
              <a:rPr lang="zh-CN" altLang="en-US" sz="3600" dirty="0">
                <a:solidFill>
                  <a:srgbClr val="0000AC"/>
                </a:solidFill>
                <a:latin typeface="Candara" panose="020E0502030303020204" pitchFamily="34" charset="0"/>
                <a:ea typeface="微软简魏碑" pitchFamily="2" charset="-122"/>
              </a:rPr>
              <a:t>因为他向我们大施慈爱．耶和华的诚实、存到永远。你们要赞美耶和华。</a:t>
            </a:r>
            <a:endParaRPr lang="en-US" sz="3600" dirty="0">
              <a:solidFill>
                <a:srgbClr val="0000AC"/>
              </a:solidFill>
              <a:latin typeface="Candara" panose="020E0502030303020204" pitchFamily="34" charset="0"/>
              <a:ea typeface="微软简魏碑" pitchFamily="2" charset="-122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0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40" y="457200"/>
            <a:ext cx="7792278" cy="5903843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DFYuanMedium-B5" panose="020F0509000000000000" pitchFamily="49" charset="-120"/>
              <a:buChar char="◎"/>
            </a:pPr>
            <a:r>
              <a:rPr lang="zh-CN" alt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诗篇 </a:t>
            </a:r>
            <a:r>
              <a:rPr 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34 and 99 </a:t>
            </a:r>
            <a:r>
              <a:rPr lang="zh-CN" alt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的部分经文被用来在会堂里取出律法书的过程中宣读。安息日，将律法书放回法柜的时候，宣读诗篇</a:t>
            </a:r>
            <a:r>
              <a:rPr 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29</a:t>
            </a:r>
            <a:r>
              <a:rPr lang="zh-CN" alt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篇</a:t>
            </a:r>
            <a:r>
              <a:rPr 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 </a:t>
            </a:r>
            <a:r>
              <a:rPr lang="zh-CN" alt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srgbClr val="540054"/>
              </a:solidFill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DFYuanMedium-B5" panose="020F0509000000000000" pitchFamily="49" charset="-120"/>
              <a:buChar char="◎"/>
            </a:pPr>
            <a:r>
              <a:rPr lang="zh-CN" alt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安息日及节期间谢饭祷告时背诵诗篇</a:t>
            </a:r>
            <a:r>
              <a:rPr 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 126</a:t>
            </a:r>
            <a:r>
              <a:rPr lang="zh-CN" alt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篇；平日谢饭时则背诵</a:t>
            </a:r>
            <a:r>
              <a:rPr lang="en-US" altLang="zh-CN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137</a:t>
            </a:r>
            <a:r>
              <a:rPr lang="zh-CN" alt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篇</a:t>
            </a:r>
            <a:r>
              <a:rPr lang="en-US" sz="40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 </a:t>
            </a:r>
            <a:r>
              <a:rPr lang="zh-CN" altLang="en-US" sz="4400" dirty="0">
                <a:solidFill>
                  <a:srgbClr val="540054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540054"/>
              </a:solidFill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412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81" y="675860"/>
            <a:ext cx="7746558" cy="549633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诗篇是安慰与启发的源头</a:t>
            </a:r>
            <a:endParaRPr lang="en-US" sz="4800" dirty="0">
              <a:solidFill>
                <a:srgbClr val="C00000"/>
              </a:solidFill>
              <a:latin typeface="Calibri Light" panose="020F030202020403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3429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</a:rPr>
              <a:t>在患难中，传统的犹太社群就会以背诵诗篇作为他们的祷告 </a:t>
            </a:r>
            <a:r>
              <a:rPr lang="en-US" altLang="zh-CN" sz="4000" dirty="0">
                <a:latin typeface="Candara" panose="020E0502030303020204" pitchFamily="34" charset="0"/>
                <a:ea typeface="微软简魏碑" pitchFamily="2" charset="-122"/>
              </a:rPr>
              <a:t>– 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</a:rPr>
              <a:t>往往是整卷</a:t>
            </a:r>
            <a:r>
              <a:rPr lang="en-US" altLang="zh-CN" sz="4000" dirty="0">
                <a:latin typeface="Candara" panose="020E0502030303020204" pitchFamily="34" charset="0"/>
                <a:ea typeface="微软简魏碑" pitchFamily="2" charset="-122"/>
              </a:rPr>
              <a:t>150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</a:rPr>
              <a:t>篇诗篇 </a:t>
            </a:r>
            <a:r>
              <a:rPr lang="en-US" altLang="zh-CN" sz="4000" dirty="0">
                <a:latin typeface="Candara" panose="020E0502030303020204" pitchFamily="34" charset="0"/>
                <a:ea typeface="微软简魏碑" pitchFamily="2" charset="-122"/>
              </a:rPr>
              <a:t>– 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</a:rPr>
              <a:t>即便今天，在一些家庭或群体在面对个别成员患病时，集体用诗篇为那人的健康与复原来祷告。</a:t>
            </a:r>
            <a:endParaRPr lang="en-US" sz="4000" dirty="0">
              <a:latin typeface="Times New Roman" panose="02020603050405020304" pitchFamily="18" charset="0"/>
              <a:ea typeface="微软简魏碑" pitchFamily="2" charset="-122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8337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81" y="695739"/>
            <a:ext cx="7965219" cy="548640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当他们表达对上帝这位创造主所带来的喜乐和惊奇时，我们往往听到他们背诵诗篇第</a:t>
            </a:r>
            <a:r>
              <a:rPr lang="en-US" altLang="zh-CN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8</a:t>
            </a:r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篇，包括这两节：</a:t>
            </a:r>
            <a:endParaRPr lang="en-US" altLang="zh-CN" sz="4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ea typeface="微软简魏碑" pitchFamily="2" charset="-122"/>
              <a:cs typeface="SimSun" panose="02010600030101010101" pitchFamily="2" charset="-122"/>
            </a:endParaRPr>
          </a:p>
          <a:p>
            <a:pPr marL="6858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我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观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看你指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头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所造的天、</a:t>
            </a:r>
            <a:endParaRPr lang="en-US" sz="4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并你所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陈设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的月亮星宿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、</a:t>
            </a:r>
            <a:endParaRPr lang="en-US" sz="4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便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、人算甚么、你竟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顾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念他。</a:t>
            </a:r>
            <a:endParaRPr lang="en-US" sz="4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世人算甚么、你竟眷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顾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</a:t>
            </a:r>
            <a:r>
              <a:rPr lang="zh-CN" altLang="en-US" sz="43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endParaRPr lang="en-US" sz="4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570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9" y="218662"/>
            <a:ext cx="8209722" cy="638092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</a:rPr>
              <a:t>在极度的忧伤里，我们很可能会听到这篇诗篇的吟诵 </a:t>
            </a:r>
            <a:r>
              <a:rPr lang="en-US" altLang="zh-CN" sz="3600" dirty="0">
                <a:latin typeface="Candara" panose="020E0502030303020204" pitchFamily="34" charset="0"/>
                <a:ea typeface="微软简魏碑" pitchFamily="2" charset="-122"/>
              </a:rPr>
              <a:t>(102:1-4)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</a:rPr>
              <a:t>：</a:t>
            </a:r>
            <a:endParaRPr lang="en-US" altLang="zh-CN" sz="3600" dirty="0">
              <a:latin typeface="Candara" panose="020E0502030303020204" pitchFamily="34" charset="0"/>
              <a:ea typeface="微软简魏碑" pitchFamily="2" charset="-122"/>
            </a:endParaRPr>
          </a:p>
          <a:p>
            <a:pPr marL="3429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1 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耶和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华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阿、求你听我的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祷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告、容我的呼求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达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到你面前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。我在急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难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的日子、求你向我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侧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耳、不要向我掩面．</a:t>
            </a:r>
            <a:endParaRPr lang="en-US" altLang="zh-CN" sz="3600" dirty="0">
              <a:latin typeface="Candara" panose="020E0502030303020204" pitchFamily="34" charset="0"/>
              <a:ea typeface="微软简魏碑" pitchFamily="2" charset="-122"/>
              <a:cs typeface="DFYuanMedium-B5" panose="020F0509000000000000" pitchFamily="49" charset="-120"/>
            </a:endParaRPr>
          </a:p>
          <a:p>
            <a:pPr marL="3429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2 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我呼求的日子、求你快快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应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允我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endParaRPr lang="en-US" altLang="zh-CN" sz="3600" dirty="0">
              <a:latin typeface="Candara" panose="020E0502030303020204" pitchFamily="34" charset="0"/>
              <a:ea typeface="微软简魏碑" pitchFamily="2" charset="-122"/>
              <a:cs typeface="SimSun" panose="02010600030101010101" pitchFamily="2" charset="-122"/>
            </a:endParaRPr>
          </a:p>
          <a:p>
            <a:pPr marL="3429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36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3 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因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为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我的年日、如烟云消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灭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、我的骨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头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如火把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烧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着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。</a:t>
            </a:r>
            <a:endParaRPr lang="en-US" altLang="zh-CN" sz="3600" dirty="0">
              <a:latin typeface="Candara" panose="020E0502030303020204" pitchFamily="34" charset="0"/>
              <a:ea typeface="微软简魏碑" pitchFamily="2" charset="-122"/>
              <a:cs typeface="SimSun" panose="02010600030101010101" pitchFamily="2" charset="-122"/>
            </a:endParaRPr>
          </a:p>
          <a:p>
            <a:pPr marL="3429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36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4 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我的心被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伤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、如草枯干、甚至我忘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记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吃</a:t>
            </a:r>
            <a:r>
              <a:rPr lang="zh-CN" altLang="en-US" sz="36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饭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3254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B112-FA88-4EDA-AEAD-4FE924F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81" y="457200"/>
            <a:ext cx="7975158" cy="5953539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</a:rPr>
              <a:t>基督徒如何来读诗篇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</a:rPr>
              <a:t>?  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</a:rPr>
              <a:t>首先要认识到诗篇多重的重要性：</a:t>
            </a:r>
            <a:endParaRPr lang="en-US" altLang="zh-CN" sz="4000" dirty="0">
              <a:latin typeface="Candara" panose="020E0502030303020204" pitchFamily="34" charset="0"/>
              <a:ea typeface="微软简魏碑" pitchFamily="2" charset="-122"/>
            </a:endParaRPr>
          </a:p>
          <a:p>
            <a:pPr marL="3429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路加福音</a:t>
            </a:r>
            <a:r>
              <a:rPr 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24:44 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耶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稣对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们说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这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就是我从前与你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同在之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时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、所告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诉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你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话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说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、摩西的律法、先知的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书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、和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诗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篇上所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记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的、凡指着我的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话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、都必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须应验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。</a:t>
            </a:r>
            <a:r>
              <a:rPr 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45 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于是耶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稣开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他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的心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窍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、使他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们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DFYuanMedium-B5" panose="020F0509000000000000" pitchFamily="49" charset="-120"/>
              </a:rPr>
              <a:t>能明白圣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Microsoft YaHei" panose="020B0503020204020204" pitchFamily="34" charset="-122"/>
              </a:rPr>
              <a:t>经</a:t>
            </a:r>
            <a:r>
              <a:rPr lang="zh-CN" altLang="en-US" sz="4000" dirty="0">
                <a:latin typeface="Candara" panose="020E0502030303020204" pitchFamily="34" charset="0"/>
                <a:ea typeface="微软简魏碑" pitchFamily="2" charset="-122"/>
                <a:cs typeface="SimSun" panose="02010600030101010101" pitchFamily="2" charset="-122"/>
              </a:rPr>
              <a:t>．</a:t>
            </a:r>
            <a:endParaRPr lang="en-US" sz="40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405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orn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1F3F0"/>
      </a:lt2>
      <a:accent1>
        <a:srgbClr val="D12CE4"/>
      </a:accent1>
      <a:accent2>
        <a:srgbClr val="721AD2"/>
      </a:accent2>
      <a:accent3>
        <a:srgbClr val="3B30E4"/>
      </a:accent3>
      <a:accent4>
        <a:srgbClr val="1A5BD2"/>
      </a:accent4>
      <a:accent5>
        <a:srgbClr val="2CBAE4"/>
      </a:accent5>
      <a:accent6>
        <a:srgbClr val="18C1A1"/>
      </a:accent6>
      <a:hlink>
        <a:srgbClr val="3F8CBF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10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0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JH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JH2" id="{33D9C10E-3968-47A4-99CC-CB7F14986B33}" vid="{9353BFCD-12C9-4107-93A5-8E34AA176323}"/>
    </a:ext>
  </a:extLst>
</a:theme>
</file>

<file path=ppt/theme/theme3.xml><?xml version="1.0" encoding="utf-8"?>
<a:theme xmlns:a="http://schemas.openxmlformats.org/drawingml/2006/main" name="1_Theme A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eme A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ackground-ppt-template-012">
  <a:themeElements>
    <a:clrScheme name="Default Design 13">
      <a:dk1>
        <a:srgbClr val="292929"/>
      </a:dk1>
      <a:lt1>
        <a:srgbClr val="FFFFFF"/>
      </a:lt1>
      <a:dk2>
        <a:srgbClr val="FFFFFF"/>
      </a:dk2>
      <a:lt2>
        <a:srgbClr val="808080"/>
      </a:lt2>
      <a:accent1>
        <a:srgbClr val="6E0C1E"/>
      </a:accent1>
      <a:accent2>
        <a:srgbClr val="ED8C0E"/>
      </a:accent2>
      <a:accent3>
        <a:srgbClr val="FFFFFF"/>
      </a:accent3>
      <a:accent4>
        <a:srgbClr val="212121"/>
      </a:accent4>
      <a:accent5>
        <a:srgbClr val="BAAAAB"/>
      </a:accent5>
      <a:accent6>
        <a:srgbClr val="D77E0C"/>
      </a:accent6>
      <a:hlink>
        <a:srgbClr val="EDB10E"/>
      </a:hlink>
      <a:folHlink>
        <a:srgbClr val="A50021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92929"/>
        </a:dk1>
        <a:lt1>
          <a:srgbClr val="FFFFFF"/>
        </a:lt1>
        <a:dk2>
          <a:srgbClr val="FFFFFF"/>
        </a:dk2>
        <a:lt2>
          <a:srgbClr val="808080"/>
        </a:lt2>
        <a:accent1>
          <a:srgbClr val="6E0C1E"/>
        </a:accent1>
        <a:accent2>
          <a:srgbClr val="ED8C0E"/>
        </a:accent2>
        <a:accent3>
          <a:srgbClr val="FFFFFF"/>
        </a:accent3>
        <a:accent4>
          <a:srgbClr val="212121"/>
        </a:accent4>
        <a:accent5>
          <a:srgbClr val="BAAAAB"/>
        </a:accent5>
        <a:accent6>
          <a:srgbClr val="D77E0C"/>
        </a:accent6>
        <a:hlink>
          <a:srgbClr val="EDB10E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ackground-ppt-template-012">
  <a:themeElements>
    <a:clrScheme name="Default Design 13">
      <a:dk1>
        <a:srgbClr val="292929"/>
      </a:dk1>
      <a:lt1>
        <a:srgbClr val="FFFFFF"/>
      </a:lt1>
      <a:dk2>
        <a:srgbClr val="FFFFFF"/>
      </a:dk2>
      <a:lt2>
        <a:srgbClr val="808080"/>
      </a:lt2>
      <a:accent1>
        <a:srgbClr val="6E0C1E"/>
      </a:accent1>
      <a:accent2>
        <a:srgbClr val="ED8C0E"/>
      </a:accent2>
      <a:accent3>
        <a:srgbClr val="FFFFFF"/>
      </a:accent3>
      <a:accent4>
        <a:srgbClr val="212121"/>
      </a:accent4>
      <a:accent5>
        <a:srgbClr val="BAAAAB"/>
      </a:accent5>
      <a:accent6>
        <a:srgbClr val="D77E0C"/>
      </a:accent6>
      <a:hlink>
        <a:srgbClr val="EDB10E"/>
      </a:hlink>
      <a:folHlink>
        <a:srgbClr val="A50021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92929"/>
        </a:dk1>
        <a:lt1>
          <a:srgbClr val="FFFFFF"/>
        </a:lt1>
        <a:dk2>
          <a:srgbClr val="FFFFFF"/>
        </a:dk2>
        <a:lt2>
          <a:srgbClr val="808080"/>
        </a:lt2>
        <a:accent1>
          <a:srgbClr val="6E0C1E"/>
        </a:accent1>
        <a:accent2>
          <a:srgbClr val="ED8C0E"/>
        </a:accent2>
        <a:accent3>
          <a:srgbClr val="FFFFFF"/>
        </a:accent3>
        <a:accent4>
          <a:srgbClr val="212121"/>
        </a:accent4>
        <a:accent5>
          <a:srgbClr val="BAAAAB"/>
        </a:accent5>
        <a:accent6>
          <a:srgbClr val="D77E0C"/>
        </a:accent6>
        <a:hlink>
          <a:srgbClr val="EDB10E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62-dots">
  <a:themeElements>
    <a:clrScheme name="m62-dots 13">
      <a:dk1>
        <a:srgbClr val="003300"/>
      </a:dk1>
      <a:lt1>
        <a:srgbClr val="FFFFFF"/>
      </a:lt1>
      <a:dk2>
        <a:srgbClr val="FFFFFF"/>
      </a:dk2>
      <a:lt2>
        <a:srgbClr val="808080"/>
      </a:lt2>
      <a:accent1>
        <a:srgbClr val="239BA6"/>
      </a:accent1>
      <a:accent2>
        <a:srgbClr val="1F5126"/>
      </a:accent2>
      <a:accent3>
        <a:srgbClr val="FFFFFF"/>
      </a:accent3>
      <a:accent4>
        <a:srgbClr val="002A00"/>
      </a:accent4>
      <a:accent5>
        <a:srgbClr val="ACCBD0"/>
      </a:accent5>
      <a:accent6>
        <a:srgbClr val="1B4921"/>
      </a:accent6>
      <a:hlink>
        <a:srgbClr val="559085"/>
      </a:hlink>
      <a:folHlink>
        <a:srgbClr val="99CC00"/>
      </a:folHlink>
    </a:clrScheme>
    <a:fontScheme name="m62-dots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do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3">
        <a:dk1>
          <a:srgbClr val="003300"/>
        </a:dk1>
        <a:lt1>
          <a:srgbClr val="FFFFFF"/>
        </a:lt1>
        <a:dk2>
          <a:srgbClr val="FFFFFF"/>
        </a:dk2>
        <a:lt2>
          <a:srgbClr val="808080"/>
        </a:lt2>
        <a:accent1>
          <a:srgbClr val="239BA6"/>
        </a:accent1>
        <a:accent2>
          <a:srgbClr val="1F5126"/>
        </a:accent2>
        <a:accent3>
          <a:srgbClr val="FFFFFF"/>
        </a:accent3>
        <a:accent4>
          <a:srgbClr val="002A00"/>
        </a:accent4>
        <a:accent5>
          <a:srgbClr val="ACCBD0"/>
        </a:accent5>
        <a:accent6>
          <a:srgbClr val="1B4921"/>
        </a:accent6>
        <a:hlink>
          <a:srgbClr val="55908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默认设计模板">
  <a:themeElements>
    <a:clrScheme name="默认设计模板 13">
      <a:dk1>
        <a:srgbClr val="122156"/>
      </a:dk1>
      <a:lt1>
        <a:srgbClr val="FFFFFF"/>
      </a:lt1>
      <a:dk2>
        <a:srgbClr val="FFFFFF"/>
      </a:dk2>
      <a:lt2>
        <a:srgbClr val="808080"/>
      </a:lt2>
      <a:accent1>
        <a:srgbClr val="143098"/>
      </a:accent1>
      <a:accent2>
        <a:srgbClr val="336DCA"/>
      </a:accent2>
      <a:accent3>
        <a:srgbClr val="FFFFFF"/>
      </a:accent3>
      <a:accent4>
        <a:srgbClr val="0E1B48"/>
      </a:accent4>
      <a:accent5>
        <a:srgbClr val="AAADCA"/>
      </a:accent5>
      <a:accent6>
        <a:srgbClr val="2D62B7"/>
      </a:accent6>
      <a:hlink>
        <a:srgbClr val="6CA4E6"/>
      </a:hlink>
      <a:folHlink>
        <a:srgbClr val="122156"/>
      </a:folHlink>
    </a:clrScheme>
    <a:fontScheme name="默认设计模板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122156"/>
        </a:dk1>
        <a:lt1>
          <a:srgbClr val="FFFFFF"/>
        </a:lt1>
        <a:dk2>
          <a:srgbClr val="FFFFFF"/>
        </a:dk2>
        <a:lt2>
          <a:srgbClr val="808080"/>
        </a:lt2>
        <a:accent1>
          <a:srgbClr val="143098"/>
        </a:accent1>
        <a:accent2>
          <a:srgbClr val="336DCA"/>
        </a:accent2>
        <a:accent3>
          <a:srgbClr val="FFFFFF"/>
        </a:accent3>
        <a:accent4>
          <a:srgbClr val="0E1B48"/>
        </a:accent4>
        <a:accent5>
          <a:srgbClr val="AAADCA"/>
        </a:accent5>
        <a:accent6>
          <a:srgbClr val="2D62B7"/>
        </a:accent6>
        <a:hlink>
          <a:srgbClr val="6CA4E6"/>
        </a:hlink>
        <a:folHlink>
          <a:srgbClr val="1221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448</TotalTime>
  <Words>3723</Words>
  <Application>Microsoft Office PowerPoint</Application>
  <PresentationFormat>On-screen Show (4:3)</PresentationFormat>
  <Paragraphs>103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36</vt:i4>
      </vt:variant>
    </vt:vector>
  </HeadingPairs>
  <TitlesOfParts>
    <vt:vector size="75" baseType="lpstr">
      <vt:lpstr>DFPWeiBei-B5</vt:lpstr>
      <vt:lpstr>DFYuanMedium-B5</vt:lpstr>
      <vt:lpstr>HanWangYenLight</vt:lpstr>
      <vt:lpstr>Microsoft YaHei</vt:lpstr>
      <vt:lpstr>经典行楷繁</vt:lpstr>
      <vt:lpstr>Arial</vt:lpstr>
      <vt:lpstr>Arial Narrow</vt:lpstr>
      <vt:lpstr>Calibri Light</vt:lpstr>
      <vt:lpstr>Candara</vt:lpstr>
      <vt:lpstr>Corbel</vt:lpstr>
      <vt:lpstr>Georgia</vt:lpstr>
      <vt:lpstr>Lucida Sans Unicode</vt:lpstr>
      <vt:lpstr>Symbol</vt:lpstr>
      <vt:lpstr>Times New Roman</vt:lpstr>
      <vt:lpstr>Tw Cen MT</vt:lpstr>
      <vt:lpstr>Verdana</vt:lpstr>
      <vt:lpstr>Verdana Pro</vt:lpstr>
      <vt:lpstr>Verdana Pro Cond SemiBold</vt:lpstr>
      <vt:lpstr>Wingdings</vt:lpstr>
      <vt:lpstr>Wingdings 2</vt:lpstr>
      <vt:lpstr>Wingdings 3</vt:lpstr>
      <vt:lpstr>TornVTI</vt:lpstr>
      <vt:lpstr>RJH2</vt:lpstr>
      <vt:lpstr>1_Theme A</vt:lpstr>
      <vt:lpstr>2_Theme A</vt:lpstr>
      <vt:lpstr>1_background-ppt-template-012</vt:lpstr>
      <vt:lpstr>2_background-ppt-template-012</vt:lpstr>
      <vt:lpstr>m62-dots</vt:lpstr>
      <vt:lpstr>3_默认设计模板</vt:lpstr>
      <vt:lpstr>Civic</vt:lpstr>
      <vt:lpstr>1_Civic</vt:lpstr>
      <vt:lpstr>9_Civic</vt:lpstr>
      <vt:lpstr>12_Civic</vt:lpstr>
      <vt:lpstr>Concourse</vt:lpstr>
      <vt:lpstr>1_Concourse</vt:lpstr>
      <vt:lpstr>14_Concourse</vt:lpstr>
      <vt:lpstr>Median</vt:lpstr>
      <vt:lpstr>30_Civic</vt:lpstr>
      <vt:lpstr>Aspect</vt:lpstr>
      <vt:lpstr>如何读诗篇</vt:lpstr>
      <vt:lpstr>诗歌的情境与背景 从“恭喜恭喜”谈起…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“praises” translates the Hebrew word [תְּהִלּוֹת] or  “Tehillim”, which is the Jewish title of “The Book of Psalms”.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结语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如何读诗篇</dc:title>
  <dc:creator>rjames Ho</dc:creator>
  <cp:lastModifiedBy>rjames Ho</cp:lastModifiedBy>
  <cp:revision>10</cp:revision>
  <dcterms:created xsi:type="dcterms:W3CDTF">2022-03-18T05:19:47Z</dcterms:created>
  <dcterms:modified xsi:type="dcterms:W3CDTF">2022-03-19T02:07:39Z</dcterms:modified>
</cp:coreProperties>
</file>