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454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455" r:id="rId62"/>
    <p:sldId id="314" r:id="rId63"/>
    <p:sldId id="315" r:id="rId64"/>
    <p:sldId id="316" r:id="rId65"/>
    <p:sldId id="317" r:id="rId66"/>
    <p:sldId id="318" r:id="rId67"/>
    <p:sldId id="456" r:id="rId68"/>
    <p:sldId id="320" r:id="rId69"/>
    <p:sldId id="322" r:id="rId70"/>
    <p:sldId id="321" r:id="rId71"/>
    <p:sldId id="323" r:id="rId72"/>
    <p:sldId id="324" r:id="rId73"/>
    <p:sldId id="325" r:id="rId74"/>
    <p:sldId id="326" r:id="rId75"/>
    <p:sldId id="327" r:id="rId76"/>
    <p:sldId id="331" r:id="rId77"/>
    <p:sldId id="332" r:id="rId78"/>
    <p:sldId id="334" r:id="rId79"/>
    <p:sldId id="335" r:id="rId80"/>
    <p:sldId id="336" r:id="rId81"/>
    <p:sldId id="337" r:id="rId82"/>
    <p:sldId id="338" r:id="rId83"/>
    <p:sldId id="340" r:id="rId84"/>
    <p:sldId id="339" r:id="rId85"/>
    <p:sldId id="328" r:id="rId86"/>
    <p:sldId id="329" r:id="rId87"/>
    <p:sldId id="330" r:id="rId88"/>
    <p:sldId id="343" r:id="rId89"/>
    <p:sldId id="344" r:id="rId90"/>
    <p:sldId id="342" r:id="rId91"/>
    <p:sldId id="345" r:id="rId92"/>
    <p:sldId id="347" r:id="rId93"/>
    <p:sldId id="350" r:id="rId94"/>
    <p:sldId id="351" r:id="rId95"/>
    <p:sldId id="352" r:id="rId96"/>
    <p:sldId id="346" r:id="rId97"/>
    <p:sldId id="353" r:id="rId98"/>
    <p:sldId id="348" r:id="rId99"/>
    <p:sldId id="349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457" r:id="rId112"/>
    <p:sldId id="365" r:id="rId113"/>
    <p:sldId id="366" r:id="rId114"/>
    <p:sldId id="367" r:id="rId115"/>
    <p:sldId id="368" r:id="rId116"/>
    <p:sldId id="369" r:id="rId117"/>
    <p:sldId id="370" r:id="rId118"/>
    <p:sldId id="371" r:id="rId119"/>
    <p:sldId id="372" r:id="rId120"/>
    <p:sldId id="373" r:id="rId121"/>
    <p:sldId id="374" r:id="rId122"/>
    <p:sldId id="375" r:id="rId123"/>
    <p:sldId id="376" r:id="rId124"/>
    <p:sldId id="377" r:id="rId125"/>
    <p:sldId id="378" r:id="rId126"/>
    <p:sldId id="379" r:id="rId127"/>
    <p:sldId id="380" r:id="rId128"/>
    <p:sldId id="381" r:id="rId129"/>
    <p:sldId id="382" r:id="rId130"/>
    <p:sldId id="383" r:id="rId131"/>
    <p:sldId id="384" r:id="rId132"/>
    <p:sldId id="385" r:id="rId133"/>
    <p:sldId id="386" r:id="rId134"/>
    <p:sldId id="387" r:id="rId135"/>
    <p:sldId id="388" r:id="rId136"/>
    <p:sldId id="389" r:id="rId137"/>
    <p:sldId id="390" r:id="rId138"/>
    <p:sldId id="391" r:id="rId139"/>
    <p:sldId id="392" r:id="rId140"/>
    <p:sldId id="393" r:id="rId141"/>
    <p:sldId id="394" r:id="rId142"/>
    <p:sldId id="395" r:id="rId143"/>
    <p:sldId id="396" r:id="rId144"/>
    <p:sldId id="397" r:id="rId145"/>
    <p:sldId id="398" r:id="rId146"/>
    <p:sldId id="399" r:id="rId147"/>
    <p:sldId id="400" r:id="rId148"/>
    <p:sldId id="458" r:id="rId149"/>
    <p:sldId id="459" r:id="rId150"/>
    <p:sldId id="460" r:id="rId151"/>
    <p:sldId id="461" r:id="rId152"/>
    <p:sldId id="462" r:id="rId153"/>
    <p:sldId id="463" r:id="rId154"/>
    <p:sldId id="464" r:id="rId155"/>
    <p:sldId id="465" r:id="rId156"/>
    <p:sldId id="466" r:id="rId157"/>
    <p:sldId id="467" r:id="rId158"/>
    <p:sldId id="468" r:id="rId159"/>
    <p:sldId id="469" r:id="rId160"/>
    <p:sldId id="470" r:id="rId161"/>
    <p:sldId id="471" r:id="rId162"/>
    <p:sldId id="472" r:id="rId163"/>
    <p:sldId id="473" r:id="rId164"/>
    <p:sldId id="474" r:id="rId165"/>
    <p:sldId id="475" r:id="rId166"/>
    <p:sldId id="476" r:id="rId167"/>
    <p:sldId id="477" r:id="rId168"/>
    <p:sldId id="478" r:id="rId169"/>
    <p:sldId id="479" r:id="rId170"/>
    <p:sldId id="480" r:id="rId171"/>
    <p:sldId id="481" r:id="rId172"/>
    <p:sldId id="482" r:id="rId173"/>
    <p:sldId id="483" r:id="rId174"/>
    <p:sldId id="484" r:id="rId175"/>
    <p:sldId id="485" r:id="rId176"/>
    <p:sldId id="486" r:id="rId177"/>
    <p:sldId id="487" r:id="rId178"/>
    <p:sldId id="488" r:id="rId179"/>
    <p:sldId id="489" r:id="rId180"/>
    <p:sldId id="490" r:id="rId181"/>
    <p:sldId id="491" r:id="rId182"/>
    <p:sldId id="492" r:id="rId183"/>
    <p:sldId id="493" r:id="rId184"/>
    <p:sldId id="494" r:id="rId185"/>
    <p:sldId id="495" r:id="rId186"/>
    <p:sldId id="496" r:id="rId187"/>
    <p:sldId id="497" r:id="rId188"/>
    <p:sldId id="498" r:id="rId189"/>
    <p:sldId id="499" r:id="rId190"/>
    <p:sldId id="500" r:id="rId191"/>
    <p:sldId id="501" r:id="rId192"/>
    <p:sldId id="502" r:id="rId193"/>
    <p:sldId id="503" r:id="rId194"/>
    <p:sldId id="504" r:id="rId195"/>
    <p:sldId id="505" r:id="rId19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5662" autoAdjust="0"/>
    <p:restoredTop sz="94660"/>
  </p:normalViewPr>
  <p:slideViewPr>
    <p:cSldViewPr snapToGrid="0">
      <p:cViewPr varScale="1">
        <p:scale>
          <a:sx n="70" d="100"/>
          <a:sy n="70" d="100"/>
        </p:scale>
        <p:origin x="1258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56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slide" Target="slides/slide190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20" Type="http://schemas.openxmlformats.org/officeDocument/2006/relationships/slide" Target="slides/slide118.xml"/><Relationship Id="rId141" Type="http://schemas.openxmlformats.org/officeDocument/2006/relationships/slide" Target="slides/slide139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9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190" Type="http://schemas.openxmlformats.org/officeDocument/2006/relationships/slide" Target="slides/slide188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tableStyles" Target="tableStyles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presProps" Target="presProps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viewProps" Target="viewProps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25" Type="http://schemas.openxmlformats.org/officeDocument/2006/relationships/slide" Target="slides/slide123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FF0F2-53D9-4B1C-9AFB-D683A906187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6698A-EF55-44C5-AEFC-BEF6F5AE4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25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FF0F2-53D9-4B1C-9AFB-D683A906187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6698A-EF55-44C5-AEFC-BEF6F5AE4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050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FF0F2-53D9-4B1C-9AFB-D683A906187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6698A-EF55-44C5-AEFC-BEF6F5AE4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500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5" y="69767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2"/>
                </a:solidFill>
              </a:defRPr>
            </a:lvl1pPr>
            <a:lvl2pPr marL="342892" indent="0" algn="ctr">
              <a:buNone/>
            </a:lvl2pPr>
            <a:lvl3pPr marL="685783" indent="0" algn="ctr">
              <a:buNone/>
            </a:lvl3pPr>
            <a:lvl4pPr marL="1028675" indent="0" algn="ctr">
              <a:buNone/>
            </a:lvl4pPr>
            <a:lvl5pPr marL="1371566" indent="0" algn="ctr">
              <a:buNone/>
            </a:lvl5pPr>
            <a:lvl6pPr marL="1714457" indent="0" algn="ctr">
              <a:buNone/>
            </a:lvl6pPr>
            <a:lvl7pPr marL="2057348" indent="0" algn="ctr">
              <a:buNone/>
            </a:lvl7pPr>
            <a:lvl8pPr marL="2400240" indent="0" algn="ctr">
              <a:buNone/>
            </a:lvl8pPr>
            <a:lvl9pPr marL="2743132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050">
                <a:solidFill>
                  <a:srgbClr val="FFFFFF"/>
                </a:solidFill>
              </a:defRPr>
            </a:lvl1pPr>
          </a:lstStyle>
          <a:p>
            <a:fld id="{A54B8CB5-A7A6-4A80-974C-F6DBF99217B7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7" name="Rectangle 6"/>
          <p:cNvSpPr/>
          <p:nvPr/>
        </p:nvSpPr>
        <p:spPr>
          <a:xfrm>
            <a:off x="62938" y="1449306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62938" y="1396725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1" name="Rectangle 10"/>
          <p:cNvSpPr/>
          <p:nvPr/>
        </p:nvSpPr>
        <p:spPr>
          <a:xfrm>
            <a:off x="62938" y="2976653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42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2099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5F98A-5A9D-4996-A42B-090F61CD51A4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15117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5" y="69767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3"/>
            <a:ext cx="7772400" cy="1362075"/>
          </a:xfrm>
        </p:spPr>
        <p:txBody>
          <a:bodyPr anchor="b" anchorCtr="0"/>
          <a:lstStyle>
            <a:lvl1pPr algn="l">
              <a:buNone/>
              <a:defRPr sz="3000" b="0" cap="none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48"/>
            <a:ext cx="7772400" cy="1338263"/>
          </a:xfrm>
        </p:spPr>
        <p:txBody>
          <a:bodyPr anchor="t" anchorCtr="0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1" y="6172200"/>
            <a:ext cx="4000500" cy="457200"/>
          </a:xfrm>
        </p:spPr>
        <p:txBody>
          <a:bodyPr/>
          <a:lstStyle/>
          <a:p>
            <a:endParaRPr lang="es-ES"/>
          </a:p>
        </p:txBody>
      </p:sp>
      <p:sp>
        <p:nvSpPr>
          <p:cNvPr id="7" name="Rectangle 6"/>
          <p:cNvSpPr/>
          <p:nvPr/>
        </p:nvSpPr>
        <p:spPr>
          <a:xfrm flipV="1">
            <a:off x="69421" y="2376831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69159" y="2341487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68319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F5ABFE77-764C-4996-B2E5-CDB71DDDE4F7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1285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AC20-0EBA-4A05-B240-DBA3DCBA2339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1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43175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1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9308-69CC-4E2D-B717-F8E52F9EEE65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6514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410BE-D2DC-4A22-97CD-787F72523395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5088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C1BFD-9DD8-4788-8218-B5F53B4EEB91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02485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10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1"/>
            <a:ext cx="7772400" cy="1143000"/>
          </a:xfrm>
        </p:spPr>
        <p:txBody>
          <a:bodyPr anchor="b" anchorCtr="0"/>
          <a:lstStyle>
            <a:lvl1pPr algn="l">
              <a:buNone/>
              <a:defRPr sz="30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5A50-C012-413E-A7BC-FEB850698136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0909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FF0F2-53D9-4B1C-9AFB-D683A906187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6698A-EF55-44C5-AEFC-BEF6F5AE4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808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1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1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91016183-5AB3-4806-A89B-CB4ED1C3BA5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2" name="Rectangle 11"/>
          <p:cNvSpPr/>
          <p:nvPr/>
        </p:nvSpPr>
        <p:spPr>
          <a:xfrm>
            <a:off x="68522" y="4650485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3" name="Rectangle 12"/>
          <p:cNvSpPr/>
          <p:nvPr/>
        </p:nvSpPr>
        <p:spPr>
          <a:xfrm>
            <a:off x="68523" y="4773236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22" y="66678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143027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0B8CE-F064-476A-96FC-4E276E2E38E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2950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1168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2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3C00-2639-4CCD-B286-DE6A9F8E03D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0829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FF0F2-53D9-4B1C-9AFB-D683A906187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6698A-EF55-44C5-AEFC-BEF6F5AE4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89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FF0F2-53D9-4B1C-9AFB-D683A906187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6698A-EF55-44C5-AEFC-BEF6F5AE4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636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FF0F2-53D9-4B1C-9AFB-D683A906187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6698A-EF55-44C5-AEFC-BEF6F5AE4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89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FF0F2-53D9-4B1C-9AFB-D683A906187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6698A-EF55-44C5-AEFC-BEF6F5AE4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63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FF0F2-53D9-4B1C-9AFB-D683A906187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6698A-EF55-44C5-AEFC-BEF6F5AE4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5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FF0F2-53D9-4B1C-9AFB-D683A906187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6698A-EF55-44C5-AEFC-BEF6F5AE4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35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FF0F2-53D9-4B1C-9AFB-D683A906187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6698A-EF55-44C5-AEFC-BEF6F5AE4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810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FF0F2-53D9-4B1C-9AFB-D683A906187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6698A-EF55-44C5-AEFC-BEF6F5AE4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10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10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9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1" y="6191251"/>
            <a:ext cx="2476500" cy="476251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05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4B313F3A-1037-4FFB-857E-D9E0CE93BF4D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382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05735" indent="-205735" algn="l" rtl="0" eaLnBrk="1" latinLnBrk="0" hangingPunct="1">
        <a:spcBef>
          <a:spcPts val="435"/>
        </a:spcBef>
        <a:buClr>
          <a:schemeClr val="accent1"/>
        </a:buClr>
        <a:buSzPct val="85000"/>
        <a:buFont typeface="Wingdings 2"/>
        <a:buChar char=""/>
        <a:defRPr kumimoji="0"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11470" indent="-171446" algn="l" rtl="0" eaLnBrk="1" latinLnBrk="0" hangingPunct="1">
        <a:spcBef>
          <a:spcPts val="278"/>
        </a:spcBef>
        <a:buClr>
          <a:schemeClr val="accent2"/>
        </a:buClr>
        <a:buSzPct val="85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17204" indent="-171446" algn="l" rtl="0" eaLnBrk="1" latinLnBrk="0" hangingPunct="1">
        <a:spcBef>
          <a:spcPts val="278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40" indent="-171446" algn="l" rtl="0" eaLnBrk="1" latinLnBrk="0" hangingPunct="1">
        <a:spcBef>
          <a:spcPts val="278"/>
        </a:spcBef>
        <a:buClr>
          <a:schemeClr val="accent3"/>
        </a:buClr>
        <a:buSzPct val="80000"/>
        <a:buFont typeface="Wingdings 2"/>
        <a:buChar char="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indent="-171446" algn="l" rtl="0" eaLnBrk="1" latinLnBrk="0" hangingPunct="1">
        <a:spcBef>
          <a:spcPts val="278"/>
        </a:spcBef>
        <a:buClr>
          <a:schemeClr val="accent3"/>
        </a:buClr>
        <a:buFontTx/>
        <a:buChar char="o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234409" indent="-171446" algn="l" rtl="0" eaLnBrk="1" latinLnBrk="0" hangingPunct="1">
        <a:spcBef>
          <a:spcPts val="278"/>
        </a:spcBef>
        <a:buClr>
          <a:schemeClr val="accent3"/>
        </a:buClr>
        <a:buChar char="•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40144" indent="-171446" algn="l" rtl="0" eaLnBrk="1" latinLnBrk="0" hangingPunct="1">
        <a:spcBef>
          <a:spcPts val="278"/>
        </a:spcBef>
        <a:buClr>
          <a:schemeClr val="accent2"/>
        </a:buClr>
        <a:buChar char="•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1645879" indent="-171446" algn="l" rtl="0" eaLnBrk="1" latinLnBrk="0" hangingPunct="1">
        <a:spcBef>
          <a:spcPts val="278"/>
        </a:spcBef>
        <a:buClr>
          <a:schemeClr val="accent1">
            <a:tint val="60000"/>
          </a:schemeClr>
        </a:buClr>
        <a:buChar char="•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1851614" indent="-171446" algn="l" rtl="0" eaLnBrk="1" latinLnBrk="0" hangingPunct="1">
        <a:spcBef>
          <a:spcPts val="278"/>
        </a:spcBef>
        <a:buClr>
          <a:schemeClr val="accent2">
            <a:tint val="60000"/>
          </a:schemeClr>
        </a:buClr>
        <a:buChar char="•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71C4DDD3-0E64-F847-778A-6F65B938D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28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170DE954-5635-AC6E-9EA6-BA41BF504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0330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5BB0DE65-AE1C-090A-ECB3-9E5A44529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4065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BE10943-6D73-CAFF-09DD-FF49854C5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0359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AA992B6B-8183-758C-137B-66D0210B3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1327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D94EE1CD-D043-C485-421C-0AAC5F61B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7292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F161A029-F363-8076-4CEF-3000DA968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5967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44DBDC8-D485-EB27-9B98-439B63B6E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7892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79451B1E-4F25-BD37-0688-1D26F1B25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6312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7D6E5D19-71E0-0DBF-E0B0-5EEA018B7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3767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8DD7E0EC-709B-D4F6-FB23-B50DC71BC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5277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7AE98409-2532-4165-EAA5-599894313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81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EEE7C6DF-5E4A-4568-F749-25ED28EB8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4286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11E0071B-4747-ED60-5006-099EE09A8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7392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8F9E769-9BBF-013F-B1B1-9A28FE368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2022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D598AF8-1AAD-D36B-C60A-4CBFCFFEB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8370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B4FD62D-67A0-D677-6D50-F23660B94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9967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attery&#10;&#10;Description automatically generated">
            <a:extLst>
              <a:ext uri="{FF2B5EF4-FFF2-40B4-BE49-F238E27FC236}">
                <a16:creationId xmlns:a16="http://schemas.microsoft.com/office/drawing/2014/main" id="{ABEC7873-4B9E-2FD5-6D3B-738C10A32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8911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E10FC476-69C7-B51F-8F1A-68DF28E83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4339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76404B25-291F-BF29-7CF5-929A2AE87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6312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E4EF8E3-372A-E10E-45AC-FEEB8D619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2472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0AA13796-FDB3-3B78-7587-D69B78D61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1422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6B0D8FB-807B-E85D-A7D6-86D9D31F1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54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calendar&#10;&#10;Description automatically generated">
            <a:extLst>
              <a:ext uri="{FF2B5EF4-FFF2-40B4-BE49-F238E27FC236}">
                <a16:creationId xmlns:a16="http://schemas.microsoft.com/office/drawing/2014/main" id="{9E494E87-590F-237B-322C-AFE2091C8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4302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07D0F2C-1892-98FB-F777-B02D6EE96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1957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85AEA88-9ADA-E335-8C22-E852B7828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4637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64E1D01-6935-9676-D48E-811D7E99C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1465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6603D9FE-D46A-70BE-A0F7-792D03514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7198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74340618-B3FE-8395-B381-2AE2D5A1F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5855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15CEFDD-25A9-50EE-B4AE-D6ED9A153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3634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23B03F2-82E3-9EEC-3749-42052B385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0975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09D1B83-B3F9-DB16-AC27-7994A7648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0693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41AC323A-0B17-84A8-D390-073E0828E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2658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CC93D0AE-6646-B52B-FE84-044C33BA7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71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9FF0820-D252-A58D-890D-CFC335D9C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3715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4060D85-117A-FCB2-211A-D2E04109A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225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07E3B237-60E1-9E98-55BD-EDBAA41E5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2396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EB365A68-D96C-57D9-C84B-A3AFBCBD5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4906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A1168D0-28D3-F2E3-F0FC-8DDF1991A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3057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4077B4FE-9721-7970-BE4C-78B8FD700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1149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F8A4F22-9E23-D4FA-FE77-2615FDD9F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2947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E8C2B39D-4010-1269-A6DC-40DA5B6D5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5179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FA37481F-53E2-80B6-017F-CA55E4B42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8121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4AB69F38-F21E-EE33-218B-B57A579EA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8027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7D39415-DBBB-536C-4B12-062474ECC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78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809DC7F6-C9B7-5540-B1F6-004E2F235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7195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A5405F12-ECF7-6755-79B9-0E73075E6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7526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816FE2B6-4BB5-3794-046C-606F47AD4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2661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755657B3-2726-524B-BDCC-655FDC435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5826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D9A681EA-6535-20A8-4D1F-96EFADBCD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2997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A2511EF5-3247-118C-AAB4-766979867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29844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5174E47A-1BA4-EA53-BF4C-647193397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7780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15BA042C-4F44-0DE5-3971-D08649474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3853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4752BC79-6318-9029-5DDC-79B20C5F0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44724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3034A1A0-EE7E-8162-A1AE-B31C2CED4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8301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76D65439-0C72-98AE-26AB-354AEFD1E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47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975E042-B7EE-EF6B-9E8A-BC7BB1CBB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3738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4F36879F-837F-11A8-4D48-15B6668EF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94233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8F6616DE-5412-92F7-F987-1FB8B93BD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7789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EBF58D08-CB3D-5A24-4DBB-B784D791B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7458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0436600-51A7-DB3B-2730-84AA50D93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7994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67F2552A-88AE-058F-70C9-C54429C4E0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80552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9933E73A-5370-44E2-7E8E-AA2B7F654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7217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5D90BB21-0A85-CFDC-9FBD-BF9B13B2D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4401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7A4F817-062B-0104-DC70-FE1E95845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1706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1319A88-C99C-7070-C7DF-D8242D32B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9277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3EDEFF4-40C5-74A9-C515-B3BE1A4B1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75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4938C81-E0BE-2E86-79C8-7F1C12A49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68115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09032B8D-3E88-92BA-026E-C262EF85F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49907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73125F6A-DDDD-3CED-C30C-AA998BD92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6709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8DC99100-CB76-D307-52B8-CC97F5FCA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67461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4313722-EAD7-1C04-5D0A-C46E26064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7140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8714F68-2DBC-2F77-210F-99A4586B0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12025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EE88FD9-0598-4841-F0AF-17BF264C2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1852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CECFB77-3CF0-5F3E-03D6-702AE0E96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59645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7A71503-6F7D-87B2-75FF-0F7FE5B75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10344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EF637E77-9207-2187-B9F0-611DD105C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511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1C81119-EF59-CAE9-C80A-A171D0711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150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243180B-E791-216C-4488-777B8D77F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3761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4062E82-6187-4AE6-400F-80BF1E686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10833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526B71D8-A9DF-9181-5456-948303127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78025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C8B2B14-8920-5A68-8733-593B0B3BD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57951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1EFD2A12-ABCD-A74B-CE85-BD05D85BE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6858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D362BF13-D058-F993-53D1-07ECF405F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734082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50C6F243-3866-716F-9463-05027BF04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13718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28FCBBD5-7127-803A-6768-F740B220D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04700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0CC2A590-30CC-CC6A-8C5C-ABCF32C3D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75395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E34934A-1125-6E0C-88AC-E7284E55F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00582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60620A63-BF8E-7931-6548-352E2FA8C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47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F1B4315-DBC5-445B-438A-D8BDD27DA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3214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DE894BCC-743C-81BE-DC17-EE3851CCC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810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52984E5-D47F-6AED-1BC7-7F98887C8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4677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A70D5C8-7A3E-842E-1B0F-396FDF519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02674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3A92A78-6C4D-9BEF-8557-E39BA88A0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375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0B67DAC6-D168-B335-BE9E-FB9B51483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29807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EF4D33C-DE24-91B2-14E4-3B28F205E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64688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DC8F7CA7-E742-FB47-212D-4D9047788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38985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77F10B89-C807-3ABD-07DC-ED54DE6F3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04278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2E46623-8D68-677A-D56C-8403BCF34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70314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67D119BA-A60C-85CF-7CCF-0EC9ED4E6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61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F86FDD3-BBDD-C2BA-22E8-692FD7058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3381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4CB606CB-382E-505A-2D3C-F5AB3224C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23136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6EEF3595-FEB7-CADC-DCF5-14C9976F8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64448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608B56B-5562-387E-4975-E8B77BCA2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96773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9CAB1400-C069-FC00-EA47-AB128D570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84037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attery&#10;&#10;Description automatically generated">
            <a:extLst>
              <a:ext uri="{FF2B5EF4-FFF2-40B4-BE49-F238E27FC236}">
                <a16:creationId xmlns:a16="http://schemas.microsoft.com/office/drawing/2014/main" id="{946FFA57-59A3-B6E7-E8C3-ADD773436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74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982EA97-8990-2D8A-CBE3-F5A5A4203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79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C18B1BF3-C783-504D-DC0A-8DADB97F3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09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D8578752-E222-3DF4-A18A-7F0FEF5BF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68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111F86F-491D-8188-A991-8D2B33902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54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40633072-FEC5-B5FF-EC54-896BC0075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163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B64B657-11ED-873D-5860-B243A6A2F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12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6D36D7A-95C9-FBC2-AB7F-6271DE259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008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54DACB16-0504-A4F1-247C-FCAC66ED4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643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700FA20E-E76D-6B2A-C6D6-525A8D3F3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707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445031A3-B7A6-E6E3-31F9-79B92E985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85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0FA34EA4-778A-B246-C67F-885938F45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27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39EED13-7BB5-93A5-8D6B-CFC61707A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905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E7042910-D07A-FF5F-715E-B753B6FFE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108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47C28B16-67A0-0477-336D-950A73CE2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962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per with writing on it&#10;&#10;Description automatically generated with low confidence">
            <a:extLst>
              <a:ext uri="{FF2B5EF4-FFF2-40B4-BE49-F238E27FC236}">
                <a16:creationId xmlns:a16="http://schemas.microsoft.com/office/drawing/2014/main" id="{7BBC6450-BF3F-9113-012E-6AAE6B43B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429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BDCC8B96-C532-F271-2C26-C1920AC97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692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368795CA-CCD7-6A13-C979-FA0F770CF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339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FC8101B-5D92-B718-7A17-8B2A6D3D9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968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0D6CEFD-EF2B-D70D-B93F-0C2C523DC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387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E33CBF8C-2010-3A62-A25A-C4689C944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114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004B0B2-DBCC-2BD5-8F6B-E37608C75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056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E74323C5-1CF9-C137-0C59-C4275F5C7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94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42CC3017-44F4-C8FC-71B3-C294190E4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788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A153495-210F-8220-2D21-671E7FBB3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124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97A90581-EB17-3DC4-C6A8-E33A81E0B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538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79DB996-BF36-C455-F600-4D0C61AE4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199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944917B-2635-A994-FAD4-F101FD503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948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FAE027D7-CB35-549A-3731-D2539A7B7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717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377171D-04B8-7469-0C8A-775D8C4A4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253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04FFC334-1964-28C6-21E0-8C64F61E8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074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B9BB86F-9726-4F76-A0D4-517950775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160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2E548DC8-1E7F-B946-960C-D420E7451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252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A1677ABE-E436-D6D7-4B50-F62F520ED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94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1707D759-4FEF-86F6-401F-DC38D9EDD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795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37F5617E-AEEB-CD64-299E-5CF9C636B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372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00387BA-DD24-3820-0BC2-AC4DB4DC5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828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C536F15-4BCC-C3E1-A3CE-1571859DF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778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8EE734E-F5CD-854D-57F5-45BDCD221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872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8D382707-53DF-E35C-76AF-955DEED1F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369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56310E1F-D04C-5070-8F1B-DC2AA9295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385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C02EC8F-D1E1-2AE5-903F-DD01EC874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799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417BC77-C373-765C-424C-C00D86FCF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096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EF05160-BE3D-6B2F-12B1-4EC84D198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453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D9343C0-7218-0EFC-9A6A-02FCE9DED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8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52CAC996-722F-D225-87B9-8992B353C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368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82E17A4-5BD0-FCE1-0345-C7B507A90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723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attery&#10;&#10;Description automatically generated">
            <a:extLst>
              <a:ext uri="{FF2B5EF4-FFF2-40B4-BE49-F238E27FC236}">
                <a16:creationId xmlns:a16="http://schemas.microsoft.com/office/drawing/2014/main" id="{25448000-87E7-D2FB-36C5-85FAB2B6A9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971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F1CFDC26-E640-5D4D-FD17-0E117F3C9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458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4934BCC-D601-46B5-E59D-BF05E681A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397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5560C28-5102-EDFF-C37F-CC687608D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365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1B6A480-EAC5-1A20-C495-F9F18AA7A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70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11CA1782-4225-1440-F131-4CB697702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04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922D0192-4B53-0ACA-6957-A6C7ACA97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253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411E4075-690D-61EF-5525-4273EFC2B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739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78AB045E-DA6B-8E76-2E35-0D593C51A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83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D99267D-BC79-FB7C-0DBB-3C6A1EFA9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604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89BB3162-EF4B-4B52-7736-A3A5A0C0C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636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4F2392D-64C2-A515-C8AF-EE16BF4F7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363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F1EEA91-088B-787E-61DF-FCDA6A9F4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975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F50560D-C236-3B13-AE72-37886C1DD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206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1F2AA6F1-174E-A19B-17FA-BD00166DD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192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5331546-1949-7C05-5FF3-E6DED6B0A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915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1E133C4-8362-F780-F6D2-57F3D8C16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0802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9751544B-D644-6636-93CF-8499E2CFD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098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A05EC15D-233C-52B9-9D5D-4080E8900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923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2992EBAB-DBF3-DF59-4D8A-D86430122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75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024EEB7D-7493-9C82-585E-D42009F38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296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26BF394-4ED0-4F8A-37A9-1C7512F1A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8316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9B544DC-7F81-F0DE-7F32-D6148D4BD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038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6BEA8A9-E37A-D4FD-8FEE-01CF1A558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466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FBD87220-7FF3-0CE5-BBE4-8D2CD329D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212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7C80E16C-0720-AF29-22B1-CA0945980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31918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3D585145-EC46-5FCC-124F-5280D632F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4414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EF190B98-E4EF-98D2-D9FD-32C9F8A7F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798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46B5EE3-2182-BE0E-C570-3B3AA49A8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1078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7BB035E-9A6F-BD43-B9B7-494B7D30F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2494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853BD80-4746-BBD0-2234-6C08FFEE8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11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AA60D09-66FC-0E5D-89BF-8D35F7216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75740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D2C2E62-2033-4DAD-3071-96C3324CD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20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62182459-633D-D123-710E-8685C9864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5246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81F97683-DC87-53D1-9086-062DBE3C0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667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8C53BC2-1A0D-2CB4-D134-FE32A6CF9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5866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D942685-E3E2-872A-6B8C-9C6B0BBEF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9129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9E48DDEC-6BFD-C2F6-0B22-32387E0F4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9126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3731605A-CF6E-E8B6-EC78-5DAE12F68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9630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74F71A9-A96E-FAA6-18BE-9B056B870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0409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D462919-3EB4-6788-ED39-61BFD555A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4903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5309C997-E9F0-6AD2-83B2-D95DA208F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62878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</TotalTime>
  <Words>0</Words>
  <Application>Microsoft Office PowerPoint</Application>
  <PresentationFormat>On-screen Show (4:3)</PresentationFormat>
  <Paragraphs>0</Paragraphs>
  <Slides>194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194</vt:i4>
      </vt:variant>
    </vt:vector>
  </HeadingPairs>
  <TitlesOfParts>
    <vt:vector size="202" baseType="lpstr">
      <vt:lpstr>Arial</vt:lpstr>
      <vt:lpstr>Calibri</vt:lpstr>
      <vt:lpstr>Calibri Light</vt:lpstr>
      <vt:lpstr>Franklin Gothic Book</vt:lpstr>
      <vt:lpstr>Perpetua</vt:lpstr>
      <vt:lpstr>Wingdings 2</vt:lpstr>
      <vt:lpstr>Office Theme</vt:lpstr>
      <vt:lpstr>Equity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rjames Ho</dc:creator>
  <cp:lastModifiedBy>rjames Ho</cp:lastModifiedBy>
  <cp:revision>9</cp:revision>
  <dcterms:created xsi:type="dcterms:W3CDTF">2022-10-02T18:30:19Z</dcterms:created>
  <dcterms:modified xsi:type="dcterms:W3CDTF">2022-10-08T03:05:25Z</dcterms:modified>
</cp:coreProperties>
</file>