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7" r:id="rId4"/>
    <p:sldId id="258" r:id="rId5"/>
    <p:sldId id="259" r:id="rId6"/>
    <p:sldId id="263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B78A9-A59B-4CE2-82B3-775B6E9363AF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3878-E96B-4D2D-81ED-4E45E0062A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B78A9-A59B-4CE2-82B3-775B6E9363AF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3878-E96B-4D2D-81ED-4E45E0062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B78A9-A59B-4CE2-82B3-775B6E9363AF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3878-E96B-4D2D-81ED-4E45E0062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B78A9-A59B-4CE2-82B3-775B6E9363AF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3878-E96B-4D2D-81ED-4E45E0062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B78A9-A59B-4CE2-82B3-775B6E9363AF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3878-E96B-4D2D-81ED-4E45E0062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B78A9-A59B-4CE2-82B3-775B6E9363AF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3878-E96B-4D2D-81ED-4E45E0062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B78A9-A59B-4CE2-82B3-775B6E9363AF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3878-E96B-4D2D-81ED-4E45E0062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B78A9-A59B-4CE2-82B3-775B6E9363AF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3878-E96B-4D2D-81ED-4E45E0062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B78A9-A59B-4CE2-82B3-775B6E9363AF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3878-E96B-4D2D-81ED-4E45E0062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B78A9-A59B-4CE2-82B3-775B6E9363AF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3878-E96B-4D2D-81ED-4E45E0062A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7AB78A9-A59B-4CE2-82B3-775B6E9363AF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F623878-E96B-4D2D-81ED-4E45E0062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7AB78A9-A59B-4CE2-82B3-775B6E9363AF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F623878-E96B-4D2D-81ED-4E45E0062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8001000" cy="2587752"/>
          </a:xfrm>
        </p:spPr>
        <p:txBody>
          <a:bodyPr>
            <a:noAutofit/>
          </a:bodyPr>
          <a:lstStyle/>
          <a:p>
            <a:pPr algn="ctr" hangingPunct="0">
              <a:lnSpc>
                <a:spcPct val="150000"/>
              </a:lnSpc>
              <a:spcBef>
                <a:spcPts val="1800"/>
              </a:spcBef>
              <a:spcAft>
                <a:spcPts val="1200"/>
              </a:spcAft>
            </a:pPr>
            <a:r>
              <a:rPr lang="zh-CN" altLang="en-US" sz="6000" dirty="0" smtClean="0">
                <a:solidFill>
                  <a:srgbClr val="FFFF00"/>
                </a:solidFill>
                <a:ea typeface="微软繁粗圆" pitchFamily="2" charset="-122"/>
              </a:rPr>
              <a:t>主</a:t>
            </a:r>
            <a:r>
              <a:rPr lang="zh-CN" altLang="en-US" sz="6000" dirty="0">
                <a:solidFill>
                  <a:srgbClr val="FFFF00"/>
                </a:solidFill>
                <a:ea typeface="微软繁粗圆" pitchFamily="2" charset="-122"/>
              </a:rPr>
              <a:t>的恩典，无远弗</a:t>
            </a:r>
            <a:r>
              <a:rPr lang="zh-CN" altLang="en-US" sz="6000" dirty="0" smtClean="0">
                <a:solidFill>
                  <a:srgbClr val="FFFF00"/>
                </a:solidFill>
                <a:ea typeface="微软繁粗圆" pitchFamily="2" charset="-122"/>
              </a:rPr>
              <a:t>届</a:t>
            </a:r>
            <a:r>
              <a:rPr lang="en-US" altLang="zh-CN" sz="6000" dirty="0" smtClean="0">
                <a:solidFill>
                  <a:srgbClr val="FFFF00"/>
                </a:solidFill>
                <a:ea typeface="微软简中圆" pitchFamily="2" charset="-122"/>
              </a:rPr>
              <a:t/>
            </a:r>
            <a:br>
              <a:rPr lang="en-US" altLang="zh-CN" sz="6000" dirty="0" smtClean="0">
                <a:solidFill>
                  <a:srgbClr val="FFFF00"/>
                </a:solidFill>
                <a:ea typeface="微软简中圆" pitchFamily="2" charset="-122"/>
              </a:rPr>
            </a:br>
            <a:r>
              <a:rPr lang="zh-CN" altLang="en-US" sz="4000" dirty="0" smtClean="0">
                <a:solidFill>
                  <a:srgbClr val="FFFF00"/>
                </a:solidFill>
                <a:ea typeface="微软繁粗圆" pitchFamily="2" charset="-122"/>
              </a:rPr>
              <a:t>列王记上</a:t>
            </a:r>
            <a:r>
              <a:rPr lang="en-US" sz="4000" dirty="0" smtClean="0">
                <a:solidFill>
                  <a:srgbClr val="FFFF00"/>
                </a:solidFill>
                <a:ea typeface="微软繁粗圆" pitchFamily="2" charset="-122"/>
              </a:rPr>
              <a:t> 17:1-24</a:t>
            </a:r>
            <a:endParaRPr lang="en-US" sz="4000" dirty="0">
              <a:solidFill>
                <a:srgbClr val="FFFF00"/>
              </a:solidFill>
              <a:ea typeface="微软繁粗圆" pitchFamily="2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257800"/>
            <a:ext cx="8763000" cy="1371600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3600" dirty="0" smtClean="0">
                <a:ln>
                  <a:solidFill>
                    <a:schemeClr val="tx1"/>
                  </a:solidFill>
                </a:ln>
                <a:ea typeface="微软简中圆" pitchFamily="2" charset="-122"/>
              </a:rPr>
              <a:t>因着信，主的工人能够在最困难的环境中，为最软弱的人，带来最宝贵的祝福</a:t>
            </a:r>
            <a:endParaRPr lang="en-US" sz="3600" dirty="0">
              <a:ln>
                <a:solidFill>
                  <a:schemeClr val="tx1"/>
                </a:solidFill>
              </a:ln>
              <a:ea typeface="微软简中圆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971800"/>
            <a:ext cx="7848600" cy="2133600"/>
          </a:xfrm>
        </p:spPr>
        <p:txBody>
          <a:bodyPr>
            <a:noAutofit/>
          </a:bodyPr>
          <a:lstStyle/>
          <a:p>
            <a:pPr algn="ctr"/>
            <a:r>
              <a:rPr lang="zh-CN" altLang="en-US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软简魏碑" pitchFamily="2" charset="-122"/>
              </a:rPr>
              <a:t>当一个人在一个破碎，败坏的世界里失去一切的时候，他的盼望从何而来</a:t>
            </a:r>
            <a:r>
              <a:rPr lang="en-US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软简魏碑" pitchFamily="2" charset="-122"/>
              </a:rPr>
              <a:t>? </a:t>
            </a:r>
            <a:endParaRPr lang="en-US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微软简魏碑" pitchFamily="2" charset="-122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066800"/>
            <a:ext cx="7315200" cy="1066800"/>
          </a:xfrm>
        </p:spPr>
        <p:txBody>
          <a:bodyPr>
            <a:noAutofit/>
          </a:bodyPr>
          <a:lstStyle/>
          <a:p>
            <a:pPr algn="ctr"/>
            <a:r>
              <a:rPr lang="zh-CN" altLang="en-US" sz="7200" dirty="0" smtClean="0">
                <a:latin typeface="DFPWeiBei-B5" pitchFamily="66" charset="-120"/>
                <a:ea typeface="DFPWeiBei-B5" pitchFamily="66" charset="-120"/>
              </a:rPr>
              <a:t>試問</a:t>
            </a:r>
            <a:endParaRPr lang="en-US" sz="7200" dirty="0">
              <a:latin typeface="DFPWeiBei-B5" pitchFamily="66" charset="-120"/>
              <a:ea typeface="DFPWeiBei-B5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315200" cy="1408176"/>
          </a:xfrm>
        </p:spPr>
        <p:txBody>
          <a:bodyPr>
            <a:noAutofit/>
          </a:bodyPr>
          <a:lstStyle/>
          <a:p>
            <a:pPr lvl="0" algn="ctr"/>
            <a:r>
              <a:rPr lang="zh-CN" altLang="en-US" sz="4000" b="0" dirty="0" smtClean="0">
                <a:solidFill>
                  <a:srgbClr val="FFFF00"/>
                </a:solidFill>
                <a:latin typeface="Corbel" pitchFamily="34" charset="0"/>
                <a:ea typeface="微软繁粗圆" pitchFamily="2" charset="-122"/>
              </a:rPr>
              <a:t>第一课：在人生最黑暗的时代，神仍然掌权</a:t>
            </a:r>
            <a:r>
              <a:rPr lang="en-US" sz="4000" b="0" dirty="0" smtClean="0">
                <a:solidFill>
                  <a:srgbClr val="FFFF00"/>
                </a:solidFill>
                <a:latin typeface="Corbel" pitchFamily="34" charset="0"/>
                <a:ea typeface="微软繁粗圆" pitchFamily="2" charset="-122"/>
              </a:rPr>
              <a:t> </a:t>
            </a:r>
            <a:r>
              <a:rPr lang="en-US" sz="4000" dirty="0" smtClean="0">
                <a:solidFill>
                  <a:srgbClr val="FFFF00"/>
                </a:solidFill>
                <a:latin typeface="Corbel" pitchFamily="34" charset="0"/>
                <a:ea typeface="微软繁粗圆" pitchFamily="2" charset="-122"/>
              </a:rPr>
              <a:t>(1-6)</a:t>
            </a:r>
            <a:endParaRPr lang="en-US" sz="4000" dirty="0">
              <a:solidFill>
                <a:srgbClr val="FFFF00"/>
              </a:solidFill>
              <a:latin typeface="Corbel" pitchFamily="34" charset="0"/>
              <a:ea typeface="微软繁粗圆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5138" lvl="0" indent="-465138" hangingPunct="0">
              <a:spcBef>
                <a:spcPts val="180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zh-CN" altLang="en-US" sz="3600" b="1" dirty="0" smtClean="0">
                <a:solidFill>
                  <a:srgbClr val="C00000"/>
                </a:solidFill>
                <a:ea typeface="微软简中圆" pitchFamily="2" charset="-122"/>
              </a:rPr>
              <a:t>主可以拣选任何的人来成就他的旨意</a:t>
            </a:r>
            <a:endParaRPr lang="en-US" sz="3600" b="1" dirty="0" smtClean="0">
              <a:solidFill>
                <a:srgbClr val="C00000"/>
              </a:solidFill>
              <a:ea typeface="微软简中圆" pitchFamily="2" charset="-122"/>
            </a:endParaRPr>
          </a:p>
          <a:p>
            <a:pPr marL="465138" lvl="0" indent="-465138" hangingPunct="0">
              <a:spcBef>
                <a:spcPts val="180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zh-CN" altLang="en-US" sz="3600" b="1" dirty="0" smtClean="0">
                <a:solidFill>
                  <a:srgbClr val="C00000"/>
                </a:solidFill>
                <a:ea typeface="微软简中圆" pitchFamily="2" charset="-122"/>
              </a:rPr>
              <a:t>主的工人常常必须与破碎沉沦的世界一同受苦</a:t>
            </a:r>
            <a:endParaRPr lang="en-US" sz="3600" b="1" dirty="0" smtClean="0">
              <a:solidFill>
                <a:srgbClr val="C00000"/>
              </a:solidFill>
              <a:ea typeface="微软简中圆" pitchFamily="2" charset="-122"/>
            </a:endParaRPr>
          </a:p>
          <a:p>
            <a:pPr marL="465138" lvl="0" indent="-465138" hangingPunct="0">
              <a:spcBef>
                <a:spcPts val="180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zh-CN" altLang="en-US" sz="3600" b="1" dirty="0" smtClean="0">
                <a:solidFill>
                  <a:srgbClr val="C00000"/>
                </a:solidFill>
                <a:ea typeface="微软简中圆" pitchFamily="2" charset="-122"/>
              </a:rPr>
              <a:t>你可以领受权柄叫天不下雨，却同时要过着吃住都很简陋的生活</a:t>
            </a:r>
            <a:endParaRPr lang="en-US" sz="3600" b="1" dirty="0" smtClean="0">
              <a:solidFill>
                <a:srgbClr val="C00000"/>
              </a:solidFill>
              <a:ea typeface="微软简中圆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239000" cy="1408176"/>
          </a:xfrm>
        </p:spPr>
        <p:txBody>
          <a:bodyPr>
            <a:noAutofit/>
          </a:bodyPr>
          <a:lstStyle/>
          <a:p>
            <a:pPr algn="ctr"/>
            <a:r>
              <a:rPr lang="zh-CN" altLang="en-US" sz="4000" b="0" dirty="0" smtClean="0">
                <a:solidFill>
                  <a:srgbClr val="FFFF00"/>
                </a:solidFill>
                <a:ea typeface="微软繁粗圆" pitchFamily="2" charset="-122"/>
              </a:rPr>
              <a:t>第二课：在生活最困难的时候，神仍然供应 </a:t>
            </a:r>
            <a:r>
              <a:rPr lang="en-US" sz="4000" dirty="0" smtClean="0">
                <a:solidFill>
                  <a:srgbClr val="FFFF00"/>
                </a:solidFill>
                <a:ea typeface="微软繁粗圆" pitchFamily="2" charset="-122"/>
              </a:rPr>
              <a:t>(7-16)</a:t>
            </a:r>
            <a:endParaRPr lang="en-US" sz="4000" dirty="0">
              <a:solidFill>
                <a:srgbClr val="FFFF00"/>
              </a:solidFill>
              <a:latin typeface="Corbel" pitchFamily="34" charset="0"/>
              <a:ea typeface="微软繁粗圆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 hangingPunct="0">
              <a:spcBef>
                <a:spcPts val="180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+mj-lt"/>
              <a:buAutoNum type="arabicPeriod"/>
            </a:pPr>
            <a:r>
              <a:rPr lang="zh-CN" altLang="en-US" sz="3600" b="1" dirty="0" smtClean="0">
                <a:solidFill>
                  <a:srgbClr val="0070C0"/>
                </a:solidFill>
                <a:latin typeface="Corbel" pitchFamily="34" charset="0"/>
                <a:ea typeface="微软简中圆" pitchFamily="2" charset="-122"/>
              </a:rPr>
              <a:t>主的仆人可以大有能力叫天不下雨，可是却要依靠最软弱的人来照顾</a:t>
            </a:r>
            <a:endParaRPr lang="en-US" sz="3600" b="1" dirty="0" smtClean="0">
              <a:solidFill>
                <a:srgbClr val="0070C0"/>
              </a:solidFill>
              <a:latin typeface="Corbel" pitchFamily="34" charset="0"/>
              <a:ea typeface="微软简中圆" pitchFamily="2" charset="-122"/>
            </a:endParaRPr>
          </a:p>
          <a:p>
            <a:pPr marL="457200" lvl="0" indent="-457200" hangingPunct="0">
              <a:spcBef>
                <a:spcPts val="180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+mj-lt"/>
              <a:buAutoNum type="arabicPeriod"/>
            </a:pPr>
            <a:r>
              <a:rPr lang="zh-CN" altLang="en-US" sz="3600" b="1" dirty="0" smtClean="0">
                <a:solidFill>
                  <a:srgbClr val="0070C0"/>
                </a:solidFill>
                <a:latin typeface="Corbel" pitchFamily="34" charset="0"/>
                <a:ea typeface="微软简中圆" pitchFamily="2" charset="-122"/>
              </a:rPr>
              <a:t>神的眼目看顾穷苦的人，使他们甚至成为神能力的出口</a:t>
            </a:r>
            <a:endParaRPr lang="en-US" sz="3600" b="1" dirty="0" smtClean="0">
              <a:solidFill>
                <a:srgbClr val="0070C0"/>
              </a:solidFill>
              <a:latin typeface="Corbel" pitchFamily="34" charset="0"/>
              <a:ea typeface="微软简中圆" pitchFamily="2" charset="-122"/>
            </a:endParaRPr>
          </a:p>
          <a:p>
            <a:pPr marL="457200" lvl="0" indent="-457200" hangingPunct="0">
              <a:spcBef>
                <a:spcPts val="180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+mj-lt"/>
              <a:buAutoNum type="arabicPeriod"/>
            </a:pPr>
            <a:r>
              <a:rPr lang="zh-CN" altLang="en-US" sz="3600" b="1" dirty="0" smtClean="0">
                <a:solidFill>
                  <a:srgbClr val="0070C0"/>
                </a:solidFill>
                <a:latin typeface="Corbel" pitchFamily="34" charset="0"/>
                <a:ea typeface="微软简中圆" pitchFamily="2" charset="-122"/>
              </a:rPr>
              <a:t>神的眼目看顾顺服的人，使他们同时享受神能力的祝福</a:t>
            </a:r>
            <a:endParaRPr lang="en-US" sz="3600" b="1" dirty="0">
              <a:solidFill>
                <a:srgbClr val="0070C0"/>
              </a:solidFill>
              <a:latin typeface="Corbel" pitchFamily="34" charset="0"/>
              <a:ea typeface="微软简中圆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82000" cy="1408176"/>
          </a:xfrm>
        </p:spPr>
        <p:txBody>
          <a:bodyPr>
            <a:noAutofit/>
          </a:bodyPr>
          <a:lstStyle/>
          <a:p>
            <a:pPr lvl="0" algn="ctr" hangingPunct="0"/>
            <a:r>
              <a:rPr lang="zh-CN" altLang="en-US" sz="4000" b="0" dirty="0" smtClean="0">
                <a:solidFill>
                  <a:srgbClr val="FFFF00"/>
                </a:solidFill>
                <a:ea typeface="微软繁粗圆" pitchFamily="2" charset="-122"/>
              </a:rPr>
              <a:t>第三课：在人看来没有指望的时候；在神仍有指望</a:t>
            </a:r>
            <a:r>
              <a:rPr lang="en-US" sz="4000" b="0" dirty="0" smtClean="0">
                <a:solidFill>
                  <a:srgbClr val="FFFF00"/>
                </a:solidFill>
                <a:ea typeface="微软繁粗圆" pitchFamily="2" charset="-122"/>
              </a:rPr>
              <a:t> </a:t>
            </a:r>
            <a:r>
              <a:rPr lang="en-US" sz="4000" dirty="0" smtClean="0">
                <a:solidFill>
                  <a:srgbClr val="FFFF00"/>
                </a:solidFill>
                <a:ea typeface="微软繁粗圆" pitchFamily="2" charset="-122"/>
              </a:rPr>
              <a:t>(17-24)</a:t>
            </a:r>
            <a:endParaRPr lang="en-US" sz="4000" dirty="0">
              <a:solidFill>
                <a:srgbClr val="FFFF00"/>
              </a:solidFill>
              <a:ea typeface="微软繁粗圆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5138" lvl="0" indent="-465138" hangingPunct="0">
              <a:spcBef>
                <a:spcPts val="1800"/>
              </a:spcBef>
              <a:spcAft>
                <a:spcPts val="1200"/>
              </a:spcAft>
              <a:buClr>
                <a:srgbClr val="00B050"/>
              </a:buClr>
              <a:buSzPct val="100000"/>
              <a:buFont typeface="+mj-lt"/>
              <a:buAutoNum type="arabicPeriod"/>
            </a:pPr>
            <a:r>
              <a:rPr lang="zh-CN" altLang="en-US" sz="3600" dirty="0" smtClean="0">
                <a:solidFill>
                  <a:srgbClr val="00B050"/>
                </a:solidFill>
                <a:ea typeface="微软繁粗圆" pitchFamily="2" charset="-122"/>
              </a:rPr>
              <a:t>与人无言以对时，开口祷告求告神</a:t>
            </a:r>
            <a:endParaRPr lang="en-US" altLang="zh-CN" sz="3600" dirty="0" smtClean="0">
              <a:solidFill>
                <a:srgbClr val="00B050"/>
              </a:solidFill>
              <a:ea typeface="微软繁粗圆" pitchFamily="2" charset="-122"/>
            </a:endParaRPr>
          </a:p>
          <a:p>
            <a:pPr marL="1139825" lvl="2" indent="-449263" hangingPunct="0">
              <a:lnSpc>
                <a:spcPct val="110000"/>
              </a:lnSpc>
              <a:buClr>
                <a:srgbClr val="002060"/>
              </a:buClr>
              <a:buSzPct val="85000"/>
              <a:buFont typeface="Wingdings 2" pitchFamily="18" charset="2"/>
              <a:buChar char="ß"/>
            </a:pPr>
            <a:r>
              <a:rPr lang="zh-CN" altLang="en-US" sz="2800" b="1" dirty="0" smtClean="0">
                <a:solidFill>
                  <a:schemeClr val="accent1">
                    <a:lumMod val="50000"/>
                  </a:schemeClr>
                </a:solidFill>
                <a:ea typeface="微软简中圆" pitchFamily="2" charset="-122"/>
              </a:rPr>
              <a:t>我们不知道为什么坏事会落到好人身上</a:t>
            </a:r>
            <a:endParaRPr lang="en-US" sz="2800" b="1" dirty="0" smtClean="0">
              <a:solidFill>
                <a:schemeClr val="accent1">
                  <a:lumMod val="50000"/>
                </a:schemeClr>
              </a:solidFill>
              <a:ea typeface="微软简中圆" pitchFamily="2" charset="-122"/>
            </a:endParaRPr>
          </a:p>
          <a:p>
            <a:pPr marL="1139825" lvl="2" indent="-449263" hangingPunct="0">
              <a:lnSpc>
                <a:spcPct val="110000"/>
              </a:lnSpc>
              <a:buClr>
                <a:srgbClr val="002060"/>
              </a:buClr>
              <a:buSzPct val="85000"/>
              <a:buFont typeface="Wingdings 2" pitchFamily="18" charset="2"/>
              <a:buChar char="ß"/>
            </a:pPr>
            <a:r>
              <a:rPr lang="zh-CN" altLang="en-US" sz="2800" b="1" dirty="0" smtClean="0">
                <a:solidFill>
                  <a:schemeClr val="accent1">
                    <a:lumMod val="50000"/>
                  </a:schemeClr>
                </a:solidFill>
                <a:ea typeface="微软简中圆" pitchFamily="2" charset="-122"/>
              </a:rPr>
              <a:t>但是我们知道上帝能在我们人生最黑暗的时候，叫我们仍然有盼望</a:t>
            </a:r>
            <a:endParaRPr lang="en-US" sz="2800" b="1" dirty="0" smtClean="0">
              <a:solidFill>
                <a:schemeClr val="accent1">
                  <a:lumMod val="50000"/>
                </a:schemeClr>
              </a:solidFill>
              <a:ea typeface="微软简中圆" pitchFamily="2" charset="-122"/>
            </a:endParaRPr>
          </a:p>
          <a:p>
            <a:pPr marL="465138" lvl="0" indent="-465138" hangingPunct="0">
              <a:lnSpc>
                <a:spcPct val="110000"/>
              </a:lnSpc>
              <a:spcBef>
                <a:spcPts val="1800"/>
              </a:spcBef>
              <a:spcAft>
                <a:spcPts val="1200"/>
              </a:spcAft>
              <a:buClr>
                <a:srgbClr val="00B050"/>
              </a:buClr>
              <a:buSzPct val="100000"/>
              <a:buFont typeface="+mj-lt"/>
              <a:buAutoNum type="arabicPeriod"/>
            </a:pPr>
            <a:r>
              <a:rPr lang="zh-CN" altLang="en-US" sz="3600" dirty="0" smtClean="0">
                <a:solidFill>
                  <a:srgbClr val="00B050"/>
                </a:solidFill>
                <a:ea typeface="微软繁粗圆" pitchFamily="2" charset="-122"/>
              </a:rPr>
              <a:t>让我们刚强壮胆宣讲神的道</a:t>
            </a:r>
            <a:r>
              <a:rPr lang="en-US" sz="3600" dirty="0" smtClean="0">
                <a:solidFill>
                  <a:srgbClr val="00B050"/>
                </a:solidFill>
                <a:ea typeface="微软繁粗圆" pitchFamily="2" charset="-122"/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  <a:ea typeface="微软简中圆" pitchFamily="2" charset="-122"/>
              </a:rPr>
              <a:t>– </a:t>
            </a:r>
            <a:r>
              <a:rPr lang="en-US" b="1" dirty="0" smtClean="0">
                <a:solidFill>
                  <a:srgbClr val="7030A0"/>
                </a:solidFill>
                <a:ea typeface="微软简中圆" pitchFamily="2" charset="-122"/>
              </a:rPr>
              <a:t>“</a:t>
            </a:r>
            <a:r>
              <a:rPr lang="zh-CN" altLang="en-US" b="1" dirty="0" smtClean="0">
                <a:solidFill>
                  <a:srgbClr val="7030A0"/>
                </a:solidFill>
                <a:ea typeface="微软简中圆" pitchFamily="2" charset="-122"/>
              </a:rPr>
              <a:t>现在我知道你是神人，耶和华藉你口所说的话是真的。</a:t>
            </a:r>
            <a:r>
              <a:rPr lang="en-US" b="1" dirty="0" smtClean="0">
                <a:solidFill>
                  <a:srgbClr val="7030A0"/>
                </a:solidFill>
                <a:ea typeface="微软简中圆" pitchFamily="2" charset="-122"/>
              </a:rPr>
              <a:t>” </a:t>
            </a:r>
            <a:endParaRPr lang="en-US" b="1" dirty="0">
              <a:solidFill>
                <a:srgbClr val="7030A0"/>
              </a:solidFill>
              <a:ea typeface="微软简中圆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4800" b="0" dirty="0" smtClean="0">
                <a:solidFill>
                  <a:srgbClr val="FFFF00"/>
                </a:solidFill>
                <a:ea typeface="微软繁粗圆" pitchFamily="2" charset="-122"/>
              </a:rPr>
              <a:t>让我们刚强壮</a:t>
            </a:r>
            <a:r>
              <a:rPr lang="zh-CN" altLang="en-US" sz="4800" b="0" dirty="0" smtClean="0">
                <a:solidFill>
                  <a:srgbClr val="FFFF00"/>
                </a:solidFill>
                <a:ea typeface="微软繁粗圆" pitchFamily="2" charset="-122"/>
              </a:rPr>
              <a:t>胆</a:t>
            </a:r>
            <a:r>
              <a:rPr lang="zh-CN" altLang="en-US" sz="4800" b="0" dirty="0" smtClean="0">
                <a:solidFill>
                  <a:srgbClr val="FFFF00"/>
                </a:solidFill>
                <a:ea typeface="微软繁粗圆" pitchFamily="2" charset="-122"/>
              </a:rPr>
              <a:t>宣讲神的道</a:t>
            </a:r>
            <a:endParaRPr lang="en-US" sz="4800" b="0" dirty="0">
              <a:solidFill>
                <a:srgbClr val="FFFF00"/>
              </a:solidFill>
              <a:ea typeface="微软繁粗圆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 algn="ctr" hangingPunct="0">
              <a:spcBef>
                <a:spcPts val="2400"/>
              </a:spcBef>
              <a:spcAft>
                <a:spcPts val="1200"/>
              </a:spcAft>
              <a:buNone/>
            </a:pPr>
            <a:r>
              <a:rPr lang="en-US" sz="4000" dirty="0" smtClean="0">
                <a:solidFill>
                  <a:srgbClr val="0066CC"/>
                </a:solidFill>
                <a:latin typeface="Cooper Black" pitchFamily="18" charset="0"/>
                <a:ea typeface="微软繁粗圆" pitchFamily="2" charset="-122"/>
              </a:rPr>
              <a:t>…</a:t>
            </a:r>
            <a:r>
              <a:rPr lang="zh-CN" altLang="en-US" sz="4000" dirty="0" smtClean="0">
                <a:solidFill>
                  <a:srgbClr val="0066CC"/>
                </a:solidFill>
                <a:latin typeface="Cooper Black" pitchFamily="18" charset="0"/>
                <a:ea typeface="微软繁粗圆" pitchFamily="2" charset="-122"/>
              </a:rPr>
              <a:t>正如耶和华藉以利亚所说的话。</a:t>
            </a:r>
            <a:r>
              <a:rPr lang="en-US" sz="4000" dirty="0" smtClean="0">
                <a:solidFill>
                  <a:srgbClr val="0066CC"/>
                </a:solidFill>
                <a:latin typeface="Cooper Black" pitchFamily="18" charset="0"/>
                <a:ea typeface="微软繁粗圆" pitchFamily="2" charset="-122"/>
              </a:rPr>
              <a:t>(v.16)</a:t>
            </a:r>
          </a:p>
          <a:p>
            <a:pPr marL="0" lvl="1" indent="0" algn="ctr" hangingPunct="0">
              <a:spcBef>
                <a:spcPts val="2400"/>
              </a:spcBef>
              <a:spcAft>
                <a:spcPts val="1200"/>
              </a:spcAft>
              <a:buNone/>
            </a:pPr>
            <a:r>
              <a:rPr lang="en-US" sz="4000" dirty="0" smtClean="0">
                <a:solidFill>
                  <a:srgbClr val="0066CC"/>
                </a:solidFill>
                <a:latin typeface="Cooper Black" pitchFamily="18" charset="0"/>
                <a:ea typeface="微软繁粗圆" pitchFamily="2" charset="-122"/>
              </a:rPr>
              <a:t>…</a:t>
            </a:r>
            <a:r>
              <a:rPr lang="zh-CN" altLang="en-US" sz="4000" dirty="0" smtClean="0">
                <a:solidFill>
                  <a:srgbClr val="0066CC"/>
                </a:solidFill>
                <a:latin typeface="Cooper Black" pitchFamily="18" charset="0"/>
                <a:ea typeface="微软繁粗圆" pitchFamily="2" charset="-122"/>
              </a:rPr>
              <a:t>耶和华藉你口所说的话是真的。</a:t>
            </a:r>
            <a:r>
              <a:rPr lang="en-US" sz="4000" dirty="0" smtClean="0">
                <a:solidFill>
                  <a:srgbClr val="0066CC"/>
                </a:solidFill>
                <a:latin typeface="Cooper Black" pitchFamily="18" charset="0"/>
                <a:ea typeface="微软繁粗圆" pitchFamily="2" charset="-122"/>
              </a:rPr>
              <a:t>(v.24</a:t>
            </a:r>
            <a:r>
              <a:rPr lang="en-US" sz="4000" dirty="0" smtClean="0">
                <a:solidFill>
                  <a:srgbClr val="0066CC"/>
                </a:solidFill>
                <a:latin typeface="Cooper Black" pitchFamily="18" charset="0"/>
                <a:ea typeface="微软繁粗圆" pitchFamily="2" charset="-122"/>
              </a:rPr>
              <a:t>)</a:t>
            </a:r>
            <a:endParaRPr lang="en-US" sz="4000" dirty="0" smtClean="0">
              <a:solidFill>
                <a:srgbClr val="0066CC"/>
              </a:solidFill>
              <a:latin typeface="Cooper Black" pitchFamily="18" charset="0"/>
              <a:ea typeface="微软繁粗圆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408176"/>
          </a:xfrm>
        </p:spPr>
        <p:txBody>
          <a:bodyPr>
            <a:noAutofit/>
          </a:bodyPr>
          <a:lstStyle/>
          <a:p>
            <a:pPr lvl="0" algn="ctr" hangingPunct="0"/>
            <a:r>
              <a:rPr lang="zh-CN" altLang="en-US" sz="6000" b="0" dirty="0" smtClean="0">
                <a:solidFill>
                  <a:srgbClr val="FFFF00"/>
                </a:solidFill>
                <a:ea typeface="微软繁粗圆" pitchFamily="2" charset="-122"/>
              </a:rPr>
              <a:t>结语</a:t>
            </a:r>
            <a:endParaRPr lang="en-US" sz="6000" b="0" dirty="0">
              <a:solidFill>
                <a:srgbClr val="FFFF00"/>
              </a:solidFill>
              <a:ea typeface="微软繁粗圆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 hangingPunct="0">
              <a:spcBef>
                <a:spcPts val="1200"/>
              </a:spcBef>
              <a:spcAft>
                <a:spcPts val="600"/>
              </a:spcAft>
              <a:buNone/>
            </a:pPr>
            <a:r>
              <a:rPr lang="zh-CN" altLang="en-US" sz="4800" b="1" dirty="0" smtClean="0">
                <a:ln>
                  <a:solidFill>
                    <a:srgbClr val="FF0000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软简魏碑" pitchFamily="2" charset="-122"/>
              </a:rPr>
              <a:t>在这么一个破碎，</a:t>
            </a:r>
            <a:endParaRPr lang="en-US" altLang="zh-CN" sz="4800" b="1" dirty="0" smtClean="0">
              <a:ln>
                <a:solidFill>
                  <a:srgbClr val="FF0000"/>
                </a:solidFill>
              </a:ln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微软简魏碑" pitchFamily="2" charset="-122"/>
            </a:endParaRPr>
          </a:p>
          <a:p>
            <a:pPr marL="0" lvl="0" indent="0" algn="ctr" hangingPunct="0">
              <a:spcBef>
                <a:spcPts val="1200"/>
              </a:spcBef>
              <a:spcAft>
                <a:spcPts val="600"/>
              </a:spcAft>
              <a:buNone/>
            </a:pPr>
            <a:r>
              <a:rPr lang="zh-CN" altLang="en-US" sz="4800" b="1" dirty="0" smtClean="0">
                <a:ln>
                  <a:solidFill>
                    <a:srgbClr val="FF0000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软简魏碑" pitchFamily="2" charset="-122"/>
              </a:rPr>
              <a:t>败坏的世界里，</a:t>
            </a:r>
            <a:endParaRPr lang="en-US" altLang="zh-CN" sz="4800" b="1" dirty="0" smtClean="0">
              <a:ln>
                <a:solidFill>
                  <a:srgbClr val="FF0000"/>
                </a:solidFill>
              </a:ln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微软简魏碑" pitchFamily="2" charset="-122"/>
            </a:endParaRPr>
          </a:p>
          <a:p>
            <a:pPr marL="0" lvl="0" indent="0" algn="ctr" hangingPunct="0">
              <a:spcBef>
                <a:spcPts val="1200"/>
              </a:spcBef>
              <a:spcAft>
                <a:spcPts val="600"/>
              </a:spcAft>
              <a:buNone/>
            </a:pPr>
            <a:r>
              <a:rPr lang="zh-CN" altLang="en-US" sz="4800" b="1" dirty="0" smtClean="0">
                <a:ln>
                  <a:solidFill>
                    <a:srgbClr val="FF0000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软简魏碑" pitchFamily="2" charset="-122"/>
              </a:rPr>
              <a:t>只要我们里面有神，</a:t>
            </a:r>
            <a:endParaRPr lang="en-US" altLang="zh-CN" sz="4800" b="1" dirty="0" smtClean="0">
              <a:ln>
                <a:solidFill>
                  <a:srgbClr val="FF0000"/>
                </a:solidFill>
              </a:ln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微软简魏碑" pitchFamily="2" charset="-122"/>
            </a:endParaRPr>
          </a:p>
          <a:p>
            <a:pPr marL="0" lvl="0" indent="0" algn="ctr" hangingPunct="0">
              <a:spcBef>
                <a:spcPts val="1200"/>
              </a:spcBef>
              <a:spcAft>
                <a:spcPts val="600"/>
              </a:spcAft>
              <a:buNone/>
            </a:pPr>
            <a:r>
              <a:rPr lang="zh-CN" altLang="en-US" sz="4800" b="1" dirty="0" smtClean="0">
                <a:ln>
                  <a:solidFill>
                    <a:srgbClr val="FF0000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软简魏碑" pitchFamily="2" charset="-122"/>
              </a:rPr>
              <a:t>我们就拥有一切。</a:t>
            </a:r>
            <a:endParaRPr lang="en-US" sz="4800" b="1" dirty="0">
              <a:ln>
                <a:solidFill>
                  <a:srgbClr val="FF0000"/>
                </a:solidFill>
              </a:ln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微软简魏碑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 A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471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Theme A</vt:lpstr>
      <vt:lpstr>主的恩典，无远弗届 列王记上 17:1-24</vt:lpstr>
      <vt:lpstr>当一个人在一个破碎，败坏的世界里失去一切的时候，他的盼望从何而来? </vt:lpstr>
      <vt:lpstr>第一课：在人生最黑暗的时代，神仍然掌权 (1-6)</vt:lpstr>
      <vt:lpstr>第二课：在生活最困难的时候，神仍然供应 (7-16)</vt:lpstr>
      <vt:lpstr>第三课：在人看来没有指望的时候；在神仍有指望 (17-24)</vt:lpstr>
      <vt:lpstr>让我们刚强壮胆宣讲神的道</vt:lpstr>
      <vt:lpstr>结语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主的恩典，无远弗届 列王记上 17:1-24</dc:title>
  <dc:creator>rjamesho</dc:creator>
  <cp:lastModifiedBy>rjamesho</cp:lastModifiedBy>
  <cp:revision>12</cp:revision>
  <dcterms:created xsi:type="dcterms:W3CDTF">2013-05-18T13:27:10Z</dcterms:created>
  <dcterms:modified xsi:type="dcterms:W3CDTF">2013-05-18T23:56:47Z</dcterms:modified>
</cp:coreProperties>
</file>