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90" r:id="rId2"/>
    <p:sldMasterId id="2147483702" r:id="rId3"/>
    <p:sldMasterId id="2147483714" r:id="rId4"/>
    <p:sldMasterId id="2147483756" r:id="rId5"/>
    <p:sldMasterId id="2147483768" r:id="rId6"/>
    <p:sldMasterId id="2147483786" r:id="rId7"/>
    <p:sldMasterId id="2147483816" r:id="rId8"/>
  </p:sldMasterIdLst>
  <p:sldIdLst>
    <p:sldId id="256" r:id="rId9"/>
    <p:sldId id="753" r:id="rId10"/>
    <p:sldId id="754" r:id="rId11"/>
    <p:sldId id="755" r:id="rId12"/>
    <p:sldId id="286" r:id="rId13"/>
    <p:sldId id="268" r:id="rId14"/>
    <p:sldId id="774" r:id="rId15"/>
    <p:sldId id="775" r:id="rId16"/>
    <p:sldId id="287" r:id="rId17"/>
    <p:sldId id="760" r:id="rId18"/>
    <p:sldId id="269" r:id="rId19"/>
    <p:sldId id="671" r:id="rId20"/>
    <p:sldId id="756" r:id="rId21"/>
    <p:sldId id="670" r:id="rId22"/>
    <p:sldId id="768" r:id="rId23"/>
    <p:sldId id="769" r:id="rId24"/>
    <p:sldId id="770" r:id="rId25"/>
    <p:sldId id="771" r:id="rId26"/>
    <p:sldId id="761" r:id="rId27"/>
    <p:sldId id="757" r:id="rId28"/>
    <p:sldId id="767" r:id="rId29"/>
    <p:sldId id="763" r:id="rId30"/>
    <p:sldId id="762" r:id="rId31"/>
    <p:sldId id="759" r:id="rId32"/>
    <p:sldId id="764" r:id="rId33"/>
    <p:sldId id="772" r:id="rId34"/>
    <p:sldId id="758" r:id="rId35"/>
    <p:sldId id="773" r:id="rId36"/>
    <p:sldId id="751" r:id="rId37"/>
    <p:sldId id="765" r:id="rId38"/>
    <p:sldId id="777" r:id="rId39"/>
    <p:sldId id="766" r:id="rId40"/>
    <p:sldId id="752" r:id="rId41"/>
  </p:sldIdLst>
  <p:sldSz cx="12192000" cy="6858000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EE"/>
    <a:srgbClr val="000050"/>
    <a:srgbClr val="BDFFDE"/>
    <a:srgbClr val="4C004C"/>
    <a:srgbClr val="420021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59C7CB-7EC4-4809-B535-8D047EB5143D}" v="26" dt="2022-09-22T20:34:19.4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90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microsoft.com/office/2016/11/relationships/changesInfo" Target="changesInfos/changesInfo1.xml"/><Relationship Id="rId20" Type="http://schemas.openxmlformats.org/officeDocument/2006/relationships/slide" Target="slides/slide12.xml"/><Relationship Id="rId41" Type="http://schemas.openxmlformats.org/officeDocument/2006/relationships/slide" Target="slides/slide3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james Ho" userId="10f79a02456b64db" providerId="LiveId" clId="{E759C7CB-7EC4-4809-B535-8D047EB5143D}"/>
    <pc:docChg chg="modSld sldOrd">
      <pc:chgData name="rjames Ho" userId="10f79a02456b64db" providerId="LiveId" clId="{E759C7CB-7EC4-4809-B535-8D047EB5143D}" dt="2022-09-22T20:18:46.486" v="87" actId="20577"/>
      <pc:docMkLst>
        <pc:docMk/>
      </pc:docMkLst>
      <pc:sldChg chg="modSp mod ord">
        <pc:chgData name="rjames Ho" userId="10f79a02456b64db" providerId="LiveId" clId="{E759C7CB-7EC4-4809-B535-8D047EB5143D}" dt="2022-09-21T14:57:21.693" v="18"/>
        <pc:sldMkLst>
          <pc:docMk/>
          <pc:sldMk cId="919755279" sldId="268"/>
        </pc:sldMkLst>
        <pc:spChg chg="mod">
          <ac:chgData name="rjames Ho" userId="10f79a02456b64db" providerId="LiveId" clId="{E759C7CB-7EC4-4809-B535-8D047EB5143D}" dt="2022-09-21T13:46:30.873" v="12" actId="207"/>
          <ac:spMkLst>
            <pc:docMk/>
            <pc:sldMk cId="919755279" sldId="268"/>
            <ac:spMk id="2" creationId="{954AEAE6-F84A-4111-BDC4-1CDBCC7F2705}"/>
          </ac:spMkLst>
        </pc:spChg>
      </pc:sldChg>
      <pc:sldChg chg="ord">
        <pc:chgData name="rjames Ho" userId="10f79a02456b64db" providerId="LiveId" clId="{E759C7CB-7EC4-4809-B535-8D047EB5143D}" dt="2022-09-21T15:01:58.850" v="22"/>
        <pc:sldMkLst>
          <pc:docMk/>
          <pc:sldMk cId="2980916543" sldId="286"/>
        </pc:sldMkLst>
      </pc:sldChg>
      <pc:sldChg chg="modSp mod">
        <pc:chgData name="rjames Ho" userId="10f79a02456b64db" providerId="LiveId" clId="{E759C7CB-7EC4-4809-B535-8D047EB5143D}" dt="2022-09-22T20:18:46.486" v="87" actId="20577"/>
        <pc:sldMkLst>
          <pc:docMk/>
          <pc:sldMk cId="3779696547" sldId="752"/>
        </pc:sldMkLst>
        <pc:spChg chg="mod">
          <ac:chgData name="rjames Ho" userId="10f79a02456b64db" providerId="LiveId" clId="{E759C7CB-7EC4-4809-B535-8D047EB5143D}" dt="2022-09-22T20:18:46.486" v="87" actId="20577"/>
          <ac:spMkLst>
            <pc:docMk/>
            <pc:sldMk cId="3779696547" sldId="752"/>
            <ac:spMk id="3" creationId="{1EED32A1-F597-3D50-3BD5-0549CA112693}"/>
          </ac:spMkLst>
        </pc:spChg>
      </pc:sldChg>
      <pc:sldChg chg="modSp mod">
        <pc:chgData name="rjames Ho" userId="10f79a02456b64db" providerId="LiveId" clId="{E759C7CB-7EC4-4809-B535-8D047EB5143D}" dt="2022-09-22T20:14:11.815" v="46" actId="948"/>
        <pc:sldMkLst>
          <pc:docMk/>
          <pc:sldMk cId="1581103103" sldId="759"/>
        </pc:sldMkLst>
        <pc:spChg chg="mod">
          <ac:chgData name="rjames Ho" userId="10f79a02456b64db" providerId="LiveId" clId="{E759C7CB-7EC4-4809-B535-8D047EB5143D}" dt="2022-09-22T20:14:11.815" v="46" actId="948"/>
          <ac:spMkLst>
            <pc:docMk/>
            <pc:sldMk cId="1581103103" sldId="759"/>
            <ac:spMk id="3" creationId="{A9C9E505-8416-4F7B-B574-41B094D2A96B}"/>
          </ac:spMkLst>
        </pc:spChg>
      </pc:sldChg>
      <pc:sldChg chg="modSp">
        <pc:chgData name="rjames Ho" userId="10f79a02456b64db" providerId="LiveId" clId="{E759C7CB-7EC4-4809-B535-8D047EB5143D}" dt="2022-09-22T13:42:59.901" v="38"/>
        <pc:sldMkLst>
          <pc:docMk/>
          <pc:sldMk cId="3977922838" sldId="760"/>
        </pc:sldMkLst>
        <pc:spChg chg="mod">
          <ac:chgData name="rjames Ho" userId="10f79a02456b64db" providerId="LiveId" clId="{E759C7CB-7EC4-4809-B535-8D047EB5143D}" dt="2022-09-22T13:42:59.901" v="38"/>
          <ac:spMkLst>
            <pc:docMk/>
            <pc:sldMk cId="3977922838" sldId="760"/>
            <ac:spMk id="3" creationId="{07A94B2F-B94E-4E51-BA16-1DCF7A9DCF46}"/>
          </ac:spMkLst>
        </pc:spChg>
      </pc:sldChg>
      <pc:sldChg chg="modSp mod">
        <pc:chgData name="rjames Ho" userId="10f79a02456b64db" providerId="LiveId" clId="{E759C7CB-7EC4-4809-B535-8D047EB5143D}" dt="2022-09-22T20:16:00.212" v="54" actId="404"/>
        <pc:sldMkLst>
          <pc:docMk/>
          <pc:sldMk cId="1094279424" sldId="761"/>
        </pc:sldMkLst>
        <pc:spChg chg="mod">
          <ac:chgData name="rjames Ho" userId="10f79a02456b64db" providerId="LiveId" clId="{E759C7CB-7EC4-4809-B535-8D047EB5143D}" dt="2022-09-22T20:16:00.212" v="54" actId="404"/>
          <ac:spMkLst>
            <pc:docMk/>
            <pc:sldMk cId="1094279424" sldId="761"/>
            <ac:spMk id="3" creationId="{07A94B2F-B94E-4E51-BA16-1DCF7A9DCF46}"/>
          </ac:spMkLst>
        </pc:spChg>
      </pc:sldChg>
      <pc:sldChg chg="modSp mod">
        <pc:chgData name="rjames Ho" userId="10f79a02456b64db" providerId="LiveId" clId="{E759C7CB-7EC4-4809-B535-8D047EB5143D}" dt="2022-09-22T20:15:00.895" v="52" actId="14100"/>
        <pc:sldMkLst>
          <pc:docMk/>
          <pc:sldMk cId="847548642" sldId="762"/>
        </pc:sldMkLst>
        <pc:spChg chg="mod">
          <ac:chgData name="rjames Ho" userId="10f79a02456b64db" providerId="LiveId" clId="{E759C7CB-7EC4-4809-B535-8D047EB5143D}" dt="2022-09-22T20:15:00.895" v="52" actId="14100"/>
          <ac:spMkLst>
            <pc:docMk/>
            <pc:sldMk cId="847548642" sldId="762"/>
            <ac:spMk id="3" creationId="{A9C9E505-8416-4F7B-B574-41B094D2A96B}"/>
          </ac:spMkLst>
        </pc:spChg>
      </pc:sldChg>
      <pc:sldChg chg="modSp mod">
        <pc:chgData name="rjames Ho" userId="10f79a02456b64db" providerId="LiveId" clId="{E759C7CB-7EC4-4809-B535-8D047EB5143D}" dt="2022-09-22T20:15:23.432" v="53" actId="404"/>
        <pc:sldMkLst>
          <pc:docMk/>
          <pc:sldMk cId="1787327445" sldId="767"/>
        </pc:sldMkLst>
        <pc:spChg chg="mod">
          <ac:chgData name="rjames Ho" userId="10f79a02456b64db" providerId="LiveId" clId="{E759C7CB-7EC4-4809-B535-8D047EB5143D}" dt="2022-09-22T20:15:23.432" v="53" actId="404"/>
          <ac:spMkLst>
            <pc:docMk/>
            <pc:sldMk cId="1787327445" sldId="767"/>
            <ac:spMk id="3" creationId="{07A94B2F-B94E-4E51-BA16-1DCF7A9DCF46}"/>
          </ac:spMkLst>
        </pc:spChg>
      </pc:sldChg>
      <pc:sldChg chg="modSp mod ord">
        <pc:chgData name="rjames Ho" userId="10f79a02456b64db" providerId="LiveId" clId="{E759C7CB-7EC4-4809-B535-8D047EB5143D}" dt="2022-09-21T14:57:06.764" v="14"/>
        <pc:sldMkLst>
          <pc:docMk/>
          <pc:sldMk cId="1519332682" sldId="774"/>
        </pc:sldMkLst>
        <pc:spChg chg="mod">
          <ac:chgData name="rjames Ho" userId="10f79a02456b64db" providerId="LiveId" clId="{E759C7CB-7EC4-4809-B535-8D047EB5143D}" dt="2022-09-21T13:38:09.221" v="9" actId="6549"/>
          <ac:spMkLst>
            <pc:docMk/>
            <pc:sldMk cId="1519332682" sldId="774"/>
            <ac:spMk id="9" creationId="{94A2345D-EDFD-7D9C-556B-AA566622987D}"/>
          </ac:spMkLst>
        </pc:spChg>
      </pc:sldChg>
      <pc:sldChg chg="modSp mod ord">
        <pc:chgData name="rjames Ho" userId="10f79a02456b64db" providerId="LiveId" clId="{E759C7CB-7EC4-4809-B535-8D047EB5143D}" dt="2022-09-21T14:57:08.492" v="16"/>
        <pc:sldMkLst>
          <pc:docMk/>
          <pc:sldMk cId="3336754190" sldId="775"/>
        </pc:sldMkLst>
        <pc:spChg chg="mod">
          <ac:chgData name="rjames Ho" userId="10f79a02456b64db" providerId="LiveId" clId="{E759C7CB-7EC4-4809-B535-8D047EB5143D}" dt="2022-09-21T13:39:29.321" v="11" actId="14100"/>
          <ac:spMkLst>
            <pc:docMk/>
            <pc:sldMk cId="3336754190" sldId="775"/>
            <ac:spMk id="3" creationId="{A9C9E505-8416-4F7B-B574-41B094D2A96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1"/>
            <a:ext cx="10668000" cy="198596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1" y="3810001"/>
            <a:ext cx="10667999" cy="19859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627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2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6342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5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1524001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17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491" y="1828800"/>
            <a:ext cx="8231744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95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489" y="4800600"/>
            <a:ext cx="8231744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860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5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893" y="2514600"/>
            <a:ext cx="8694663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491" y="5410203"/>
            <a:ext cx="8689596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6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5174" y="1905001"/>
            <a:ext cx="4420751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07" y="1905001"/>
            <a:ext cx="4420751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7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9" y="1905000"/>
            <a:ext cx="4417703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09" y="2743201"/>
            <a:ext cx="4417703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1490" y="1905000"/>
            <a:ext cx="4417703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1490" y="2743201"/>
            <a:ext cx="4417703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5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9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7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27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705" y="685800"/>
            <a:ext cx="6402467" cy="533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8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173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27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2704" y="685800"/>
            <a:ext cx="6402467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3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6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794" y="381001"/>
            <a:ext cx="1524399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10" y="381001"/>
            <a:ext cx="7393324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0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7" y="69768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1950">
                <a:solidFill>
                  <a:schemeClr val="tx2"/>
                </a:solidFill>
              </a:defRPr>
            </a:lvl1pPr>
            <a:lvl2pPr marL="342892" indent="0" algn="ctr">
              <a:buNone/>
            </a:lvl2pPr>
            <a:lvl3pPr marL="685783" indent="0" algn="ctr">
              <a:buNone/>
            </a:lvl3pPr>
            <a:lvl4pPr marL="1028675" indent="0" algn="ctr">
              <a:buNone/>
            </a:lvl4pPr>
            <a:lvl5pPr marL="1371566" indent="0" algn="ctr">
              <a:buNone/>
            </a:lvl5pPr>
            <a:lvl6pPr marL="1714457" indent="0" algn="ctr">
              <a:buNone/>
            </a:lvl6pPr>
            <a:lvl7pPr marL="2057348" indent="0" algn="ctr">
              <a:buNone/>
            </a:lvl7pPr>
            <a:lvl8pPr marL="2400240" indent="0" algn="ctr">
              <a:buNone/>
            </a:lvl8pPr>
            <a:lvl9pPr marL="2743132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fld id="{A54B8CB5-A7A6-4A80-974C-F6DBF99217B7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83918" y="1449307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0" name="Rectangle 9"/>
          <p:cNvSpPr/>
          <p:nvPr/>
        </p:nvSpPr>
        <p:spPr>
          <a:xfrm>
            <a:off x="83918" y="1396725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1" name="Rectangle 10"/>
          <p:cNvSpPr/>
          <p:nvPr/>
        </p:nvSpPr>
        <p:spPr>
          <a:xfrm>
            <a:off x="83918" y="2976653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43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0718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F98A-5A9D-4996-A42B-090F61CD51A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818727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7" y="69768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4"/>
            <a:ext cx="10363200" cy="1362075"/>
          </a:xfrm>
        </p:spPr>
        <p:txBody>
          <a:bodyPr anchor="b" anchorCtr="0"/>
          <a:lstStyle>
            <a:lvl1pPr algn="l">
              <a:buNone/>
              <a:defRPr sz="3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49"/>
            <a:ext cx="10363200" cy="1338263"/>
          </a:xfrm>
        </p:spPr>
        <p:txBody>
          <a:bodyPr anchor="t" anchorCtr="0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1" y="6172200"/>
            <a:ext cx="53340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Rectangle 6"/>
          <p:cNvSpPr/>
          <p:nvPr/>
        </p:nvSpPr>
        <p:spPr>
          <a:xfrm flipV="1">
            <a:off x="92562" y="2376831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Rectangle 7"/>
          <p:cNvSpPr/>
          <p:nvPr/>
        </p:nvSpPr>
        <p:spPr>
          <a:xfrm>
            <a:off x="92213" y="2341488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Rectangle 8"/>
          <p:cNvSpPr/>
          <p:nvPr/>
        </p:nvSpPr>
        <p:spPr>
          <a:xfrm>
            <a:off x="91093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F5ABFE77-764C-4996-B2E5-CDB71DDDE4F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1540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AC20-0EBA-4A05-B240-DBA3DCBA2339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1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081519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1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9308-69CC-4E2D-B717-F8E52F9EEE65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53689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10BE-D2DC-4A22-97CD-787F725233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39512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1BFD-9DD8-4788-8218-B5F53B4EEB9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9274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959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7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1"/>
            <a:ext cx="10363200" cy="1143000"/>
          </a:xfrm>
        </p:spPr>
        <p:txBody>
          <a:bodyPr anchor="b" anchorCtr="0"/>
          <a:lstStyle>
            <a:lvl1pPr algn="l">
              <a:buNone/>
              <a:defRPr sz="3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3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5A50-C012-413E-A7BC-FEB850698136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150424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1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1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20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91016183-5AB3-4806-A89B-CB4ED1C3BA5B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2" name="Rectangle 11"/>
          <p:cNvSpPr/>
          <p:nvPr/>
        </p:nvSpPr>
        <p:spPr>
          <a:xfrm>
            <a:off x="91363" y="4650486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3" name="Rectangle 12"/>
          <p:cNvSpPr/>
          <p:nvPr/>
        </p:nvSpPr>
        <p:spPr>
          <a:xfrm>
            <a:off x="91365" y="4773237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97" y="66679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0371123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B8CE-F064-476A-96FC-4E276E2E38E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09843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68224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3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93C00-2639-4CCD-B286-DE6A9F8E03D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69309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1"/>
            <a:ext cx="10668000" cy="198596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1" y="3810001"/>
            <a:ext cx="10667999" cy="19859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0544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547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037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2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14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1" y="2286001"/>
            <a:ext cx="4572001" cy="761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5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0" y="2286002"/>
            <a:ext cx="4572001" cy="761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1" y="3059115"/>
            <a:ext cx="4571999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04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42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2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095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072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21113" cy="152400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21113" cy="3048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000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1" y="1524000"/>
            <a:ext cx="6095999" cy="3810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689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2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033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1524001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475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91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0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00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0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3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1" y="2286001"/>
            <a:ext cx="4572001" cy="761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5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0" y="2286002"/>
            <a:ext cx="4572001" cy="761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1" y="3059115"/>
            <a:ext cx="4571999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414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7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8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8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64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8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18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3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0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7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781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9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1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2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1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3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4555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5050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670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71449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510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229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6508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F4D57BDD-E64A-4D27-8978-82FFCA18A1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8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F4D57BDD-E64A-4D27-8978-82FFCA18A1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1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4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0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0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4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5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3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4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21113" cy="152400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21113" cy="3048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9316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9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1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7113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1803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25915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2401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7977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2971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06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6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1" y="1524000"/>
            <a:ext cx="6095999" cy="3810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7729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7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6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47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8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4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9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9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9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2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8001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6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2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0727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1" y="381000"/>
            <a:ext cx="9146383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9" y="1904999"/>
            <a:ext cx="913677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809" y="6400800"/>
            <a:ext cx="655490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566" y="6400800"/>
            <a:ext cx="144976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3" y="6400800"/>
            <a:ext cx="83841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2233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879" indent="-167879" algn="l" defTabSz="685800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663" indent="-173831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1969" indent="-164306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2938" indent="-130969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2716" indent="-129779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" indent="-130302" algn="l" defTabSz="685800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558" indent="-130302" algn="l" defTabSz="685800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5860" indent="-130302" algn="l" defTabSz="685800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162" indent="-130302" algn="l" defTabSz="685800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7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9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1" y="6191252"/>
            <a:ext cx="3302000" cy="476251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05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05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05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B313F3A-1037-4FFB-857E-D9E0CE93BF4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383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05735" indent="-205735" algn="l" rtl="0" eaLnBrk="1" latinLnBrk="0" hangingPunct="1">
        <a:spcBef>
          <a:spcPts val="435"/>
        </a:spcBef>
        <a:buClr>
          <a:schemeClr val="accent1"/>
        </a:buClr>
        <a:buSzPct val="85000"/>
        <a:buFont typeface="Wingdings 2"/>
        <a:buChar char="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11470" indent="-171446" algn="l" rtl="0" eaLnBrk="1" latinLnBrk="0" hangingPunct="1">
        <a:spcBef>
          <a:spcPts val="278"/>
        </a:spcBef>
        <a:buClr>
          <a:schemeClr val="accent2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17204" indent="-171446" algn="l" rtl="0" eaLnBrk="1" latinLnBrk="0" hangingPunct="1">
        <a:spcBef>
          <a:spcPts val="278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40" indent="-171446" algn="l" rtl="0" eaLnBrk="1" latinLnBrk="0" hangingPunct="1">
        <a:spcBef>
          <a:spcPts val="278"/>
        </a:spcBef>
        <a:buClr>
          <a:schemeClr val="accent3"/>
        </a:buClr>
        <a:buSzPct val="80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indent="-171446" algn="l" rtl="0" eaLnBrk="1" latinLnBrk="0" hangingPunct="1">
        <a:spcBef>
          <a:spcPts val="278"/>
        </a:spcBef>
        <a:buClr>
          <a:schemeClr val="accent3"/>
        </a:buClr>
        <a:buFontTx/>
        <a:buChar char="o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09" indent="-171446" algn="l" rtl="0" eaLnBrk="1" latinLnBrk="0" hangingPunct="1">
        <a:spcBef>
          <a:spcPts val="278"/>
        </a:spcBef>
        <a:buClr>
          <a:schemeClr val="accent3"/>
        </a:buClr>
        <a:buChar char="•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144" indent="-171446" algn="l" rtl="0" eaLnBrk="1" latinLnBrk="0" hangingPunct="1">
        <a:spcBef>
          <a:spcPts val="278"/>
        </a:spcBef>
        <a:buClr>
          <a:schemeClr val="accent2"/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1645879" indent="-171446" algn="l" rtl="0" eaLnBrk="1" latinLnBrk="0" hangingPunct="1">
        <a:spcBef>
          <a:spcPts val="278"/>
        </a:spcBef>
        <a:buClr>
          <a:schemeClr val="accent1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14" indent="-171446" algn="l" rtl="0" eaLnBrk="1" latinLnBrk="0" hangingPunct="1">
        <a:spcBef>
          <a:spcPts val="278"/>
        </a:spcBef>
        <a:buClr>
          <a:schemeClr val="accent2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2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8001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6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2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30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55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70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41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695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030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B35476-CE5A-44F0-93E8-9CDA6F2F3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440" y="426720"/>
            <a:ext cx="3115310" cy="3452757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5400" dirty="0">
                <a:solidFill>
                  <a:srgbClr val="BDFF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简魏碑" pitchFamily="2" charset="-122"/>
              </a:rPr>
              <a:t>服事神的国度</a:t>
            </a:r>
            <a:br>
              <a:rPr lang="en-US" altLang="zh-C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简魏碑" pitchFamily="2" charset="-122"/>
              </a:rPr>
            </a:br>
            <a:r>
              <a:rPr lang="en-US" sz="4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微软简魏碑" pitchFamily="2" charset="-122"/>
              </a:rPr>
              <a:t>Serving God’s Kingdom </a:t>
            </a:r>
            <a:endParaRPr lang="en-US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微软简魏碑" pitchFamily="2" charset="-122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3E65122-8796-4ABD-972F-698EB6C87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1" y="4051151"/>
            <a:ext cx="2952749" cy="25833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Bef>
                <a:spcPts val="1000"/>
              </a:spcBef>
            </a:pPr>
            <a:r>
              <a:rPr lang="en-US" sz="4000" b="1" dirty="0">
                <a:solidFill>
                  <a:schemeClr val="tx2"/>
                </a:solidFill>
                <a:latin typeface="Candara" panose="020E0502030303020204" pitchFamily="34" charset="0"/>
              </a:rPr>
              <a:t>CGCM </a:t>
            </a:r>
          </a:p>
          <a:p>
            <a:pPr algn="ctr" defTabSz="914400">
              <a:spcBef>
                <a:spcPts val="1000"/>
              </a:spcBef>
            </a:pPr>
            <a:r>
              <a:rPr lang="en-US" sz="4000" b="1" dirty="0">
                <a:solidFill>
                  <a:schemeClr val="tx2"/>
                </a:solidFill>
                <a:latin typeface="Candara" panose="020E0502030303020204" pitchFamily="34" charset="0"/>
              </a:rPr>
              <a:t>40</a:t>
            </a:r>
            <a:r>
              <a:rPr lang="en-US" sz="4000" b="1" baseline="30000" dirty="0">
                <a:solidFill>
                  <a:schemeClr val="tx2"/>
                </a:solidFill>
                <a:latin typeface="Candara" panose="020E0502030303020204" pitchFamily="34" charset="0"/>
              </a:rPr>
              <a:t>th</a:t>
            </a:r>
            <a:r>
              <a:rPr lang="en-US" sz="4000" b="1" dirty="0">
                <a:solidFill>
                  <a:schemeClr val="tx2"/>
                </a:solidFill>
                <a:latin typeface="Candara" panose="020E0502030303020204" pitchFamily="34" charset="0"/>
              </a:rPr>
              <a:t> Celebration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1026" name="Picture 2" descr="Chinese Gospel Church of Massachusetts中文部主頁">
            <a:extLst>
              <a:ext uri="{FF2B5EF4-FFF2-40B4-BE49-F238E27FC236}">
                <a16:creationId xmlns:a16="http://schemas.microsoft.com/office/drawing/2014/main" id="{73F0FED5-D912-B997-EC7A-5BF5A06D86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2" r="6561"/>
          <a:stretch/>
        </p:blipFill>
        <p:spPr bwMode="auto">
          <a:xfrm>
            <a:off x="4232496" y="10"/>
            <a:ext cx="7959505" cy="6857992"/>
          </a:xfrm>
          <a:custGeom>
            <a:avLst/>
            <a:gdLst/>
            <a:ahLst/>
            <a:cxnLst/>
            <a:rect l="l" t="t" r="r" b="b"/>
            <a:pathLst>
              <a:path w="7959505" h="6858002">
                <a:moveTo>
                  <a:pt x="311551" y="6702976"/>
                </a:moveTo>
                <a:lnTo>
                  <a:pt x="297715" y="6742552"/>
                </a:lnTo>
                <a:cubicBezTo>
                  <a:pt x="283999" y="6764841"/>
                  <a:pt x="278713" y="6788417"/>
                  <a:pt x="278237" y="6812063"/>
                </a:cubicBezTo>
                <a:lnTo>
                  <a:pt x="278237" y="6812064"/>
                </a:lnTo>
                <a:lnTo>
                  <a:pt x="283011" y="6776800"/>
                </a:lnTo>
                <a:cubicBezTo>
                  <a:pt x="286107" y="6765164"/>
                  <a:pt x="290857" y="6753698"/>
                  <a:pt x="297715" y="6742553"/>
                </a:cubicBezTo>
                <a:cubicBezTo>
                  <a:pt x="306003" y="6729219"/>
                  <a:pt x="311147" y="6716169"/>
                  <a:pt x="311551" y="6702977"/>
                </a:cubicBezTo>
                <a:close/>
                <a:moveTo>
                  <a:pt x="328959" y="6564620"/>
                </a:moveTo>
                <a:lnTo>
                  <a:pt x="306480" y="6588625"/>
                </a:lnTo>
                <a:cubicBezTo>
                  <a:pt x="298003" y="6597578"/>
                  <a:pt x="291954" y="6611342"/>
                  <a:pt x="289858" y="6625224"/>
                </a:cubicBezTo>
                <a:lnTo>
                  <a:pt x="289858" y="6625225"/>
                </a:lnTo>
                <a:lnTo>
                  <a:pt x="289870" y="6645552"/>
                </a:lnTo>
                <a:lnTo>
                  <a:pt x="296953" y="6662541"/>
                </a:lnTo>
                <a:lnTo>
                  <a:pt x="296953" y="6662542"/>
                </a:lnTo>
                <a:lnTo>
                  <a:pt x="308405" y="6683027"/>
                </a:lnTo>
                <a:cubicBezTo>
                  <a:pt x="306038" y="6676305"/>
                  <a:pt x="302287" y="6669495"/>
                  <a:pt x="296953" y="6662541"/>
                </a:cubicBezTo>
                <a:lnTo>
                  <a:pt x="289858" y="6625225"/>
                </a:lnTo>
                <a:lnTo>
                  <a:pt x="306480" y="6588626"/>
                </a:lnTo>
                <a:cubicBezTo>
                  <a:pt x="312576" y="6582147"/>
                  <a:pt x="318672" y="6575479"/>
                  <a:pt x="328959" y="6564621"/>
                </a:cubicBezTo>
                <a:close/>
                <a:moveTo>
                  <a:pt x="248638" y="6438981"/>
                </a:moveTo>
                <a:cubicBezTo>
                  <a:pt x="258140" y="6444077"/>
                  <a:pt x="265617" y="6451650"/>
                  <a:pt x="268569" y="6463841"/>
                </a:cubicBezTo>
                <a:lnTo>
                  <a:pt x="268572" y="6463849"/>
                </a:lnTo>
                <a:lnTo>
                  <a:pt x="279556" y="6508052"/>
                </a:lnTo>
                <a:lnTo>
                  <a:pt x="282367" y="6513012"/>
                </a:lnTo>
                <a:lnTo>
                  <a:pt x="284834" y="6521804"/>
                </a:lnTo>
                <a:lnTo>
                  <a:pt x="301172" y="6546195"/>
                </a:lnTo>
                <a:lnTo>
                  <a:pt x="301172" y="6546194"/>
                </a:lnTo>
                <a:lnTo>
                  <a:pt x="282367" y="6513012"/>
                </a:lnTo>
                <a:lnTo>
                  <a:pt x="268572" y="6463849"/>
                </a:lnTo>
                <a:lnTo>
                  <a:pt x="268569" y="6463840"/>
                </a:lnTo>
                <a:close/>
                <a:moveTo>
                  <a:pt x="166047" y="6392243"/>
                </a:moveTo>
                <a:lnTo>
                  <a:pt x="173364" y="6407333"/>
                </a:lnTo>
                <a:lnTo>
                  <a:pt x="173364" y="6407332"/>
                </a:lnTo>
                <a:close/>
                <a:moveTo>
                  <a:pt x="401733" y="4221391"/>
                </a:moveTo>
                <a:lnTo>
                  <a:pt x="396017" y="4253014"/>
                </a:lnTo>
                <a:cubicBezTo>
                  <a:pt x="383824" y="4277401"/>
                  <a:pt x="368204" y="4300070"/>
                  <a:pt x="356201" y="4324645"/>
                </a:cubicBezTo>
                <a:cubicBezTo>
                  <a:pt x="350487" y="4336457"/>
                  <a:pt x="347439" y="4350554"/>
                  <a:pt x="347247" y="4363890"/>
                </a:cubicBezTo>
                <a:lnTo>
                  <a:pt x="347247" y="4363891"/>
                </a:lnTo>
                <a:cubicBezTo>
                  <a:pt x="346295" y="4403326"/>
                  <a:pt x="346295" y="4442762"/>
                  <a:pt x="348009" y="4482005"/>
                </a:cubicBezTo>
                <a:cubicBezTo>
                  <a:pt x="350677" y="4546777"/>
                  <a:pt x="351249" y="4612501"/>
                  <a:pt x="408019" y="4659175"/>
                </a:cubicBezTo>
                <a:cubicBezTo>
                  <a:pt x="412591" y="4662987"/>
                  <a:pt x="415259" y="4671177"/>
                  <a:pt x="416021" y="4677656"/>
                </a:cubicBezTo>
                <a:cubicBezTo>
                  <a:pt x="419640" y="4707565"/>
                  <a:pt x="420022" y="4738236"/>
                  <a:pt x="425928" y="4767765"/>
                </a:cubicBezTo>
                <a:lnTo>
                  <a:pt x="427237" y="4800483"/>
                </a:lnTo>
                <a:lnTo>
                  <a:pt x="412401" y="4828916"/>
                </a:lnTo>
                <a:cubicBezTo>
                  <a:pt x="404114" y="4837703"/>
                  <a:pt x="397113" y="4847214"/>
                  <a:pt x="391971" y="4857317"/>
                </a:cubicBezTo>
                <a:lnTo>
                  <a:pt x="390221" y="4863342"/>
                </a:lnTo>
                <a:lnTo>
                  <a:pt x="387469" y="4867614"/>
                </a:lnTo>
                <a:lnTo>
                  <a:pt x="382691" y="4889275"/>
                </a:lnTo>
                <a:lnTo>
                  <a:pt x="382691" y="4889276"/>
                </a:lnTo>
                <a:cubicBezTo>
                  <a:pt x="382122" y="4896714"/>
                  <a:pt x="382634" y="4904358"/>
                  <a:pt x="384396" y="4912169"/>
                </a:cubicBezTo>
                <a:lnTo>
                  <a:pt x="385799" y="4933805"/>
                </a:lnTo>
                <a:lnTo>
                  <a:pt x="378247" y="4957453"/>
                </a:lnTo>
                <a:lnTo>
                  <a:pt x="360964" y="4987037"/>
                </a:lnTo>
                <a:cubicBezTo>
                  <a:pt x="349725" y="5003801"/>
                  <a:pt x="335627" y="5022852"/>
                  <a:pt x="334485" y="5041521"/>
                </a:cubicBezTo>
                <a:cubicBezTo>
                  <a:pt x="333556" y="5057381"/>
                  <a:pt x="327457" y="5072411"/>
                  <a:pt x="321371" y="5087423"/>
                </a:cubicBezTo>
                <a:lnTo>
                  <a:pt x="321364" y="5087450"/>
                </a:lnTo>
                <a:lnTo>
                  <a:pt x="315482" y="5102461"/>
                </a:lnTo>
                <a:lnTo>
                  <a:pt x="308338" y="5133220"/>
                </a:lnTo>
                <a:lnTo>
                  <a:pt x="308337" y="5133224"/>
                </a:lnTo>
                <a:lnTo>
                  <a:pt x="308337" y="5133225"/>
                </a:lnTo>
                <a:lnTo>
                  <a:pt x="315052" y="5166114"/>
                </a:lnTo>
                <a:lnTo>
                  <a:pt x="314362" y="5172090"/>
                </a:lnTo>
                <a:cubicBezTo>
                  <a:pt x="313481" y="5174400"/>
                  <a:pt x="312290" y="5176876"/>
                  <a:pt x="311814" y="5179067"/>
                </a:cubicBezTo>
                <a:lnTo>
                  <a:pt x="311814" y="5179068"/>
                </a:lnTo>
                <a:cubicBezTo>
                  <a:pt x="304574" y="5214122"/>
                  <a:pt x="311624" y="5247079"/>
                  <a:pt x="335437" y="5272797"/>
                </a:cubicBezTo>
                <a:lnTo>
                  <a:pt x="335441" y="5272804"/>
                </a:lnTo>
                <a:lnTo>
                  <a:pt x="356854" y="5308181"/>
                </a:lnTo>
                <a:lnTo>
                  <a:pt x="359935" y="5317389"/>
                </a:lnTo>
                <a:lnTo>
                  <a:pt x="364317" y="5355014"/>
                </a:lnTo>
                <a:lnTo>
                  <a:pt x="359440" y="5385384"/>
                </a:lnTo>
                <a:cubicBezTo>
                  <a:pt x="356201" y="5398721"/>
                  <a:pt x="353915" y="5412057"/>
                  <a:pt x="351249" y="5425582"/>
                </a:cubicBezTo>
                <a:cubicBezTo>
                  <a:pt x="347439" y="5443870"/>
                  <a:pt x="343437" y="5462351"/>
                  <a:pt x="339627" y="5480637"/>
                </a:cubicBezTo>
                <a:cubicBezTo>
                  <a:pt x="337722" y="5489497"/>
                  <a:pt x="335151" y="5498832"/>
                  <a:pt x="335103" y="5507667"/>
                </a:cubicBezTo>
                <a:lnTo>
                  <a:pt x="335103" y="5507668"/>
                </a:lnTo>
                <a:lnTo>
                  <a:pt x="337324" y="5520422"/>
                </a:lnTo>
                <a:lnTo>
                  <a:pt x="345722" y="5531692"/>
                </a:lnTo>
                <a:lnTo>
                  <a:pt x="345723" y="5531694"/>
                </a:lnTo>
                <a:lnTo>
                  <a:pt x="355869" y="5547578"/>
                </a:lnTo>
                <a:lnTo>
                  <a:pt x="346295" y="5562746"/>
                </a:lnTo>
                <a:cubicBezTo>
                  <a:pt x="303622" y="5600467"/>
                  <a:pt x="276951" y="5646189"/>
                  <a:pt x="275047" y="5704483"/>
                </a:cubicBezTo>
                <a:cubicBezTo>
                  <a:pt x="274665" y="5716485"/>
                  <a:pt x="271999" y="5728678"/>
                  <a:pt x="269141" y="5740488"/>
                </a:cubicBezTo>
                <a:cubicBezTo>
                  <a:pt x="267426" y="5747728"/>
                  <a:pt x="265520" y="5756493"/>
                  <a:pt x="260376" y="5760873"/>
                </a:cubicBezTo>
                <a:cubicBezTo>
                  <a:pt x="221133" y="5794974"/>
                  <a:pt x="193890" y="5837457"/>
                  <a:pt x="171981" y="5883751"/>
                </a:cubicBezTo>
                <a:lnTo>
                  <a:pt x="171979" y="5883756"/>
                </a:lnTo>
                <a:lnTo>
                  <a:pt x="160957" y="5909351"/>
                </a:lnTo>
                <a:lnTo>
                  <a:pt x="154076" y="5935946"/>
                </a:lnTo>
                <a:lnTo>
                  <a:pt x="154075" y="5935949"/>
                </a:lnTo>
                <a:lnTo>
                  <a:pt x="154075" y="5935950"/>
                </a:lnTo>
                <a:cubicBezTo>
                  <a:pt x="151789" y="5954618"/>
                  <a:pt x="155599" y="5974241"/>
                  <a:pt x="157695" y="5993292"/>
                </a:cubicBezTo>
                <a:cubicBezTo>
                  <a:pt x="158837" y="6004532"/>
                  <a:pt x="158647" y="6017486"/>
                  <a:pt x="164171" y="6026441"/>
                </a:cubicBezTo>
                <a:cubicBezTo>
                  <a:pt x="181508" y="6054826"/>
                  <a:pt x="200176" y="6082259"/>
                  <a:pt x="220371" y="6108739"/>
                </a:cubicBezTo>
                <a:lnTo>
                  <a:pt x="234064" y="6133315"/>
                </a:lnTo>
                <a:lnTo>
                  <a:pt x="230364" y="6143190"/>
                </a:lnTo>
                <a:cubicBezTo>
                  <a:pt x="227813" y="6146732"/>
                  <a:pt x="223895" y="6150697"/>
                  <a:pt x="218465" y="6155602"/>
                </a:cubicBezTo>
                <a:cubicBezTo>
                  <a:pt x="196176" y="6175797"/>
                  <a:pt x="184556" y="6200944"/>
                  <a:pt x="179794" y="6228756"/>
                </a:cubicBezTo>
                <a:cubicBezTo>
                  <a:pt x="172363" y="6272764"/>
                  <a:pt x="166077" y="6317151"/>
                  <a:pt x="162457" y="6361539"/>
                </a:cubicBezTo>
                <a:lnTo>
                  <a:pt x="162457" y="6361540"/>
                </a:lnTo>
                <a:lnTo>
                  <a:pt x="179794" y="6228757"/>
                </a:lnTo>
                <a:cubicBezTo>
                  <a:pt x="184556" y="6200945"/>
                  <a:pt x="196176" y="6175798"/>
                  <a:pt x="218465" y="6155603"/>
                </a:cubicBezTo>
                <a:cubicBezTo>
                  <a:pt x="229325" y="6145793"/>
                  <a:pt x="234135" y="6139745"/>
                  <a:pt x="234064" y="6133315"/>
                </a:cubicBezTo>
                <a:lnTo>
                  <a:pt x="234064" y="6133314"/>
                </a:lnTo>
                <a:cubicBezTo>
                  <a:pt x="233993" y="6126884"/>
                  <a:pt x="229039" y="6120074"/>
                  <a:pt x="220371" y="6108738"/>
                </a:cubicBezTo>
                <a:cubicBezTo>
                  <a:pt x="200176" y="6082258"/>
                  <a:pt x="181508" y="6054825"/>
                  <a:pt x="164171" y="6026440"/>
                </a:cubicBezTo>
                <a:cubicBezTo>
                  <a:pt x="158647" y="6017485"/>
                  <a:pt x="158837" y="6004531"/>
                  <a:pt x="157695" y="5993291"/>
                </a:cubicBezTo>
                <a:cubicBezTo>
                  <a:pt x="156647" y="5983766"/>
                  <a:pt x="155171" y="5974097"/>
                  <a:pt x="154242" y="5964477"/>
                </a:cubicBezTo>
                <a:lnTo>
                  <a:pt x="154075" y="5935950"/>
                </a:lnTo>
                <a:lnTo>
                  <a:pt x="154076" y="5935946"/>
                </a:lnTo>
                <a:lnTo>
                  <a:pt x="171979" y="5883756"/>
                </a:lnTo>
                <a:lnTo>
                  <a:pt x="171981" y="5883752"/>
                </a:lnTo>
                <a:cubicBezTo>
                  <a:pt x="193890" y="5837458"/>
                  <a:pt x="221133" y="5794975"/>
                  <a:pt x="260376" y="5760874"/>
                </a:cubicBezTo>
                <a:cubicBezTo>
                  <a:pt x="265520" y="5756494"/>
                  <a:pt x="267426" y="5747729"/>
                  <a:pt x="269141" y="5740489"/>
                </a:cubicBezTo>
                <a:cubicBezTo>
                  <a:pt x="271999" y="5728679"/>
                  <a:pt x="274665" y="5716486"/>
                  <a:pt x="275047" y="5704484"/>
                </a:cubicBezTo>
                <a:cubicBezTo>
                  <a:pt x="276951" y="5646190"/>
                  <a:pt x="303622" y="5600468"/>
                  <a:pt x="346295" y="5562747"/>
                </a:cubicBezTo>
                <a:cubicBezTo>
                  <a:pt x="352392" y="5557318"/>
                  <a:pt x="355774" y="5552508"/>
                  <a:pt x="355869" y="5547579"/>
                </a:cubicBezTo>
                <a:lnTo>
                  <a:pt x="355869" y="5547578"/>
                </a:lnTo>
                <a:cubicBezTo>
                  <a:pt x="355964" y="5542649"/>
                  <a:pt x="352773" y="5537600"/>
                  <a:pt x="345723" y="5531693"/>
                </a:cubicBezTo>
                <a:lnTo>
                  <a:pt x="345722" y="5531692"/>
                </a:lnTo>
                <a:lnTo>
                  <a:pt x="335103" y="5507668"/>
                </a:lnTo>
                <a:lnTo>
                  <a:pt x="339627" y="5480638"/>
                </a:lnTo>
                <a:cubicBezTo>
                  <a:pt x="343437" y="5462352"/>
                  <a:pt x="347439" y="5443871"/>
                  <a:pt x="351249" y="5425583"/>
                </a:cubicBezTo>
                <a:cubicBezTo>
                  <a:pt x="353915" y="5412058"/>
                  <a:pt x="356201" y="5398722"/>
                  <a:pt x="359440" y="5385385"/>
                </a:cubicBezTo>
                <a:cubicBezTo>
                  <a:pt x="361965" y="5375003"/>
                  <a:pt x="363668" y="5364883"/>
                  <a:pt x="364317" y="5355015"/>
                </a:cubicBezTo>
                <a:lnTo>
                  <a:pt x="364317" y="5355014"/>
                </a:lnTo>
                <a:lnTo>
                  <a:pt x="362870" y="5326163"/>
                </a:lnTo>
                <a:lnTo>
                  <a:pt x="359935" y="5317389"/>
                </a:lnTo>
                <a:lnTo>
                  <a:pt x="359341" y="5312288"/>
                </a:lnTo>
                <a:lnTo>
                  <a:pt x="356854" y="5308181"/>
                </a:lnTo>
                <a:lnTo>
                  <a:pt x="353708" y="5298775"/>
                </a:lnTo>
                <a:lnTo>
                  <a:pt x="335441" y="5272804"/>
                </a:lnTo>
                <a:lnTo>
                  <a:pt x="335437" y="5272796"/>
                </a:lnTo>
                <a:cubicBezTo>
                  <a:pt x="323531" y="5259937"/>
                  <a:pt x="315815" y="5245269"/>
                  <a:pt x="311981" y="5229433"/>
                </a:cubicBezTo>
                <a:lnTo>
                  <a:pt x="311814" y="5179068"/>
                </a:lnTo>
                <a:lnTo>
                  <a:pt x="314362" y="5172091"/>
                </a:lnTo>
                <a:cubicBezTo>
                  <a:pt x="315243" y="5169781"/>
                  <a:pt x="315814" y="5167638"/>
                  <a:pt x="315052" y="5166114"/>
                </a:cubicBezTo>
                <a:lnTo>
                  <a:pt x="315052" y="5166113"/>
                </a:lnTo>
                <a:lnTo>
                  <a:pt x="308337" y="5133225"/>
                </a:lnTo>
                <a:lnTo>
                  <a:pt x="308338" y="5133220"/>
                </a:lnTo>
                <a:lnTo>
                  <a:pt x="321364" y="5087450"/>
                </a:lnTo>
                <a:lnTo>
                  <a:pt x="327270" y="5072376"/>
                </a:lnTo>
                <a:cubicBezTo>
                  <a:pt x="330949" y="5062300"/>
                  <a:pt x="333866" y="5052096"/>
                  <a:pt x="334485" y="5041522"/>
                </a:cubicBezTo>
                <a:cubicBezTo>
                  <a:pt x="335627" y="5022853"/>
                  <a:pt x="349725" y="5003802"/>
                  <a:pt x="360964" y="4987038"/>
                </a:cubicBezTo>
                <a:cubicBezTo>
                  <a:pt x="366751" y="4978393"/>
                  <a:pt x="372457" y="4970097"/>
                  <a:pt x="376968" y="4961456"/>
                </a:cubicBezTo>
                <a:lnTo>
                  <a:pt x="378247" y="4957453"/>
                </a:lnTo>
                <a:lnTo>
                  <a:pt x="381039" y="4952673"/>
                </a:lnTo>
                <a:lnTo>
                  <a:pt x="385799" y="4933805"/>
                </a:lnTo>
                <a:cubicBezTo>
                  <a:pt x="386468" y="4927122"/>
                  <a:pt x="386111" y="4919979"/>
                  <a:pt x="384396" y="4912168"/>
                </a:cubicBezTo>
                <a:lnTo>
                  <a:pt x="382691" y="4889275"/>
                </a:lnTo>
                <a:lnTo>
                  <a:pt x="390221" y="4863342"/>
                </a:lnTo>
                <a:lnTo>
                  <a:pt x="412401" y="4828917"/>
                </a:lnTo>
                <a:cubicBezTo>
                  <a:pt x="420784" y="4819964"/>
                  <a:pt x="425356" y="4810581"/>
                  <a:pt x="427237" y="4800484"/>
                </a:cubicBezTo>
                <a:lnTo>
                  <a:pt x="427237" y="4800483"/>
                </a:lnTo>
                <a:cubicBezTo>
                  <a:pt x="429119" y="4790386"/>
                  <a:pt x="428309" y="4779575"/>
                  <a:pt x="425928" y="4767764"/>
                </a:cubicBezTo>
                <a:cubicBezTo>
                  <a:pt x="420022" y="4738235"/>
                  <a:pt x="419640" y="4707564"/>
                  <a:pt x="416021" y="4677655"/>
                </a:cubicBezTo>
                <a:cubicBezTo>
                  <a:pt x="415259" y="4671176"/>
                  <a:pt x="412591" y="4662986"/>
                  <a:pt x="408019" y="4659174"/>
                </a:cubicBezTo>
                <a:cubicBezTo>
                  <a:pt x="351249" y="4612500"/>
                  <a:pt x="350677" y="4546776"/>
                  <a:pt x="348009" y="4482004"/>
                </a:cubicBezTo>
                <a:lnTo>
                  <a:pt x="347247" y="4363891"/>
                </a:lnTo>
                <a:lnTo>
                  <a:pt x="356201" y="4324646"/>
                </a:lnTo>
                <a:cubicBezTo>
                  <a:pt x="368204" y="4300071"/>
                  <a:pt x="383824" y="4277402"/>
                  <a:pt x="396017" y="4253015"/>
                </a:cubicBezTo>
                <a:cubicBezTo>
                  <a:pt x="400781" y="4243873"/>
                  <a:pt x="400971" y="4232061"/>
                  <a:pt x="401733" y="4221392"/>
                </a:cubicBezTo>
                <a:close/>
                <a:moveTo>
                  <a:pt x="405543" y="4165383"/>
                </a:moveTo>
                <a:cubicBezTo>
                  <a:pt x="402114" y="4173480"/>
                  <a:pt x="401543" y="4182767"/>
                  <a:pt x="401638" y="4192387"/>
                </a:cubicBezTo>
                <a:lnTo>
                  <a:pt x="401638" y="4192388"/>
                </a:lnTo>
                <a:lnTo>
                  <a:pt x="405543" y="4165384"/>
                </a:lnTo>
                <a:close/>
                <a:moveTo>
                  <a:pt x="332842" y="2836172"/>
                </a:moveTo>
                <a:lnTo>
                  <a:pt x="332842" y="2836173"/>
                </a:lnTo>
                <a:cubicBezTo>
                  <a:pt x="336914" y="2839983"/>
                  <a:pt x="340200" y="2844317"/>
                  <a:pt x="341533" y="2848794"/>
                </a:cubicBezTo>
                <a:lnTo>
                  <a:pt x="358165" y="2903546"/>
                </a:lnTo>
                <a:lnTo>
                  <a:pt x="366071" y="2947859"/>
                </a:lnTo>
                <a:lnTo>
                  <a:pt x="366072" y="2947863"/>
                </a:lnTo>
                <a:lnTo>
                  <a:pt x="362488" y="2982148"/>
                </a:lnTo>
                <a:cubicBezTo>
                  <a:pt x="354392" y="3014153"/>
                  <a:pt x="350582" y="3045777"/>
                  <a:pt x="350796" y="3077401"/>
                </a:cubicBezTo>
                <a:lnTo>
                  <a:pt x="350796" y="3077402"/>
                </a:lnTo>
                <a:cubicBezTo>
                  <a:pt x="351010" y="3109026"/>
                  <a:pt x="355249" y="3140650"/>
                  <a:pt x="363250" y="3172655"/>
                </a:cubicBezTo>
                <a:cubicBezTo>
                  <a:pt x="389159" y="3276481"/>
                  <a:pt x="416591" y="3380306"/>
                  <a:pt x="410877" y="3489468"/>
                </a:cubicBezTo>
                <a:cubicBezTo>
                  <a:pt x="409925" y="3507564"/>
                  <a:pt x="421546" y="3529091"/>
                  <a:pt x="432976" y="3544714"/>
                </a:cubicBezTo>
                <a:cubicBezTo>
                  <a:pt x="438406" y="3552191"/>
                  <a:pt x="442585" y="3557716"/>
                  <a:pt x="445520" y="3562321"/>
                </a:cubicBezTo>
                <a:lnTo>
                  <a:pt x="450598" y="3574408"/>
                </a:lnTo>
                <a:lnTo>
                  <a:pt x="448246" y="3587174"/>
                </a:lnTo>
                <a:cubicBezTo>
                  <a:pt x="446228" y="3592232"/>
                  <a:pt x="442978" y="3598435"/>
                  <a:pt x="438500" y="3606817"/>
                </a:cubicBezTo>
                <a:cubicBezTo>
                  <a:pt x="434118" y="3614819"/>
                  <a:pt x="431452" y="3624725"/>
                  <a:pt x="424974" y="3630632"/>
                </a:cubicBezTo>
                <a:cubicBezTo>
                  <a:pt x="408496" y="3645682"/>
                  <a:pt x="402257" y="3662494"/>
                  <a:pt x="400733" y="3680163"/>
                </a:cubicBezTo>
                <a:lnTo>
                  <a:pt x="400733" y="3680164"/>
                </a:lnTo>
                <a:lnTo>
                  <a:pt x="404781" y="3734838"/>
                </a:lnTo>
                <a:lnTo>
                  <a:pt x="404399" y="3754652"/>
                </a:lnTo>
                <a:cubicBezTo>
                  <a:pt x="398399" y="3767130"/>
                  <a:pt x="396447" y="3778655"/>
                  <a:pt x="398042" y="3789776"/>
                </a:cubicBezTo>
                <a:lnTo>
                  <a:pt x="398042" y="3789777"/>
                </a:lnTo>
                <a:cubicBezTo>
                  <a:pt x="399638" y="3800897"/>
                  <a:pt x="404781" y="3811614"/>
                  <a:pt x="412973" y="3822473"/>
                </a:cubicBezTo>
                <a:lnTo>
                  <a:pt x="427308" y="3852620"/>
                </a:lnTo>
                <a:lnTo>
                  <a:pt x="426528" y="3868764"/>
                </a:lnTo>
                <a:cubicBezTo>
                  <a:pt x="425070" y="3874229"/>
                  <a:pt x="422307" y="3879766"/>
                  <a:pt x="417925" y="3885338"/>
                </a:cubicBezTo>
                <a:cubicBezTo>
                  <a:pt x="398494" y="3910104"/>
                  <a:pt x="388302" y="3935727"/>
                  <a:pt x="386040" y="3962159"/>
                </a:cubicBezTo>
                <a:lnTo>
                  <a:pt x="386040" y="3962160"/>
                </a:lnTo>
                <a:cubicBezTo>
                  <a:pt x="383778" y="3988593"/>
                  <a:pt x="389446" y="4015835"/>
                  <a:pt x="401733" y="4043840"/>
                </a:cubicBezTo>
                <a:lnTo>
                  <a:pt x="416855" y="4103826"/>
                </a:lnTo>
                <a:lnTo>
                  <a:pt x="405543" y="4165382"/>
                </a:lnTo>
                <a:lnTo>
                  <a:pt x="414887" y="4134256"/>
                </a:lnTo>
                <a:lnTo>
                  <a:pt x="416855" y="4103826"/>
                </a:lnTo>
                <a:lnTo>
                  <a:pt x="416855" y="4103825"/>
                </a:lnTo>
                <a:cubicBezTo>
                  <a:pt x="415879" y="4083702"/>
                  <a:pt x="410497" y="4063842"/>
                  <a:pt x="401733" y="4043839"/>
                </a:cubicBezTo>
                <a:cubicBezTo>
                  <a:pt x="395590" y="4029837"/>
                  <a:pt x="391101" y="4016025"/>
                  <a:pt x="388431" y="4002410"/>
                </a:cubicBezTo>
                <a:lnTo>
                  <a:pt x="386040" y="3962160"/>
                </a:lnTo>
                <a:lnTo>
                  <a:pt x="395544" y="3923125"/>
                </a:lnTo>
                <a:cubicBezTo>
                  <a:pt x="400804" y="3910319"/>
                  <a:pt x="408210" y="3897722"/>
                  <a:pt x="417925" y="3885339"/>
                </a:cubicBezTo>
                <a:cubicBezTo>
                  <a:pt x="426689" y="3874195"/>
                  <a:pt x="428975" y="3863193"/>
                  <a:pt x="427308" y="3852620"/>
                </a:cubicBezTo>
                <a:lnTo>
                  <a:pt x="427308" y="3852619"/>
                </a:lnTo>
                <a:cubicBezTo>
                  <a:pt x="425642" y="3842046"/>
                  <a:pt x="420022" y="3831902"/>
                  <a:pt x="412973" y="3822472"/>
                </a:cubicBezTo>
                <a:lnTo>
                  <a:pt x="398042" y="3789776"/>
                </a:lnTo>
                <a:lnTo>
                  <a:pt x="404399" y="3754653"/>
                </a:lnTo>
                <a:cubicBezTo>
                  <a:pt x="407067" y="3749126"/>
                  <a:pt x="405733" y="3741316"/>
                  <a:pt x="404781" y="3734838"/>
                </a:cubicBezTo>
                <a:lnTo>
                  <a:pt x="404781" y="3734837"/>
                </a:lnTo>
                <a:lnTo>
                  <a:pt x="400733" y="3680164"/>
                </a:lnTo>
                <a:lnTo>
                  <a:pt x="407246" y="3654416"/>
                </a:lnTo>
                <a:cubicBezTo>
                  <a:pt x="411056" y="3646123"/>
                  <a:pt x="416735" y="3638158"/>
                  <a:pt x="424974" y="3630633"/>
                </a:cubicBezTo>
                <a:cubicBezTo>
                  <a:pt x="431452" y="3624726"/>
                  <a:pt x="434118" y="3614820"/>
                  <a:pt x="438500" y="3606818"/>
                </a:cubicBezTo>
                <a:cubicBezTo>
                  <a:pt x="447455" y="3590054"/>
                  <a:pt x="451503" y="3582005"/>
                  <a:pt x="450598" y="3574409"/>
                </a:cubicBezTo>
                <a:lnTo>
                  <a:pt x="450598" y="3574408"/>
                </a:lnTo>
                <a:cubicBezTo>
                  <a:pt x="449693" y="3566811"/>
                  <a:pt x="443835" y="3559668"/>
                  <a:pt x="432976" y="3544713"/>
                </a:cubicBezTo>
                <a:cubicBezTo>
                  <a:pt x="421546" y="3529090"/>
                  <a:pt x="409925" y="3507563"/>
                  <a:pt x="410877" y="3489467"/>
                </a:cubicBezTo>
                <a:cubicBezTo>
                  <a:pt x="416591" y="3380305"/>
                  <a:pt x="389159" y="3276480"/>
                  <a:pt x="363250" y="3172654"/>
                </a:cubicBezTo>
                <a:lnTo>
                  <a:pt x="350796" y="3077402"/>
                </a:lnTo>
                <a:lnTo>
                  <a:pt x="362488" y="2982149"/>
                </a:lnTo>
                <a:cubicBezTo>
                  <a:pt x="365441" y="2970576"/>
                  <a:pt x="366442" y="2959157"/>
                  <a:pt x="366072" y="2947863"/>
                </a:cubicBezTo>
                <a:lnTo>
                  <a:pt x="366072" y="2947862"/>
                </a:lnTo>
                <a:lnTo>
                  <a:pt x="366071" y="2947859"/>
                </a:lnTo>
                <a:lnTo>
                  <a:pt x="361441" y="2914328"/>
                </a:lnTo>
                <a:lnTo>
                  <a:pt x="358165" y="2903546"/>
                </a:lnTo>
                <a:lnTo>
                  <a:pt x="357138" y="2897785"/>
                </a:lnTo>
                <a:cubicBezTo>
                  <a:pt x="352391" y="2881307"/>
                  <a:pt x="346533" y="2865010"/>
                  <a:pt x="341533" y="2848793"/>
                </a:cubicBezTo>
                <a:close/>
                <a:moveTo>
                  <a:pt x="296001" y="2745352"/>
                </a:moveTo>
                <a:lnTo>
                  <a:pt x="289670" y="2770758"/>
                </a:lnTo>
                <a:lnTo>
                  <a:pt x="290080" y="2778006"/>
                </a:lnTo>
                <a:lnTo>
                  <a:pt x="289301" y="2782305"/>
                </a:lnTo>
                <a:lnTo>
                  <a:pt x="290501" y="2785440"/>
                </a:lnTo>
                <a:lnTo>
                  <a:pt x="290929" y="2793023"/>
                </a:lnTo>
                <a:lnTo>
                  <a:pt x="300579" y="2811780"/>
                </a:lnTo>
                <a:lnTo>
                  <a:pt x="300582" y="2811787"/>
                </a:lnTo>
                <a:lnTo>
                  <a:pt x="300583" y="2811787"/>
                </a:lnTo>
                <a:lnTo>
                  <a:pt x="300579" y="2811780"/>
                </a:lnTo>
                <a:lnTo>
                  <a:pt x="290501" y="2785440"/>
                </a:lnTo>
                <a:lnTo>
                  <a:pt x="290080" y="2778006"/>
                </a:lnTo>
                <a:close/>
                <a:moveTo>
                  <a:pt x="413278" y="2445328"/>
                </a:moveTo>
                <a:lnTo>
                  <a:pt x="409472" y="2463017"/>
                </a:lnTo>
                <a:lnTo>
                  <a:pt x="409472" y="2463018"/>
                </a:lnTo>
                <a:lnTo>
                  <a:pt x="411535" y="2490551"/>
                </a:lnTo>
                <a:lnTo>
                  <a:pt x="418114" y="2518262"/>
                </a:lnTo>
                <a:lnTo>
                  <a:pt x="418115" y="2518265"/>
                </a:lnTo>
                <a:lnTo>
                  <a:pt x="421759" y="2545007"/>
                </a:lnTo>
                <a:lnTo>
                  <a:pt x="417545" y="2571034"/>
                </a:lnTo>
                <a:cubicBezTo>
                  <a:pt x="405543" y="2612945"/>
                  <a:pt x="372966" y="2640950"/>
                  <a:pt x="344391" y="2668001"/>
                </a:cubicBezTo>
                <a:cubicBezTo>
                  <a:pt x="320006" y="2691054"/>
                  <a:pt x="306290" y="2716963"/>
                  <a:pt x="296001" y="2745348"/>
                </a:cubicBezTo>
                <a:lnTo>
                  <a:pt x="296001" y="2745349"/>
                </a:lnTo>
                <a:cubicBezTo>
                  <a:pt x="306290" y="2716964"/>
                  <a:pt x="320006" y="2691055"/>
                  <a:pt x="344391" y="2668002"/>
                </a:cubicBezTo>
                <a:cubicBezTo>
                  <a:pt x="372966" y="2640951"/>
                  <a:pt x="405543" y="2612946"/>
                  <a:pt x="417545" y="2571035"/>
                </a:cubicBezTo>
                <a:cubicBezTo>
                  <a:pt x="420117" y="2561986"/>
                  <a:pt x="421593" y="2553556"/>
                  <a:pt x="421760" y="2545007"/>
                </a:cubicBezTo>
                <a:lnTo>
                  <a:pt x="421759" y="2545007"/>
                </a:lnTo>
                <a:lnTo>
                  <a:pt x="421760" y="2545006"/>
                </a:lnTo>
                <a:cubicBezTo>
                  <a:pt x="421926" y="2536457"/>
                  <a:pt x="420783" y="2527790"/>
                  <a:pt x="418115" y="2518264"/>
                </a:cubicBezTo>
                <a:lnTo>
                  <a:pt x="418114" y="2518262"/>
                </a:lnTo>
                <a:lnTo>
                  <a:pt x="409472" y="2463018"/>
                </a:lnTo>
                <a:close/>
                <a:moveTo>
                  <a:pt x="817328" y="1508458"/>
                </a:moveTo>
                <a:lnTo>
                  <a:pt x="845421" y="1596213"/>
                </a:lnTo>
                <a:cubicBezTo>
                  <a:pt x="847898" y="1604978"/>
                  <a:pt x="846373" y="1615836"/>
                  <a:pt x="843517" y="1624980"/>
                </a:cubicBezTo>
                <a:cubicBezTo>
                  <a:pt x="833801" y="1656223"/>
                  <a:pt x="809415" y="1676036"/>
                  <a:pt x="786935" y="1697753"/>
                </a:cubicBezTo>
                <a:cubicBezTo>
                  <a:pt x="777029" y="1707279"/>
                  <a:pt x="769981" y="1720423"/>
                  <a:pt x="764267" y="1733188"/>
                </a:cubicBezTo>
                <a:cubicBezTo>
                  <a:pt x="749595" y="1766335"/>
                  <a:pt x="736452" y="1800246"/>
                  <a:pt x="722546" y="1833775"/>
                </a:cubicBezTo>
                <a:cubicBezTo>
                  <a:pt x="721212" y="1837013"/>
                  <a:pt x="717783" y="1839679"/>
                  <a:pt x="714925" y="1842158"/>
                </a:cubicBezTo>
                <a:cubicBezTo>
                  <a:pt x="684824" y="1866922"/>
                  <a:pt x="654535" y="1891497"/>
                  <a:pt x="624434" y="1916454"/>
                </a:cubicBezTo>
                <a:cubicBezTo>
                  <a:pt x="618720" y="1921216"/>
                  <a:pt x="614528" y="1928076"/>
                  <a:pt x="609004" y="1933219"/>
                </a:cubicBezTo>
                <a:cubicBezTo>
                  <a:pt x="601384" y="1940459"/>
                  <a:pt x="594143" y="1949603"/>
                  <a:pt x="584999" y="1953413"/>
                </a:cubicBezTo>
                <a:cubicBezTo>
                  <a:pt x="556234" y="1965224"/>
                  <a:pt x="543850" y="1987894"/>
                  <a:pt x="538516" y="2016469"/>
                </a:cubicBezTo>
                <a:cubicBezTo>
                  <a:pt x="533563" y="2042570"/>
                  <a:pt x="529371" y="2068669"/>
                  <a:pt x="523657" y="2094578"/>
                </a:cubicBezTo>
                <a:cubicBezTo>
                  <a:pt x="516799" y="2126201"/>
                  <a:pt x="509369" y="2157636"/>
                  <a:pt x="500986" y="2188879"/>
                </a:cubicBezTo>
                <a:cubicBezTo>
                  <a:pt x="497366" y="2202404"/>
                  <a:pt x="493176" y="2216692"/>
                  <a:pt x="485746" y="2228314"/>
                </a:cubicBezTo>
                <a:cubicBezTo>
                  <a:pt x="465171" y="2260890"/>
                  <a:pt x="451265" y="2295753"/>
                  <a:pt x="456789" y="2334044"/>
                </a:cubicBezTo>
                <a:cubicBezTo>
                  <a:pt x="461171" y="2364715"/>
                  <a:pt x="449931" y="2390434"/>
                  <a:pt x="432404" y="2409485"/>
                </a:cubicBezTo>
                <a:cubicBezTo>
                  <a:pt x="424450" y="2418154"/>
                  <a:pt x="418938" y="2426977"/>
                  <a:pt x="415303" y="2435913"/>
                </a:cubicBezTo>
                <a:lnTo>
                  <a:pt x="432404" y="2409486"/>
                </a:lnTo>
                <a:cubicBezTo>
                  <a:pt x="449931" y="2390435"/>
                  <a:pt x="461171" y="2364716"/>
                  <a:pt x="456789" y="2334045"/>
                </a:cubicBezTo>
                <a:cubicBezTo>
                  <a:pt x="451265" y="2295754"/>
                  <a:pt x="465171" y="2260891"/>
                  <a:pt x="485746" y="2228315"/>
                </a:cubicBezTo>
                <a:cubicBezTo>
                  <a:pt x="493176" y="2216693"/>
                  <a:pt x="497366" y="2202405"/>
                  <a:pt x="500986" y="2188880"/>
                </a:cubicBezTo>
                <a:cubicBezTo>
                  <a:pt x="509369" y="2157637"/>
                  <a:pt x="516799" y="2126202"/>
                  <a:pt x="523657" y="2094579"/>
                </a:cubicBezTo>
                <a:cubicBezTo>
                  <a:pt x="529371" y="2068670"/>
                  <a:pt x="533563" y="2042571"/>
                  <a:pt x="538516" y="2016470"/>
                </a:cubicBezTo>
                <a:cubicBezTo>
                  <a:pt x="543850" y="1987895"/>
                  <a:pt x="556234" y="1965225"/>
                  <a:pt x="584999" y="1953414"/>
                </a:cubicBezTo>
                <a:cubicBezTo>
                  <a:pt x="594143" y="1949604"/>
                  <a:pt x="601384" y="1940460"/>
                  <a:pt x="609004" y="1933220"/>
                </a:cubicBezTo>
                <a:cubicBezTo>
                  <a:pt x="614528" y="1928077"/>
                  <a:pt x="618720" y="1921217"/>
                  <a:pt x="624434" y="1916455"/>
                </a:cubicBezTo>
                <a:cubicBezTo>
                  <a:pt x="654535" y="1891498"/>
                  <a:pt x="684824" y="1866923"/>
                  <a:pt x="714925" y="1842159"/>
                </a:cubicBezTo>
                <a:cubicBezTo>
                  <a:pt x="717783" y="1839680"/>
                  <a:pt x="721212" y="1837014"/>
                  <a:pt x="722546" y="1833776"/>
                </a:cubicBezTo>
                <a:cubicBezTo>
                  <a:pt x="736452" y="1800247"/>
                  <a:pt x="749596" y="1766336"/>
                  <a:pt x="764267" y="1733189"/>
                </a:cubicBezTo>
                <a:cubicBezTo>
                  <a:pt x="769981" y="1720424"/>
                  <a:pt x="777029" y="1707280"/>
                  <a:pt x="786936" y="1697754"/>
                </a:cubicBezTo>
                <a:cubicBezTo>
                  <a:pt x="809416" y="1676037"/>
                  <a:pt x="833801" y="1656224"/>
                  <a:pt x="843517" y="1624981"/>
                </a:cubicBezTo>
                <a:cubicBezTo>
                  <a:pt x="846374" y="1615837"/>
                  <a:pt x="847899" y="1604979"/>
                  <a:pt x="845422" y="1596214"/>
                </a:cubicBezTo>
                <a:close/>
                <a:moveTo>
                  <a:pt x="798723" y="1459073"/>
                </a:moveTo>
                <a:lnTo>
                  <a:pt x="807941" y="1481572"/>
                </a:lnTo>
                <a:lnTo>
                  <a:pt x="798724" y="1459074"/>
                </a:lnTo>
                <a:close/>
                <a:moveTo>
                  <a:pt x="779530" y="1268758"/>
                </a:moveTo>
                <a:lnTo>
                  <a:pt x="774363" y="1286069"/>
                </a:lnTo>
                <a:cubicBezTo>
                  <a:pt x="759789" y="1306930"/>
                  <a:pt x="753550" y="1328552"/>
                  <a:pt x="752025" y="1350627"/>
                </a:cubicBezTo>
                <a:lnTo>
                  <a:pt x="757620" y="1413840"/>
                </a:lnTo>
                <a:lnTo>
                  <a:pt x="752026" y="1350628"/>
                </a:lnTo>
                <a:cubicBezTo>
                  <a:pt x="753550" y="1328553"/>
                  <a:pt x="759790" y="1306930"/>
                  <a:pt x="774363" y="1286070"/>
                </a:cubicBezTo>
                <a:cubicBezTo>
                  <a:pt x="777506" y="1281689"/>
                  <a:pt x="779078" y="1275402"/>
                  <a:pt x="779530" y="1268758"/>
                </a:cubicBezTo>
                <a:close/>
                <a:moveTo>
                  <a:pt x="837801" y="773035"/>
                </a:moveTo>
                <a:lnTo>
                  <a:pt x="829801" y="854379"/>
                </a:lnTo>
                <a:cubicBezTo>
                  <a:pt x="827515" y="878956"/>
                  <a:pt x="826753" y="903722"/>
                  <a:pt x="798747" y="915343"/>
                </a:cubicBezTo>
                <a:cubicBezTo>
                  <a:pt x="794365" y="917059"/>
                  <a:pt x="791127" y="922773"/>
                  <a:pt x="788269" y="927155"/>
                </a:cubicBezTo>
                <a:cubicBezTo>
                  <a:pt x="744261" y="994785"/>
                  <a:pt x="745405" y="1030980"/>
                  <a:pt x="791889" y="1097087"/>
                </a:cubicBezTo>
                <a:cubicBezTo>
                  <a:pt x="796651" y="1103945"/>
                  <a:pt x="800081" y="1118613"/>
                  <a:pt x="796271" y="1123185"/>
                </a:cubicBezTo>
                <a:cubicBezTo>
                  <a:pt x="780459" y="1142617"/>
                  <a:pt x="773411" y="1162954"/>
                  <a:pt x="771553" y="1184029"/>
                </a:cubicBezTo>
                <a:cubicBezTo>
                  <a:pt x="773411" y="1162954"/>
                  <a:pt x="780460" y="1142618"/>
                  <a:pt x="796272" y="1123186"/>
                </a:cubicBezTo>
                <a:cubicBezTo>
                  <a:pt x="800082" y="1118614"/>
                  <a:pt x="796652" y="1103946"/>
                  <a:pt x="791890" y="1097088"/>
                </a:cubicBezTo>
                <a:cubicBezTo>
                  <a:pt x="745406" y="1030981"/>
                  <a:pt x="744262" y="994786"/>
                  <a:pt x="788270" y="927156"/>
                </a:cubicBezTo>
                <a:cubicBezTo>
                  <a:pt x="791128" y="922774"/>
                  <a:pt x="794366" y="917060"/>
                  <a:pt x="798748" y="915344"/>
                </a:cubicBezTo>
                <a:cubicBezTo>
                  <a:pt x="826753" y="903723"/>
                  <a:pt x="827515" y="878957"/>
                  <a:pt x="829801" y="854380"/>
                </a:cubicBezTo>
                <a:cubicBezTo>
                  <a:pt x="832277" y="827330"/>
                  <a:pt x="835515" y="800277"/>
                  <a:pt x="837801" y="773036"/>
                </a:cubicBezTo>
                <a:close/>
                <a:moveTo>
                  <a:pt x="782400" y="517851"/>
                </a:moveTo>
                <a:lnTo>
                  <a:pt x="791317" y="556047"/>
                </a:lnTo>
                <a:cubicBezTo>
                  <a:pt x="793413" y="564048"/>
                  <a:pt x="798937" y="572622"/>
                  <a:pt x="797795" y="580050"/>
                </a:cubicBezTo>
                <a:cubicBezTo>
                  <a:pt x="794461" y="601578"/>
                  <a:pt x="796890" y="622201"/>
                  <a:pt x="801176" y="642537"/>
                </a:cubicBezTo>
                <a:lnTo>
                  <a:pt x="813700" y="694928"/>
                </a:lnTo>
                <a:lnTo>
                  <a:pt x="801177" y="642538"/>
                </a:lnTo>
                <a:cubicBezTo>
                  <a:pt x="796891" y="622201"/>
                  <a:pt x="794462" y="601579"/>
                  <a:pt x="797796" y="580051"/>
                </a:cubicBezTo>
                <a:cubicBezTo>
                  <a:pt x="798938" y="572623"/>
                  <a:pt x="793414" y="564049"/>
                  <a:pt x="791318" y="556048"/>
                </a:cubicBezTo>
                <a:close/>
                <a:moveTo>
                  <a:pt x="783887" y="313533"/>
                </a:moveTo>
                <a:lnTo>
                  <a:pt x="786245" y="324058"/>
                </a:lnTo>
                <a:cubicBezTo>
                  <a:pt x="786031" y="328964"/>
                  <a:pt x="785126" y="334584"/>
                  <a:pt x="784459" y="338870"/>
                </a:cubicBezTo>
                <a:cubicBezTo>
                  <a:pt x="781601" y="357921"/>
                  <a:pt x="774363" y="376781"/>
                  <a:pt x="774553" y="395640"/>
                </a:cubicBezTo>
                <a:lnTo>
                  <a:pt x="778363" y="367328"/>
                </a:lnTo>
                <a:cubicBezTo>
                  <a:pt x="780506" y="357874"/>
                  <a:pt x="783031" y="348396"/>
                  <a:pt x="784460" y="338871"/>
                </a:cubicBezTo>
                <a:cubicBezTo>
                  <a:pt x="785794" y="330299"/>
                  <a:pt x="788080" y="316390"/>
                  <a:pt x="783888" y="313534"/>
                </a:cubicBezTo>
                <a:close/>
                <a:moveTo>
                  <a:pt x="761560" y="281568"/>
                </a:moveTo>
                <a:lnTo>
                  <a:pt x="766454" y="295415"/>
                </a:lnTo>
                <a:lnTo>
                  <a:pt x="766455" y="295415"/>
                </a:lnTo>
                <a:close/>
                <a:moveTo>
                  <a:pt x="774880" y="24486"/>
                </a:moveTo>
                <a:lnTo>
                  <a:pt x="777142" y="74129"/>
                </a:lnTo>
                <a:cubicBezTo>
                  <a:pt x="775758" y="100174"/>
                  <a:pt x="771253" y="125876"/>
                  <a:pt x="767023" y="151569"/>
                </a:cubicBezTo>
                <a:lnTo>
                  <a:pt x="766824" y="153388"/>
                </a:lnTo>
                <a:lnTo>
                  <a:pt x="763010" y="177271"/>
                </a:lnTo>
                <a:lnTo>
                  <a:pt x="758551" y="228944"/>
                </a:lnTo>
                <a:lnTo>
                  <a:pt x="766824" y="153388"/>
                </a:lnTo>
                <a:lnTo>
                  <a:pt x="771220" y="125861"/>
                </a:lnTo>
                <a:cubicBezTo>
                  <a:pt x="773910" y="108703"/>
                  <a:pt x="776220" y="91492"/>
                  <a:pt x="777143" y="74129"/>
                </a:cubicBezTo>
                <a:close/>
                <a:moveTo>
                  <a:pt x="313353" y="0"/>
                </a:moveTo>
                <a:lnTo>
                  <a:pt x="777461" y="0"/>
                </a:lnTo>
                <a:lnTo>
                  <a:pt x="774743" y="21486"/>
                </a:lnTo>
                <a:lnTo>
                  <a:pt x="777461" y="1"/>
                </a:lnTo>
                <a:lnTo>
                  <a:pt x="2874276" y="2"/>
                </a:lnTo>
                <a:lnTo>
                  <a:pt x="2874276" y="0"/>
                </a:lnTo>
                <a:lnTo>
                  <a:pt x="7959505" y="0"/>
                </a:lnTo>
                <a:lnTo>
                  <a:pt x="7959505" y="6858000"/>
                </a:lnTo>
                <a:lnTo>
                  <a:pt x="4543953" y="6858000"/>
                </a:lnTo>
                <a:lnTo>
                  <a:pt x="4543953" y="6858002"/>
                </a:lnTo>
                <a:lnTo>
                  <a:pt x="284400" y="6858002"/>
                </a:lnTo>
                <a:lnTo>
                  <a:pt x="284400" y="6858001"/>
                </a:lnTo>
                <a:lnTo>
                  <a:pt x="112147" y="6858001"/>
                </a:lnTo>
                <a:lnTo>
                  <a:pt x="102447" y="6815516"/>
                </a:lnTo>
                <a:cubicBezTo>
                  <a:pt x="96923" y="6793035"/>
                  <a:pt x="87016" y="6771319"/>
                  <a:pt x="83396" y="6748458"/>
                </a:cubicBezTo>
                <a:cubicBezTo>
                  <a:pt x="74824" y="6694164"/>
                  <a:pt x="68728" y="6639488"/>
                  <a:pt x="61870" y="6584812"/>
                </a:cubicBezTo>
                <a:cubicBezTo>
                  <a:pt x="54821" y="6528424"/>
                  <a:pt x="47391" y="6472225"/>
                  <a:pt x="41105" y="6415833"/>
                </a:cubicBezTo>
                <a:cubicBezTo>
                  <a:pt x="37865" y="6384972"/>
                  <a:pt x="37295" y="6353919"/>
                  <a:pt x="34247" y="6323058"/>
                </a:cubicBezTo>
                <a:cubicBezTo>
                  <a:pt x="31579" y="6296005"/>
                  <a:pt x="26626" y="6269144"/>
                  <a:pt x="23386" y="6242093"/>
                </a:cubicBezTo>
                <a:cubicBezTo>
                  <a:pt x="20720" y="6218660"/>
                  <a:pt x="19196" y="6195037"/>
                  <a:pt x="16528" y="6171605"/>
                </a:cubicBezTo>
                <a:cubicBezTo>
                  <a:pt x="12148" y="6134075"/>
                  <a:pt x="7194" y="6096736"/>
                  <a:pt x="2622" y="6059397"/>
                </a:cubicBezTo>
                <a:lnTo>
                  <a:pt x="0" y="6041769"/>
                </a:lnTo>
                <a:lnTo>
                  <a:pt x="0" y="6000937"/>
                </a:lnTo>
                <a:lnTo>
                  <a:pt x="3670" y="5957595"/>
                </a:lnTo>
                <a:lnTo>
                  <a:pt x="0" y="5912511"/>
                </a:lnTo>
                <a:lnTo>
                  <a:pt x="0" y="5886401"/>
                </a:lnTo>
                <a:lnTo>
                  <a:pt x="1098" y="5864318"/>
                </a:lnTo>
                <a:cubicBezTo>
                  <a:pt x="7576" y="5839361"/>
                  <a:pt x="16720" y="5815169"/>
                  <a:pt x="24720" y="5790592"/>
                </a:cubicBezTo>
                <a:cubicBezTo>
                  <a:pt x="25672" y="5787924"/>
                  <a:pt x="25864" y="5784686"/>
                  <a:pt x="26434" y="5781830"/>
                </a:cubicBezTo>
                <a:cubicBezTo>
                  <a:pt x="29675" y="5765635"/>
                  <a:pt x="32913" y="5749634"/>
                  <a:pt x="35771" y="5733440"/>
                </a:cubicBezTo>
                <a:cubicBezTo>
                  <a:pt x="37295" y="5724678"/>
                  <a:pt x="37485" y="5715723"/>
                  <a:pt x="38819" y="5706959"/>
                </a:cubicBezTo>
                <a:cubicBezTo>
                  <a:pt x="44153" y="5673050"/>
                  <a:pt x="35199" y="5635711"/>
                  <a:pt x="58250" y="5606372"/>
                </a:cubicBezTo>
                <a:cubicBezTo>
                  <a:pt x="73110" y="5587321"/>
                  <a:pt x="69680" y="5568842"/>
                  <a:pt x="67394" y="5548460"/>
                </a:cubicBezTo>
                <a:cubicBezTo>
                  <a:pt x="65680" y="5533027"/>
                  <a:pt x="66252" y="5517215"/>
                  <a:pt x="66060" y="5501594"/>
                </a:cubicBezTo>
                <a:cubicBezTo>
                  <a:pt x="65490" y="5474161"/>
                  <a:pt x="65298" y="5446728"/>
                  <a:pt x="64346" y="5419295"/>
                </a:cubicBezTo>
                <a:cubicBezTo>
                  <a:pt x="63966" y="5410531"/>
                  <a:pt x="59202" y="5401579"/>
                  <a:pt x="59964" y="5393005"/>
                </a:cubicBezTo>
                <a:cubicBezTo>
                  <a:pt x="63584" y="5353379"/>
                  <a:pt x="69300" y="5313754"/>
                  <a:pt x="72538" y="5274129"/>
                </a:cubicBezTo>
                <a:cubicBezTo>
                  <a:pt x="74442" y="5251650"/>
                  <a:pt x="70824" y="5228597"/>
                  <a:pt x="73490" y="5206308"/>
                </a:cubicBezTo>
                <a:cubicBezTo>
                  <a:pt x="76538" y="5180591"/>
                  <a:pt x="84348" y="5155445"/>
                  <a:pt x="89113" y="5129916"/>
                </a:cubicBezTo>
                <a:cubicBezTo>
                  <a:pt x="90445" y="5122867"/>
                  <a:pt x="88731" y="5115057"/>
                  <a:pt x="88351" y="5107627"/>
                </a:cubicBezTo>
                <a:cubicBezTo>
                  <a:pt x="87968" y="5099245"/>
                  <a:pt x="87206" y="5091052"/>
                  <a:pt x="87016" y="5082670"/>
                </a:cubicBezTo>
                <a:cubicBezTo>
                  <a:pt x="86634" y="5057141"/>
                  <a:pt x="87206" y="5031614"/>
                  <a:pt x="85872" y="5006086"/>
                </a:cubicBezTo>
                <a:cubicBezTo>
                  <a:pt x="85110" y="4990465"/>
                  <a:pt x="77300" y="4974082"/>
                  <a:pt x="80158" y="4959602"/>
                </a:cubicBezTo>
                <a:cubicBezTo>
                  <a:pt x="85682" y="4930075"/>
                  <a:pt x="73300" y="4900546"/>
                  <a:pt x="83586" y="4871019"/>
                </a:cubicBezTo>
                <a:cubicBezTo>
                  <a:pt x="86634" y="4861873"/>
                  <a:pt x="79014" y="4849300"/>
                  <a:pt x="78634" y="4838250"/>
                </a:cubicBezTo>
                <a:cubicBezTo>
                  <a:pt x="77682" y="4810627"/>
                  <a:pt x="77872" y="4783004"/>
                  <a:pt x="78062" y="4755381"/>
                </a:cubicBezTo>
                <a:cubicBezTo>
                  <a:pt x="78252" y="4730614"/>
                  <a:pt x="75586" y="4704895"/>
                  <a:pt x="80920" y="4681083"/>
                </a:cubicBezTo>
                <a:cubicBezTo>
                  <a:pt x="86634" y="4656126"/>
                  <a:pt x="85872" y="4633647"/>
                  <a:pt x="79396" y="4609452"/>
                </a:cubicBezTo>
                <a:cubicBezTo>
                  <a:pt x="75014" y="4592878"/>
                  <a:pt x="74442" y="4575351"/>
                  <a:pt x="73110" y="4558207"/>
                </a:cubicBezTo>
                <a:cubicBezTo>
                  <a:pt x="71586" y="4539728"/>
                  <a:pt x="75586" y="4519343"/>
                  <a:pt x="69300" y="4502579"/>
                </a:cubicBezTo>
                <a:cubicBezTo>
                  <a:pt x="50629" y="4452665"/>
                  <a:pt x="46629" y="4401419"/>
                  <a:pt x="46629" y="4349222"/>
                </a:cubicBezTo>
                <a:cubicBezTo>
                  <a:pt x="46629" y="4339695"/>
                  <a:pt x="49295" y="4329979"/>
                  <a:pt x="52153" y="4320837"/>
                </a:cubicBezTo>
                <a:cubicBezTo>
                  <a:pt x="69300" y="4267493"/>
                  <a:pt x="67776" y="4213961"/>
                  <a:pt x="57297" y="4159667"/>
                </a:cubicBezTo>
                <a:cubicBezTo>
                  <a:pt x="55011" y="4148427"/>
                  <a:pt x="54629" y="4135854"/>
                  <a:pt x="56915" y="4124614"/>
                </a:cubicBezTo>
                <a:cubicBezTo>
                  <a:pt x="63584" y="4092989"/>
                  <a:pt x="74634" y="4062318"/>
                  <a:pt x="79396" y="4030503"/>
                </a:cubicBezTo>
                <a:cubicBezTo>
                  <a:pt x="87206" y="3977925"/>
                  <a:pt x="60918" y="3932394"/>
                  <a:pt x="43771" y="3885338"/>
                </a:cubicBezTo>
                <a:cubicBezTo>
                  <a:pt x="31627" y="3851761"/>
                  <a:pt x="8016" y="3821935"/>
                  <a:pt x="426" y="3786777"/>
                </a:cubicBezTo>
                <a:lnTo>
                  <a:pt x="0" y="3773897"/>
                </a:lnTo>
                <a:lnTo>
                  <a:pt x="0" y="3393882"/>
                </a:lnTo>
                <a:lnTo>
                  <a:pt x="11838" y="3359516"/>
                </a:lnTo>
                <a:cubicBezTo>
                  <a:pt x="14434" y="3346205"/>
                  <a:pt x="14910" y="3332774"/>
                  <a:pt x="12910" y="3318771"/>
                </a:cubicBezTo>
                <a:cubicBezTo>
                  <a:pt x="12243" y="3314104"/>
                  <a:pt x="9909" y="3308770"/>
                  <a:pt x="6718" y="3304079"/>
                </a:cubicBezTo>
                <a:lnTo>
                  <a:pt x="0" y="3297657"/>
                </a:lnTo>
                <a:lnTo>
                  <a:pt x="0" y="3207867"/>
                </a:lnTo>
                <a:lnTo>
                  <a:pt x="15553" y="3186771"/>
                </a:lnTo>
                <a:cubicBezTo>
                  <a:pt x="28483" y="3162329"/>
                  <a:pt x="30484" y="3134647"/>
                  <a:pt x="36341" y="3107500"/>
                </a:cubicBezTo>
                <a:cubicBezTo>
                  <a:pt x="41105" y="3085403"/>
                  <a:pt x="41295" y="3064827"/>
                  <a:pt x="38057" y="3042728"/>
                </a:cubicBezTo>
                <a:cubicBezTo>
                  <a:pt x="30817" y="2994722"/>
                  <a:pt x="41105" y="2948047"/>
                  <a:pt x="54249" y="2901943"/>
                </a:cubicBezTo>
                <a:cubicBezTo>
                  <a:pt x="63012" y="2871462"/>
                  <a:pt x="68346" y="2840219"/>
                  <a:pt x="77300" y="2809930"/>
                </a:cubicBezTo>
                <a:cubicBezTo>
                  <a:pt x="84158" y="2787259"/>
                  <a:pt x="92351" y="2764590"/>
                  <a:pt x="103399" y="2743826"/>
                </a:cubicBezTo>
                <a:cubicBezTo>
                  <a:pt x="119594" y="2713723"/>
                  <a:pt x="143978" y="2687436"/>
                  <a:pt x="137500" y="2649143"/>
                </a:cubicBezTo>
                <a:cubicBezTo>
                  <a:pt x="131786" y="2615421"/>
                  <a:pt x="143786" y="2584942"/>
                  <a:pt x="155217" y="2554079"/>
                </a:cubicBezTo>
                <a:cubicBezTo>
                  <a:pt x="163599" y="2531409"/>
                  <a:pt x="172173" y="2508742"/>
                  <a:pt x="177507" y="2485307"/>
                </a:cubicBezTo>
                <a:cubicBezTo>
                  <a:pt x="183794" y="2457492"/>
                  <a:pt x="181126" y="2426059"/>
                  <a:pt x="192748" y="2401292"/>
                </a:cubicBezTo>
                <a:cubicBezTo>
                  <a:pt x="204940" y="2375383"/>
                  <a:pt x="196748" y="2353859"/>
                  <a:pt x="193318" y="2330806"/>
                </a:cubicBezTo>
                <a:cubicBezTo>
                  <a:pt x="187984" y="2294039"/>
                  <a:pt x="178077" y="2257459"/>
                  <a:pt x="190652" y="2220312"/>
                </a:cubicBezTo>
                <a:cubicBezTo>
                  <a:pt x="205892" y="2175163"/>
                  <a:pt x="222275" y="2130393"/>
                  <a:pt x="236753" y="2085054"/>
                </a:cubicBezTo>
                <a:cubicBezTo>
                  <a:pt x="242280" y="2067525"/>
                  <a:pt x="244566" y="2048668"/>
                  <a:pt x="247042" y="2030378"/>
                </a:cubicBezTo>
                <a:cubicBezTo>
                  <a:pt x="249138" y="2013043"/>
                  <a:pt x="243804" y="1992279"/>
                  <a:pt x="251804" y="1978940"/>
                </a:cubicBezTo>
                <a:cubicBezTo>
                  <a:pt x="272379" y="1944649"/>
                  <a:pt x="282475" y="1909408"/>
                  <a:pt x="282475" y="1869780"/>
                </a:cubicBezTo>
                <a:cubicBezTo>
                  <a:pt x="282475" y="1854920"/>
                  <a:pt x="291049" y="1840441"/>
                  <a:pt x="292573" y="1825393"/>
                </a:cubicBezTo>
                <a:cubicBezTo>
                  <a:pt x="294477" y="1804816"/>
                  <a:pt x="299622" y="1781194"/>
                  <a:pt x="292381" y="1763287"/>
                </a:cubicBezTo>
                <a:cubicBezTo>
                  <a:pt x="275237" y="1721185"/>
                  <a:pt x="289525" y="1687086"/>
                  <a:pt x="306480" y="1650317"/>
                </a:cubicBezTo>
                <a:cubicBezTo>
                  <a:pt x="323244" y="1614120"/>
                  <a:pt x="336579" y="1576019"/>
                  <a:pt x="347629" y="1537537"/>
                </a:cubicBezTo>
                <a:cubicBezTo>
                  <a:pt x="351629" y="1523059"/>
                  <a:pt x="344961" y="1505724"/>
                  <a:pt x="343629" y="1489720"/>
                </a:cubicBezTo>
                <a:cubicBezTo>
                  <a:pt x="343247" y="1484004"/>
                  <a:pt x="342675" y="1477717"/>
                  <a:pt x="344581" y="1472575"/>
                </a:cubicBezTo>
                <a:cubicBezTo>
                  <a:pt x="362870" y="1422854"/>
                  <a:pt x="376776" y="1372368"/>
                  <a:pt x="367252" y="1318456"/>
                </a:cubicBezTo>
                <a:cubicBezTo>
                  <a:pt x="366298" y="1313504"/>
                  <a:pt x="368394" y="1307978"/>
                  <a:pt x="369728" y="1303024"/>
                </a:cubicBezTo>
                <a:cubicBezTo>
                  <a:pt x="376586" y="1278829"/>
                  <a:pt x="387444" y="1255206"/>
                  <a:pt x="389921" y="1230633"/>
                </a:cubicBezTo>
                <a:cubicBezTo>
                  <a:pt x="396017" y="1170051"/>
                  <a:pt x="398495" y="1109091"/>
                  <a:pt x="402495" y="1048125"/>
                </a:cubicBezTo>
                <a:cubicBezTo>
                  <a:pt x="402685" y="1044315"/>
                  <a:pt x="402685" y="1040315"/>
                  <a:pt x="404019" y="1036887"/>
                </a:cubicBezTo>
                <a:cubicBezTo>
                  <a:pt x="412211" y="1014406"/>
                  <a:pt x="409543" y="994785"/>
                  <a:pt x="393923" y="975733"/>
                </a:cubicBezTo>
                <a:cubicBezTo>
                  <a:pt x="387064" y="967350"/>
                  <a:pt x="383444" y="955920"/>
                  <a:pt x="379634" y="945444"/>
                </a:cubicBezTo>
                <a:cubicBezTo>
                  <a:pt x="373918" y="930011"/>
                  <a:pt x="368394" y="914200"/>
                  <a:pt x="364774" y="898198"/>
                </a:cubicBezTo>
                <a:cubicBezTo>
                  <a:pt x="361346" y="882384"/>
                  <a:pt x="356583" y="865430"/>
                  <a:pt x="359250" y="850189"/>
                </a:cubicBezTo>
                <a:cubicBezTo>
                  <a:pt x="364012" y="822756"/>
                  <a:pt x="374680" y="796655"/>
                  <a:pt x="381730" y="769605"/>
                </a:cubicBezTo>
                <a:cubicBezTo>
                  <a:pt x="384206" y="760270"/>
                  <a:pt x="383824" y="749982"/>
                  <a:pt x="384016" y="740268"/>
                </a:cubicBezTo>
                <a:cubicBezTo>
                  <a:pt x="384586" y="717977"/>
                  <a:pt x="379062" y="695116"/>
                  <a:pt x="394875" y="674923"/>
                </a:cubicBezTo>
                <a:cubicBezTo>
                  <a:pt x="409733" y="656255"/>
                  <a:pt x="405353" y="637392"/>
                  <a:pt x="394113" y="617772"/>
                </a:cubicBezTo>
                <a:cubicBezTo>
                  <a:pt x="386110" y="603673"/>
                  <a:pt x="379824" y="587672"/>
                  <a:pt x="376776" y="571860"/>
                </a:cubicBezTo>
                <a:cubicBezTo>
                  <a:pt x="372586" y="550141"/>
                  <a:pt x="370870" y="528615"/>
                  <a:pt x="373348" y="505182"/>
                </a:cubicBezTo>
                <a:cubicBezTo>
                  <a:pt x="375062" y="488607"/>
                  <a:pt x="375824" y="475081"/>
                  <a:pt x="385920" y="462126"/>
                </a:cubicBezTo>
                <a:cubicBezTo>
                  <a:pt x="387444" y="460032"/>
                  <a:pt x="387826" y="456222"/>
                  <a:pt x="387634" y="453364"/>
                </a:cubicBezTo>
                <a:cubicBezTo>
                  <a:pt x="384396" y="415835"/>
                  <a:pt x="386110" y="378686"/>
                  <a:pt x="388399" y="340774"/>
                </a:cubicBezTo>
                <a:cubicBezTo>
                  <a:pt x="391445" y="292579"/>
                  <a:pt x="382492" y="241901"/>
                  <a:pt x="350487" y="200182"/>
                </a:cubicBezTo>
                <a:cubicBezTo>
                  <a:pt x="345723" y="194085"/>
                  <a:pt x="343629" y="184941"/>
                  <a:pt x="342485" y="176939"/>
                </a:cubicBezTo>
                <a:cubicBezTo>
                  <a:pt x="337533" y="139219"/>
                  <a:pt x="334103" y="101308"/>
                  <a:pt x="328579" y="63587"/>
                </a:cubicBezTo>
                <a:cubicBezTo>
                  <a:pt x="325530" y="43012"/>
                  <a:pt x="322862" y="21486"/>
                  <a:pt x="314480" y="281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9" name="Group 1032">
            <a:extLst>
              <a:ext uri="{FF2B5EF4-FFF2-40B4-BE49-F238E27FC236}">
                <a16:creationId xmlns:a16="http://schemas.microsoft.com/office/drawing/2014/main" id="{564DEED3-BC52-4F15-8426-D33275CB0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78284" y="-1"/>
            <a:ext cx="874716" cy="6858001"/>
            <a:chOff x="7620000" y="-1"/>
            <a:chExt cx="874716" cy="6858001"/>
          </a:xfrm>
        </p:grpSpPr>
        <p:sp>
          <p:nvSpPr>
            <p:cNvPr id="1030" name="Freeform: Shape 1033">
              <a:extLst>
                <a:ext uri="{FF2B5EF4-FFF2-40B4-BE49-F238E27FC236}">
                  <a16:creationId xmlns:a16="http://schemas.microsoft.com/office/drawing/2014/main" id="{937D94AD-9CD7-4F7F-B13A-399B37840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32" name="Freeform: Shape 1034">
              <a:extLst>
                <a:ext uri="{FF2B5EF4-FFF2-40B4-BE49-F238E27FC236}">
                  <a16:creationId xmlns:a16="http://schemas.microsoft.com/office/drawing/2014/main" id="{DF6D3FDC-6FDD-4615-B246-1FC651E95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87231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94B2F-B94E-4E51-BA16-1DCF7A9DCF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280" y="660400"/>
            <a:ext cx="9611360" cy="550672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defTabSz="9144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zh-CN" altLang="en-US" sz="6000" dirty="0">
                <a:solidFill>
                  <a:srgbClr val="FFFF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我們的</a:t>
            </a:r>
            <a:r>
              <a:rPr lang="en-US" altLang="zh-CN" sz="6000" dirty="0">
                <a:solidFill>
                  <a:srgbClr val="FFFF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DNA</a:t>
            </a:r>
          </a:p>
          <a:p>
            <a:pPr marL="1147763" indent="-690563" defTabSz="9144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zh-CN" altLang="en-US" sz="5400" dirty="0">
                <a:solidFill>
                  <a:srgbClr val="BDFFDE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地理位置 </a:t>
            </a:r>
            <a:r>
              <a:rPr lang="en-US" altLang="zh-CN" sz="4400" b="1" i="1" cap="none" dirty="0">
                <a:solidFill>
                  <a:srgbClr val="BDFFDE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Geographic location</a:t>
            </a:r>
          </a:p>
          <a:p>
            <a:pPr marL="1147763" indent="-690563" defTabSz="9144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zh-CN" altLang="en-US" sz="5400" dirty="0">
                <a:solidFill>
                  <a:srgbClr val="BDFFDE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新人特色 </a:t>
            </a:r>
            <a:r>
              <a:rPr lang="en-US" altLang="zh-CN" sz="4400" b="1" i="1" cap="none" dirty="0">
                <a:solidFill>
                  <a:srgbClr val="BDFFDE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Young Families</a:t>
            </a:r>
            <a:endParaRPr lang="en-US" altLang="zh-CN" sz="5400" b="1" i="1" cap="none" dirty="0">
              <a:solidFill>
                <a:srgbClr val="BDFFDE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1147763" indent="-690563" defTabSz="9144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zh-CN" altLang="en-US" sz="5400" dirty="0">
                <a:solidFill>
                  <a:srgbClr val="BDFFDE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會友背景 </a:t>
            </a:r>
            <a:r>
              <a:rPr lang="en-US" altLang="zh-CN" sz="4400" b="1" i="1" cap="none" dirty="0">
                <a:solidFill>
                  <a:srgbClr val="BDFFDE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Intellectual Elites</a:t>
            </a:r>
            <a:endParaRPr lang="en-US" altLang="zh-CN" sz="5400" b="1" i="1" cap="none" dirty="0">
              <a:solidFill>
                <a:srgbClr val="BDFFDE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1147763" indent="-690563" defTabSz="9144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zh-CN" altLang="en-US" sz="5400" dirty="0">
                <a:solidFill>
                  <a:srgbClr val="BDFFDE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團隊操作 </a:t>
            </a:r>
            <a:r>
              <a:rPr lang="en-US" altLang="zh-CN" sz="4400" b="1" i="1" cap="none" dirty="0">
                <a:solidFill>
                  <a:srgbClr val="BDFFDE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Teamwork</a:t>
            </a:r>
            <a:endParaRPr lang="zh-CN" altLang="en-US" sz="6600" b="1" i="1" cap="none" dirty="0">
              <a:solidFill>
                <a:srgbClr val="BDFFDE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7792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0B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C9E505-8416-4F7B-B574-41B094D2A96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43280" y="446087"/>
            <a:ext cx="10525760" cy="5965825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5400" b="1" i="1" dirty="0">
                <a:solidFill>
                  <a:srgbClr val="4C004C"/>
                </a:solidFill>
                <a:latin typeface="Candara" panose="020E0502030303020204" pitchFamily="34" charset="0"/>
                <a:ea typeface="微软简魏碑" pitchFamily="2" charset="-122"/>
                <a:cs typeface="Arial" panose="020B0604020202020204" pitchFamily="34" charset="0"/>
              </a:rPr>
              <a:t>Our Convictions:</a:t>
            </a:r>
            <a:endParaRPr lang="en-US" sz="5400" dirty="0">
              <a:solidFill>
                <a:srgbClr val="4C004C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400" i="1" dirty="0">
                <a:solidFill>
                  <a:srgbClr val="000050"/>
                </a:solidFill>
                <a:latin typeface="Candara" panose="020E0502030303020204" pitchFamily="34" charset="0"/>
                <a:ea typeface="微软简魏碑" pitchFamily="2" charset="-122"/>
                <a:cs typeface="Arial" panose="020B0604020202020204" pitchFamily="34" charset="0"/>
              </a:rPr>
              <a:t>God has provided the church with </a:t>
            </a:r>
            <a:r>
              <a:rPr lang="en-US" altLang="zh-CN" sz="4400" i="1" dirty="0">
                <a:solidFill>
                  <a:srgbClr val="000050"/>
                </a:solidFill>
                <a:latin typeface="Candara" panose="020E0502030303020204" pitchFamily="34" charset="0"/>
                <a:ea typeface="微软简魏碑" pitchFamily="2" charset="-122"/>
                <a:cs typeface="Arial" panose="020B0604020202020204" pitchFamily="34" charset="0"/>
              </a:rPr>
              <a:t>a </a:t>
            </a:r>
            <a:r>
              <a:rPr lang="en-US" sz="4400" b="1" i="1" dirty="0">
                <a:solidFill>
                  <a:srgbClr val="0000EE"/>
                </a:solidFill>
                <a:latin typeface="Candara" panose="020E0502030303020204" pitchFamily="34" charset="0"/>
                <a:ea typeface="微软简魏碑" pitchFamily="2" charset="-122"/>
                <a:cs typeface="Arial" panose="020B0604020202020204" pitchFamily="34" charset="0"/>
              </a:rPr>
              <a:t>great location, ample space, and many capable leaders and workers.  </a:t>
            </a:r>
            <a:r>
              <a:rPr lang="en-US" sz="4400" b="1" i="1" dirty="0">
                <a:solidFill>
                  <a:srgbClr val="C00000"/>
                </a:solidFill>
                <a:latin typeface="Candara" panose="020E0502030303020204" pitchFamily="34" charset="0"/>
                <a:ea typeface="微软简魏碑" pitchFamily="2" charset="-122"/>
                <a:cs typeface="Arial" panose="020B0604020202020204" pitchFamily="34" charset="0"/>
              </a:rPr>
              <a:t>We need to serve the Kingdom with these gifts </a:t>
            </a:r>
            <a:r>
              <a:rPr lang="en-US" sz="4400" i="1" dirty="0">
                <a:solidFill>
                  <a:srgbClr val="000050"/>
                </a:solidFill>
                <a:latin typeface="Candara" panose="020E0502030303020204" pitchFamily="34" charset="0"/>
                <a:ea typeface="微软简魏碑" pitchFamily="2" charset="-122"/>
                <a:cs typeface="Arial" panose="020B0604020202020204" pitchFamily="34" charset="0"/>
              </a:rPr>
              <a:t>– to </a:t>
            </a:r>
            <a:r>
              <a:rPr lang="en-US" altLang="zh-CN" sz="4400" i="1" dirty="0">
                <a:solidFill>
                  <a:srgbClr val="000050"/>
                </a:solidFill>
                <a:latin typeface="Candara" panose="020E0502030303020204" pitchFamily="34" charset="0"/>
                <a:ea typeface="微软简魏碑" pitchFamily="2" charset="-122"/>
                <a:cs typeface="Arial" panose="020B0604020202020204" pitchFamily="34" charset="0"/>
              </a:rPr>
              <a:t>host, to</a:t>
            </a:r>
            <a:r>
              <a:rPr lang="en-US" sz="4400" i="1" dirty="0">
                <a:solidFill>
                  <a:srgbClr val="000050"/>
                </a:solidFill>
                <a:latin typeface="Candara" panose="020E0502030303020204" pitchFamily="34" charset="0"/>
                <a:ea typeface="微软简魏碑" pitchFamily="2" charset="-122"/>
                <a:cs typeface="Arial" panose="020B0604020202020204" pitchFamily="34" charset="0"/>
              </a:rPr>
              <a:t> teach and preach, to manage property, to serve the community… </a:t>
            </a:r>
            <a:endParaRPr lang="en-US" sz="4400" dirty="0">
              <a:solidFill>
                <a:srgbClr val="00005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53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94B2F-B94E-4E51-BA16-1DCF7A9DCF4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99440" y="457200"/>
            <a:ext cx="10982960" cy="59232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lvl="1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zh-CN" sz="5400" b="1" i="1" dirty="0">
                <a:solidFill>
                  <a:srgbClr val="FFFF00"/>
                </a:solidFill>
                <a:latin typeface="Candara" panose="020E0502030303020204" pitchFamily="34" charset="0"/>
                <a:ea typeface="微软简魏碑" pitchFamily="2" charset="-122"/>
              </a:rPr>
              <a:t>A Tentative Building Plan?</a:t>
            </a:r>
          </a:p>
          <a:p>
            <a:pPr marL="22860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3300"/>
              </a:buClr>
              <a:buSzPct val="85000"/>
              <a:buNone/>
            </a:pPr>
            <a:r>
              <a:rPr lang="zh-CN" altLang="en-US" sz="4800" dirty="0">
                <a:solidFill>
                  <a:srgbClr val="BDFFDE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從工作到工人 </a:t>
            </a:r>
            <a:r>
              <a:rPr lang="en-US" altLang="zh-CN" sz="4000" b="1" i="1" dirty="0">
                <a:solidFill>
                  <a:srgbClr val="BDFFDE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From Works to Workers</a:t>
            </a:r>
            <a:endParaRPr lang="en-US" altLang="zh-CN" sz="4400" b="1" i="1" dirty="0">
              <a:solidFill>
                <a:srgbClr val="BDFFDE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22860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3300"/>
              </a:buClr>
              <a:buSzPct val="85000"/>
              <a:buNone/>
            </a:pPr>
            <a:r>
              <a:rPr lang="zh-CN" altLang="en-US" sz="4800" dirty="0">
                <a:solidFill>
                  <a:srgbClr val="BDFFDE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從信徒到門徒 </a:t>
            </a:r>
            <a:r>
              <a:rPr lang="en-US" altLang="zh-CN" sz="4000" b="1" i="1" dirty="0">
                <a:solidFill>
                  <a:srgbClr val="BDFFDE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From Fellowship to Discipleship</a:t>
            </a:r>
            <a:r>
              <a:rPr lang="en-US" altLang="zh-CN" sz="4000" i="1" dirty="0">
                <a:solidFill>
                  <a:srgbClr val="BDFFDE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endParaRPr lang="en-US" altLang="zh-CN" sz="4400" i="1" dirty="0">
              <a:solidFill>
                <a:srgbClr val="BDFFDE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22860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3300"/>
              </a:buClr>
              <a:buSzPct val="85000"/>
              <a:buNone/>
            </a:pPr>
            <a:r>
              <a:rPr lang="zh-CN" altLang="en-US" sz="4800" dirty="0">
                <a:solidFill>
                  <a:srgbClr val="BDFFDE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從信心到信實 </a:t>
            </a:r>
            <a:r>
              <a:rPr lang="en-US" altLang="zh-CN" sz="4000" b="1" i="1" dirty="0">
                <a:solidFill>
                  <a:srgbClr val="BDFFDE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From Faith to Faithfulness</a:t>
            </a:r>
            <a:endParaRPr lang="en-US" altLang="zh-CN" sz="4400" b="1" i="1" dirty="0">
              <a:solidFill>
                <a:srgbClr val="BDFFDE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22860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3300"/>
              </a:buClr>
              <a:buSzPct val="85000"/>
              <a:buNone/>
            </a:pPr>
            <a:r>
              <a:rPr lang="zh-CN" altLang="en-US" sz="4800" dirty="0">
                <a:solidFill>
                  <a:srgbClr val="BDFFDE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從異象到使命 </a:t>
            </a:r>
            <a:r>
              <a:rPr lang="en-US" altLang="zh-CN" sz="4000" b="1" i="1" dirty="0">
                <a:solidFill>
                  <a:srgbClr val="BDFFDE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From Vision to Mission</a:t>
            </a:r>
            <a:r>
              <a:rPr lang="en-US" altLang="zh-CN" sz="4000" i="1" dirty="0">
                <a:solidFill>
                  <a:srgbClr val="BDFFDE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endParaRPr lang="en-US" altLang="zh-CN" sz="4400" i="1" dirty="0">
              <a:solidFill>
                <a:srgbClr val="BDFFDE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22860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3300"/>
              </a:buClr>
              <a:buSzPct val="85000"/>
              <a:buNone/>
            </a:pPr>
            <a:r>
              <a:rPr lang="zh-CN" altLang="en-US" sz="4800" dirty="0">
                <a:solidFill>
                  <a:srgbClr val="BDFFDE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從榮耀到榮耀 </a:t>
            </a:r>
            <a:r>
              <a:rPr lang="en-US" altLang="zh-CN" sz="4000" b="1" i="1" dirty="0">
                <a:solidFill>
                  <a:srgbClr val="BDFFDE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From Glory to Glory</a:t>
            </a:r>
            <a:endParaRPr lang="en-US" altLang="zh-CN" sz="4400" b="1" i="1" dirty="0">
              <a:solidFill>
                <a:srgbClr val="BDFFDE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79015" y="0"/>
            <a:ext cx="712985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024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EAE6-F84A-4111-BDC4-1CDBCC7F2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48080"/>
            <a:ext cx="9154159" cy="3195320"/>
          </a:xfrm>
        </p:spPr>
        <p:txBody>
          <a:bodyPr anchor="ctr"/>
          <a:lstStyle/>
          <a:p>
            <a:pPr marL="1143000" indent="-1143000">
              <a:lnSpc>
                <a:spcPct val="110000"/>
              </a:lnSpc>
              <a:buFont typeface="+mj-lt"/>
              <a:buAutoNum type="arabicPeriod" startAt="2"/>
            </a:pPr>
            <a:r>
              <a:rPr lang="en-US" sz="6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Be Intentional </a:t>
            </a:r>
            <a:r>
              <a:rPr lang="zh-CN" altLang="en-US" sz="60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要主動 </a:t>
            </a:r>
            <a:r>
              <a:rPr lang="en-US" sz="6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– </a:t>
            </a:r>
            <a:r>
              <a:rPr lang="en-US" sz="4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What kind of church culture to cultivate?</a:t>
            </a:r>
            <a:endParaRPr lang="en-US" sz="66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F7891-B6F7-429B-922D-540D6EF72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4555" y="5126509"/>
            <a:ext cx="6422004" cy="994891"/>
          </a:xfrm>
        </p:spPr>
        <p:txBody>
          <a:bodyPr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6000" dirty="0">
                <a:solidFill>
                  <a:srgbClr val="301339"/>
                </a:solidFill>
                <a:latin typeface="Candara" panose="020E0502030303020204" pitchFamily="34" charset="0"/>
                <a:ea typeface="微软简魏碑" pitchFamily="2" charset="-122"/>
              </a:rPr>
              <a:t>福音堂的文化特质</a:t>
            </a:r>
            <a:r>
              <a:rPr lang="en-US" altLang="zh-CN" sz="6000" dirty="0">
                <a:solidFill>
                  <a:srgbClr val="301339"/>
                </a:solidFill>
                <a:latin typeface="Candara" panose="020E0502030303020204" pitchFamily="34" charset="0"/>
                <a:ea typeface="微软简魏碑" pitchFamily="2" charset="-122"/>
              </a:rPr>
              <a:t>?</a:t>
            </a:r>
            <a:endParaRPr lang="en-US" sz="6000" dirty="0">
              <a:solidFill>
                <a:srgbClr val="301339"/>
              </a:solidFill>
              <a:latin typeface="Candara" panose="020E0502030303020204" pitchFamily="34" charset="0"/>
              <a:ea typeface="微软简魏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6595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28880-CE44-4AE5-5467-AEDC50920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320" y="660400"/>
            <a:ext cx="9377680" cy="1178560"/>
          </a:xfrm>
        </p:spPr>
        <p:txBody>
          <a:bodyPr/>
          <a:lstStyle/>
          <a:p>
            <a:r>
              <a:rPr lang="en-US" sz="4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Cultivation </a:t>
            </a:r>
            <a:r>
              <a:rPr lang="zh-CN" altLang="en-US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深耕教會文化 </a:t>
            </a:r>
            <a:r>
              <a:rPr lang="en-US" altLang="zh-CN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– 1</a:t>
            </a:r>
            <a:endParaRPr lang="en-US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94B2F-B94E-4E51-BA16-1DCF7A9DC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280" y="2489200"/>
            <a:ext cx="10535920" cy="38912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800" b="1" i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Arial" panose="020B0604020202020204" pitchFamily="34" charset="0"/>
              </a:rPr>
              <a:t>We will take Bible study very seriously</a:t>
            </a:r>
            <a:r>
              <a:rPr lang="en-US" altLang="zh-CN" sz="48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5400" dirty="0">
                <a:solidFill>
                  <a:srgbClr val="00005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我們必須認真查經 </a:t>
            </a:r>
            <a:r>
              <a:rPr lang="en-US" altLang="zh-CN" sz="4400" dirty="0">
                <a:solidFill>
                  <a:srgbClr val="0000EE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(Ex. </a:t>
            </a:r>
            <a:r>
              <a:rPr lang="zh-CN" altLang="en-US" sz="4400" dirty="0">
                <a:solidFill>
                  <a:srgbClr val="0000EE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北美華神的課程；王守仁教授講座</a:t>
            </a:r>
            <a:r>
              <a:rPr lang="en-US" altLang="zh-CN" sz="4400" dirty="0">
                <a:solidFill>
                  <a:srgbClr val="0000EE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)</a:t>
            </a:r>
            <a:endParaRPr lang="en-US" sz="5400" dirty="0">
              <a:solidFill>
                <a:srgbClr val="0000EE"/>
              </a:solidFill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75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28880-CE44-4AE5-5467-AEDC50920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320" y="660400"/>
            <a:ext cx="9377680" cy="1178560"/>
          </a:xfrm>
        </p:spPr>
        <p:txBody>
          <a:bodyPr/>
          <a:lstStyle/>
          <a:p>
            <a:r>
              <a:rPr lang="en-US" sz="4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Cultivation </a:t>
            </a:r>
            <a:r>
              <a:rPr lang="zh-CN" altLang="en-US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深耕教會文化 </a:t>
            </a:r>
            <a:r>
              <a:rPr lang="en-US" altLang="zh-CN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– 2</a:t>
            </a:r>
            <a:endParaRPr lang="en-US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94B2F-B94E-4E51-BA16-1DCF7A9DC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120" y="2489200"/>
            <a:ext cx="10038080" cy="38912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800" b="1" i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Arial" panose="020B0604020202020204" pitchFamily="34" charset="0"/>
              </a:rPr>
              <a:t>We will exercise what we learn from the Bible in our daily life.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5400" dirty="0">
                <a:solidFill>
                  <a:srgbClr val="00005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Arial" panose="020B0604020202020204" pitchFamily="34" charset="0"/>
              </a:rPr>
              <a:t>教會操作與日常生活必須遵守聖經原則</a:t>
            </a:r>
            <a:endParaRPr lang="en-US" sz="5400" dirty="0">
              <a:solidFill>
                <a:srgbClr val="000050"/>
              </a:solidFill>
              <a:latin typeface="DFPWeiBei-B5" panose="03000700000000000000" pitchFamily="66" charset="-120"/>
              <a:ea typeface="DFPWeiBei-B5" panose="03000700000000000000" pitchFamily="66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51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28880-CE44-4AE5-5467-AEDC50920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480" y="660400"/>
            <a:ext cx="9347200" cy="1178560"/>
          </a:xfrm>
        </p:spPr>
        <p:txBody>
          <a:bodyPr/>
          <a:lstStyle/>
          <a:p>
            <a:r>
              <a:rPr lang="en-US" sz="4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Cultivation </a:t>
            </a:r>
            <a:r>
              <a:rPr lang="zh-CN" altLang="en-US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深耕教會文化 </a:t>
            </a:r>
            <a:r>
              <a:rPr lang="en-US" altLang="zh-CN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– 3</a:t>
            </a:r>
            <a:endParaRPr lang="en-US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94B2F-B94E-4E51-BA16-1DCF7A9DC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489200"/>
            <a:ext cx="10017760" cy="39319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800" b="1" i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We will </a:t>
            </a:r>
            <a:r>
              <a:rPr lang="en-US" altLang="zh-CN" sz="4800" b="1" i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build</a:t>
            </a:r>
            <a:r>
              <a:rPr lang="en-US" sz="4800" b="1" i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 a loving community </a:t>
            </a:r>
            <a:r>
              <a:rPr lang="en-US" altLang="zh-CN" sz="4800" b="1" i="1" dirty="0">
                <a:solidFill>
                  <a:srgbClr val="0000EE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– </a:t>
            </a:r>
            <a:r>
              <a:rPr lang="en-US" altLang="zh-CN" sz="4000" b="1" i="1" dirty="0">
                <a:solidFill>
                  <a:srgbClr val="0000EE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A Christ-like character reflected through Raymond and Ruth Wong</a:t>
            </a:r>
            <a:endParaRPr lang="en-US" sz="4800" b="1" i="1" dirty="0">
              <a:solidFill>
                <a:srgbClr val="0000EE"/>
              </a:solidFill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5400" dirty="0">
                <a:solidFill>
                  <a:srgbClr val="00005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營造一個有愛心的群體</a:t>
            </a:r>
            <a:endParaRPr lang="en-US" sz="5400" dirty="0">
              <a:solidFill>
                <a:srgbClr val="000050"/>
              </a:solidFill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3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28880-CE44-4AE5-5467-AEDC50920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640" y="660400"/>
            <a:ext cx="9367520" cy="1178560"/>
          </a:xfrm>
        </p:spPr>
        <p:txBody>
          <a:bodyPr/>
          <a:lstStyle/>
          <a:p>
            <a:r>
              <a:rPr lang="en-US" sz="4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Cultivation </a:t>
            </a:r>
            <a:r>
              <a:rPr lang="zh-CN" altLang="en-US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深耕教會文化 </a:t>
            </a:r>
            <a:r>
              <a:rPr lang="en-US" altLang="zh-CN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– 4</a:t>
            </a:r>
            <a:endParaRPr lang="en-US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94B2F-B94E-4E51-BA16-1DCF7A9DC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489200"/>
            <a:ext cx="10017760" cy="3921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800" b="1" i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Arial" panose="020B0604020202020204" pitchFamily="34" charset="0"/>
              </a:rPr>
              <a:t>We will insist on accountability and transparency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5400" dirty="0">
                <a:solidFill>
                  <a:srgbClr val="00005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我們要營造一個公開透明的教會 </a:t>
            </a:r>
            <a:r>
              <a:rPr lang="en-US" altLang="zh-CN" sz="5400" dirty="0">
                <a:solidFill>
                  <a:srgbClr val="00005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– </a:t>
            </a:r>
            <a:r>
              <a:rPr lang="zh-CN" altLang="en-US" sz="5400" dirty="0">
                <a:solidFill>
                  <a:srgbClr val="00005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尤其是領導團隊</a:t>
            </a:r>
            <a:endParaRPr lang="en-US" sz="5400" dirty="0">
              <a:solidFill>
                <a:srgbClr val="000050"/>
              </a:solidFill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41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28880-CE44-4AE5-5467-AEDC50920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640" y="660400"/>
            <a:ext cx="9357360" cy="1178560"/>
          </a:xfrm>
        </p:spPr>
        <p:txBody>
          <a:bodyPr/>
          <a:lstStyle/>
          <a:p>
            <a:r>
              <a:rPr lang="en-US" sz="4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Cultivation </a:t>
            </a:r>
            <a:r>
              <a:rPr lang="zh-CN" altLang="en-US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深耕教會文化 </a:t>
            </a:r>
            <a:r>
              <a:rPr lang="en-US" altLang="zh-CN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– 5</a:t>
            </a:r>
            <a:endParaRPr lang="en-US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94B2F-B94E-4E51-BA16-1DCF7A9DC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960" y="2489200"/>
            <a:ext cx="10058400" cy="38912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800" b="1" i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Arial" panose="020B0604020202020204" pitchFamily="34" charset="0"/>
              </a:rPr>
              <a:t>We will actively engage in Christian missions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5400" dirty="0">
                <a:solidFill>
                  <a:srgbClr val="00005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Arial" panose="020B0604020202020204" pitchFamily="34" charset="0"/>
              </a:rPr>
              <a:t>我們要積極參與基督徒的宣教使命</a:t>
            </a:r>
            <a:endParaRPr lang="en-US" sz="5400" dirty="0">
              <a:solidFill>
                <a:srgbClr val="000050"/>
              </a:solidFill>
              <a:latin typeface="DFPWeiBei-B5" panose="03000700000000000000" pitchFamily="66" charset="-120"/>
              <a:ea typeface="DFPWeiBei-B5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43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94B2F-B94E-4E51-BA16-1DCF7A9DCF4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63600" y="680720"/>
            <a:ext cx="10739120" cy="54762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lvl="1" indent="0" defTabSz="91440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None/>
              <a:defRPr/>
            </a:pPr>
            <a:r>
              <a:rPr lang="zh-CN" altLang="en-US" sz="60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談何容易啊！</a:t>
            </a:r>
            <a:r>
              <a:rPr lang="en-US" altLang="zh-CN" sz="6000" b="1" i="1" dirty="0">
                <a:solidFill>
                  <a:srgbClr val="0000EE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Easy?  No!</a:t>
            </a:r>
          </a:p>
          <a:p>
            <a:pPr marL="0" lvl="1" indent="0" defTabSz="91440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None/>
              <a:defRPr/>
            </a:pPr>
            <a:r>
              <a:rPr lang="zh-CN" altLang="en-US" sz="6000" dirty="0">
                <a:solidFill>
                  <a:srgbClr val="4C004C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就是因為不容易，才交付給我們做。</a:t>
            </a:r>
            <a:endParaRPr lang="en-US" altLang="zh-CN" sz="6000" dirty="0">
              <a:solidFill>
                <a:srgbClr val="4C004C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0" lvl="1" indent="0" defTabSz="91440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None/>
              <a:defRPr/>
            </a:pPr>
            <a:r>
              <a:rPr lang="en-US" altLang="zh-CN" sz="4800" b="1" i="1" dirty="0">
                <a:solidFill>
                  <a:srgbClr val="0000EE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It wouldn’t be our job, if it were easy.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79015" y="0"/>
            <a:ext cx="712985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4279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EAE6-F84A-4111-BDC4-1CDBCC7F2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3760" y="558800"/>
            <a:ext cx="10688320" cy="2971800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5400" b="0" dirty="0">
                <a:solidFill>
                  <a:srgbClr val="000050"/>
                </a:solidFill>
                <a:latin typeface="Candara" panose="020E0502030303020204" pitchFamily="34" charset="0"/>
                <a:ea typeface="微软简魏碑" pitchFamily="2" charset="-122"/>
                <a:cs typeface="Arial" panose="020B0604020202020204" pitchFamily="34" charset="0"/>
              </a:rPr>
              <a:t>神把教会设在地上，不是设在天上；把圣徒留在地上，没有提到天上；</a:t>
            </a:r>
            <a:endParaRPr lang="en-US" sz="5400" b="0" dirty="0">
              <a:solidFill>
                <a:srgbClr val="000050"/>
              </a:solidFill>
              <a:latin typeface="Calibri" panose="020F0502020204030204" pitchFamily="34" charset="0"/>
              <a:ea typeface="微软简魏碑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C48AE99-F613-4FED-8A6F-64A4FBA64D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3760" y="3869634"/>
            <a:ext cx="10485120" cy="2531166"/>
          </a:xfrm>
        </p:spPr>
        <p:txBody>
          <a:bodyPr anchor="ctr">
            <a:noAutofit/>
          </a:bodyPr>
          <a:lstStyle/>
          <a:p>
            <a:pPr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US" altLang="zh-CN" sz="4000" b="1" i="1" dirty="0">
                <a:solidFill>
                  <a:srgbClr val="00005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God sets up His church on earth, not in heaven; He leaves His people here on earth, not up there in heaven!</a:t>
            </a:r>
            <a:endParaRPr lang="en-US" sz="4000" b="1" i="1" dirty="0">
              <a:solidFill>
                <a:srgbClr val="000050"/>
              </a:solidFill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35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EAE6-F84A-4111-BDC4-1CDBCC7F2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840" y="1148080"/>
            <a:ext cx="9164319" cy="3195320"/>
          </a:xfrm>
        </p:spPr>
        <p:txBody>
          <a:bodyPr anchor="ctr"/>
          <a:lstStyle/>
          <a:p>
            <a:pPr marL="1143000" indent="-1143000">
              <a:lnSpc>
                <a:spcPct val="110000"/>
              </a:lnSpc>
              <a:buFont typeface="+mj-lt"/>
              <a:buAutoNum type="arabicPeriod" startAt="3"/>
            </a:pPr>
            <a:r>
              <a:rPr lang="en-US" sz="6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Be </a:t>
            </a:r>
            <a:r>
              <a:rPr lang="en-US" altLang="zh-CN" sz="6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Focused </a:t>
            </a:r>
            <a:r>
              <a:rPr lang="zh-CN" altLang="en-US" sz="60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要聚焦 </a:t>
            </a:r>
            <a:r>
              <a:rPr lang="en-US" sz="6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– </a:t>
            </a:r>
            <a:r>
              <a:rPr lang="en-US" altLang="zh-CN" sz="4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Are we serving the Kingdom of God</a:t>
            </a:r>
            <a:r>
              <a:rPr lang="en-US" sz="4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?</a:t>
            </a:r>
            <a:endParaRPr lang="en-US" sz="66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F7891-B6F7-429B-922D-540D6EF72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4555" y="5126509"/>
            <a:ext cx="6422004" cy="994891"/>
          </a:xfrm>
        </p:spPr>
        <p:txBody>
          <a:bodyPr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6000" dirty="0">
                <a:solidFill>
                  <a:srgbClr val="301339"/>
                </a:solidFill>
                <a:latin typeface="Candara" panose="020E0502030303020204" pitchFamily="34" charset="0"/>
                <a:ea typeface="微软简魏碑" pitchFamily="2" charset="-122"/>
              </a:rPr>
              <a:t>聚焦在神的国度</a:t>
            </a:r>
            <a:r>
              <a:rPr lang="en-US" altLang="zh-CN" sz="6000" dirty="0">
                <a:solidFill>
                  <a:srgbClr val="301339"/>
                </a:solidFill>
                <a:latin typeface="Candara" panose="020E0502030303020204" pitchFamily="34" charset="0"/>
                <a:ea typeface="微软简魏碑" pitchFamily="2" charset="-122"/>
              </a:rPr>
              <a:t>?</a:t>
            </a:r>
            <a:endParaRPr lang="en-US" sz="6000" dirty="0">
              <a:solidFill>
                <a:srgbClr val="301339"/>
              </a:solidFill>
              <a:latin typeface="Candara" panose="020E0502030303020204" pitchFamily="34" charset="0"/>
              <a:ea typeface="微软简魏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72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94B2F-B94E-4E51-BA16-1DCF7A9DCF4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89280" y="477520"/>
            <a:ext cx="10993119" cy="57099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lvl="1" indent="0" defTabSz="914400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None/>
              <a:defRPr/>
            </a:pPr>
            <a:r>
              <a:rPr lang="zh-CN" sz="5400" dirty="0">
                <a:effectLst/>
                <a:latin typeface="Candara" panose="020E0502030303020204" pitchFamily="34" charset="0"/>
                <a:ea typeface="微软简魏碑" pitchFamily="2" charset="-122"/>
                <a:cs typeface="Arial" panose="020B0604020202020204" pitchFamily="34" charset="0"/>
              </a:rPr>
              <a:t>在很多人的心理，教会是个社会福利机构</a:t>
            </a:r>
            <a:r>
              <a:rPr lang="en-US" sz="4000" b="1" dirty="0">
                <a:solidFill>
                  <a:srgbClr val="000050"/>
                </a:solidFill>
                <a:effectLst/>
                <a:latin typeface="Candara" panose="020E0502030303020204" pitchFamily="34" charset="0"/>
                <a:ea typeface="微软简魏碑" pitchFamily="2" charset="-122"/>
                <a:cs typeface="Arial" panose="020B0604020202020204" pitchFamily="34" charset="0"/>
              </a:rPr>
              <a:t>(</a:t>
            </a:r>
            <a:r>
              <a:rPr lang="en-US" sz="4000" b="1" i="1" dirty="0">
                <a:solidFill>
                  <a:srgbClr val="000050"/>
                </a:solidFill>
                <a:effectLst/>
                <a:latin typeface="Candara" panose="020E0502030303020204" pitchFamily="34" charset="0"/>
                <a:ea typeface="微软简魏碑" pitchFamily="2" charset="-122"/>
                <a:cs typeface="Arial" panose="020B0604020202020204" pitchFamily="34" charset="0"/>
              </a:rPr>
              <a:t>charity organization</a:t>
            </a:r>
            <a:r>
              <a:rPr lang="en-US" sz="4000" b="1" dirty="0">
                <a:solidFill>
                  <a:srgbClr val="000050"/>
                </a:solidFill>
                <a:effectLst/>
                <a:latin typeface="Candara" panose="020E0502030303020204" pitchFamily="34" charset="0"/>
                <a:ea typeface="微软简魏碑" pitchFamily="2" charset="-122"/>
                <a:cs typeface="Arial" panose="020B0604020202020204" pitchFamily="34" charset="0"/>
              </a:rPr>
              <a:t>)</a:t>
            </a:r>
            <a:r>
              <a:rPr lang="zh-CN" sz="5400" dirty="0">
                <a:effectLst/>
                <a:latin typeface="Candara" panose="020E0502030303020204" pitchFamily="34" charset="0"/>
                <a:ea typeface="微软简魏碑" pitchFamily="2" charset="-122"/>
                <a:cs typeface="Arial" panose="020B0604020202020204" pitchFamily="34" charset="0"/>
              </a:rPr>
              <a:t>；然而教会是神国度在地上的大使馆</a:t>
            </a:r>
            <a:r>
              <a:rPr lang="zh-CN" altLang="en-US" sz="5400" dirty="0">
                <a:latin typeface="Candara" panose="020E0502030303020204" pitchFamily="34" charset="0"/>
                <a:ea typeface="微软简魏碑" pitchFamily="2" charset="-122"/>
                <a:cs typeface="Arial" panose="020B0604020202020204" pitchFamily="34" charset="0"/>
              </a:rPr>
              <a:t>。</a:t>
            </a:r>
            <a:endParaRPr lang="en-US" altLang="zh-CN" sz="5400" dirty="0">
              <a:effectLst/>
              <a:latin typeface="Candara" panose="020E0502030303020204" pitchFamily="34" charset="0"/>
              <a:ea typeface="微软简魏碑" pitchFamily="2" charset="-122"/>
              <a:cs typeface="Arial" panose="020B0604020202020204" pitchFamily="34" charset="0"/>
            </a:endParaRPr>
          </a:p>
          <a:p>
            <a:pPr marL="0" lvl="1" indent="0" defTabSz="914400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None/>
              <a:defRPr/>
            </a:pPr>
            <a:r>
              <a:rPr lang="en-US" altLang="zh-CN" sz="4400" b="1" i="1" dirty="0">
                <a:latin typeface="Candara" panose="020E0502030303020204" pitchFamily="34" charset="0"/>
                <a:ea typeface="DFPWeiBei-B5" panose="03000700000000000000" pitchFamily="66" charset="-120"/>
              </a:rPr>
              <a:t>Many have looked to church as a charitable organization; and expect as much.  Yet, Christ’s church are ambassy of God’s kingdom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79015" y="0"/>
            <a:ext cx="712985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7327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94B2F-B94E-4E51-BA16-1DCF7A9DCF4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43280" y="436880"/>
            <a:ext cx="10708639" cy="57302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914400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None/>
              <a:defRPr/>
            </a:pPr>
            <a:r>
              <a:rPr lang="zh-CN" altLang="en-US" sz="5400" dirty="0">
                <a:latin typeface="Candara" panose="020E0502030303020204" pitchFamily="34" charset="0"/>
                <a:ea typeface="DFPWeiBei-B5" panose="03000700000000000000" pitchFamily="66" charset="-120"/>
              </a:rPr>
              <a:t>如果我們是基督的使者，那麼我們應該要如何來服事祂的國度</a:t>
            </a:r>
            <a:r>
              <a:rPr lang="en-US" altLang="zh-CN" sz="5400" dirty="0">
                <a:latin typeface="Candara" panose="020E0502030303020204" pitchFamily="34" charset="0"/>
                <a:ea typeface="DFPWeiBei-B5" panose="03000700000000000000" pitchFamily="66" charset="-120"/>
              </a:rPr>
              <a:t>?</a:t>
            </a:r>
          </a:p>
          <a:p>
            <a:pPr marL="0" indent="0" defTabSz="914400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None/>
              <a:defRPr/>
            </a:pPr>
            <a:r>
              <a:rPr lang="en-US" altLang="zh-CN" sz="4400" b="1" i="1" dirty="0">
                <a:solidFill>
                  <a:srgbClr val="4C004C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As ambassadors of Christ, how should church serve the Kingdom of God here on earth?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79015" y="0"/>
            <a:ext cx="712985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5854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0B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C9E505-8416-4F7B-B574-41B094D2A96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99440" y="670559"/>
            <a:ext cx="10993120" cy="5506721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altLang="zh-CN" sz="4800" dirty="0">
                <a:solidFill>
                  <a:srgbClr val="00005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『</a:t>
            </a:r>
            <a:r>
              <a:rPr lang="zh-TW" altLang="en-US" sz="4800" dirty="0">
                <a:solidFill>
                  <a:srgbClr val="0000EE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所以，你們要去，使萬民作我的門徒，奉父、子、聖靈的名給他們施洗， 凡我所吩咐你們的，都教導他們遵守。</a:t>
            </a:r>
            <a:r>
              <a:rPr lang="zh-TW" altLang="en-US" sz="4800" dirty="0">
                <a:solidFill>
                  <a:srgbClr val="C0000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看哪，我天天與你們同在，直到世代的終結。</a:t>
            </a:r>
            <a:r>
              <a:rPr lang="en-US" altLang="zh-CN" sz="4800" dirty="0">
                <a:solidFill>
                  <a:srgbClr val="00005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』</a:t>
            </a:r>
          </a:p>
          <a:p>
            <a:pPr marL="0" indent="0" algn="r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rgbClr val="00005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馬太福音 </a:t>
            </a:r>
            <a:r>
              <a:rPr lang="en-US" altLang="zh-CN" sz="4800" dirty="0">
                <a:solidFill>
                  <a:srgbClr val="00005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28:</a:t>
            </a:r>
            <a:r>
              <a:rPr lang="en-US" altLang="zh-TW" sz="5400" dirty="0">
                <a:solidFill>
                  <a:srgbClr val="00005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19-20 </a:t>
            </a:r>
            <a:r>
              <a:rPr lang="en-US" altLang="zh-TW" sz="4000" dirty="0">
                <a:solidFill>
                  <a:srgbClr val="00005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(</a:t>
            </a:r>
            <a:r>
              <a:rPr lang="zh-CN" altLang="en-US" sz="4000" dirty="0">
                <a:solidFill>
                  <a:srgbClr val="00005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和合本修訂版</a:t>
            </a:r>
            <a:r>
              <a:rPr lang="en-US" altLang="zh-TW" sz="4000" dirty="0">
                <a:solidFill>
                  <a:srgbClr val="00005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) </a:t>
            </a:r>
            <a:endParaRPr lang="en-US" sz="5400" dirty="0">
              <a:solidFill>
                <a:srgbClr val="000050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7548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0B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C9E505-8416-4F7B-B574-41B094D2A96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53440" y="457201"/>
            <a:ext cx="10718800" cy="5964864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sz="4400" b="1" i="1" dirty="0">
                <a:solidFill>
                  <a:srgbClr val="000000"/>
                </a:solidFill>
                <a:latin typeface="Candara" panose="020E0502030303020204" pitchFamily="34" charset="0"/>
              </a:rPr>
              <a:t>“</a:t>
            </a:r>
            <a:r>
              <a:rPr lang="en-US" sz="4400" b="1" i="1" dirty="0">
                <a:solidFill>
                  <a:srgbClr val="000000"/>
                </a:solidFill>
                <a:latin typeface="Candara" panose="020E0502030303020204" pitchFamily="34" charset="0"/>
              </a:rPr>
              <a:t>Go therefore and make disciples of all the nations, baptizing them in the name of the Father and the Son and the Holy Spirit, teaching them to observe all that I commanded you; </a:t>
            </a:r>
            <a:r>
              <a:rPr lang="en-US" sz="4400" b="1" i="1" dirty="0">
                <a:solidFill>
                  <a:srgbClr val="C00000"/>
                </a:solidFill>
                <a:latin typeface="Candara" panose="020E0502030303020204" pitchFamily="34" charset="0"/>
              </a:rPr>
              <a:t>and lo, I am with you always, even to the end of the age.</a:t>
            </a:r>
            <a:r>
              <a:rPr lang="en-US" sz="4400" b="1" i="1" dirty="0">
                <a:solidFill>
                  <a:srgbClr val="000000"/>
                </a:solidFill>
                <a:latin typeface="Candara" panose="020E0502030303020204" pitchFamily="34" charset="0"/>
              </a:rPr>
              <a:t>”</a:t>
            </a:r>
            <a:r>
              <a:rPr lang="en-US" sz="4400" b="1" i="1" dirty="0">
                <a:solidFill>
                  <a:srgbClr val="000050"/>
                </a:solidFill>
                <a:latin typeface="Candara" panose="020E0502030303020204" pitchFamily="34" charset="0"/>
              </a:rPr>
              <a:t> </a:t>
            </a:r>
          </a:p>
          <a:p>
            <a:pPr marL="0" indent="0" algn="r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altLang="zh-CN" sz="4400" b="1" i="1" dirty="0">
                <a:solidFill>
                  <a:srgbClr val="000050"/>
                </a:solidFill>
                <a:latin typeface="Candara" panose="020E0502030303020204" pitchFamily="34" charset="0"/>
              </a:rPr>
              <a:t>Matthew 28:</a:t>
            </a:r>
            <a:r>
              <a:rPr lang="en-US" sz="4400" b="1" i="1" dirty="0">
                <a:solidFill>
                  <a:srgbClr val="000050"/>
                </a:solidFill>
                <a:latin typeface="Candara" panose="020E0502030303020204" pitchFamily="34" charset="0"/>
              </a:rPr>
              <a:t>19-20 (</a:t>
            </a:r>
            <a:r>
              <a:rPr lang="en-US" altLang="zh-CN" sz="4400" b="1" i="1" dirty="0">
                <a:solidFill>
                  <a:srgbClr val="000050"/>
                </a:solidFill>
                <a:latin typeface="Candara" panose="020E0502030303020204" pitchFamily="34" charset="0"/>
              </a:rPr>
              <a:t>NASB)</a:t>
            </a:r>
            <a:endParaRPr lang="en-US" sz="4400" b="1" i="1" dirty="0">
              <a:solidFill>
                <a:srgbClr val="00005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103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0699B-1E1B-85EC-A000-38D117CA6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120" y="558800"/>
            <a:ext cx="9144000" cy="1503680"/>
          </a:xfrm>
        </p:spPr>
        <p:txBody>
          <a:bodyPr/>
          <a:lstStyle/>
          <a:p>
            <a:r>
              <a:rPr lang="zh-CN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為神的國度預備資源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Prepare the Way for the Kingdom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909E84-9D37-7E73-C1E1-95DE7C963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2499359"/>
            <a:ext cx="10515599" cy="4135121"/>
          </a:xfrm>
        </p:spPr>
        <p:txBody>
          <a:bodyPr anchor="ctr">
            <a:normAutofit lnSpcReduction="10000"/>
          </a:bodyPr>
          <a:lstStyle/>
          <a:p>
            <a:pPr marL="685800" indent="-6858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4400" dirty="0">
                <a:solidFill>
                  <a:srgbClr val="42002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SimSun" panose="02010600030101010101" pitchFamily="2" charset="-122"/>
              </a:rPr>
              <a:t>為神的國度造就門徒 </a:t>
            </a:r>
            <a:r>
              <a:rPr lang="en-US" altLang="zh-CN" sz="3600" b="1" i="1" dirty="0">
                <a:solidFill>
                  <a:srgbClr val="42002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SimSun" panose="02010600030101010101" pitchFamily="2" charset="-122"/>
              </a:rPr>
              <a:t>Develop disciples for the Kingdom</a:t>
            </a:r>
            <a:endParaRPr lang="en-US" sz="3600" b="1" i="1" dirty="0">
              <a:solidFill>
                <a:srgbClr val="420021"/>
              </a:solidFill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pPr marL="685800" indent="-6858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4400" dirty="0">
                <a:solidFill>
                  <a:srgbClr val="42002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為神的</a:t>
            </a:r>
            <a:r>
              <a:rPr lang="zh-CN" altLang="en-US" sz="4400" dirty="0">
                <a:solidFill>
                  <a:srgbClr val="42002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SimSun" panose="02010600030101010101" pitchFamily="2" charset="-122"/>
              </a:rPr>
              <a:t>國度</a:t>
            </a:r>
            <a:r>
              <a:rPr lang="zh-CN" altLang="en-US" sz="4400" dirty="0">
                <a:solidFill>
                  <a:srgbClr val="42002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培訓工人</a:t>
            </a:r>
            <a:r>
              <a:rPr lang="en-US" altLang="zh-CN" sz="4400" dirty="0">
                <a:solidFill>
                  <a:srgbClr val="42002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 </a:t>
            </a:r>
            <a:r>
              <a:rPr lang="en-US" altLang="zh-CN" sz="3600" b="1" i="1" dirty="0">
                <a:solidFill>
                  <a:srgbClr val="42002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Train workers for the Kingdom</a:t>
            </a:r>
            <a:endParaRPr lang="en-US" sz="3600" b="1" i="1" dirty="0">
              <a:solidFill>
                <a:srgbClr val="420021"/>
              </a:solidFill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pPr marL="685800" indent="-6858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4400" dirty="0">
                <a:solidFill>
                  <a:srgbClr val="42002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為神的</a:t>
            </a:r>
            <a:r>
              <a:rPr lang="zh-CN" altLang="en-US" sz="4400" dirty="0">
                <a:solidFill>
                  <a:srgbClr val="42002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SimSun" panose="02010600030101010101" pitchFamily="2" charset="-122"/>
              </a:rPr>
              <a:t>國度</a:t>
            </a:r>
            <a:r>
              <a:rPr lang="zh-CN" altLang="en-US" sz="4400" dirty="0">
                <a:solidFill>
                  <a:srgbClr val="42002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籌募金錢 </a:t>
            </a:r>
            <a:r>
              <a:rPr lang="en-US" altLang="zh-CN" sz="3600" b="1" i="1" dirty="0">
                <a:solidFill>
                  <a:srgbClr val="42002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Raise money for the Kingdom</a:t>
            </a:r>
            <a:endParaRPr lang="en-US" sz="4000" b="1" i="1" dirty="0">
              <a:solidFill>
                <a:srgbClr val="420021"/>
              </a:solidFill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5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0699B-1E1B-85EC-A000-38D117CA6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58800"/>
            <a:ext cx="9591040" cy="1493520"/>
          </a:xfrm>
        </p:spPr>
        <p:txBody>
          <a:bodyPr/>
          <a:lstStyle/>
          <a:p>
            <a:r>
              <a:rPr lang="zh-CN" altLang="en-US" sz="5400" dirty="0">
                <a:latin typeface="Candara" panose="020E0502030303020204" pitchFamily="34" charset="0"/>
                <a:ea typeface="微软简魏碑" pitchFamily="2" charset="-122"/>
                <a:cs typeface="Arial" panose="020B0604020202020204" pitchFamily="34" charset="0"/>
              </a:rPr>
              <a:t>教会之间的合作</a:t>
            </a:r>
            <a:r>
              <a:rPr lang="en-US" altLang="zh-CN" sz="5400" dirty="0">
                <a:latin typeface="Candara" panose="020E0502030303020204" pitchFamily="34" charset="0"/>
                <a:ea typeface="微软简魏碑" pitchFamily="2" charset="-122"/>
                <a:cs typeface="Arial" panose="020B0604020202020204" pitchFamily="34" charset="0"/>
              </a:rPr>
              <a:t>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Foster Partnership with </a:t>
            </a:r>
            <a:r>
              <a:rPr lang="en-US" altLang="zh-CN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Area Churches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909E84-9D37-7E73-C1E1-95DE7C963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40" y="2489202"/>
            <a:ext cx="10271759" cy="3942079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SzPct val="100000"/>
              <a:buNone/>
            </a:pPr>
            <a:r>
              <a:rPr lang="en-US" sz="4800" b="1" i="1" dirty="0">
                <a:solidFill>
                  <a:srgbClr val="00005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We are not competitors with area churches; we are team members.</a:t>
            </a:r>
          </a:p>
          <a:p>
            <a:pPr marL="0" indent="0" algn="ctr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SzPct val="100000"/>
              <a:buNone/>
            </a:pPr>
            <a:r>
              <a:rPr lang="zh-CN" altLang="en-US" sz="66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我們是隊友；不是對手</a:t>
            </a:r>
            <a:endParaRPr lang="en-US" sz="6600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48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EAE6-F84A-4111-BDC4-1CDBCC7F2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48080"/>
            <a:ext cx="9601200" cy="2743200"/>
          </a:xfrm>
        </p:spPr>
        <p:txBody>
          <a:bodyPr anchor="ctr"/>
          <a:lstStyle/>
          <a:p>
            <a:pPr marL="1143000" indent="-1143000">
              <a:lnSpc>
                <a:spcPct val="110000"/>
              </a:lnSpc>
              <a:buFont typeface="+mj-lt"/>
              <a:buAutoNum type="arabicPeriod" startAt="4"/>
            </a:pPr>
            <a:r>
              <a:rPr lang="en-US" sz="6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Be </a:t>
            </a:r>
            <a:r>
              <a:rPr lang="en-US" altLang="zh-CN" sz="6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Courageous </a:t>
            </a:r>
            <a:r>
              <a:rPr lang="zh-CN" altLang="en-US" sz="60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要有勇氣 </a:t>
            </a:r>
            <a:r>
              <a:rPr lang="en-US" sz="6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– </a:t>
            </a:r>
            <a:r>
              <a:rPr lang="en-US" altLang="zh-CN" sz="4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There is always the risk</a:t>
            </a:r>
            <a:endParaRPr lang="en-US" sz="66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F7891-B6F7-429B-922D-540D6EF72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126509"/>
            <a:ext cx="9133839" cy="994891"/>
          </a:xfrm>
        </p:spPr>
        <p:txBody>
          <a:bodyPr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6000" dirty="0">
                <a:solidFill>
                  <a:srgbClr val="301339"/>
                </a:solidFill>
                <a:latin typeface="Candara" panose="020E0502030303020204" pitchFamily="34" charset="0"/>
                <a:ea typeface="微软简魏碑" pitchFamily="2" charset="-122"/>
              </a:rPr>
              <a:t>刚强壮胆跟随主</a:t>
            </a:r>
            <a:r>
              <a:rPr lang="en-US" altLang="zh-CN" sz="6000" dirty="0">
                <a:solidFill>
                  <a:srgbClr val="301339"/>
                </a:solidFill>
                <a:latin typeface="Candara" panose="020E0502030303020204" pitchFamily="34" charset="0"/>
                <a:ea typeface="微软简魏碑" pitchFamily="2" charset="-122"/>
              </a:rPr>
              <a:t>?</a:t>
            </a:r>
            <a:endParaRPr lang="en-US" sz="6000" dirty="0">
              <a:solidFill>
                <a:srgbClr val="301339"/>
              </a:solidFill>
              <a:latin typeface="Candara" panose="020E0502030303020204" pitchFamily="34" charset="0"/>
              <a:ea typeface="微软简魏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349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94B2F-B94E-4E51-BA16-1DCF7A9DCF4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600" y="680720"/>
            <a:ext cx="10759440" cy="54965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lvl="1" indent="0" algn="r" defTabSz="9144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en-US" altLang="zh-CN" sz="4800" dirty="0">
                <a:latin typeface="Candara" panose="020E0502030303020204" pitchFamily="34" charset="0"/>
                <a:ea typeface="DFPWeiBei-B5" panose="03000700000000000000" pitchFamily="66" charset="-120"/>
              </a:rPr>
              <a:t>“</a:t>
            </a:r>
            <a:r>
              <a:rPr lang="zh-CN" altLang="en-US" sz="4800" dirty="0">
                <a:latin typeface="Candara" panose="020E0502030303020204" pitchFamily="34" charset="0"/>
                <a:ea typeface="DFPWeiBei-B5" panose="03000700000000000000" pitchFamily="66" charset="-120"/>
              </a:rPr>
              <a:t>我保證可以帶你進去，但不保證可以帶你出來</a:t>
            </a:r>
            <a:r>
              <a:rPr lang="en-US" altLang="zh-CN" sz="4800" dirty="0">
                <a:latin typeface="Candara" panose="020E0502030303020204" pitchFamily="34" charset="0"/>
                <a:ea typeface="DFPWeiBei-B5" panose="03000700000000000000" pitchFamily="66" charset="-120"/>
              </a:rPr>
              <a:t>…”</a:t>
            </a:r>
          </a:p>
          <a:p>
            <a:pPr marL="0" lvl="1" indent="0" algn="r" defTabSz="9144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en-US" altLang="zh-CN" sz="4000" dirty="0">
                <a:latin typeface="Candara" panose="020E0502030303020204" pitchFamily="34" charset="0"/>
                <a:ea typeface="DFPWeiBei-B5" panose="03000700000000000000" pitchFamily="66" charset="-120"/>
              </a:rPr>
              <a:t>“</a:t>
            </a:r>
            <a:r>
              <a:rPr lang="en-US" altLang="zh-CN" sz="4000" b="1" i="1" dirty="0">
                <a:latin typeface="Candara" panose="020E0502030303020204" pitchFamily="34" charset="0"/>
                <a:ea typeface="DFPWeiBei-B5" panose="03000700000000000000" pitchFamily="66" charset="-120"/>
              </a:rPr>
              <a:t>I can get you in there, but I can’t guarantee that I’ll be able to get you out of there…</a:t>
            </a:r>
            <a:r>
              <a:rPr lang="en-US" altLang="zh-CN" sz="4000" dirty="0">
                <a:latin typeface="Candara" panose="020E0502030303020204" pitchFamily="34" charset="0"/>
                <a:ea typeface="DFPWeiBei-B5" panose="03000700000000000000" pitchFamily="66" charset="-120"/>
              </a:rPr>
              <a:t>”</a:t>
            </a:r>
          </a:p>
          <a:p>
            <a:pPr marL="0" lvl="1" indent="0" algn="r" defTabSz="9144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en-US" altLang="zh-CN" sz="4000" b="1" i="1" dirty="0">
                <a:latin typeface="Candara" panose="020E0502030303020204" pitchFamily="34" charset="0"/>
                <a:ea typeface="DFPWeiBei-B5" panose="03000700000000000000" pitchFamily="66" charset="-120"/>
              </a:rPr>
              <a:t>Rev. Jonathan Chao </a:t>
            </a:r>
            <a:r>
              <a:rPr lang="zh-CN" altLang="en-US" sz="4000" dirty="0">
                <a:latin typeface="Candara" panose="020E0502030303020204" pitchFamily="34" charset="0"/>
                <a:ea typeface="DFPWeiBei-B5" panose="03000700000000000000" pitchFamily="66" charset="-120"/>
              </a:rPr>
              <a:t>趙天恩牧師</a:t>
            </a:r>
            <a:endParaRPr lang="en-US" altLang="zh-CN" sz="4000" dirty="0"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0" lvl="1" indent="0" algn="r" defTabSz="9144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en-US" altLang="zh-CN" sz="4000" dirty="0">
                <a:latin typeface="Candara" panose="020E0502030303020204" pitchFamily="34" charset="0"/>
                <a:ea typeface="DFPWeiBei-B5" panose="03000700000000000000" pitchFamily="66" charset="-120"/>
              </a:rPr>
              <a:t>1996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79015" y="0"/>
            <a:ext cx="712985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568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E32931-B7D6-4A3C-8AE6-5BB9F6B3B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680720"/>
            <a:ext cx="10495280" cy="5516880"/>
          </a:xfrm>
        </p:spPr>
        <p:txBody>
          <a:bodyPr vert="horz" lIns="68580" tIns="34290" rIns="68580" bIns="34290" rtlCol="0" anchor="ctr" anchorCtr="0"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微软简魏碑" pitchFamily="2" charset="-122"/>
                <a:cs typeface="Arial" panose="020B0604020202020204" pitchFamily="34" charset="0"/>
              </a:rPr>
              <a:t>We have only one question: “</a:t>
            </a:r>
            <a:r>
              <a:rPr lang="en-US" altLang="zh-CN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微软简魏碑" pitchFamily="2" charset="-122"/>
                <a:cs typeface="Arial" panose="020B0604020202020204" pitchFamily="34" charset="0"/>
              </a:rPr>
              <a:t>Where are we needed</a:t>
            </a:r>
            <a:r>
              <a:rPr lang="en-US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微软简魏碑" pitchFamily="2" charset="-122"/>
                <a:cs typeface="Arial" panose="020B0604020202020204" pitchFamily="34" charset="0"/>
              </a:rPr>
              <a:t>?”</a:t>
            </a:r>
            <a:br>
              <a:rPr lang="en-US" sz="6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微软简魏碑" pitchFamily="2" charset="-122"/>
                <a:cs typeface="Arial" panose="020B0604020202020204" pitchFamily="34" charset="0"/>
              </a:rPr>
            </a:br>
            <a:r>
              <a:rPr lang="zh-CN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微软简魏碑" pitchFamily="2" charset="-122"/>
                <a:cs typeface="Arial" panose="020B0604020202020204" pitchFamily="34" charset="0"/>
              </a:rPr>
              <a:t>我们只问：哪里的需要才是用得上我们的地方</a:t>
            </a:r>
            <a:r>
              <a:rPr 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微软简魏碑" pitchFamily="2" charset="-122"/>
                <a:cs typeface="Arial" panose="020B0604020202020204" pitchFamily="34" charset="0"/>
              </a:rPr>
              <a:t>?  </a:t>
            </a:r>
            <a:endParaRPr lang="en-US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41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EAE6-F84A-4111-BDC4-1CDBCC7F2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3120" y="660400"/>
            <a:ext cx="10525760" cy="2768600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zh-CN" altLang="en-US" sz="5400" b="0" dirty="0">
                <a:solidFill>
                  <a:srgbClr val="000050"/>
                </a:solidFill>
                <a:latin typeface="Candara" panose="020E0502030303020204" pitchFamily="34" charset="0"/>
                <a:ea typeface="微软简魏碑" pitchFamily="2" charset="-122"/>
                <a:cs typeface="Arial" panose="020B0604020202020204" pitchFamily="34" charset="0"/>
              </a:rPr>
              <a:t>明显地是要我们与这破碎，沉沦，罪恶的世界一同承担苦难</a:t>
            </a:r>
            <a:r>
              <a:rPr lang="en-US" altLang="zh-CN" sz="5400" b="0" dirty="0">
                <a:solidFill>
                  <a:srgbClr val="000050"/>
                </a:solidFill>
                <a:latin typeface="Candara" panose="020E0502030303020204" pitchFamily="34" charset="0"/>
                <a:ea typeface="微软简魏碑" pitchFamily="2" charset="-122"/>
                <a:cs typeface="Arial" panose="020B0604020202020204" pitchFamily="34" charset="0"/>
              </a:rPr>
              <a:t> </a:t>
            </a:r>
            <a:r>
              <a:rPr lang="en-US" sz="4800" b="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Arial" panose="020B0604020202020204" pitchFamily="34" charset="0"/>
              </a:rPr>
              <a:t>(</a:t>
            </a:r>
            <a:r>
              <a:rPr lang="zh-CN" altLang="en-US" sz="4800" b="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Arial" panose="020B0604020202020204" pitchFamily="34" charset="0"/>
              </a:rPr>
              <a:t>这是十字架的真理</a:t>
            </a:r>
            <a:r>
              <a:rPr lang="en-US" sz="4800" b="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微软简魏碑" pitchFamily="2" charset="-122"/>
                <a:cs typeface="Arial" panose="020B0604020202020204" pitchFamily="34" charset="0"/>
              </a:rPr>
              <a:t>)</a:t>
            </a:r>
            <a:r>
              <a:rPr lang="zh-CN" altLang="en-US" sz="5400" b="0" dirty="0">
                <a:solidFill>
                  <a:srgbClr val="000050"/>
                </a:solidFill>
                <a:latin typeface="Candara" panose="020E0502030303020204" pitchFamily="34" charset="0"/>
                <a:ea typeface="微软简魏碑" pitchFamily="2" charset="-122"/>
                <a:cs typeface="Arial" panose="020B0604020202020204" pitchFamily="34" charset="0"/>
              </a:rPr>
              <a:t>；</a:t>
            </a:r>
            <a:endParaRPr lang="en-US" sz="5400" b="0" dirty="0">
              <a:solidFill>
                <a:srgbClr val="00005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C48AE99-F613-4FED-8A6F-64A4FBA64D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3120" y="3869634"/>
            <a:ext cx="10525760" cy="2541326"/>
          </a:xfrm>
        </p:spPr>
        <p:txBody>
          <a:bodyPr anchor="ctr">
            <a:noAutofit/>
          </a:bodyPr>
          <a:lstStyle/>
          <a:p>
            <a:pPr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US" sz="4400" b="1" i="1" dirty="0">
                <a:solidFill>
                  <a:srgbClr val="00005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In order that we may partake in the hardship with this broken, fallen, sinful world </a:t>
            </a:r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(It is the way of the Cross)</a:t>
            </a:r>
            <a:r>
              <a:rPr lang="en-US" sz="4400" b="1" i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77160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0B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C9E505-8416-4F7B-B574-41B094D2A96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09600" y="457201"/>
            <a:ext cx="11206480" cy="5964864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rgbClr val="00005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使徒行傳</a:t>
            </a:r>
            <a:r>
              <a:rPr lang="en-US" sz="4800" dirty="0">
                <a:solidFill>
                  <a:srgbClr val="00005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rgbClr val="000050"/>
                </a:solidFill>
                <a:effectLst/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6:1</a:t>
            </a:r>
            <a:r>
              <a:rPr lang="en-US" sz="4800" dirty="0">
                <a:solidFill>
                  <a:srgbClr val="000050"/>
                </a:solidFill>
                <a:effectLst/>
                <a:latin typeface="Candara" panose="020E0502030303020204" pitchFamily="34" charset="0"/>
                <a:ea typeface="微软简魏碑" pitchFamily="2" charset="-122"/>
                <a:cs typeface="Calibri" panose="020F0502020204030204" pitchFamily="34" charset="0"/>
              </a:rPr>
              <a:t> </a:t>
            </a:r>
            <a:r>
              <a:rPr lang="zh-CN" sz="4800" dirty="0">
                <a:solidFill>
                  <a:srgbClr val="000050"/>
                </a:solidFill>
                <a:effectLst/>
                <a:latin typeface="Candara" panose="020E0502030303020204" pitchFamily="34" charset="0"/>
                <a:ea typeface="微软简魏碑" pitchFamily="2" charset="-122"/>
                <a:cs typeface="Calibri" panose="020F0502020204030204" pitchFamily="34" charset="0"/>
              </a:rPr>
              <a:t>那时、门徒增多、有说希利尼话的犹太人、向希伯来人发怨言．因为在天天的供给上忽略了他们的寡妇</a:t>
            </a:r>
            <a:r>
              <a:rPr lang="en-US" sz="4800" dirty="0">
                <a:solidFill>
                  <a:srgbClr val="000050"/>
                </a:solidFill>
                <a:effectLst/>
                <a:latin typeface="Candara" panose="020E0502030303020204" pitchFamily="34" charset="0"/>
                <a:ea typeface="微软简魏碑" pitchFamily="2" charset="-122"/>
                <a:cs typeface="Calibri" panose="020F0502020204030204" pitchFamily="34" charset="0"/>
              </a:rPr>
              <a:t>…8:1 </a:t>
            </a:r>
            <a:r>
              <a:rPr lang="zh-CN" sz="4800" dirty="0">
                <a:solidFill>
                  <a:srgbClr val="000050"/>
                </a:solidFill>
                <a:effectLst/>
                <a:latin typeface="Candara" panose="020E0502030303020204" pitchFamily="34" charset="0"/>
                <a:ea typeface="微软简魏碑" pitchFamily="2" charset="-122"/>
                <a:cs typeface="Calibri" panose="020F0502020204030204" pitchFamily="34" charset="0"/>
              </a:rPr>
              <a:t>从这日起、耶路撒冷的教会、大遭逼迫．除了使徒以外、门徒都分散在犹太和撒玛利亚各处</a:t>
            </a:r>
            <a:r>
              <a:rPr lang="en-US" sz="4800" dirty="0">
                <a:solidFill>
                  <a:srgbClr val="000050"/>
                </a:solidFill>
                <a:effectLst/>
                <a:latin typeface="Candara" panose="020E0502030303020204" pitchFamily="34" charset="0"/>
                <a:ea typeface="微软简魏碑" pitchFamily="2" charset="-122"/>
                <a:cs typeface="Calibri" panose="020F0502020204030204" pitchFamily="34" charset="0"/>
              </a:rPr>
              <a:t>…4 </a:t>
            </a:r>
            <a:r>
              <a:rPr lang="zh-CN" sz="4800" dirty="0">
                <a:solidFill>
                  <a:srgbClr val="000050"/>
                </a:solidFill>
                <a:effectLst/>
                <a:latin typeface="Candara" panose="020E0502030303020204" pitchFamily="34" charset="0"/>
                <a:ea typeface="微软简魏碑" pitchFamily="2" charset="-122"/>
                <a:cs typeface="Calibri" panose="020F0502020204030204" pitchFamily="34" charset="0"/>
              </a:rPr>
              <a:t>那些分散的人、往各处去传道。</a:t>
            </a:r>
            <a:endParaRPr lang="en-US" sz="9600" b="1" i="1" dirty="0">
              <a:solidFill>
                <a:srgbClr val="000050"/>
              </a:solidFill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0931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0B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C9E505-8416-4F7B-B574-41B094D2A96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09600" y="457201"/>
            <a:ext cx="10962640" cy="5964864"/>
          </a:xfrm>
        </p:spPr>
        <p:txBody>
          <a:bodyPr anchor="ctr">
            <a:normAutofit/>
          </a:bodyPr>
          <a:lstStyle/>
          <a:p>
            <a:pPr marL="0" marR="0" indent="0" fontAlgn="base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000" b="1" i="1" dirty="0">
                <a:solidFill>
                  <a:srgbClr val="00005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Acts 6</a:t>
            </a:r>
            <a:r>
              <a:rPr lang="en-US" sz="4000" b="1" i="1" dirty="0">
                <a:solidFill>
                  <a:srgbClr val="00005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:1</a:t>
            </a:r>
            <a:r>
              <a:rPr lang="en-US" sz="4000" b="1" i="1" dirty="0">
                <a:solidFill>
                  <a:srgbClr val="00005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 </a:t>
            </a:r>
            <a:r>
              <a:rPr lang="en-US" sz="4000" i="1" dirty="0">
                <a:solidFill>
                  <a:srgbClr val="00005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Now in these days when the disciples were increasing in number, </a:t>
            </a:r>
            <a:r>
              <a:rPr lang="en-US" sz="4000" b="1" i="1" dirty="0">
                <a:solidFill>
                  <a:srgbClr val="00005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a complaint by the Hellenists arose against the Hebrews </a:t>
            </a:r>
            <a:r>
              <a:rPr lang="en-US" sz="4000" i="1" dirty="0">
                <a:solidFill>
                  <a:srgbClr val="00005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because their widows were being neglected in the daily distribution… </a:t>
            </a:r>
            <a:r>
              <a:rPr lang="en-US" sz="4000" b="1" i="1" dirty="0">
                <a:solidFill>
                  <a:srgbClr val="00005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8:1 </a:t>
            </a:r>
            <a:r>
              <a:rPr lang="en-US" sz="4000" i="1" dirty="0">
                <a:solidFill>
                  <a:srgbClr val="00005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…And there arose on that day a great persecution against the church in Jerusalem, and they were all scattered throughout the regions of Judea and Samaria, except the apostles… </a:t>
            </a:r>
            <a:r>
              <a:rPr lang="en-US" sz="4000" b="1" i="1" dirty="0">
                <a:solidFill>
                  <a:srgbClr val="00005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4 </a:t>
            </a:r>
            <a:r>
              <a:rPr lang="en-US" sz="4000" i="1" dirty="0">
                <a:solidFill>
                  <a:srgbClr val="00005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Now those who were scattered went about preaching the word. </a:t>
            </a:r>
            <a:endParaRPr lang="en-US" sz="4000" i="1" dirty="0">
              <a:solidFill>
                <a:srgbClr val="000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7053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94B2F-B94E-4E51-BA16-1DCF7A9DCF4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53440" y="467360"/>
            <a:ext cx="10739119" cy="5699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9144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5400" dirty="0">
                <a:solidFill>
                  <a:srgbClr val="000050"/>
                </a:solidFill>
                <a:latin typeface="Candara" panose="020E0502030303020204" pitchFamily="34" charset="0"/>
                <a:ea typeface="微软简魏碑" pitchFamily="2" charset="-122"/>
              </a:rPr>
              <a:t>福音堂开始差派，值堂的时候，我们没有牧师，没有传道</a:t>
            </a:r>
            <a:r>
              <a:rPr lang="en-US" altLang="zh-CN" sz="5400" dirty="0">
                <a:solidFill>
                  <a:srgbClr val="000050"/>
                </a:solidFill>
                <a:latin typeface="Candara" panose="020E0502030303020204" pitchFamily="34" charset="0"/>
                <a:ea typeface="微软简魏碑" pitchFamily="2" charset="-122"/>
              </a:rPr>
              <a:t> </a:t>
            </a:r>
            <a:r>
              <a:rPr lang="en-US" sz="5400" dirty="0">
                <a:solidFill>
                  <a:srgbClr val="000050"/>
                </a:solidFill>
                <a:latin typeface="Candara" panose="020E0502030303020204" pitchFamily="34" charset="0"/>
                <a:ea typeface="微软简魏碑" pitchFamily="2" charset="-122"/>
              </a:rPr>
              <a:t>– </a:t>
            </a:r>
            <a:r>
              <a:rPr lang="en-US" sz="4400" b="1" i="1" dirty="0">
                <a:solidFill>
                  <a:srgbClr val="000050"/>
                </a:solidFill>
                <a:latin typeface="Candara" panose="020E0502030303020204" pitchFamily="34" charset="0"/>
                <a:ea typeface="微软简魏碑" pitchFamily="2" charset="-122"/>
              </a:rPr>
              <a:t>When we commissioned Ben &amp; Catherine to China mission, and about 20 families to move west to Worcester in 1999…we</a:t>
            </a:r>
            <a:r>
              <a:rPr lang="en-US" altLang="zh-CN" sz="4400" b="1" i="1" dirty="0">
                <a:solidFill>
                  <a:srgbClr val="000050"/>
                </a:solidFill>
                <a:latin typeface="Candara" panose="020E0502030303020204" pitchFamily="34" charset="0"/>
                <a:ea typeface="微软简魏碑" pitchFamily="2" charset="-122"/>
              </a:rPr>
              <a:t> didn’t even have </a:t>
            </a:r>
            <a:r>
              <a:rPr lang="en-US" altLang="zh-CN" sz="4400" b="1" i="1">
                <a:solidFill>
                  <a:srgbClr val="000050"/>
                </a:solidFill>
                <a:latin typeface="Candara" panose="020E0502030303020204" pitchFamily="34" charset="0"/>
                <a:ea typeface="微软简魏碑" pitchFamily="2" charset="-122"/>
              </a:rPr>
              <a:t>a pastor </a:t>
            </a:r>
            <a:r>
              <a:rPr lang="en-US" altLang="zh-CN" sz="4400" b="1" i="1" dirty="0">
                <a:solidFill>
                  <a:srgbClr val="000050"/>
                </a:solidFill>
                <a:latin typeface="Candara" panose="020E0502030303020204" pitchFamily="34" charset="0"/>
                <a:ea typeface="微软简魏碑" pitchFamily="2" charset="-122"/>
              </a:rPr>
              <a:t>then.</a:t>
            </a:r>
            <a:endParaRPr lang="en-US" sz="5400" dirty="0">
              <a:solidFill>
                <a:srgbClr val="000050"/>
              </a:solidFill>
              <a:latin typeface="Candara" panose="020E0502030303020204" pitchFamily="34" charset="0"/>
              <a:ea typeface="微软简魏碑" pitchFamily="2" charset="-122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79015" y="0"/>
            <a:ext cx="712985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5003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Freeform: Shape 6">
            <a:extLst>
              <a:ext uri="{FF2B5EF4-FFF2-40B4-BE49-F238E27FC236}">
                <a16:creationId xmlns:a16="http://schemas.microsoft.com/office/drawing/2014/main" id="{C5486FEF-95C5-433A-8B8C-9C07A3C388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099082"/>
          </a:xfrm>
          <a:custGeom>
            <a:avLst/>
            <a:gdLst>
              <a:gd name="connsiteX0" fmla="*/ 7230262 w 12192000"/>
              <a:gd name="connsiteY0" fmla="*/ 5906862 h 6099082"/>
              <a:gd name="connsiteX1" fmla="*/ 7197115 w 12192000"/>
              <a:gd name="connsiteY1" fmla="*/ 5913338 h 6099082"/>
              <a:gd name="connsiteX2" fmla="*/ 7214545 w 12192000"/>
              <a:gd name="connsiteY2" fmla="*/ 5911744 h 6099082"/>
              <a:gd name="connsiteX3" fmla="*/ 7230262 w 12192000"/>
              <a:gd name="connsiteY3" fmla="*/ 5906862 h 6099082"/>
              <a:gd name="connsiteX4" fmla="*/ 7009120 w 12192000"/>
              <a:gd name="connsiteY4" fmla="*/ 5850263 h 6099082"/>
              <a:gd name="connsiteX5" fmla="*/ 7021563 w 12192000"/>
              <a:gd name="connsiteY5" fmla="*/ 5861355 h 6099082"/>
              <a:gd name="connsiteX6" fmla="*/ 7021563 w 12192000"/>
              <a:gd name="connsiteY6" fmla="*/ 5861354 h 6099082"/>
              <a:gd name="connsiteX7" fmla="*/ 7768443 w 12192000"/>
              <a:gd name="connsiteY7" fmla="*/ 5742074 h 6099082"/>
              <a:gd name="connsiteX8" fmla="*/ 7768443 w 12192000"/>
              <a:gd name="connsiteY8" fmla="*/ 5742075 h 6099082"/>
              <a:gd name="connsiteX9" fmla="*/ 7792447 w 12192000"/>
              <a:gd name="connsiteY9" fmla="*/ 5764553 h 6099082"/>
              <a:gd name="connsiteX10" fmla="*/ 7768443 w 12192000"/>
              <a:gd name="connsiteY10" fmla="*/ 5742074 h 6099082"/>
              <a:gd name="connsiteX11" fmla="*/ 4038748 w 12192000"/>
              <a:gd name="connsiteY11" fmla="*/ 5739955 h 6099082"/>
              <a:gd name="connsiteX12" fmla="*/ 4030517 w 12192000"/>
              <a:gd name="connsiteY12" fmla="*/ 5751599 h 6099082"/>
              <a:gd name="connsiteX13" fmla="*/ 4015609 w 12192000"/>
              <a:gd name="connsiteY13" fmla="*/ 5770450 h 6099082"/>
              <a:gd name="connsiteX14" fmla="*/ 3996845 w 12192000"/>
              <a:gd name="connsiteY14" fmla="*/ 5780104 h 6099082"/>
              <a:gd name="connsiteX15" fmla="*/ 4030518 w 12192000"/>
              <a:gd name="connsiteY15" fmla="*/ 5751599 h 6099082"/>
              <a:gd name="connsiteX16" fmla="*/ 6245343 w 12192000"/>
              <a:gd name="connsiteY16" fmla="*/ 5736549 h 6099082"/>
              <a:gd name="connsiteX17" fmla="*/ 6274406 w 12192000"/>
              <a:gd name="connsiteY17" fmla="*/ 5743345 h 6099082"/>
              <a:gd name="connsiteX18" fmla="*/ 6291246 w 12192000"/>
              <a:gd name="connsiteY18" fmla="*/ 5749662 h 6099082"/>
              <a:gd name="connsiteX19" fmla="*/ 6291385 w 12192000"/>
              <a:gd name="connsiteY19" fmla="*/ 5749714 h 6099082"/>
              <a:gd name="connsiteX20" fmla="*/ 6306284 w 12192000"/>
              <a:gd name="connsiteY20" fmla="*/ 5755552 h 6099082"/>
              <a:gd name="connsiteX21" fmla="*/ 6308075 w 12192000"/>
              <a:gd name="connsiteY21" fmla="*/ 5755968 h 6099082"/>
              <a:gd name="connsiteX22" fmla="*/ 6313854 w 12192000"/>
              <a:gd name="connsiteY22" fmla="*/ 5758133 h 6099082"/>
              <a:gd name="connsiteX23" fmla="*/ 6337047 w 12192000"/>
              <a:gd name="connsiteY23" fmla="*/ 5762696 h 6099082"/>
              <a:gd name="connsiteX24" fmla="*/ 6308075 w 12192000"/>
              <a:gd name="connsiteY24" fmla="*/ 5755968 h 6099082"/>
              <a:gd name="connsiteX25" fmla="*/ 6291385 w 12192000"/>
              <a:gd name="connsiteY25" fmla="*/ 5749714 h 6099082"/>
              <a:gd name="connsiteX26" fmla="*/ 6276197 w 12192000"/>
              <a:gd name="connsiteY26" fmla="*/ 5743764 h 6099082"/>
              <a:gd name="connsiteX27" fmla="*/ 6274406 w 12192000"/>
              <a:gd name="connsiteY27" fmla="*/ 5743345 h 6099082"/>
              <a:gd name="connsiteX28" fmla="*/ 6268612 w 12192000"/>
              <a:gd name="connsiteY28" fmla="*/ 5741171 h 6099082"/>
              <a:gd name="connsiteX29" fmla="*/ 6245343 w 12192000"/>
              <a:gd name="connsiteY29" fmla="*/ 5736549 h 6099082"/>
              <a:gd name="connsiteX30" fmla="*/ 3871824 w 12192000"/>
              <a:gd name="connsiteY30" fmla="*/ 5726642 h 6099082"/>
              <a:gd name="connsiteX31" fmla="*/ 3908498 w 12192000"/>
              <a:gd name="connsiteY31" fmla="*/ 5756123 h 6099082"/>
              <a:gd name="connsiteX32" fmla="*/ 3908984 w 12192000"/>
              <a:gd name="connsiteY32" fmla="*/ 5756350 h 6099082"/>
              <a:gd name="connsiteX33" fmla="*/ 3908498 w 12192000"/>
              <a:gd name="connsiteY33" fmla="*/ 5756123 h 6099082"/>
              <a:gd name="connsiteX34" fmla="*/ 3871824 w 12192000"/>
              <a:gd name="connsiteY34" fmla="*/ 5726642 h 6099082"/>
              <a:gd name="connsiteX35" fmla="*/ 6558837 w 12192000"/>
              <a:gd name="connsiteY35" fmla="*/ 5706717 h 6099082"/>
              <a:gd name="connsiteX36" fmla="*/ 6529984 w 12192000"/>
              <a:gd name="connsiteY36" fmla="*/ 5708163 h 6099082"/>
              <a:gd name="connsiteX37" fmla="*/ 6589207 w 12192000"/>
              <a:gd name="connsiteY37" fmla="*/ 5711593 h 6099082"/>
              <a:gd name="connsiteX38" fmla="*/ 6558837 w 12192000"/>
              <a:gd name="connsiteY38" fmla="*/ 5706717 h 6099082"/>
              <a:gd name="connsiteX39" fmla="*/ 4834454 w 12192000"/>
              <a:gd name="connsiteY39" fmla="*/ 5646059 h 6099082"/>
              <a:gd name="connsiteX40" fmla="*/ 4883985 w 12192000"/>
              <a:gd name="connsiteY40" fmla="*/ 5670301 h 6099082"/>
              <a:gd name="connsiteX41" fmla="*/ 4858238 w 12192000"/>
              <a:gd name="connsiteY41" fmla="*/ 5663787 h 6099082"/>
              <a:gd name="connsiteX42" fmla="*/ 4834454 w 12192000"/>
              <a:gd name="connsiteY42" fmla="*/ 5646059 h 6099082"/>
              <a:gd name="connsiteX43" fmla="*/ 5056443 w 12192000"/>
              <a:gd name="connsiteY43" fmla="*/ 5643725 h 6099082"/>
              <a:gd name="connsiteX44" fmla="*/ 5072588 w 12192000"/>
              <a:gd name="connsiteY44" fmla="*/ 5644505 h 6099082"/>
              <a:gd name="connsiteX45" fmla="*/ 5089161 w 12192000"/>
              <a:gd name="connsiteY45" fmla="*/ 5653107 h 6099082"/>
              <a:gd name="connsiteX46" fmla="*/ 5056443 w 12192000"/>
              <a:gd name="connsiteY46" fmla="*/ 5643725 h 6099082"/>
              <a:gd name="connsiteX47" fmla="*/ 739852 w 12192000"/>
              <a:gd name="connsiteY47" fmla="*/ 5343843 h 6099082"/>
              <a:gd name="connsiteX48" fmla="*/ 724278 w 12192000"/>
              <a:gd name="connsiteY48" fmla="*/ 5365062 h 6099082"/>
              <a:gd name="connsiteX49" fmla="*/ 708621 w 12192000"/>
              <a:gd name="connsiteY49" fmla="*/ 5381222 h 6099082"/>
              <a:gd name="connsiteX50" fmla="*/ 691439 w 12192000"/>
              <a:gd name="connsiteY50" fmla="*/ 5386697 h 6099082"/>
              <a:gd name="connsiteX51" fmla="*/ 708622 w 12192000"/>
              <a:gd name="connsiteY51" fmla="*/ 5381222 h 6099082"/>
              <a:gd name="connsiteX52" fmla="*/ 724279 w 12192000"/>
              <a:gd name="connsiteY52" fmla="*/ 5365062 h 6099082"/>
              <a:gd name="connsiteX53" fmla="*/ 739852 w 12192000"/>
              <a:gd name="connsiteY53" fmla="*/ 5343843 h 6099082"/>
              <a:gd name="connsiteX54" fmla="*/ 8934151 w 12192000"/>
              <a:gd name="connsiteY54" fmla="*/ 5275333 h 6099082"/>
              <a:gd name="connsiteX55" fmla="*/ 8954249 w 12192000"/>
              <a:gd name="connsiteY55" fmla="*/ 5290264 h 6099082"/>
              <a:gd name="connsiteX56" fmla="*/ 8962389 w 12192000"/>
              <a:gd name="connsiteY56" fmla="*/ 5293563 h 6099082"/>
              <a:gd name="connsiteX57" fmla="*/ 8954250 w 12192000"/>
              <a:gd name="connsiteY57" fmla="*/ 5290264 h 6099082"/>
              <a:gd name="connsiteX58" fmla="*/ 8934151 w 12192000"/>
              <a:gd name="connsiteY58" fmla="*/ 5275333 h 6099082"/>
              <a:gd name="connsiteX59" fmla="*/ 2314816 w 12192000"/>
              <a:gd name="connsiteY59" fmla="*/ 5273737 h 6099082"/>
              <a:gd name="connsiteX60" fmla="*/ 2300909 w 12192000"/>
              <a:gd name="connsiteY60" fmla="*/ 5279143 h 6099082"/>
              <a:gd name="connsiteX61" fmla="*/ 2216515 w 12192000"/>
              <a:gd name="connsiteY61" fmla="*/ 5314887 h 6099082"/>
              <a:gd name="connsiteX62" fmla="*/ 2300910 w 12192000"/>
              <a:gd name="connsiteY62" fmla="*/ 5279143 h 6099082"/>
              <a:gd name="connsiteX63" fmla="*/ 1916629 w 12192000"/>
              <a:gd name="connsiteY63" fmla="*/ 5252000 h 6099082"/>
              <a:gd name="connsiteX64" fmla="*/ 1907132 w 12192000"/>
              <a:gd name="connsiteY64" fmla="*/ 5255330 h 6099082"/>
              <a:gd name="connsiteX65" fmla="*/ 1866619 w 12192000"/>
              <a:gd name="connsiteY65" fmla="*/ 5265015 h 6099082"/>
              <a:gd name="connsiteX66" fmla="*/ 1907133 w 12192000"/>
              <a:gd name="connsiteY66" fmla="*/ 5255330 h 6099082"/>
              <a:gd name="connsiteX67" fmla="*/ 2058204 w 12192000"/>
              <a:gd name="connsiteY67" fmla="*/ 5241232 h 6099082"/>
              <a:gd name="connsiteX68" fmla="*/ 2108194 w 12192000"/>
              <a:gd name="connsiteY68" fmla="*/ 5255939 h 6099082"/>
              <a:gd name="connsiteX69" fmla="*/ 2058204 w 12192000"/>
              <a:gd name="connsiteY69" fmla="*/ 5241232 h 6099082"/>
              <a:gd name="connsiteX70" fmla="*/ 0 w 12192000"/>
              <a:gd name="connsiteY70" fmla="*/ 0 h 6099082"/>
              <a:gd name="connsiteX71" fmla="*/ 12191456 w 12192000"/>
              <a:gd name="connsiteY71" fmla="*/ 0 h 6099082"/>
              <a:gd name="connsiteX72" fmla="*/ 12191456 w 12192000"/>
              <a:gd name="connsiteY72" fmla="*/ 873938 h 6099082"/>
              <a:gd name="connsiteX73" fmla="*/ 12192000 w 12192000"/>
              <a:gd name="connsiteY73" fmla="*/ 873938 h 6099082"/>
              <a:gd name="connsiteX74" fmla="*/ 12192000 w 12192000"/>
              <a:gd name="connsiteY74" fmla="*/ 3249107 h 6099082"/>
              <a:gd name="connsiteX75" fmla="*/ 12192000 w 12192000"/>
              <a:gd name="connsiteY75" fmla="*/ 3283970 h 6099082"/>
              <a:gd name="connsiteX76" fmla="*/ 12192000 w 12192000"/>
              <a:gd name="connsiteY76" fmla="*/ 3681702 h 6099082"/>
              <a:gd name="connsiteX77" fmla="*/ 12160947 w 12192000"/>
              <a:gd name="connsiteY77" fmla="*/ 3710323 h 6099082"/>
              <a:gd name="connsiteX78" fmla="*/ 12026448 w 12192000"/>
              <a:gd name="connsiteY78" fmla="*/ 3770523 h 6099082"/>
              <a:gd name="connsiteX79" fmla="*/ 11986443 w 12192000"/>
              <a:gd name="connsiteY79" fmla="*/ 3786526 h 6099082"/>
              <a:gd name="connsiteX80" fmla="*/ 11821656 w 12192000"/>
              <a:gd name="connsiteY80" fmla="*/ 3889591 h 6099082"/>
              <a:gd name="connsiteX81" fmla="*/ 11672489 w 12192000"/>
              <a:gd name="connsiteY81" fmla="*/ 4017039 h 6099082"/>
              <a:gd name="connsiteX82" fmla="*/ 11562947 w 12192000"/>
              <a:gd name="connsiteY82" fmla="*/ 4168300 h 6099082"/>
              <a:gd name="connsiteX83" fmla="*/ 11532275 w 12192000"/>
              <a:gd name="connsiteY83" fmla="*/ 4204307 h 6099082"/>
              <a:gd name="connsiteX84" fmla="*/ 11448453 w 12192000"/>
              <a:gd name="connsiteY84" fmla="*/ 4249457 h 6099082"/>
              <a:gd name="connsiteX85" fmla="*/ 11374346 w 12192000"/>
              <a:gd name="connsiteY85" fmla="*/ 4283366 h 6099082"/>
              <a:gd name="connsiteX86" fmla="*/ 11320623 w 12192000"/>
              <a:gd name="connsiteY86" fmla="*/ 4320897 h 6099082"/>
              <a:gd name="connsiteX87" fmla="*/ 11275283 w 12192000"/>
              <a:gd name="connsiteY87" fmla="*/ 4355378 h 6099082"/>
              <a:gd name="connsiteX88" fmla="*/ 11172600 w 12192000"/>
              <a:gd name="connsiteY88" fmla="*/ 4444536 h 6099082"/>
              <a:gd name="connsiteX89" fmla="*/ 11058869 w 12192000"/>
              <a:gd name="connsiteY89" fmla="*/ 4519786 h 6099082"/>
              <a:gd name="connsiteX90" fmla="*/ 10967423 w 12192000"/>
              <a:gd name="connsiteY90" fmla="*/ 4611991 h 6099082"/>
              <a:gd name="connsiteX91" fmla="*/ 10929704 w 12192000"/>
              <a:gd name="connsiteY91" fmla="*/ 4661903 h 6099082"/>
              <a:gd name="connsiteX92" fmla="*/ 10850453 w 12192000"/>
              <a:gd name="connsiteY92" fmla="*/ 4696003 h 6099082"/>
              <a:gd name="connsiteX93" fmla="*/ 10764534 w 12192000"/>
              <a:gd name="connsiteY93" fmla="*/ 4749345 h 6099082"/>
              <a:gd name="connsiteX94" fmla="*/ 10703573 w 12192000"/>
              <a:gd name="connsiteY94" fmla="*/ 4802305 h 6099082"/>
              <a:gd name="connsiteX95" fmla="*/ 10656519 w 12192000"/>
              <a:gd name="connsiteY95" fmla="*/ 4837740 h 6099082"/>
              <a:gd name="connsiteX96" fmla="*/ 10590031 w 12192000"/>
              <a:gd name="connsiteY96" fmla="*/ 4873366 h 6099082"/>
              <a:gd name="connsiteX97" fmla="*/ 10523354 w 12192000"/>
              <a:gd name="connsiteY97" fmla="*/ 4920039 h 6099082"/>
              <a:gd name="connsiteX98" fmla="*/ 10490969 w 12192000"/>
              <a:gd name="connsiteY98" fmla="*/ 4948806 h 6099082"/>
              <a:gd name="connsiteX99" fmla="*/ 10428291 w 12192000"/>
              <a:gd name="connsiteY99" fmla="*/ 4996622 h 6099082"/>
              <a:gd name="connsiteX100" fmla="*/ 10363709 w 12192000"/>
              <a:gd name="connsiteY100" fmla="*/ 5041201 h 6099082"/>
              <a:gd name="connsiteX101" fmla="*/ 10242357 w 12192000"/>
              <a:gd name="connsiteY101" fmla="*/ 5092257 h 6099082"/>
              <a:gd name="connsiteX102" fmla="*/ 10131863 w 12192000"/>
              <a:gd name="connsiteY102" fmla="*/ 5167315 h 6099082"/>
              <a:gd name="connsiteX103" fmla="*/ 10044230 w 12192000"/>
              <a:gd name="connsiteY103" fmla="*/ 5222182 h 6099082"/>
              <a:gd name="connsiteX104" fmla="*/ 9993175 w 12192000"/>
              <a:gd name="connsiteY104" fmla="*/ 5258189 h 6099082"/>
              <a:gd name="connsiteX105" fmla="*/ 9899446 w 12192000"/>
              <a:gd name="connsiteY105" fmla="*/ 5338582 h 6099082"/>
              <a:gd name="connsiteX106" fmla="*/ 9754088 w 12192000"/>
              <a:gd name="connsiteY106" fmla="*/ 5423166 h 6099082"/>
              <a:gd name="connsiteX107" fmla="*/ 9666265 w 12192000"/>
              <a:gd name="connsiteY107" fmla="*/ 5468888 h 6099082"/>
              <a:gd name="connsiteX108" fmla="*/ 9477283 w 12192000"/>
              <a:gd name="connsiteY108" fmla="*/ 5537851 h 6099082"/>
              <a:gd name="connsiteX109" fmla="*/ 9416321 w 12192000"/>
              <a:gd name="connsiteY109" fmla="*/ 5562426 h 6099082"/>
              <a:gd name="connsiteX110" fmla="*/ 9346597 w 12192000"/>
              <a:gd name="connsiteY110" fmla="*/ 5578619 h 6099082"/>
              <a:gd name="connsiteX111" fmla="*/ 9234579 w 12192000"/>
              <a:gd name="connsiteY111" fmla="*/ 5616911 h 6099082"/>
              <a:gd name="connsiteX112" fmla="*/ 9015878 w 12192000"/>
              <a:gd name="connsiteY112" fmla="*/ 5682826 h 6099082"/>
              <a:gd name="connsiteX113" fmla="*/ 8967871 w 12192000"/>
              <a:gd name="connsiteY113" fmla="*/ 5692923 h 6099082"/>
              <a:gd name="connsiteX114" fmla="*/ 8845565 w 12192000"/>
              <a:gd name="connsiteY114" fmla="*/ 5735407 h 6099082"/>
              <a:gd name="connsiteX115" fmla="*/ 8772219 w 12192000"/>
              <a:gd name="connsiteY115" fmla="*/ 5763982 h 6099082"/>
              <a:gd name="connsiteX116" fmla="*/ 8711448 w 12192000"/>
              <a:gd name="connsiteY116" fmla="*/ 5780366 h 6099082"/>
              <a:gd name="connsiteX117" fmla="*/ 8657726 w 12192000"/>
              <a:gd name="connsiteY117" fmla="*/ 5787986 h 6099082"/>
              <a:gd name="connsiteX118" fmla="*/ 8516369 w 12192000"/>
              <a:gd name="connsiteY118" fmla="*/ 5825705 h 6099082"/>
              <a:gd name="connsiteX119" fmla="*/ 8459979 w 12192000"/>
              <a:gd name="connsiteY119" fmla="*/ 5840566 h 6099082"/>
              <a:gd name="connsiteX120" fmla="*/ 8313671 w 12192000"/>
              <a:gd name="connsiteY120" fmla="*/ 5891622 h 6099082"/>
              <a:gd name="connsiteX121" fmla="*/ 8189651 w 12192000"/>
              <a:gd name="connsiteY121" fmla="*/ 5925341 h 6099082"/>
              <a:gd name="connsiteX122" fmla="*/ 8137835 w 12192000"/>
              <a:gd name="connsiteY122" fmla="*/ 5941534 h 6099082"/>
              <a:gd name="connsiteX123" fmla="*/ 8019339 w 12192000"/>
              <a:gd name="connsiteY123" fmla="*/ 5968586 h 6099082"/>
              <a:gd name="connsiteX124" fmla="*/ 7952280 w 12192000"/>
              <a:gd name="connsiteY124" fmla="*/ 5987637 h 6099082"/>
              <a:gd name="connsiteX125" fmla="*/ 7788636 w 12192000"/>
              <a:gd name="connsiteY125" fmla="*/ 6009163 h 6099082"/>
              <a:gd name="connsiteX126" fmla="*/ 7619655 w 12192000"/>
              <a:gd name="connsiteY126" fmla="*/ 6029928 h 6099082"/>
              <a:gd name="connsiteX127" fmla="*/ 7526880 w 12192000"/>
              <a:gd name="connsiteY127" fmla="*/ 6036786 h 6099082"/>
              <a:gd name="connsiteX128" fmla="*/ 7445916 w 12192000"/>
              <a:gd name="connsiteY128" fmla="*/ 6047647 h 6099082"/>
              <a:gd name="connsiteX129" fmla="*/ 7375428 w 12192000"/>
              <a:gd name="connsiteY129" fmla="*/ 6054505 h 6099082"/>
              <a:gd name="connsiteX130" fmla="*/ 7263220 w 12192000"/>
              <a:gd name="connsiteY130" fmla="*/ 6068411 h 6099082"/>
              <a:gd name="connsiteX131" fmla="*/ 7216547 w 12192000"/>
              <a:gd name="connsiteY131" fmla="*/ 6072032 h 6099082"/>
              <a:gd name="connsiteX132" fmla="*/ 7106432 w 12192000"/>
              <a:gd name="connsiteY132" fmla="*/ 6071840 h 6099082"/>
              <a:gd name="connsiteX133" fmla="*/ 7068141 w 12192000"/>
              <a:gd name="connsiteY133" fmla="*/ 6069936 h 6099082"/>
              <a:gd name="connsiteX134" fmla="*/ 6994415 w 12192000"/>
              <a:gd name="connsiteY134" fmla="*/ 6046313 h 6099082"/>
              <a:gd name="connsiteX135" fmla="*/ 6985653 w 12192000"/>
              <a:gd name="connsiteY135" fmla="*/ 6044599 h 6099082"/>
              <a:gd name="connsiteX136" fmla="*/ 6937263 w 12192000"/>
              <a:gd name="connsiteY136" fmla="*/ 6035263 h 6099082"/>
              <a:gd name="connsiteX137" fmla="*/ 6910782 w 12192000"/>
              <a:gd name="connsiteY137" fmla="*/ 6032214 h 6099082"/>
              <a:gd name="connsiteX138" fmla="*/ 6810195 w 12192000"/>
              <a:gd name="connsiteY138" fmla="*/ 6012784 h 6099082"/>
              <a:gd name="connsiteX139" fmla="*/ 6752283 w 12192000"/>
              <a:gd name="connsiteY139" fmla="*/ 6003639 h 6099082"/>
              <a:gd name="connsiteX140" fmla="*/ 6705417 w 12192000"/>
              <a:gd name="connsiteY140" fmla="*/ 6004974 h 6099082"/>
              <a:gd name="connsiteX141" fmla="*/ 6623118 w 12192000"/>
              <a:gd name="connsiteY141" fmla="*/ 6006687 h 6099082"/>
              <a:gd name="connsiteX142" fmla="*/ 6596828 w 12192000"/>
              <a:gd name="connsiteY142" fmla="*/ 6011070 h 6099082"/>
              <a:gd name="connsiteX143" fmla="*/ 6477951 w 12192000"/>
              <a:gd name="connsiteY143" fmla="*/ 5998495 h 6099082"/>
              <a:gd name="connsiteX144" fmla="*/ 6410131 w 12192000"/>
              <a:gd name="connsiteY144" fmla="*/ 5997543 h 6099082"/>
              <a:gd name="connsiteX145" fmla="*/ 6333739 w 12192000"/>
              <a:gd name="connsiteY145" fmla="*/ 5981920 h 6099082"/>
              <a:gd name="connsiteX146" fmla="*/ 6311449 w 12192000"/>
              <a:gd name="connsiteY146" fmla="*/ 5982682 h 6099082"/>
              <a:gd name="connsiteX147" fmla="*/ 6286493 w 12192000"/>
              <a:gd name="connsiteY147" fmla="*/ 5984017 h 6099082"/>
              <a:gd name="connsiteX148" fmla="*/ 6209909 w 12192000"/>
              <a:gd name="connsiteY148" fmla="*/ 5985161 h 6099082"/>
              <a:gd name="connsiteX149" fmla="*/ 6163424 w 12192000"/>
              <a:gd name="connsiteY149" fmla="*/ 5990874 h 6099082"/>
              <a:gd name="connsiteX150" fmla="*/ 6074841 w 12192000"/>
              <a:gd name="connsiteY150" fmla="*/ 5987447 h 6099082"/>
              <a:gd name="connsiteX151" fmla="*/ 6042072 w 12192000"/>
              <a:gd name="connsiteY151" fmla="*/ 5992399 h 6099082"/>
              <a:gd name="connsiteX152" fmla="*/ 5959204 w 12192000"/>
              <a:gd name="connsiteY152" fmla="*/ 5992971 h 6099082"/>
              <a:gd name="connsiteX153" fmla="*/ 5884905 w 12192000"/>
              <a:gd name="connsiteY153" fmla="*/ 5990113 h 6099082"/>
              <a:gd name="connsiteX154" fmla="*/ 5813275 w 12192000"/>
              <a:gd name="connsiteY154" fmla="*/ 5991637 h 6099082"/>
              <a:gd name="connsiteX155" fmla="*/ 5762029 w 12192000"/>
              <a:gd name="connsiteY155" fmla="*/ 5997923 h 6099082"/>
              <a:gd name="connsiteX156" fmla="*/ 5706401 w 12192000"/>
              <a:gd name="connsiteY156" fmla="*/ 6001734 h 6099082"/>
              <a:gd name="connsiteX157" fmla="*/ 5553045 w 12192000"/>
              <a:gd name="connsiteY157" fmla="*/ 6024403 h 6099082"/>
              <a:gd name="connsiteX158" fmla="*/ 5524660 w 12192000"/>
              <a:gd name="connsiteY158" fmla="*/ 6018880 h 6099082"/>
              <a:gd name="connsiteX159" fmla="*/ 5363491 w 12192000"/>
              <a:gd name="connsiteY159" fmla="*/ 6013736 h 6099082"/>
              <a:gd name="connsiteX160" fmla="*/ 5328437 w 12192000"/>
              <a:gd name="connsiteY160" fmla="*/ 6014118 h 6099082"/>
              <a:gd name="connsiteX161" fmla="*/ 5234326 w 12192000"/>
              <a:gd name="connsiteY161" fmla="*/ 5991637 h 6099082"/>
              <a:gd name="connsiteX162" fmla="*/ 5089161 w 12192000"/>
              <a:gd name="connsiteY162" fmla="*/ 6027262 h 6099082"/>
              <a:gd name="connsiteX163" fmla="*/ 4953328 w 12192000"/>
              <a:gd name="connsiteY163" fmla="*/ 6071840 h 6099082"/>
              <a:gd name="connsiteX164" fmla="*/ 4936184 w 12192000"/>
              <a:gd name="connsiteY164" fmla="*/ 6077555 h 6099082"/>
              <a:gd name="connsiteX165" fmla="*/ 4887414 w 12192000"/>
              <a:gd name="connsiteY165" fmla="*/ 6087272 h 6099082"/>
              <a:gd name="connsiteX166" fmla="*/ 4827024 w 12192000"/>
              <a:gd name="connsiteY166" fmla="*/ 6090701 h 6099082"/>
              <a:gd name="connsiteX167" fmla="*/ 4750439 w 12192000"/>
              <a:gd name="connsiteY167" fmla="*/ 6099082 h 6099082"/>
              <a:gd name="connsiteX168" fmla="*/ 4689097 w 12192000"/>
              <a:gd name="connsiteY168" fmla="*/ 6088605 h 6099082"/>
              <a:gd name="connsiteX169" fmla="*/ 4603368 w 12192000"/>
              <a:gd name="connsiteY169" fmla="*/ 6072984 h 6099082"/>
              <a:gd name="connsiteX170" fmla="*/ 4522595 w 12192000"/>
              <a:gd name="connsiteY170" fmla="*/ 6058123 h 6099082"/>
              <a:gd name="connsiteX171" fmla="*/ 4497067 w 12192000"/>
              <a:gd name="connsiteY171" fmla="*/ 6075649 h 6099082"/>
              <a:gd name="connsiteX172" fmla="*/ 4457632 w 12192000"/>
              <a:gd name="connsiteY172" fmla="*/ 6090890 h 6099082"/>
              <a:gd name="connsiteX173" fmla="*/ 4413816 w 12192000"/>
              <a:gd name="connsiteY173" fmla="*/ 6072601 h 6099082"/>
              <a:gd name="connsiteX174" fmla="*/ 4311323 w 12192000"/>
              <a:gd name="connsiteY174" fmla="*/ 6034693 h 6099082"/>
              <a:gd name="connsiteX175" fmla="*/ 4246551 w 12192000"/>
              <a:gd name="connsiteY175" fmla="*/ 6032976 h 6099082"/>
              <a:gd name="connsiteX176" fmla="*/ 4105766 w 12192000"/>
              <a:gd name="connsiteY176" fmla="*/ 6016784 h 6099082"/>
              <a:gd name="connsiteX177" fmla="*/ 4013753 w 12192000"/>
              <a:gd name="connsiteY177" fmla="*/ 5993733 h 6099082"/>
              <a:gd name="connsiteX178" fmla="*/ 3947648 w 12192000"/>
              <a:gd name="connsiteY178" fmla="*/ 5967634 h 6099082"/>
              <a:gd name="connsiteX179" fmla="*/ 3852966 w 12192000"/>
              <a:gd name="connsiteY179" fmla="*/ 5933533 h 6099082"/>
              <a:gd name="connsiteX180" fmla="*/ 3757902 w 12192000"/>
              <a:gd name="connsiteY180" fmla="*/ 5915816 h 6099082"/>
              <a:gd name="connsiteX181" fmla="*/ 3689131 w 12192000"/>
              <a:gd name="connsiteY181" fmla="*/ 5893526 h 6099082"/>
              <a:gd name="connsiteX182" fmla="*/ 3605116 w 12192000"/>
              <a:gd name="connsiteY182" fmla="*/ 5878285 h 6099082"/>
              <a:gd name="connsiteX183" fmla="*/ 3534629 w 12192000"/>
              <a:gd name="connsiteY183" fmla="*/ 5877715 h 6099082"/>
              <a:gd name="connsiteX184" fmla="*/ 3424135 w 12192000"/>
              <a:gd name="connsiteY184" fmla="*/ 5880382 h 6099082"/>
              <a:gd name="connsiteX185" fmla="*/ 3288877 w 12192000"/>
              <a:gd name="connsiteY185" fmla="*/ 5834280 h 6099082"/>
              <a:gd name="connsiteX186" fmla="*/ 3234202 w 12192000"/>
              <a:gd name="connsiteY186" fmla="*/ 5823991 h 6099082"/>
              <a:gd name="connsiteX187" fmla="*/ 3182763 w 12192000"/>
              <a:gd name="connsiteY187" fmla="*/ 5819229 h 6099082"/>
              <a:gd name="connsiteX188" fmla="*/ 3073604 w 12192000"/>
              <a:gd name="connsiteY188" fmla="*/ 5788558 h 6099082"/>
              <a:gd name="connsiteX189" fmla="*/ 3029216 w 12192000"/>
              <a:gd name="connsiteY189" fmla="*/ 5778459 h 6099082"/>
              <a:gd name="connsiteX190" fmla="*/ 2967110 w 12192000"/>
              <a:gd name="connsiteY190" fmla="*/ 5778651 h 6099082"/>
              <a:gd name="connsiteX191" fmla="*/ 2854140 w 12192000"/>
              <a:gd name="connsiteY191" fmla="*/ 5764553 h 6099082"/>
              <a:gd name="connsiteX192" fmla="*/ 2741360 w 12192000"/>
              <a:gd name="connsiteY192" fmla="*/ 5723403 h 6099082"/>
              <a:gd name="connsiteX193" fmla="*/ 2693543 w 12192000"/>
              <a:gd name="connsiteY193" fmla="*/ 5727405 h 6099082"/>
              <a:gd name="connsiteX194" fmla="*/ 2676398 w 12192000"/>
              <a:gd name="connsiteY194" fmla="*/ 5726453 h 6099082"/>
              <a:gd name="connsiteX195" fmla="*/ 2522279 w 12192000"/>
              <a:gd name="connsiteY195" fmla="*/ 5703782 h 6099082"/>
              <a:gd name="connsiteX196" fmla="*/ 2506847 w 12192000"/>
              <a:gd name="connsiteY196" fmla="*/ 5701305 h 6099082"/>
              <a:gd name="connsiteX197" fmla="*/ 2434456 w 12192000"/>
              <a:gd name="connsiteY197" fmla="*/ 5681112 h 6099082"/>
              <a:gd name="connsiteX198" fmla="*/ 2251948 w 12192000"/>
              <a:gd name="connsiteY198" fmla="*/ 5668538 h 6099082"/>
              <a:gd name="connsiteX199" fmla="*/ 2240710 w 12192000"/>
              <a:gd name="connsiteY199" fmla="*/ 5667014 h 6099082"/>
              <a:gd name="connsiteX200" fmla="*/ 2179556 w 12192000"/>
              <a:gd name="connsiteY200" fmla="*/ 5677111 h 6099082"/>
              <a:gd name="connsiteX201" fmla="*/ 2149267 w 12192000"/>
              <a:gd name="connsiteY201" fmla="*/ 5691399 h 6099082"/>
              <a:gd name="connsiteX202" fmla="*/ 2102021 w 12192000"/>
              <a:gd name="connsiteY202" fmla="*/ 5706259 h 6099082"/>
              <a:gd name="connsiteX203" fmla="*/ 2054013 w 12192000"/>
              <a:gd name="connsiteY203" fmla="*/ 5711784 h 6099082"/>
              <a:gd name="connsiteX204" fmla="*/ 1973429 w 12192000"/>
              <a:gd name="connsiteY204" fmla="*/ 5689303 h 6099082"/>
              <a:gd name="connsiteX205" fmla="*/ 1944092 w 12192000"/>
              <a:gd name="connsiteY205" fmla="*/ 5687017 h 6099082"/>
              <a:gd name="connsiteX206" fmla="*/ 1878748 w 12192000"/>
              <a:gd name="connsiteY206" fmla="*/ 5676159 h 6099082"/>
              <a:gd name="connsiteX207" fmla="*/ 1821596 w 12192000"/>
              <a:gd name="connsiteY207" fmla="*/ 5676920 h 6099082"/>
              <a:gd name="connsiteX208" fmla="*/ 1775684 w 12192000"/>
              <a:gd name="connsiteY208" fmla="*/ 5694257 h 6099082"/>
              <a:gd name="connsiteX209" fmla="*/ 1709006 w 12192000"/>
              <a:gd name="connsiteY209" fmla="*/ 5697685 h 6099082"/>
              <a:gd name="connsiteX210" fmla="*/ 1665950 w 12192000"/>
              <a:gd name="connsiteY210" fmla="*/ 5685113 h 6099082"/>
              <a:gd name="connsiteX211" fmla="*/ 1657188 w 12192000"/>
              <a:gd name="connsiteY211" fmla="*/ 5683399 h 6099082"/>
              <a:gd name="connsiteX212" fmla="*/ 1544598 w 12192000"/>
              <a:gd name="connsiteY212" fmla="*/ 5682634 h 6099082"/>
              <a:gd name="connsiteX213" fmla="*/ 1404006 w 12192000"/>
              <a:gd name="connsiteY213" fmla="*/ 5720546 h 6099082"/>
              <a:gd name="connsiteX214" fmla="*/ 1380762 w 12192000"/>
              <a:gd name="connsiteY214" fmla="*/ 5728549 h 6099082"/>
              <a:gd name="connsiteX215" fmla="*/ 1267411 w 12192000"/>
              <a:gd name="connsiteY215" fmla="*/ 5742455 h 6099082"/>
              <a:gd name="connsiteX216" fmla="*/ 1206641 w 12192000"/>
              <a:gd name="connsiteY216" fmla="*/ 5756553 h 6099082"/>
              <a:gd name="connsiteX217" fmla="*/ 1162823 w 12192000"/>
              <a:gd name="connsiteY217" fmla="*/ 5757315 h 6099082"/>
              <a:gd name="connsiteX218" fmla="*/ 1109865 w 12192000"/>
              <a:gd name="connsiteY218" fmla="*/ 5782270 h 6099082"/>
              <a:gd name="connsiteX219" fmla="*/ 1092527 w 12192000"/>
              <a:gd name="connsiteY219" fmla="*/ 5793130 h 6099082"/>
              <a:gd name="connsiteX220" fmla="*/ 1071762 w 12192000"/>
              <a:gd name="connsiteY220" fmla="*/ 5799607 h 6099082"/>
              <a:gd name="connsiteX221" fmla="*/ 977653 w 12192000"/>
              <a:gd name="connsiteY221" fmla="*/ 5820182 h 6099082"/>
              <a:gd name="connsiteX222" fmla="*/ 960887 w 12192000"/>
              <a:gd name="connsiteY222" fmla="*/ 5831801 h 6099082"/>
              <a:gd name="connsiteX223" fmla="*/ 949646 w 12192000"/>
              <a:gd name="connsiteY223" fmla="*/ 5839042 h 6099082"/>
              <a:gd name="connsiteX224" fmla="*/ 858205 w 12192000"/>
              <a:gd name="connsiteY224" fmla="*/ 5851234 h 6099082"/>
              <a:gd name="connsiteX225" fmla="*/ 801053 w 12192000"/>
              <a:gd name="connsiteY225" fmla="*/ 5885715 h 6099082"/>
              <a:gd name="connsiteX226" fmla="*/ 785432 w 12192000"/>
              <a:gd name="connsiteY226" fmla="*/ 5900384 h 6099082"/>
              <a:gd name="connsiteX227" fmla="*/ 730754 w 12192000"/>
              <a:gd name="connsiteY227" fmla="*/ 5922482 h 6099082"/>
              <a:gd name="connsiteX228" fmla="*/ 546917 w 12192000"/>
              <a:gd name="connsiteY228" fmla="*/ 5964966 h 6099082"/>
              <a:gd name="connsiteX229" fmla="*/ 494337 w 12192000"/>
              <a:gd name="connsiteY229" fmla="*/ 5949915 h 6099082"/>
              <a:gd name="connsiteX230" fmla="*/ 394511 w 12192000"/>
              <a:gd name="connsiteY230" fmla="*/ 5990303 h 6099082"/>
              <a:gd name="connsiteX231" fmla="*/ 307259 w 12192000"/>
              <a:gd name="connsiteY231" fmla="*/ 6013163 h 6099082"/>
              <a:gd name="connsiteX232" fmla="*/ 274873 w 12192000"/>
              <a:gd name="connsiteY232" fmla="*/ 6018690 h 6099082"/>
              <a:gd name="connsiteX233" fmla="*/ 172384 w 12192000"/>
              <a:gd name="connsiteY233" fmla="*/ 6028786 h 6099082"/>
              <a:gd name="connsiteX234" fmla="*/ 119613 w 12192000"/>
              <a:gd name="connsiteY234" fmla="*/ 6051647 h 6099082"/>
              <a:gd name="connsiteX235" fmla="*/ 61197 w 12192000"/>
              <a:gd name="connsiteY235" fmla="*/ 6069150 h 6099082"/>
              <a:gd name="connsiteX236" fmla="*/ 544 w 12192000"/>
              <a:gd name="connsiteY236" fmla="*/ 6073921 h 6099082"/>
              <a:gd name="connsiteX237" fmla="*/ 544 w 12192000"/>
              <a:gd name="connsiteY237" fmla="*/ 5946682 h 6099082"/>
              <a:gd name="connsiteX238" fmla="*/ 0 w 12192000"/>
              <a:gd name="connsiteY238" fmla="*/ 5946682 h 6099082"/>
              <a:gd name="connsiteX239" fmla="*/ 0 w 12192000"/>
              <a:gd name="connsiteY239" fmla="*/ 1335314 h 6099082"/>
              <a:gd name="connsiteX240" fmla="*/ 0 w 12192000"/>
              <a:gd name="connsiteY240" fmla="*/ 873938 h 609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12192000" h="6099082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6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4" y="5758133"/>
                </a:lnTo>
                <a:cubicBezTo>
                  <a:pt x="6321454" y="5760521"/>
                  <a:pt x="6329151" y="5762258"/>
                  <a:pt x="6337047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2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3871824" y="5726642"/>
                </a:moveTo>
                <a:cubicBezTo>
                  <a:pt x="3883350" y="5738834"/>
                  <a:pt x="3895591" y="5748360"/>
                  <a:pt x="3908498" y="5756123"/>
                </a:cubicBezTo>
                <a:lnTo>
                  <a:pt x="3908984" y="5756350"/>
                </a:lnTo>
                <a:lnTo>
                  <a:pt x="3908498" y="5756123"/>
                </a:lnTo>
                <a:cubicBezTo>
                  <a:pt x="3895591" y="5748360"/>
                  <a:pt x="3883351" y="5738834"/>
                  <a:pt x="3871824" y="5726642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5" y="5670301"/>
                </a:cubicBezTo>
                <a:lnTo>
                  <a:pt x="4858238" y="5663787"/>
                </a:lnTo>
                <a:cubicBezTo>
                  <a:pt x="4849944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89" y="5648726"/>
                  <a:pt x="5089161" y="5653107"/>
                </a:cubicBezTo>
                <a:cubicBezTo>
                  <a:pt x="5078018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4" y="5990874"/>
                </a:cubicBezTo>
                <a:cubicBezTo>
                  <a:pt x="6133897" y="5985351"/>
                  <a:pt x="6104368" y="5997733"/>
                  <a:pt x="6074841" y="5987447"/>
                </a:cubicBezTo>
                <a:cubicBezTo>
                  <a:pt x="6065695" y="5984399"/>
                  <a:pt x="6053123" y="5992019"/>
                  <a:pt x="6042072" y="5992399"/>
                </a:cubicBezTo>
                <a:cubicBezTo>
                  <a:pt x="6014449" y="5993351"/>
                  <a:pt x="5986827" y="5993161"/>
                  <a:pt x="5959204" y="5992971"/>
                </a:cubicBezTo>
                <a:cubicBezTo>
                  <a:pt x="5934437" y="5992781"/>
                  <a:pt x="5908718" y="5995447"/>
                  <a:pt x="5884905" y="5990113"/>
                </a:cubicBezTo>
                <a:cubicBezTo>
                  <a:pt x="5859949" y="5984399"/>
                  <a:pt x="5837470" y="5985161"/>
                  <a:pt x="5813275" y="5991637"/>
                </a:cubicBezTo>
                <a:cubicBezTo>
                  <a:pt x="5796701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3" y="6024403"/>
                  <a:pt x="5553045" y="6024403"/>
                </a:cubicBezTo>
                <a:cubicBezTo>
                  <a:pt x="5543518" y="6024403"/>
                  <a:pt x="5533801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49" y="6016022"/>
                  <a:pt x="5339677" y="6016403"/>
                  <a:pt x="5328437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1" y="6027262"/>
                </a:cubicBezTo>
                <a:cubicBezTo>
                  <a:pt x="5044391" y="6043455"/>
                  <a:pt x="5006291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4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01305" y="6092986"/>
                  <a:pt x="4775968" y="6099082"/>
                  <a:pt x="4750439" y="6099082"/>
                </a:cubicBezTo>
                <a:cubicBezTo>
                  <a:pt x="4729865" y="6099082"/>
                  <a:pt x="4709480" y="6092034"/>
                  <a:pt x="4689097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5" y="6058123"/>
                </a:cubicBezTo>
                <a:cubicBezTo>
                  <a:pt x="4513260" y="6059457"/>
                  <a:pt x="4501257" y="6067459"/>
                  <a:pt x="4497067" y="6075649"/>
                </a:cubicBezTo>
                <a:cubicBezTo>
                  <a:pt x="4487731" y="6093938"/>
                  <a:pt x="4474968" y="6097178"/>
                  <a:pt x="4457632" y="6090890"/>
                </a:cubicBezTo>
                <a:cubicBezTo>
                  <a:pt x="4442581" y="6085555"/>
                  <a:pt x="4424103" y="6082890"/>
                  <a:pt x="4413816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5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ln>
            <a:noFill/>
          </a:ln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E12D6AD-7096-45BB-9C02-468B2704C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" y="3296010"/>
            <a:ext cx="12191456" cy="2849975"/>
          </a:xfrm>
          <a:custGeom>
            <a:avLst/>
            <a:gdLst>
              <a:gd name="connsiteX0" fmla="*/ 6095524 w 6095524"/>
              <a:gd name="connsiteY0" fmla="*/ 0 h 1424940"/>
              <a:gd name="connsiteX1" fmla="*/ 6095524 w 6095524"/>
              <a:gd name="connsiteY1" fmla="*/ 17431 h 1424940"/>
              <a:gd name="connsiteX2" fmla="*/ 6095524 w 6095524"/>
              <a:gd name="connsiteY2" fmla="*/ 216290 h 1424940"/>
              <a:gd name="connsiteX3" fmla="*/ 6079998 w 6095524"/>
              <a:gd name="connsiteY3" fmla="*/ 230600 h 1424940"/>
              <a:gd name="connsiteX4" fmla="*/ 6012751 w 6095524"/>
              <a:gd name="connsiteY4" fmla="*/ 260699 h 1424940"/>
              <a:gd name="connsiteX5" fmla="*/ 5992749 w 6095524"/>
              <a:gd name="connsiteY5" fmla="*/ 268700 h 1424940"/>
              <a:gd name="connsiteX6" fmla="*/ 5910358 w 6095524"/>
              <a:gd name="connsiteY6" fmla="*/ 320231 h 1424940"/>
              <a:gd name="connsiteX7" fmla="*/ 5835777 w 6095524"/>
              <a:gd name="connsiteY7" fmla="*/ 383953 h 1424940"/>
              <a:gd name="connsiteX8" fmla="*/ 5781008 w 6095524"/>
              <a:gd name="connsiteY8" fmla="*/ 459581 h 1424940"/>
              <a:gd name="connsiteX9" fmla="*/ 5765673 w 6095524"/>
              <a:gd name="connsiteY9" fmla="*/ 477584 h 1424940"/>
              <a:gd name="connsiteX10" fmla="*/ 5723763 w 6095524"/>
              <a:gd name="connsiteY10" fmla="*/ 500158 h 1424940"/>
              <a:gd name="connsiteX11" fmla="*/ 5686711 w 6095524"/>
              <a:gd name="connsiteY11" fmla="*/ 517112 h 1424940"/>
              <a:gd name="connsiteX12" fmla="*/ 5659850 w 6095524"/>
              <a:gd name="connsiteY12" fmla="*/ 535877 h 1424940"/>
              <a:gd name="connsiteX13" fmla="*/ 5637181 w 6095524"/>
              <a:gd name="connsiteY13" fmla="*/ 553117 h 1424940"/>
              <a:gd name="connsiteX14" fmla="*/ 5585841 w 6095524"/>
              <a:gd name="connsiteY14" fmla="*/ 597694 h 1424940"/>
              <a:gd name="connsiteX15" fmla="*/ 5528977 w 6095524"/>
              <a:gd name="connsiteY15" fmla="*/ 635318 h 1424940"/>
              <a:gd name="connsiteX16" fmla="*/ 5483256 w 6095524"/>
              <a:gd name="connsiteY16" fmla="*/ 681419 h 1424940"/>
              <a:gd name="connsiteX17" fmla="*/ 5464397 w 6095524"/>
              <a:gd name="connsiteY17" fmla="*/ 706374 h 1424940"/>
              <a:gd name="connsiteX18" fmla="*/ 5424773 w 6095524"/>
              <a:gd name="connsiteY18" fmla="*/ 723424 h 1424940"/>
              <a:gd name="connsiteX19" fmla="*/ 5381815 w 6095524"/>
              <a:gd name="connsiteY19" fmla="*/ 750094 h 1424940"/>
              <a:gd name="connsiteX20" fmla="*/ 5351335 w 6095524"/>
              <a:gd name="connsiteY20" fmla="*/ 776573 h 1424940"/>
              <a:gd name="connsiteX21" fmla="*/ 5327809 w 6095524"/>
              <a:gd name="connsiteY21" fmla="*/ 794290 h 1424940"/>
              <a:gd name="connsiteX22" fmla="*/ 5294566 w 6095524"/>
              <a:gd name="connsiteY22" fmla="*/ 812102 h 1424940"/>
              <a:gd name="connsiteX23" fmla="*/ 5261229 w 6095524"/>
              <a:gd name="connsiteY23" fmla="*/ 835438 h 1424940"/>
              <a:gd name="connsiteX24" fmla="*/ 5245037 w 6095524"/>
              <a:gd name="connsiteY24" fmla="*/ 849821 h 1424940"/>
              <a:gd name="connsiteX25" fmla="*/ 5213699 w 6095524"/>
              <a:gd name="connsiteY25" fmla="*/ 873728 h 1424940"/>
              <a:gd name="connsiteX26" fmla="*/ 5181409 w 6095524"/>
              <a:gd name="connsiteY26" fmla="*/ 896017 h 1424940"/>
              <a:gd name="connsiteX27" fmla="*/ 5120735 w 6095524"/>
              <a:gd name="connsiteY27" fmla="*/ 921544 h 1424940"/>
              <a:gd name="connsiteX28" fmla="*/ 5065490 w 6095524"/>
              <a:gd name="connsiteY28" fmla="*/ 959072 h 1424940"/>
              <a:gd name="connsiteX29" fmla="*/ 5021675 w 6095524"/>
              <a:gd name="connsiteY29" fmla="*/ 986504 h 1424940"/>
              <a:gd name="connsiteX30" fmla="*/ 4996148 w 6095524"/>
              <a:gd name="connsiteY30" fmla="*/ 1004507 h 1424940"/>
              <a:gd name="connsiteX31" fmla="*/ 4949285 w 6095524"/>
              <a:gd name="connsiteY31" fmla="*/ 1044702 h 1424940"/>
              <a:gd name="connsiteX32" fmla="*/ 4876609 w 6095524"/>
              <a:gd name="connsiteY32" fmla="*/ 1086993 h 1424940"/>
              <a:gd name="connsiteX33" fmla="*/ 4832699 w 6095524"/>
              <a:gd name="connsiteY33" fmla="*/ 1109853 h 1424940"/>
              <a:gd name="connsiteX34" fmla="*/ 4738211 w 6095524"/>
              <a:gd name="connsiteY34" fmla="*/ 1144334 h 1424940"/>
              <a:gd name="connsiteX35" fmla="*/ 4707731 w 6095524"/>
              <a:gd name="connsiteY35" fmla="*/ 1156621 h 1424940"/>
              <a:gd name="connsiteX36" fmla="*/ 4672870 w 6095524"/>
              <a:gd name="connsiteY36" fmla="*/ 1164717 h 1424940"/>
              <a:gd name="connsiteX37" fmla="*/ 4616863 w 6095524"/>
              <a:gd name="connsiteY37" fmla="*/ 1183862 h 1424940"/>
              <a:gd name="connsiteX38" fmla="*/ 4507516 w 6095524"/>
              <a:gd name="connsiteY38" fmla="*/ 1216819 h 1424940"/>
              <a:gd name="connsiteX39" fmla="*/ 4483513 w 6095524"/>
              <a:gd name="connsiteY39" fmla="*/ 1221867 h 1424940"/>
              <a:gd name="connsiteX40" fmla="*/ 4422362 w 6095524"/>
              <a:gd name="connsiteY40" fmla="*/ 1243108 h 1424940"/>
              <a:gd name="connsiteX41" fmla="*/ 4385691 w 6095524"/>
              <a:gd name="connsiteY41" fmla="*/ 1257395 h 1424940"/>
              <a:gd name="connsiteX42" fmla="*/ 4355306 w 6095524"/>
              <a:gd name="connsiteY42" fmla="*/ 1265587 h 1424940"/>
              <a:gd name="connsiteX43" fmla="*/ 4328446 w 6095524"/>
              <a:gd name="connsiteY43" fmla="*/ 1269397 h 1424940"/>
              <a:gd name="connsiteX44" fmla="*/ 4257770 w 6095524"/>
              <a:gd name="connsiteY44" fmla="*/ 1288256 h 1424940"/>
              <a:gd name="connsiteX45" fmla="*/ 4229576 w 6095524"/>
              <a:gd name="connsiteY45" fmla="*/ 1295686 h 1424940"/>
              <a:gd name="connsiteX46" fmla="*/ 4156424 w 6095524"/>
              <a:gd name="connsiteY46" fmla="*/ 1321213 h 1424940"/>
              <a:gd name="connsiteX47" fmla="*/ 4094416 w 6095524"/>
              <a:gd name="connsiteY47" fmla="*/ 1338072 h 1424940"/>
              <a:gd name="connsiteX48" fmla="*/ 4068509 w 6095524"/>
              <a:gd name="connsiteY48" fmla="*/ 1346168 h 1424940"/>
              <a:gd name="connsiteX49" fmla="*/ 4009263 w 6095524"/>
              <a:gd name="connsiteY49" fmla="*/ 1359694 h 1424940"/>
              <a:gd name="connsiteX50" fmla="*/ 3975735 w 6095524"/>
              <a:gd name="connsiteY50" fmla="*/ 1369219 h 1424940"/>
              <a:gd name="connsiteX51" fmla="*/ 3893915 w 6095524"/>
              <a:gd name="connsiteY51" fmla="*/ 1379982 h 1424940"/>
              <a:gd name="connsiteX52" fmla="*/ 3809428 w 6095524"/>
              <a:gd name="connsiteY52" fmla="*/ 1390364 h 1424940"/>
              <a:gd name="connsiteX53" fmla="*/ 3763042 w 6095524"/>
              <a:gd name="connsiteY53" fmla="*/ 1393793 h 1424940"/>
              <a:gd name="connsiteX54" fmla="*/ 3722561 w 6095524"/>
              <a:gd name="connsiteY54" fmla="*/ 1399223 h 1424940"/>
              <a:gd name="connsiteX55" fmla="*/ 3687318 w 6095524"/>
              <a:gd name="connsiteY55" fmla="*/ 1402652 h 1424940"/>
              <a:gd name="connsiteX56" fmla="*/ 3631216 w 6095524"/>
              <a:gd name="connsiteY56" fmla="*/ 1409605 h 1424940"/>
              <a:gd name="connsiteX57" fmla="*/ 3607880 w 6095524"/>
              <a:gd name="connsiteY57" fmla="*/ 1411415 h 1424940"/>
              <a:gd name="connsiteX58" fmla="*/ 3552825 w 6095524"/>
              <a:gd name="connsiteY58" fmla="*/ 1411319 h 1424940"/>
              <a:gd name="connsiteX59" fmla="*/ 3533680 w 6095524"/>
              <a:gd name="connsiteY59" fmla="*/ 1410367 h 1424940"/>
              <a:gd name="connsiteX60" fmla="*/ 3496818 w 6095524"/>
              <a:gd name="connsiteY60" fmla="*/ 1398556 h 1424940"/>
              <a:gd name="connsiteX61" fmla="*/ 3492437 w 6095524"/>
              <a:gd name="connsiteY61" fmla="*/ 1397699 h 1424940"/>
              <a:gd name="connsiteX62" fmla="*/ 3468243 w 6095524"/>
              <a:gd name="connsiteY62" fmla="*/ 1393031 h 1424940"/>
              <a:gd name="connsiteX63" fmla="*/ 3455003 w 6095524"/>
              <a:gd name="connsiteY63" fmla="*/ 1391507 h 1424940"/>
              <a:gd name="connsiteX64" fmla="*/ 3404711 w 6095524"/>
              <a:gd name="connsiteY64" fmla="*/ 1381792 h 1424940"/>
              <a:gd name="connsiteX65" fmla="*/ 3375756 w 6095524"/>
              <a:gd name="connsiteY65" fmla="*/ 1377220 h 1424940"/>
              <a:gd name="connsiteX66" fmla="*/ 3352324 w 6095524"/>
              <a:gd name="connsiteY66" fmla="*/ 1377887 h 1424940"/>
              <a:gd name="connsiteX67" fmla="*/ 3311176 w 6095524"/>
              <a:gd name="connsiteY67" fmla="*/ 1378744 h 1424940"/>
              <a:gd name="connsiteX68" fmla="*/ 3298031 w 6095524"/>
              <a:gd name="connsiteY68" fmla="*/ 1380935 h 1424940"/>
              <a:gd name="connsiteX69" fmla="*/ 3238595 w 6095524"/>
              <a:gd name="connsiteY69" fmla="*/ 1374648 h 1424940"/>
              <a:gd name="connsiteX70" fmla="*/ 3204686 w 6095524"/>
              <a:gd name="connsiteY70" fmla="*/ 1374172 h 1424940"/>
              <a:gd name="connsiteX71" fmla="*/ 3166491 w 6095524"/>
              <a:gd name="connsiteY71" fmla="*/ 1366361 h 1424940"/>
              <a:gd name="connsiteX72" fmla="*/ 3155347 w 6095524"/>
              <a:gd name="connsiteY72" fmla="*/ 1366742 h 1424940"/>
              <a:gd name="connsiteX73" fmla="*/ 3142869 w 6095524"/>
              <a:gd name="connsiteY73" fmla="*/ 1367409 h 1424940"/>
              <a:gd name="connsiteX74" fmla="*/ 3104578 w 6095524"/>
              <a:gd name="connsiteY74" fmla="*/ 1367981 h 1424940"/>
              <a:gd name="connsiteX75" fmla="*/ 3081337 w 6095524"/>
              <a:gd name="connsiteY75" fmla="*/ 1370838 h 1424940"/>
              <a:gd name="connsiteX76" fmla="*/ 3037047 w 6095524"/>
              <a:gd name="connsiteY76" fmla="*/ 1369124 h 1424940"/>
              <a:gd name="connsiteX77" fmla="*/ 3020663 w 6095524"/>
              <a:gd name="connsiteY77" fmla="*/ 1371600 h 1424940"/>
              <a:gd name="connsiteX78" fmla="*/ 2979230 w 6095524"/>
              <a:gd name="connsiteY78" fmla="*/ 1371886 h 1424940"/>
              <a:gd name="connsiteX79" fmla="*/ 2942082 w 6095524"/>
              <a:gd name="connsiteY79" fmla="*/ 1370457 h 1424940"/>
              <a:gd name="connsiteX80" fmla="*/ 2906268 w 6095524"/>
              <a:gd name="connsiteY80" fmla="*/ 1371219 h 1424940"/>
              <a:gd name="connsiteX81" fmla="*/ 2880646 w 6095524"/>
              <a:gd name="connsiteY81" fmla="*/ 1374362 h 1424940"/>
              <a:gd name="connsiteX82" fmla="*/ 2852833 w 6095524"/>
              <a:gd name="connsiteY82" fmla="*/ 1376267 h 1424940"/>
              <a:gd name="connsiteX83" fmla="*/ 2776157 w 6095524"/>
              <a:gd name="connsiteY83" fmla="*/ 1387602 h 1424940"/>
              <a:gd name="connsiteX84" fmla="*/ 2761965 w 6095524"/>
              <a:gd name="connsiteY84" fmla="*/ 1384840 h 1424940"/>
              <a:gd name="connsiteX85" fmla="*/ 2681383 w 6095524"/>
              <a:gd name="connsiteY85" fmla="*/ 1382268 h 1424940"/>
              <a:gd name="connsiteX86" fmla="*/ 2663857 w 6095524"/>
              <a:gd name="connsiteY86" fmla="*/ 1382459 h 1424940"/>
              <a:gd name="connsiteX87" fmla="*/ 2616803 w 6095524"/>
              <a:gd name="connsiteY87" fmla="*/ 1371219 h 1424940"/>
              <a:gd name="connsiteX88" fmla="*/ 2544223 w 6095524"/>
              <a:gd name="connsiteY88" fmla="*/ 1389031 h 1424940"/>
              <a:gd name="connsiteX89" fmla="*/ 2476309 w 6095524"/>
              <a:gd name="connsiteY89" fmla="*/ 1411319 h 1424940"/>
              <a:gd name="connsiteX90" fmla="*/ 2467737 w 6095524"/>
              <a:gd name="connsiteY90" fmla="*/ 1414177 h 1424940"/>
              <a:gd name="connsiteX91" fmla="*/ 2443353 w 6095524"/>
              <a:gd name="connsiteY91" fmla="*/ 1419035 h 1424940"/>
              <a:gd name="connsiteX92" fmla="*/ 2413159 w 6095524"/>
              <a:gd name="connsiteY92" fmla="*/ 1420749 h 1424940"/>
              <a:gd name="connsiteX93" fmla="*/ 2374868 w 6095524"/>
              <a:gd name="connsiteY93" fmla="*/ 1424940 h 1424940"/>
              <a:gd name="connsiteX94" fmla="*/ 2344198 w 6095524"/>
              <a:gd name="connsiteY94" fmla="*/ 1419701 h 1424940"/>
              <a:gd name="connsiteX95" fmla="*/ 2301335 w 6095524"/>
              <a:gd name="connsiteY95" fmla="*/ 1411891 h 1424940"/>
              <a:gd name="connsiteX96" fmla="*/ 2260949 w 6095524"/>
              <a:gd name="connsiteY96" fmla="*/ 1404461 h 1424940"/>
              <a:gd name="connsiteX97" fmla="*/ 2248186 w 6095524"/>
              <a:gd name="connsiteY97" fmla="*/ 1413224 h 1424940"/>
              <a:gd name="connsiteX98" fmla="*/ 2228469 w 6095524"/>
              <a:gd name="connsiteY98" fmla="*/ 1420844 h 1424940"/>
              <a:gd name="connsiteX99" fmla="*/ 2206562 w 6095524"/>
              <a:gd name="connsiteY99" fmla="*/ 1411700 h 1424940"/>
              <a:gd name="connsiteX100" fmla="*/ 2155317 w 6095524"/>
              <a:gd name="connsiteY100" fmla="*/ 1392746 h 1424940"/>
              <a:gd name="connsiteX101" fmla="*/ 2122932 w 6095524"/>
              <a:gd name="connsiteY101" fmla="*/ 1391888 h 1424940"/>
              <a:gd name="connsiteX102" fmla="*/ 2052542 w 6095524"/>
              <a:gd name="connsiteY102" fmla="*/ 1383792 h 1424940"/>
              <a:gd name="connsiteX103" fmla="*/ 2006537 w 6095524"/>
              <a:gd name="connsiteY103" fmla="*/ 1372267 h 1424940"/>
              <a:gd name="connsiteX104" fmla="*/ 1973486 w 6095524"/>
              <a:gd name="connsiteY104" fmla="*/ 1359218 h 1424940"/>
              <a:gd name="connsiteX105" fmla="*/ 1926146 w 6095524"/>
              <a:gd name="connsiteY105" fmla="*/ 1342168 h 1424940"/>
              <a:gd name="connsiteX106" fmla="*/ 1878616 w 6095524"/>
              <a:gd name="connsiteY106" fmla="*/ 1333310 h 1424940"/>
              <a:gd name="connsiteX107" fmla="*/ 1844231 w 6095524"/>
              <a:gd name="connsiteY107" fmla="*/ 1322165 h 1424940"/>
              <a:gd name="connsiteX108" fmla="*/ 1802225 w 6095524"/>
              <a:gd name="connsiteY108" fmla="*/ 1314545 h 1424940"/>
              <a:gd name="connsiteX109" fmla="*/ 1766983 w 6095524"/>
              <a:gd name="connsiteY109" fmla="*/ 1314260 h 1424940"/>
              <a:gd name="connsiteX110" fmla="*/ 1711738 w 6095524"/>
              <a:gd name="connsiteY110" fmla="*/ 1315593 h 1424940"/>
              <a:gd name="connsiteX111" fmla="*/ 1644111 w 6095524"/>
              <a:gd name="connsiteY111" fmla="*/ 1292543 h 1424940"/>
              <a:gd name="connsiteX112" fmla="*/ 1616774 w 6095524"/>
              <a:gd name="connsiteY112" fmla="*/ 1287399 h 1424940"/>
              <a:gd name="connsiteX113" fmla="*/ 1591056 w 6095524"/>
              <a:gd name="connsiteY113" fmla="*/ 1285018 h 1424940"/>
              <a:gd name="connsiteX114" fmla="*/ 1536478 w 6095524"/>
              <a:gd name="connsiteY114" fmla="*/ 1269683 h 1424940"/>
              <a:gd name="connsiteX115" fmla="*/ 1514285 w 6095524"/>
              <a:gd name="connsiteY115" fmla="*/ 1264634 h 1424940"/>
              <a:gd name="connsiteX116" fmla="*/ 1483233 w 6095524"/>
              <a:gd name="connsiteY116" fmla="*/ 1264730 h 1424940"/>
              <a:gd name="connsiteX117" fmla="*/ 1426750 w 6095524"/>
              <a:gd name="connsiteY117" fmla="*/ 1257681 h 1424940"/>
              <a:gd name="connsiteX118" fmla="*/ 1370362 w 6095524"/>
              <a:gd name="connsiteY118" fmla="*/ 1237107 h 1424940"/>
              <a:gd name="connsiteX119" fmla="*/ 1346454 w 6095524"/>
              <a:gd name="connsiteY119" fmla="*/ 1239107 h 1424940"/>
              <a:gd name="connsiteX120" fmla="*/ 1337882 w 6095524"/>
              <a:gd name="connsiteY120" fmla="*/ 1238631 h 1424940"/>
              <a:gd name="connsiteX121" fmla="*/ 1260825 w 6095524"/>
              <a:gd name="connsiteY121" fmla="*/ 1227296 h 1424940"/>
              <a:gd name="connsiteX122" fmla="*/ 1253109 w 6095524"/>
              <a:gd name="connsiteY122" fmla="*/ 1226058 h 1424940"/>
              <a:gd name="connsiteX123" fmla="*/ 1216915 w 6095524"/>
              <a:gd name="connsiteY123" fmla="*/ 1215962 h 1424940"/>
              <a:gd name="connsiteX124" fmla="*/ 1125664 w 6095524"/>
              <a:gd name="connsiteY124" fmla="*/ 1209675 h 1424940"/>
              <a:gd name="connsiteX125" fmla="*/ 1120045 w 6095524"/>
              <a:gd name="connsiteY125" fmla="*/ 1208913 h 1424940"/>
              <a:gd name="connsiteX126" fmla="*/ 1089469 w 6095524"/>
              <a:gd name="connsiteY126" fmla="*/ 1213961 h 1424940"/>
              <a:gd name="connsiteX127" fmla="*/ 1074325 w 6095524"/>
              <a:gd name="connsiteY127" fmla="*/ 1221105 h 1424940"/>
              <a:gd name="connsiteX128" fmla="*/ 1050703 w 6095524"/>
              <a:gd name="connsiteY128" fmla="*/ 1228535 h 1424940"/>
              <a:gd name="connsiteX129" fmla="*/ 1026700 w 6095524"/>
              <a:gd name="connsiteY129" fmla="*/ 1231297 h 1424940"/>
              <a:gd name="connsiteX130" fmla="*/ 986409 w 6095524"/>
              <a:gd name="connsiteY130" fmla="*/ 1220057 h 1424940"/>
              <a:gd name="connsiteX131" fmla="*/ 971741 w 6095524"/>
              <a:gd name="connsiteY131" fmla="*/ 1218914 h 1424940"/>
              <a:gd name="connsiteX132" fmla="*/ 939070 w 6095524"/>
              <a:gd name="connsiteY132" fmla="*/ 1213485 h 1424940"/>
              <a:gd name="connsiteX133" fmla="*/ 910495 w 6095524"/>
              <a:gd name="connsiteY133" fmla="*/ 1213866 h 1424940"/>
              <a:gd name="connsiteX134" fmla="*/ 887540 w 6095524"/>
              <a:gd name="connsiteY134" fmla="*/ 1222534 h 1424940"/>
              <a:gd name="connsiteX135" fmla="*/ 854202 w 6095524"/>
              <a:gd name="connsiteY135" fmla="*/ 1224248 h 1424940"/>
              <a:gd name="connsiteX136" fmla="*/ 832675 w 6095524"/>
              <a:gd name="connsiteY136" fmla="*/ 1217962 h 1424940"/>
              <a:gd name="connsiteX137" fmla="*/ 828294 w 6095524"/>
              <a:gd name="connsiteY137" fmla="*/ 1217105 h 1424940"/>
              <a:gd name="connsiteX138" fmla="*/ 772001 w 6095524"/>
              <a:gd name="connsiteY138" fmla="*/ 1216723 h 1424940"/>
              <a:gd name="connsiteX139" fmla="*/ 701707 w 6095524"/>
              <a:gd name="connsiteY139" fmla="*/ 1235678 h 1424940"/>
              <a:gd name="connsiteX140" fmla="*/ 690086 w 6095524"/>
              <a:gd name="connsiteY140" fmla="*/ 1239679 h 1424940"/>
              <a:gd name="connsiteX141" fmla="*/ 633412 w 6095524"/>
              <a:gd name="connsiteY141" fmla="*/ 1246632 h 1424940"/>
              <a:gd name="connsiteX142" fmla="*/ 603028 w 6095524"/>
              <a:gd name="connsiteY142" fmla="*/ 1253681 h 1424940"/>
              <a:gd name="connsiteX143" fmla="*/ 581120 w 6095524"/>
              <a:gd name="connsiteY143" fmla="*/ 1254062 h 1424940"/>
              <a:gd name="connsiteX144" fmla="*/ 554642 w 6095524"/>
              <a:gd name="connsiteY144" fmla="*/ 1266539 h 1424940"/>
              <a:gd name="connsiteX145" fmla="*/ 545973 w 6095524"/>
              <a:gd name="connsiteY145" fmla="*/ 1271969 h 1424940"/>
              <a:gd name="connsiteX146" fmla="*/ 535591 w 6095524"/>
              <a:gd name="connsiteY146" fmla="*/ 1275207 h 1424940"/>
              <a:gd name="connsiteX147" fmla="*/ 488538 w 6095524"/>
              <a:gd name="connsiteY147" fmla="*/ 1285494 h 1424940"/>
              <a:gd name="connsiteX148" fmla="*/ 480155 w 6095524"/>
              <a:gd name="connsiteY148" fmla="*/ 1291304 h 1424940"/>
              <a:gd name="connsiteX149" fmla="*/ 474535 w 6095524"/>
              <a:gd name="connsiteY149" fmla="*/ 1294924 h 1424940"/>
              <a:gd name="connsiteX150" fmla="*/ 428816 w 6095524"/>
              <a:gd name="connsiteY150" fmla="*/ 1301020 h 1424940"/>
              <a:gd name="connsiteX151" fmla="*/ 400241 w 6095524"/>
              <a:gd name="connsiteY151" fmla="*/ 1318260 h 1424940"/>
              <a:gd name="connsiteX152" fmla="*/ 392431 w 6095524"/>
              <a:gd name="connsiteY152" fmla="*/ 1325594 h 1424940"/>
              <a:gd name="connsiteX153" fmla="*/ 365093 w 6095524"/>
              <a:gd name="connsiteY153" fmla="*/ 1336643 h 1424940"/>
              <a:gd name="connsiteX154" fmla="*/ 273177 w 6095524"/>
              <a:gd name="connsiteY154" fmla="*/ 1357884 h 1424940"/>
              <a:gd name="connsiteX155" fmla="*/ 246888 w 6095524"/>
              <a:gd name="connsiteY155" fmla="*/ 1350359 h 1424940"/>
              <a:gd name="connsiteX156" fmla="*/ 196977 w 6095524"/>
              <a:gd name="connsiteY156" fmla="*/ 1370552 h 1424940"/>
              <a:gd name="connsiteX157" fmla="*/ 153352 w 6095524"/>
              <a:gd name="connsiteY157" fmla="*/ 1381982 h 1424940"/>
              <a:gd name="connsiteX158" fmla="*/ 137160 w 6095524"/>
              <a:gd name="connsiteY158" fmla="*/ 1384745 h 1424940"/>
              <a:gd name="connsiteX159" fmla="*/ 85917 w 6095524"/>
              <a:gd name="connsiteY159" fmla="*/ 1389793 h 1424940"/>
              <a:gd name="connsiteX160" fmla="*/ 59532 w 6095524"/>
              <a:gd name="connsiteY160" fmla="*/ 1401223 h 1424940"/>
              <a:gd name="connsiteX161" fmla="*/ 30325 w 6095524"/>
              <a:gd name="connsiteY161" fmla="*/ 1409974 h 1424940"/>
              <a:gd name="connsiteX162" fmla="*/ 0 w 6095524"/>
              <a:gd name="connsiteY162" fmla="*/ 1412360 h 1424940"/>
              <a:gd name="connsiteX163" fmla="*/ 0 w 6095524"/>
              <a:gd name="connsiteY163" fmla="*/ 1058622 h 1424940"/>
              <a:gd name="connsiteX164" fmla="*/ 17145 w 6095524"/>
              <a:gd name="connsiteY164" fmla="*/ 1060228 h 1424940"/>
              <a:gd name="connsiteX165" fmla="*/ 44672 w 6095524"/>
              <a:gd name="connsiteY165" fmla="*/ 1066324 h 1424940"/>
              <a:gd name="connsiteX166" fmla="*/ 84677 w 6095524"/>
              <a:gd name="connsiteY166" fmla="*/ 1076230 h 1424940"/>
              <a:gd name="connsiteX167" fmla="*/ 132017 w 6095524"/>
              <a:gd name="connsiteY167" fmla="*/ 1064990 h 1424940"/>
              <a:gd name="connsiteX168" fmla="*/ 136779 w 6095524"/>
              <a:gd name="connsiteY168" fmla="*/ 1060323 h 1424940"/>
              <a:gd name="connsiteX169" fmla="*/ 187547 w 6095524"/>
              <a:gd name="connsiteY169" fmla="*/ 1049179 h 1424940"/>
              <a:gd name="connsiteX170" fmla="*/ 270891 w 6095524"/>
              <a:gd name="connsiteY170" fmla="*/ 1036415 h 1424940"/>
              <a:gd name="connsiteX171" fmla="*/ 276320 w 6095524"/>
              <a:gd name="connsiteY171" fmla="*/ 1035558 h 1424940"/>
              <a:gd name="connsiteX172" fmla="*/ 323755 w 6095524"/>
              <a:gd name="connsiteY172" fmla="*/ 1061561 h 1424940"/>
              <a:gd name="connsiteX173" fmla="*/ 361855 w 6095524"/>
              <a:gd name="connsiteY173" fmla="*/ 1057942 h 1424940"/>
              <a:gd name="connsiteX174" fmla="*/ 379571 w 6095524"/>
              <a:gd name="connsiteY174" fmla="*/ 1039939 h 1424940"/>
              <a:gd name="connsiteX175" fmla="*/ 430530 w 6095524"/>
              <a:gd name="connsiteY175" fmla="*/ 1025747 h 1424940"/>
              <a:gd name="connsiteX176" fmla="*/ 493300 w 6095524"/>
              <a:gd name="connsiteY176" fmla="*/ 1027176 h 1424940"/>
              <a:gd name="connsiteX177" fmla="*/ 537782 w 6095524"/>
              <a:gd name="connsiteY177" fmla="*/ 1025366 h 1424940"/>
              <a:gd name="connsiteX178" fmla="*/ 562166 w 6095524"/>
              <a:gd name="connsiteY178" fmla="*/ 1015746 h 1424940"/>
              <a:gd name="connsiteX179" fmla="*/ 579596 w 6095524"/>
              <a:gd name="connsiteY179" fmla="*/ 1016699 h 1424940"/>
              <a:gd name="connsiteX180" fmla="*/ 612362 w 6095524"/>
              <a:gd name="connsiteY180" fmla="*/ 1023557 h 1424940"/>
              <a:gd name="connsiteX181" fmla="*/ 716090 w 6095524"/>
              <a:gd name="connsiteY181" fmla="*/ 1031653 h 1424940"/>
              <a:gd name="connsiteX182" fmla="*/ 758381 w 6095524"/>
              <a:gd name="connsiteY182" fmla="*/ 1018985 h 1424940"/>
              <a:gd name="connsiteX183" fmla="*/ 771049 w 6095524"/>
              <a:gd name="connsiteY183" fmla="*/ 1018699 h 1424940"/>
              <a:gd name="connsiteX184" fmla="*/ 799433 w 6095524"/>
              <a:gd name="connsiteY184" fmla="*/ 1023652 h 1424940"/>
              <a:gd name="connsiteX185" fmla="*/ 858012 w 6095524"/>
              <a:gd name="connsiteY185" fmla="*/ 1020318 h 1424940"/>
              <a:gd name="connsiteX186" fmla="*/ 879634 w 6095524"/>
              <a:gd name="connsiteY186" fmla="*/ 1015270 h 1424940"/>
              <a:gd name="connsiteX187" fmla="*/ 891635 w 6095524"/>
              <a:gd name="connsiteY187" fmla="*/ 1012031 h 1424940"/>
              <a:gd name="connsiteX188" fmla="*/ 953262 w 6095524"/>
              <a:gd name="connsiteY188" fmla="*/ 1003078 h 1424940"/>
              <a:gd name="connsiteX189" fmla="*/ 980694 w 6095524"/>
              <a:gd name="connsiteY189" fmla="*/ 993458 h 1424940"/>
              <a:gd name="connsiteX190" fmla="*/ 988124 w 6095524"/>
              <a:gd name="connsiteY190" fmla="*/ 992029 h 1424940"/>
              <a:gd name="connsiteX191" fmla="*/ 1028795 w 6095524"/>
              <a:gd name="connsiteY191" fmla="*/ 996029 h 1424940"/>
              <a:gd name="connsiteX192" fmla="*/ 1059275 w 6095524"/>
              <a:gd name="connsiteY192" fmla="*/ 1011555 h 1424940"/>
              <a:gd name="connsiteX193" fmla="*/ 1065181 w 6095524"/>
              <a:gd name="connsiteY193" fmla="*/ 1016794 h 1424940"/>
              <a:gd name="connsiteX194" fmla="*/ 1150144 w 6095524"/>
              <a:gd name="connsiteY194" fmla="*/ 1014984 h 1424940"/>
              <a:gd name="connsiteX195" fmla="*/ 1163193 w 6095524"/>
              <a:gd name="connsiteY195" fmla="*/ 1012793 h 1424940"/>
              <a:gd name="connsiteX196" fmla="*/ 1226249 w 6095524"/>
              <a:gd name="connsiteY196" fmla="*/ 1021937 h 1424940"/>
              <a:gd name="connsiteX197" fmla="*/ 1244632 w 6095524"/>
              <a:gd name="connsiteY197" fmla="*/ 1023747 h 1424940"/>
              <a:gd name="connsiteX198" fmla="*/ 1310545 w 6095524"/>
              <a:gd name="connsiteY198" fmla="*/ 1031939 h 1424940"/>
              <a:gd name="connsiteX199" fmla="*/ 1319879 w 6095524"/>
              <a:gd name="connsiteY199" fmla="*/ 1024319 h 1424940"/>
              <a:gd name="connsiteX200" fmla="*/ 1346740 w 6095524"/>
              <a:gd name="connsiteY200" fmla="*/ 1005173 h 1424940"/>
              <a:gd name="connsiteX201" fmla="*/ 1399699 w 6095524"/>
              <a:gd name="connsiteY201" fmla="*/ 988219 h 1424940"/>
              <a:gd name="connsiteX202" fmla="*/ 1414082 w 6095524"/>
              <a:gd name="connsiteY202" fmla="*/ 989171 h 1424940"/>
              <a:gd name="connsiteX203" fmla="*/ 1450467 w 6095524"/>
              <a:gd name="connsiteY203" fmla="*/ 1017461 h 1424940"/>
              <a:gd name="connsiteX204" fmla="*/ 1468184 w 6095524"/>
              <a:gd name="connsiteY204" fmla="*/ 1028795 h 1424940"/>
              <a:gd name="connsiteX205" fmla="*/ 1518476 w 6095524"/>
              <a:gd name="connsiteY205" fmla="*/ 1049655 h 1424940"/>
              <a:gd name="connsiteX206" fmla="*/ 1522667 w 6095524"/>
              <a:gd name="connsiteY206" fmla="*/ 1053465 h 1424940"/>
              <a:gd name="connsiteX207" fmla="*/ 1559814 w 6095524"/>
              <a:gd name="connsiteY207" fmla="*/ 1098709 h 1424940"/>
              <a:gd name="connsiteX208" fmla="*/ 1568196 w 6095524"/>
              <a:gd name="connsiteY208" fmla="*/ 1106424 h 1424940"/>
              <a:gd name="connsiteX209" fmla="*/ 1578293 w 6095524"/>
              <a:gd name="connsiteY209" fmla="*/ 1118426 h 1424940"/>
              <a:gd name="connsiteX210" fmla="*/ 1609820 w 6095524"/>
              <a:gd name="connsiteY210" fmla="*/ 1141667 h 1424940"/>
              <a:gd name="connsiteX211" fmla="*/ 1648873 w 6095524"/>
              <a:gd name="connsiteY211" fmla="*/ 1149096 h 1424940"/>
              <a:gd name="connsiteX212" fmla="*/ 1696022 w 6095524"/>
              <a:gd name="connsiteY212" fmla="*/ 1160431 h 1424940"/>
              <a:gd name="connsiteX213" fmla="*/ 1715739 w 6095524"/>
              <a:gd name="connsiteY213" fmla="*/ 1168051 h 1424940"/>
              <a:gd name="connsiteX214" fmla="*/ 1768602 w 6095524"/>
              <a:gd name="connsiteY214" fmla="*/ 1182529 h 1424940"/>
              <a:gd name="connsiteX215" fmla="*/ 1806321 w 6095524"/>
              <a:gd name="connsiteY215" fmla="*/ 1194721 h 1424940"/>
              <a:gd name="connsiteX216" fmla="*/ 1860709 w 6095524"/>
              <a:gd name="connsiteY216" fmla="*/ 1201865 h 1424940"/>
              <a:gd name="connsiteX217" fmla="*/ 1887093 w 6095524"/>
              <a:gd name="connsiteY217" fmla="*/ 1202150 h 1424940"/>
              <a:gd name="connsiteX218" fmla="*/ 1935575 w 6095524"/>
              <a:gd name="connsiteY218" fmla="*/ 1238726 h 1424940"/>
              <a:gd name="connsiteX219" fmla="*/ 1974247 w 6095524"/>
              <a:gd name="connsiteY219" fmla="*/ 1262920 h 1424940"/>
              <a:gd name="connsiteX220" fmla="*/ 2014919 w 6095524"/>
              <a:gd name="connsiteY220" fmla="*/ 1251204 h 1424940"/>
              <a:gd name="connsiteX221" fmla="*/ 2025968 w 6095524"/>
              <a:gd name="connsiteY221" fmla="*/ 1240155 h 1424940"/>
              <a:gd name="connsiteX222" fmla="*/ 2092643 w 6095524"/>
              <a:gd name="connsiteY222" fmla="*/ 1229678 h 1424940"/>
              <a:gd name="connsiteX223" fmla="*/ 2187893 w 6095524"/>
              <a:gd name="connsiteY223" fmla="*/ 1229297 h 1424940"/>
              <a:gd name="connsiteX224" fmla="*/ 2346294 w 6095524"/>
              <a:gd name="connsiteY224" fmla="*/ 1205484 h 1424940"/>
              <a:gd name="connsiteX225" fmla="*/ 2373916 w 6095524"/>
              <a:gd name="connsiteY225" fmla="*/ 1194435 h 1424940"/>
              <a:gd name="connsiteX226" fmla="*/ 2404967 w 6095524"/>
              <a:gd name="connsiteY226" fmla="*/ 1191673 h 1424940"/>
              <a:gd name="connsiteX227" fmla="*/ 2416874 w 6095524"/>
              <a:gd name="connsiteY227" fmla="*/ 1198436 h 1424940"/>
              <a:gd name="connsiteX228" fmla="*/ 2468975 w 6095524"/>
              <a:gd name="connsiteY228" fmla="*/ 1208532 h 1424940"/>
              <a:gd name="connsiteX229" fmla="*/ 2478882 w 6095524"/>
              <a:gd name="connsiteY229" fmla="*/ 1208723 h 1424940"/>
              <a:gd name="connsiteX230" fmla="*/ 2512791 w 6095524"/>
              <a:gd name="connsiteY230" fmla="*/ 1204436 h 1424940"/>
              <a:gd name="connsiteX231" fmla="*/ 2544223 w 6095524"/>
              <a:gd name="connsiteY231" fmla="*/ 1201960 h 1424940"/>
              <a:gd name="connsiteX232" fmla="*/ 2623471 w 6095524"/>
              <a:gd name="connsiteY232" fmla="*/ 1210056 h 1424940"/>
              <a:gd name="connsiteX233" fmla="*/ 2684241 w 6095524"/>
              <a:gd name="connsiteY233" fmla="*/ 1208151 h 1424940"/>
              <a:gd name="connsiteX234" fmla="*/ 2712244 w 6095524"/>
              <a:gd name="connsiteY234" fmla="*/ 1210056 h 1424940"/>
              <a:gd name="connsiteX235" fmla="*/ 2728055 w 6095524"/>
              <a:gd name="connsiteY235" fmla="*/ 1212914 h 1424940"/>
              <a:gd name="connsiteX236" fmla="*/ 2763869 w 6095524"/>
              <a:gd name="connsiteY236" fmla="*/ 1232821 h 1424940"/>
              <a:gd name="connsiteX237" fmla="*/ 2783491 w 6095524"/>
              <a:gd name="connsiteY237" fmla="*/ 1237298 h 1424940"/>
              <a:gd name="connsiteX238" fmla="*/ 2842546 w 6095524"/>
              <a:gd name="connsiteY238" fmla="*/ 1236917 h 1424940"/>
              <a:gd name="connsiteX239" fmla="*/ 2931128 w 6095524"/>
              <a:gd name="connsiteY239" fmla="*/ 1206913 h 1424940"/>
              <a:gd name="connsiteX240" fmla="*/ 2940368 w 6095524"/>
              <a:gd name="connsiteY240" fmla="*/ 1202912 h 1424940"/>
              <a:gd name="connsiteX241" fmla="*/ 2985421 w 6095524"/>
              <a:gd name="connsiteY241" fmla="*/ 1197959 h 1424940"/>
              <a:gd name="connsiteX242" fmla="*/ 3015996 w 6095524"/>
              <a:gd name="connsiteY242" fmla="*/ 1204722 h 1424940"/>
              <a:gd name="connsiteX243" fmla="*/ 3057621 w 6095524"/>
              <a:gd name="connsiteY243" fmla="*/ 1218724 h 1424940"/>
              <a:gd name="connsiteX244" fmla="*/ 3095054 w 6095524"/>
              <a:gd name="connsiteY244" fmla="*/ 1230440 h 1424940"/>
              <a:gd name="connsiteX245" fmla="*/ 3122295 w 6095524"/>
              <a:gd name="connsiteY245" fmla="*/ 1243679 h 1424940"/>
              <a:gd name="connsiteX246" fmla="*/ 3184589 w 6095524"/>
              <a:gd name="connsiteY246" fmla="*/ 1253395 h 1424940"/>
              <a:gd name="connsiteX247" fmla="*/ 3191066 w 6095524"/>
              <a:gd name="connsiteY247" fmla="*/ 1255014 h 1424940"/>
              <a:gd name="connsiteX248" fmla="*/ 3237929 w 6095524"/>
              <a:gd name="connsiteY248" fmla="*/ 1243203 h 1424940"/>
              <a:gd name="connsiteX249" fmla="*/ 3294221 w 6095524"/>
              <a:gd name="connsiteY249" fmla="*/ 1231202 h 1424940"/>
              <a:gd name="connsiteX250" fmla="*/ 3314319 w 6095524"/>
              <a:gd name="connsiteY250" fmla="*/ 1235297 h 1424940"/>
              <a:gd name="connsiteX251" fmla="*/ 3341846 w 6095524"/>
              <a:gd name="connsiteY251" fmla="*/ 1241108 h 1424940"/>
              <a:gd name="connsiteX252" fmla="*/ 3367373 w 6095524"/>
              <a:gd name="connsiteY252" fmla="*/ 1238060 h 1424940"/>
              <a:gd name="connsiteX253" fmla="*/ 3382899 w 6095524"/>
              <a:gd name="connsiteY253" fmla="*/ 1237774 h 1424940"/>
              <a:gd name="connsiteX254" fmla="*/ 3453765 w 6095524"/>
              <a:gd name="connsiteY254" fmla="*/ 1273397 h 1424940"/>
              <a:gd name="connsiteX255" fmla="*/ 3471767 w 6095524"/>
              <a:gd name="connsiteY255" fmla="*/ 1276350 h 1424940"/>
              <a:gd name="connsiteX256" fmla="*/ 3481959 w 6095524"/>
              <a:gd name="connsiteY256" fmla="*/ 1280732 h 1424940"/>
              <a:gd name="connsiteX257" fmla="*/ 3543396 w 6095524"/>
              <a:gd name="connsiteY257" fmla="*/ 1324928 h 1424940"/>
              <a:gd name="connsiteX258" fmla="*/ 3569494 w 6095524"/>
              <a:gd name="connsiteY258" fmla="*/ 1333881 h 1424940"/>
              <a:gd name="connsiteX259" fmla="*/ 3598164 w 6095524"/>
              <a:gd name="connsiteY259" fmla="*/ 1332071 h 1424940"/>
              <a:gd name="connsiteX260" fmla="*/ 3614738 w 6095524"/>
              <a:gd name="connsiteY260" fmla="*/ 1328833 h 1424940"/>
              <a:gd name="connsiteX261" fmla="*/ 3655886 w 6095524"/>
              <a:gd name="connsiteY261" fmla="*/ 1300734 h 1424940"/>
              <a:gd name="connsiteX262" fmla="*/ 3679317 w 6095524"/>
              <a:gd name="connsiteY262" fmla="*/ 1301687 h 1424940"/>
              <a:gd name="connsiteX263" fmla="*/ 3715893 w 6095524"/>
              <a:gd name="connsiteY263" fmla="*/ 1321022 h 1424940"/>
              <a:gd name="connsiteX264" fmla="*/ 3782282 w 6095524"/>
              <a:gd name="connsiteY264" fmla="*/ 1329690 h 1424940"/>
              <a:gd name="connsiteX265" fmla="*/ 3816001 w 6095524"/>
              <a:gd name="connsiteY265" fmla="*/ 1302639 h 1424940"/>
              <a:gd name="connsiteX266" fmla="*/ 3833431 w 6095524"/>
              <a:gd name="connsiteY266" fmla="*/ 1276636 h 1424940"/>
              <a:gd name="connsiteX267" fmla="*/ 3883819 w 6095524"/>
              <a:gd name="connsiteY267" fmla="*/ 1246442 h 1424940"/>
              <a:gd name="connsiteX268" fmla="*/ 3895821 w 6095524"/>
              <a:gd name="connsiteY268" fmla="*/ 1257681 h 1424940"/>
              <a:gd name="connsiteX269" fmla="*/ 3932778 w 6095524"/>
              <a:gd name="connsiteY269" fmla="*/ 1262444 h 1424940"/>
              <a:gd name="connsiteX270" fmla="*/ 3972782 w 6095524"/>
              <a:gd name="connsiteY270" fmla="*/ 1262063 h 1424940"/>
              <a:gd name="connsiteX271" fmla="*/ 4042505 w 6095524"/>
              <a:gd name="connsiteY271" fmla="*/ 1267111 h 1424940"/>
              <a:gd name="connsiteX272" fmla="*/ 4088892 w 6095524"/>
              <a:gd name="connsiteY272" fmla="*/ 1238250 h 1424940"/>
              <a:gd name="connsiteX273" fmla="*/ 4106609 w 6095524"/>
              <a:gd name="connsiteY273" fmla="*/ 1226344 h 1424940"/>
              <a:gd name="connsiteX274" fmla="*/ 4123182 w 6095524"/>
              <a:gd name="connsiteY274" fmla="*/ 1218724 h 1424940"/>
              <a:gd name="connsiteX275" fmla="*/ 4142328 w 6095524"/>
              <a:gd name="connsiteY275" fmla="*/ 1214438 h 1424940"/>
              <a:gd name="connsiteX276" fmla="*/ 4188524 w 6095524"/>
              <a:gd name="connsiteY276" fmla="*/ 1198245 h 1424940"/>
              <a:gd name="connsiteX277" fmla="*/ 4213860 w 6095524"/>
              <a:gd name="connsiteY277" fmla="*/ 1182338 h 1424940"/>
              <a:gd name="connsiteX278" fmla="*/ 4270820 w 6095524"/>
              <a:gd name="connsiteY278" fmla="*/ 1167003 h 1424940"/>
              <a:gd name="connsiteX279" fmla="*/ 4309587 w 6095524"/>
              <a:gd name="connsiteY279" fmla="*/ 1153287 h 1424940"/>
              <a:gd name="connsiteX280" fmla="*/ 4350449 w 6095524"/>
              <a:gd name="connsiteY280" fmla="*/ 1129665 h 1424940"/>
              <a:gd name="connsiteX281" fmla="*/ 4356164 w 6095524"/>
              <a:gd name="connsiteY281" fmla="*/ 1126046 h 1424940"/>
              <a:gd name="connsiteX282" fmla="*/ 4369880 w 6095524"/>
              <a:gd name="connsiteY282" fmla="*/ 1110520 h 1424940"/>
              <a:gd name="connsiteX283" fmla="*/ 4389787 w 6095524"/>
              <a:gd name="connsiteY283" fmla="*/ 1057085 h 1424940"/>
              <a:gd name="connsiteX284" fmla="*/ 4395502 w 6095524"/>
              <a:gd name="connsiteY284" fmla="*/ 1046226 h 1424940"/>
              <a:gd name="connsiteX285" fmla="*/ 4447413 w 6095524"/>
              <a:gd name="connsiteY285" fmla="*/ 1009650 h 1424940"/>
              <a:gd name="connsiteX286" fmla="*/ 4466654 w 6095524"/>
              <a:gd name="connsiteY286" fmla="*/ 1013079 h 1424940"/>
              <a:gd name="connsiteX287" fmla="*/ 4487894 w 6095524"/>
              <a:gd name="connsiteY287" fmla="*/ 1025081 h 1424940"/>
              <a:gd name="connsiteX288" fmla="*/ 4534472 w 6095524"/>
              <a:gd name="connsiteY288" fmla="*/ 1028224 h 1424940"/>
              <a:gd name="connsiteX289" fmla="*/ 4551903 w 6095524"/>
              <a:gd name="connsiteY289" fmla="*/ 1022033 h 1424940"/>
              <a:gd name="connsiteX290" fmla="*/ 4582382 w 6095524"/>
              <a:gd name="connsiteY290" fmla="*/ 1005364 h 1424940"/>
              <a:gd name="connsiteX291" fmla="*/ 4605909 w 6095524"/>
              <a:gd name="connsiteY291" fmla="*/ 979551 h 1424940"/>
              <a:gd name="connsiteX292" fmla="*/ 4640104 w 6095524"/>
              <a:gd name="connsiteY292" fmla="*/ 936879 h 1424940"/>
              <a:gd name="connsiteX293" fmla="*/ 4705731 w 6095524"/>
              <a:gd name="connsiteY293" fmla="*/ 920591 h 1424940"/>
              <a:gd name="connsiteX294" fmla="*/ 4730973 w 6095524"/>
              <a:gd name="connsiteY294" fmla="*/ 915162 h 1424940"/>
              <a:gd name="connsiteX295" fmla="*/ 4822794 w 6095524"/>
              <a:gd name="connsiteY295" fmla="*/ 892397 h 1424940"/>
              <a:gd name="connsiteX296" fmla="*/ 4830794 w 6095524"/>
              <a:gd name="connsiteY296" fmla="*/ 891635 h 1424940"/>
              <a:gd name="connsiteX297" fmla="*/ 4894421 w 6095524"/>
              <a:gd name="connsiteY297" fmla="*/ 865442 h 1424940"/>
              <a:gd name="connsiteX298" fmla="*/ 4909756 w 6095524"/>
              <a:gd name="connsiteY298" fmla="*/ 858964 h 1424940"/>
              <a:gd name="connsiteX299" fmla="*/ 4928521 w 6095524"/>
              <a:gd name="connsiteY299" fmla="*/ 842391 h 1424940"/>
              <a:gd name="connsiteX300" fmla="*/ 4945857 w 6095524"/>
              <a:gd name="connsiteY300" fmla="*/ 795623 h 1424940"/>
              <a:gd name="connsiteX301" fmla="*/ 4966145 w 6095524"/>
              <a:gd name="connsiteY301" fmla="*/ 774287 h 1424940"/>
              <a:gd name="connsiteX302" fmla="*/ 4980909 w 6095524"/>
              <a:gd name="connsiteY302" fmla="*/ 761333 h 1424940"/>
              <a:gd name="connsiteX303" fmla="*/ 4993862 w 6095524"/>
              <a:gd name="connsiteY303" fmla="*/ 741712 h 1424940"/>
              <a:gd name="connsiteX304" fmla="*/ 5006816 w 6095524"/>
              <a:gd name="connsiteY304" fmla="*/ 694754 h 1424940"/>
              <a:gd name="connsiteX305" fmla="*/ 5026724 w 6095524"/>
              <a:gd name="connsiteY305" fmla="*/ 653129 h 1424940"/>
              <a:gd name="connsiteX306" fmla="*/ 5062538 w 6095524"/>
              <a:gd name="connsiteY306" fmla="*/ 630079 h 1424940"/>
              <a:gd name="connsiteX307" fmla="*/ 5084731 w 6095524"/>
              <a:gd name="connsiteY307" fmla="*/ 617982 h 1424940"/>
              <a:gd name="connsiteX308" fmla="*/ 5172647 w 6095524"/>
              <a:gd name="connsiteY308" fmla="*/ 630174 h 1424940"/>
              <a:gd name="connsiteX309" fmla="*/ 5232654 w 6095524"/>
              <a:gd name="connsiteY309" fmla="*/ 642080 h 1424940"/>
              <a:gd name="connsiteX310" fmla="*/ 5252371 w 6095524"/>
              <a:gd name="connsiteY310" fmla="*/ 637508 h 1424940"/>
              <a:gd name="connsiteX311" fmla="*/ 5308092 w 6095524"/>
              <a:gd name="connsiteY311" fmla="*/ 598646 h 1424940"/>
              <a:gd name="connsiteX312" fmla="*/ 5363147 w 6095524"/>
              <a:gd name="connsiteY312" fmla="*/ 581311 h 1424940"/>
              <a:gd name="connsiteX313" fmla="*/ 5404580 w 6095524"/>
              <a:gd name="connsiteY313" fmla="*/ 576358 h 1424940"/>
              <a:gd name="connsiteX314" fmla="*/ 5440203 w 6095524"/>
              <a:gd name="connsiteY314" fmla="*/ 572548 h 1424940"/>
              <a:gd name="connsiteX315" fmla="*/ 5482971 w 6095524"/>
              <a:gd name="connsiteY315" fmla="*/ 561880 h 1424940"/>
              <a:gd name="connsiteX316" fmla="*/ 5507165 w 6095524"/>
              <a:gd name="connsiteY316" fmla="*/ 550259 h 1424940"/>
              <a:gd name="connsiteX317" fmla="*/ 5545645 w 6095524"/>
              <a:gd name="connsiteY317" fmla="*/ 533591 h 1424940"/>
              <a:gd name="connsiteX318" fmla="*/ 5585079 w 6095524"/>
              <a:gd name="connsiteY318" fmla="*/ 511969 h 1424940"/>
              <a:gd name="connsiteX319" fmla="*/ 5615368 w 6095524"/>
              <a:gd name="connsiteY319" fmla="*/ 481679 h 1424940"/>
              <a:gd name="connsiteX320" fmla="*/ 5631656 w 6095524"/>
              <a:gd name="connsiteY320" fmla="*/ 456152 h 1424940"/>
              <a:gd name="connsiteX321" fmla="*/ 5679377 w 6095524"/>
              <a:gd name="connsiteY321" fmla="*/ 419576 h 1424940"/>
              <a:gd name="connsiteX322" fmla="*/ 5722525 w 6095524"/>
              <a:gd name="connsiteY322" fmla="*/ 350615 h 1424940"/>
              <a:gd name="connsiteX323" fmla="*/ 5749576 w 6095524"/>
              <a:gd name="connsiteY323" fmla="*/ 321945 h 1424940"/>
              <a:gd name="connsiteX324" fmla="*/ 5764911 w 6095524"/>
              <a:gd name="connsiteY324" fmla="*/ 313849 h 1424940"/>
              <a:gd name="connsiteX325" fmla="*/ 5791009 w 6095524"/>
              <a:gd name="connsiteY325" fmla="*/ 293942 h 1424940"/>
              <a:gd name="connsiteX326" fmla="*/ 5806440 w 6095524"/>
              <a:gd name="connsiteY326" fmla="*/ 279178 h 1424940"/>
              <a:gd name="connsiteX327" fmla="*/ 5848636 w 6095524"/>
              <a:gd name="connsiteY327" fmla="*/ 224885 h 1424940"/>
              <a:gd name="connsiteX328" fmla="*/ 5861590 w 6095524"/>
              <a:gd name="connsiteY328" fmla="*/ 208788 h 1424940"/>
              <a:gd name="connsiteX329" fmla="*/ 5888355 w 6095524"/>
              <a:gd name="connsiteY329" fmla="*/ 181166 h 1424940"/>
              <a:gd name="connsiteX330" fmla="*/ 5900071 w 6095524"/>
              <a:gd name="connsiteY330" fmla="*/ 172784 h 1424940"/>
              <a:gd name="connsiteX331" fmla="*/ 5920740 w 6095524"/>
              <a:gd name="connsiteY331" fmla="*/ 150305 h 1424940"/>
              <a:gd name="connsiteX332" fmla="*/ 5969985 w 6095524"/>
              <a:gd name="connsiteY332" fmla="*/ 91345 h 1424940"/>
              <a:gd name="connsiteX333" fmla="*/ 5991130 w 6095524"/>
              <a:gd name="connsiteY333" fmla="*/ 58293 h 1424940"/>
              <a:gd name="connsiteX334" fmla="*/ 6033325 w 6095524"/>
              <a:gd name="connsiteY334" fmla="*/ 33909 h 1424940"/>
              <a:gd name="connsiteX335" fmla="*/ 6054376 w 6095524"/>
              <a:gd name="connsiteY335" fmla="*/ 20955 h 1424940"/>
              <a:gd name="connsiteX336" fmla="*/ 6095524 w 6095524"/>
              <a:gd name="connsiteY336" fmla="*/ 0 h 142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6095524" h="1424940">
                <a:moveTo>
                  <a:pt x="6095524" y="0"/>
                </a:moveTo>
                <a:cubicBezTo>
                  <a:pt x="6095524" y="7811"/>
                  <a:pt x="6095524" y="12573"/>
                  <a:pt x="6095524" y="17431"/>
                </a:cubicBezTo>
                <a:lnTo>
                  <a:pt x="6095524" y="216290"/>
                </a:lnTo>
                <a:lnTo>
                  <a:pt x="6079998" y="230600"/>
                </a:lnTo>
                <a:cubicBezTo>
                  <a:pt x="6058567" y="241363"/>
                  <a:pt x="6035706" y="251079"/>
                  <a:pt x="6012751" y="260699"/>
                </a:cubicBezTo>
                <a:cubicBezTo>
                  <a:pt x="6006084" y="263462"/>
                  <a:pt x="5998749" y="264986"/>
                  <a:pt x="5992749" y="268700"/>
                </a:cubicBezTo>
                <a:cubicBezTo>
                  <a:pt x="5965126" y="285655"/>
                  <a:pt x="5938361" y="303943"/>
                  <a:pt x="5910358" y="320231"/>
                </a:cubicBezTo>
                <a:cubicBezTo>
                  <a:pt x="5881497" y="337090"/>
                  <a:pt x="5855684" y="356997"/>
                  <a:pt x="5835777" y="383953"/>
                </a:cubicBezTo>
                <a:cubicBezTo>
                  <a:pt x="5817298" y="409004"/>
                  <a:pt x="5799391" y="434435"/>
                  <a:pt x="5781008" y="459581"/>
                </a:cubicBezTo>
                <a:cubicBezTo>
                  <a:pt x="5776341" y="465963"/>
                  <a:pt x="5772054" y="473488"/>
                  <a:pt x="5765673" y="477584"/>
                </a:cubicBezTo>
                <a:cubicBezTo>
                  <a:pt x="5752433" y="486156"/>
                  <a:pt x="5737955" y="493109"/>
                  <a:pt x="5723763" y="500158"/>
                </a:cubicBezTo>
                <a:cubicBezTo>
                  <a:pt x="5711571" y="506159"/>
                  <a:pt x="5698617" y="510635"/>
                  <a:pt x="5686711" y="517112"/>
                </a:cubicBezTo>
                <a:cubicBezTo>
                  <a:pt x="5677186" y="522256"/>
                  <a:pt x="5668708" y="529400"/>
                  <a:pt x="5659850" y="535877"/>
                </a:cubicBezTo>
                <a:cubicBezTo>
                  <a:pt x="5652135" y="541496"/>
                  <a:pt x="5643658" y="546354"/>
                  <a:pt x="5637181" y="553117"/>
                </a:cubicBezTo>
                <a:cubicBezTo>
                  <a:pt x="5621369" y="569500"/>
                  <a:pt x="5605462" y="585597"/>
                  <a:pt x="5585841" y="597694"/>
                </a:cubicBezTo>
                <a:cubicBezTo>
                  <a:pt x="5566505" y="609695"/>
                  <a:pt x="5548217" y="623126"/>
                  <a:pt x="5528977" y="635318"/>
                </a:cubicBezTo>
                <a:cubicBezTo>
                  <a:pt x="5510117" y="647224"/>
                  <a:pt x="5493067" y="660273"/>
                  <a:pt x="5483256" y="681419"/>
                </a:cubicBezTo>
                <a:cubicBezTo>
                  <a:pt x="5478875" y="690753"/>
                  <a:pt x="5472684" y="700945"/>
                  <a:pt x="5464397" y="706374"/>
                </a:cubicBezTo>
                <a:cubicBezTo>
                  <a:pt x="5452586" y="714089"/>
                  <a:pt x="5437632" y="716852"/>
                  <a:pt x="5424773" y="723424"/>
                </a:cubicBezTo>
                <a:cubicBezTo>
                  <a:pt x="5409628" y="731139"/>
                  <a:pt x="5392103" y="737807"/>
                  <a:pt x="5381815" y="750094"/>
                </a:cubicBezTo>
                <a:cubicBezTo>
                  <a:pt x="5372671" y="761048"/>
                  <a:pt x="5363432" y="769620"/>
                  <a:pt x="5351335" y="776573"/>
                </a:cubicBezTo>
                <a:cubicBezTo>
                  <a:pt x="5342858" y="781431"/>
                  <a:pt x="5336572" y="790289"/>
                  <a:pt x="5327809" y="794290"/>
                </a:cubicBezTo>
                <a:cubicBezTo>
                  <a:pt x="5316284" y="799624"/>
                  <a:pt x="5304663" y="803815"/>
                  <a:pt x="5294566" y="812102"/>
                </a:cubicBezTo>
                <a:cubicBezTo>
                  <a:pt x="5284089" y="820674"/>
                  <a:pt x="5272183" y="827437"/>
                  <a:pt x="5261229" y="835438"/>
                </a:cubicBezTo>
                <a:cubicBezTo>
                  <a:pt x="5255419" y="839724"/>
                  <a:pt x="5250656" y="845344"/>
                  <a:pt x="5245037" y="849821"/>
                </a:cubicBezTo>
                <a:cubicBezTo>
                  <a:pt x="5234750" y="858012"/>
                  <a:pt x="5224272" y="866013"/>
                  <a:pt x="5213699" y="873728"/>
                </a:cubicBezTo>
                <a:cubicBezTo>
                  <a:pt x="5203127" y="881444"/>
                  <a:pt x="5193030" y="890397"/>
                  <a:pt x="5181409" y="896017"/>
                </a:cubicBezTo>
                <a:cubicBezTo>
                  <a:pt x="5161598" y="905542"/>
                  <a:pt x="5139976" y="911257"/>
                  <a:pt x="5120735" y="921544"/>
                </a:cubicBezTo>
                <a:cubicBezTo>
                  <a:pt x="5101209" y="932021"/>
                  <a:pt x="5082826" y="945166"/>
                  <a:pt x="5065490" y="959072"/>
                </a:cubicBezTo>
                <a:cubicBezTo>
                  <a:pt x="5051774" y="970026"/>
                  <a:pt x="5038916" y="980885"/>
                  <a:pt x="5021675" y="986504"/>
                </a:cubicBezTo>
                <a:cubicBezTo>
                  <a:pt x="5012055" y="989648"/>
                  <a:pt x="5001959" y="996506"/>
                  <a:pt x="4996148" y="1004507"/>
                </a:cubicBezTo>
                <a:cubicBezTo>
                  <a:pt x="4983575" y="1021937"/>
                  <a:pt x="4967478" y="1034225"/>
                  <a:pt x="4949285" y="1044702"/>
                </a:cubicBezTo>
                <a:cubicBezTo>
                  <a:pt x="4924996" y="1058799"/>
                  <a:pt x="4900993" y="1073182"/>
                  <a:pt x="4876609" y="1086993"/>
                </a:cubicBezTo>
                <a:cubicBezTo>
                  <a:pt x="4862227" y="1095185"/>
                  <a:pt x="4847940" y="1103852"/>
                  <a:pt x="4832699" y="1109853"/>
                </a:cubicBezTo>
                <a:cubicBezTo>
                  <a:pt x="4801553" y="1122236"/>
                  <a:pt x="4769644" y="1132808"/>
                  <a:pt x="4738211" y="1144334"/>
                </a:cubicBezTo>
                <a:cubicBezTo>
                  <a:pt x="4727924" y="1148048"/>
                  <a:pt x="4718209" y="1153382"/>
                  <a:pt x="4707731" y="1156621"/>
                </a:cubicBezTo>
                <a:cubicBezTo>
                  <a:pt x="4696396" y="1160145"/>
                  <a:pt x="4684205" y="1161193"/>
                  <a:pt x="4672870" y="1164717"/>
                </a:cubicBezTo>
                <a:cubicBezTo>
                  <a:pt x="4654010" y="1170527"/>
                  <a:pt x="4635722" y="1177957"/>
                  <a:pt x="4616863" y="1183862"/>
                </a:cubicBezTo>
                <a:cubicBezTo>
                  <a:pt x="4580477" y="1195197"/>
                  <a:pt x="4543996" y="1206056"/>
                  <a:pt x="4507516" y="1216819"/>
                </a:cubicBezTo>
                <a:cubicBezTo>
                  <a:pt x="4499706" y="1219105"/>
                  <a:pt x="4491228" y="1219391"/>
                  <a:pt x="4483513" y="1221867"/>
                </a:cubicBezTo>
                <a:cubicBezTo>
                  <a:pt x="4463034" y="1228535"/>
                  <a:pt x="4442650" y="1235773"/>
                  <a:pt x="4422362" y="1243108"/>
                </a:cubicBezTo>
                <a:cubicBezTo>
                  <a:pt x="4410075" y="1247585"/>
                  <a:pt x="4398073" y="1253109"/>
                  <a:pt x="4385691" y="1257395"/>
                </a:cubicBezTo>
                <a:cubicBezTo>
                  <a:pt x="4375785" y="1260824"/>
                  <a:pt x="4365593" y="1263491"/>
                  <a:pt x="4355306" y="1265587"/>
                </a:cubicBezTo>
                <a:cubicBezTo>
                  <a:pt x="4346448" y="1267397"/>
                  <a:pt x="4337209" y="1267206"/>
                  <a:pt x="4328446" y="1269397"/>
                </a:cubicBezTo>
                <a:cubicBezTo>
                  <a:pt x="4304728" y="1275302"/>
                  <a:pt x="4281297" y="1281970"/>
                  <a:pt x="4257770" y="1288256"/>
                </a:cubicBezTo>
                <a:cubicBezTo>
                  <a:pt x="4248341" y="1290733"/>
                  <a:pt x="4238720" y="1292543"/>
                  <a:pt x="4229576" y="1295686"/>
                </a:cubicBezTo>
                <a:cubicBezTo>
                  <a:pt x="4205097" y="1303973"/>
                  <a:pt x="4180999" y="1313402"/>
                  <a:pt x="4156424" y="1321213"/>
                </a:cubicBezTo>
                <a:cubicBezTo>
                  <a:pt x="4136041" y="1327690"/>
                  <a:pt x="4115086" y="1332357"/>
                  <a:pt x="4094416" y="1338072"/>
                </a:cubicBezTo>
                <a:cubicBezTo>
                  <a:pt x="4085653" y="1340549"/>
                  <a:pt x="4077271" y="1344073"/>
                  <a:pt x="4068509" y="1346168"/>
                </a:cubicBezTo>
                <a:cubicBezTo>
                  <a:pt x="4048887" y="1350931"/>
                  <a:pt x="4028980" y="1354931"/>
                  <a:pt x="4009263" y="1359694"/>
                </a:cubicBezTo>
                <a:cubicBezTo>
                  <a:pt x="3998023" y="1362456"/>
                  <a:pt x="3987165" y="1367409"/>
                  <a:pt x="3975735" y="1369219"/>
                </a:cubicBezTo>
                <a:cubicBezTo>
                  <a:pt x="3948589" y="1373505"/>
                  <a:pt x="3921252" y="1376553"/>
                  <a:pt x="3893915" y="1379982"/>
                </a:cubicBezTo>
                <a:cubicBezTo>
                  <a:pt x="3865722" y="1383506"/>
                  <a:pt x="3837623" y="1387221"/>
                  <a:pt x="3809428" y="1390364"/>
                </a:cubicBezTo>
                <a:cubicBezTo>
                  <a:pt x="3793998" y="1391984"/>
                  <a:pt x="3778472" y="1392269"/>
                  <a:pt x="3763042" y="1393793"/>
                </a:cubicBezTo>
                <a:cubicBezTo>
                  <a:pt x="3749516" y="1395127"/>
                  <a:pt x="3736086" y="1397603"/>
                  <a:pt x="3722561" y="1399223"/>
                </a:cubicBezTo>
                <a:cubicBezTo>
                  <a:pt x="3710845" y="1400556"/>
                  <a:pt x="3699034" y="1401318"/>
                  <a:pt x="3687318" y="1402652"/>
                </a:cubicBezTo>
                <a:cubicBezTo>
                  <a:pt x="3668554" y="1404842"/>
                  <a:pt x="3649885" y="1407319"/>
                  <a:pt x="3631216" y="1409605"/>
                </a:cubicBezTo>
                <a:cubicBezTo>
                  <a:pt x="3623406" y="1410462"/>
                  <a:pt x="3615214" y="1412843"/>
                  <a:pt x="3607880" y="1411415"/>
                </a:cubicBezTo>
                <a:cubicBezTo>
                  <a:pt x="3589401" y="1407795"/>
                  <a:pt x="3571208" y="1408843"/>
                  <a:pt x="3552825" y="1411319"/>
                </a:cubicBezTo>
                <a:cubicBezTo>
                  <a:pt x="3546539" y="1412177"/>
                  <a:pt x="3539776" y="1411986"/>
                  <a:pt x="3533680" y="1410367"/>
                </a:cubicBezTo>
                <a:cubicBezTo>
                  <a:pt x="3521202" y="1407128"/>
                  <a:pt x="3509106" y="1402556"/>
                  <a:pt x="3496818" y="1398556"/>
                </a:cubicBezTo>
                <a:cubicBezTo>
                  <a:pt x="3495484" y="1398080"/>
                  <a:pt x="3493865" y="1397984"/>
                  <a:pt x="3492437" y="1397699"/>
                </a:cubicBezTo>
                <a:cubicBezTo>
                  <a:pt x="3484340" y="1396079"/>
                  <a:pt x="3476340" y="1394460"/>
                  <a:pt x="3468243" y="1393031"/>
                </a:cubicBezTo>
                <a:cubicBezTo>
                  <a:pt x="3463862" y="1392269"/>
                  <a:pt x="3459385" y="1392174"/>
                  <a:pt x="3455003" y="1391507"/>
                </a:cubicBezTo>
                <a:cubicBezTo>
                  <a:pt x="3438049" y="1388840"/>
                  <a:pt x="3419380" y="1393317"/>
                  <a:pt x="3404711" y="1381792"/>
                </a:cubicBezTo>
                <a:cubicBezTo>
                  <a:pt x="3395186" y="1374362"/>
                  <a:pt x="3385947" y="1376077"/>
                  <a:pt x="3375756" y="1377220"/>
                </a:cubicBezTo>
                <a:cubicBezTo>
                  <a:pt x="3368040" y="1378077"/>
                  <a:pt x="3360134" y="1377791"/>
                  <a:pt x="3352324" y="1377887"/>
                </a:cubicBezTo>
                <a:cubicBezTo>
                  <a:pt x="3338608" y="1378172"/>
                  <a:pt x="3324892" y="1378268"/>
                  <a:pt x="3311176" y="1378744"/>
                </a:cubicBezTo>
                <a:cubicBezTo>
                  <a:pt x="3306794" y="1378934"/>
                  <a:pt x="3302318" y="1381316"/>
                  <a:pt x="3298031" y="1380935"/>
                </a:cubicBezTo>
                <a:cubicBezTo>
                  <a:pt x="3278219" y="1379125"/>
                  <a:pt x="3258407" y="1376267"/>
                  <a:pt x="3238595" y="1374648"/>
                </a:cubicBezTo>
                <a:cubicBezTo>
                  <a:pt x="3227356" y="1373696"/>
                  <a:pt x="3215830" y="1375505"/>
                  <a:pt x="3204686" y="1374172"/>
                </a:cubicBezTo>
                <a:cubicBezTo>
                  <a:pt x="3191828" y="1372648"/>
                  <a:pt x="3179255" y="1368743"/>
                  <a:pt x="3166491" y="1366361"/>
                </a:cubicBezTo>
                <a:cubicBezTo>
                  <a:pt x="3162967" y="1365695"/>
                  <a:pt x="3159062" y="1366552"/>
                  <a:pt x="3155347" y="1366742"/>
                </a:cubicBezTo>
                <a:cubicBezTo>
                  <a:pt x="3151156" y="1366933"/>
                  <a:pt x="3147060" y="1367314"/>
                  <a:pt x="3142869" y="1367409"/>
                </a:cubicBezTo>
                <a:cubicBezTo>
                  <a:pt x="3130105" y="1367600"/>
                  <a:pt x="3117342" y="1367314"/>
                  <a:pt x="3104578" y="1367981"/>
                </a:cubicBezTo>
                <a:cubicBezTo>
                  <a:pt x="3096768" y="1368362"/>
                  <a:pt x="3088577" y="1372267"/>
                  <a:pt x="3081337" y="1370838"/>
                </a:cubicBezTo>
                <a:cubicBezTo>
                  <a:pt x="3066574" y="1368076"/>
                  <a:pt x="3051810" y="1374267"/>
                  <a:pt x="3037047" y="1369124"/>
                </a:cubicBezTo>
                <a:cubicBezTo>
                  <a:pt x="3032474" y="1367600"/>
                  <a:pt x="3026188" y="1371410"/>
                  <a:pt x="3020663" y="1371600"/>
                </a:cubicBezTo>
                <a:cubicBezTo>
                  <a:pt x="3006852" y="1372076"/>
                  <a:pt x="2993041" y="1371981"/>
                  <a:pt x="2979230" y="1371886"/>
                </a:cubicBezTo>
                <a:cubicBezTo>
                  <a:pt x="2966847" y="1371791"/>
                  <a:pt x="2953988" y="1373124"/>
                  <a:pt x="2942082" y="1370457"/>
                </a:cubicBezTo>
                <a:cubicBezTo>
                  <a:pt x="2929604" y="1367600"/>
                  <a:pt x="2918365" y="1367981"/>
                  <a:pt x="2906268" y="1371219"/>
                </a:cubicBezTo>
                <a:cubicBezTo>
                  <a:pt x="2897981" y="1373410"/>
                  <a:pt x="2889218" y="1373696"/>
                  <a:pt x="2880646" y="1374362"/>
                </a:cubicBezTo>
                <a:cubicBezTo>
                  <a:pt x="2871407" y="1375124"/>
                  <a:pt x="2861215" y="1373124"/>
                  <a:pt x="2852833" y="1376267"/>
                </a:cubicBezTo>
                <a:cubicBezTo>
                  <a:pt x="2827877" y="1385602"/>
                  <a:pt x="2802255" y="1387602"/>
                  <a:pt x="2776157" y="1387602"/>
                </a:cubicBezTo>
                <a:cubicBezTo>
                  <a:pt x="2771394" y="1387602"/>
                  <a:pt x="2766536" y="1386269"/>
                  <a:pt x="2761965" y="1384840"/>
                </a:cubicBezTo>
                <a:cubicBezTo>
                  <a:pt x="2735294" y="1376267"/>
                  <a:pt x="2708529" y="1377029"/>
                  <a:pt x="2681383" y="1382268"/>
                </a:cubicBezTo>
                <a:cubicBezTo>
                  <a:pt x="2675763" y="1383411"/>
                  <a:pt x="2669477" y="1383602"/>
                  <a:pt x="2663857" y="1382459"/>
                </a:cubicBezTo>
                <a:cubicBezTo>
                  <a:pt x="2648045" y="1379125"/>
                  <a:pt x="2632710" y="1373600"/>
                  <a:pt x="2616803" y="1371219"/>
                </a:cubicBezTo>
                <a:cubicBezTo>
                  <a:pt x="2590515" y="1367314"/>
                  <a:pt x="2567750" y="1380458"/>
                  <a:pt x="2544223" y="1389031"/>
                </a:cubicBezTo>
                <a:cubicBezTo>
                  <a:pt x="2521839" y="1397127"/>
                  <a:pt x="2502789" y="1415415"/>
                  <a:pt x="2476309" y="1411319"/>
                </a:cubicBezTo>
                <a:cubicBezTo>
                  <a:pt x="2473643" y="1410938"/>
                  <a:pt x="2470690" y="1413510"/>
                  <a:pt x="2467737" y="1414177"/>
                </a:cubicBezTo>
                <a:cubicBezTo>
                  <a:pt x="2459641" y="1415987"/>
                  <a:pt x="2451545" y="1418177"/>
                  <a:pt x="2443353" y="1419035"/>
                </a:cubicBezTo>
                <a:cubicBezTo>
                  <a:pt x="2433352" y="1420178"/>
                  <a:pt x="2423160" y="1419797"/>
                  <a:pt x="2413159" y="1420749"/>
                </a:cubicBezTo>
                <a:cubicBezTo>
                  <a:pt x="2400300" y="1421892"/>
                  <a:pt x="2387632" y="1424940"/>
                  <a:pt x="2374868" y="1424940"/>
                </a:cubicBezTo>
                <a:cubicBezTo>
                  <a:pt x="2364581" y="1424940"/>
                  <a:pt x="2354389" y="1421416"/>
                  <a:pt x="2344198" y="1419701"/>
                </a:cubicBezTo>
                <a:cubicBezTo>
                  <a:pt x="2329815" y="1417320"/>
                  <a:pt x="2314003" y="1417987"/>
                  <a:pt x="2301335" y="1411891"/>
                </a:cubicBezTo>
                <a:cubicBezTo>
                  <a:pt x="2287810" y="1405414"/>
                  <a:pt x="2274951" y="1402461"/>
                  <a:pt x="2260949" y="1404461"/>
                </a:cubicBezTo>
                <a:cubicBezTo>
                  <a:pt x="2256282" y="1405128"/>
                  <a:pt x="2250281" y="1409129"/>
                  <a:pt x="2248186" y="1413224"/>
                </a:cubicBezTo>
                <a:cubicBezTo>
                  <a:pt x="2243518" y="1422368"/>
                  <a:pt x="2237137" y="1423988"/>
                  <a:pt x="2228469" y="1420844"/>
                </a:cubicBezTo>
                <a:cubicBezTo>
                  <a:pt x="2220944" y="1418177"/>
                  <a:pt x="2211705" y="1416844"/>
                  <a:pt x="2206562" y="1411700"/>
                </a:cubicBezTo>
                <a:cubicBezTo>
                  <a:pt x="2191988" y="1397127"/>
                  <a:pt x="2173414" y="1396651"/>
                  <a:pt x="2155317" y="1392746"/>
                </a:cubicBezTo>
                <a:cubicBezTo>
                  <a:pt x="2144269" y="1390364"/>
                  <a:pt x="2133981" y="1390269"/>
                  <a:pt x="2122932" y="1391888"/>
                </a:cubicBezTo>
                <a:cubicBezTo>
                  <a:pt x="2098930" y="1395508"/>
                  <a:pt x="2075593" y="1390364"/>
                  <a:pt x="2052542" y="1383792"/>
                </a:cubicBezTo>
                <a:cubicBezTo>
                  <a:pt x="2037302" y="1379411"/>
                  <a:pt x="2021681" y="1376744"/>
                  <a:pt x="2006537" y="1372267"/>
                </a:cubicBezTo>
                <a:cubicBezTo>
                  <a:pt x="1995202" y="1368838"/>
                  <a:pt x="1983868" y="1364742"/>
                  <a:pt x="1973486" y="1359218"/>
                </a:cubicBezTo>
                <a:cubicBezTo>
                  <a:pt x="1958435" y="1351121"/>
                  <a:pt x="1945292" y="1338929"/>
                  <a:pt x="1926146" y="1342168"/>
                </a:cubicBezTo>
                <a:cubicBezTo>
                  <a:pt x="1909286" y="1345025"/>
                  <a:pt x="1894047" y="1339025"/>
                  <a:pt x="1878616" y="1333310"/>
                </a:cubicBezTo>
                <a:cubicBezTo>
                  <a:pt x="1867281" y="1329119"/>
                  <a:pt x="1855948" y="1324832"/>
                  <a:pt x="1844231" y="1322165"/>
                </a:cubicBezTo>
                <a:cubicBezTo>
                  <a:pt x="1830324" y="1319022"/>
                  <a:pt x="1814608" y="1320356"/>
                  <a:pt x="1802225" y="1314545"/>
                </a:cubicBezTo>
                <a:cubicBezTo>
                  <a:pt x="1789271" y="1308449"/>
                  <a:pt x="1778509" y="1312545"/>
                  <a:pt x="1766983" y="1314260"/>
                </a:cubicBezTo>
                <a:cubicBezTo>
                  <a:pt x="1748600" y="1316927"/>
                  <a:pt x="1730311" y="1321880"/>
                  <a:pt x="1711738" y="1315593"/>
                </a:cubicBezTo>
                <a:cubicBezTo>
                  <a:pt x="1689164" y="1307973"/>
                  <a:pt x="1666780" y="1299782"/>
                  <a:pt x="1644111" y="1292543"/>
                </a:cubicBezTo>
                <a:cubicBezTo>
                  <a:pt x="1635347" y="1289780"/>
                  <a:pt x="1625919" y="1288637"/>
                  <a:pt x="1616774" y="1287399"/>
                </a:cubicBezTo>
                <a:cubicBezTo>
                  <a:pt x="1608107" y="1286351"/>
                  <a:pt x="1597725" y="1289018"/>
                  <a:pt x="1591056" y="1285018"/>
                </a:cubicBezTo>
                <a:cubicBezTo>
                  <a:pt x="1573911" y="1274731"/>
                  <a:pt x="1556291" y="1269683"/>
                  <a:pt x="1536478" y="1269683"/>
                </a:cubicBezTo>
                <a:cubicBezTo>
                  <a:pt x="1529048" y="1269683"/>
                  <a:pt x="1521809" y="1265396"/>
                  <a:pt x="1514285" y="1264634"/>
                </a:cubicBezTo>
                <a:cubicBezTo>
                  <a:pt x="1503997" y="1263682"/>
                  <a:pt x="1492186" y="1261110"/>
                  <a:pt x="1483233" y="1264730"/>
                </a:cubicBezTo>
                <a:cubicBezTo>
                  <a:pt x="1462183" y="1273302"/>
                  <a:pt x="1445134" y="1266158"/>
                  <a:pt x="1426750" y="1257681"/>
                </a:cubicBezTo>
                <a:cubicBezTo>
                  <a:pt x="1408652" y="1249299"/>
                  <a:pt x="1389602" y="1242632"/>
                  <a:pt x="1370362" y="1237107"/>
                </a:cubicBezTo>
                <a:cubicBezTo>
                  <a:pt x="1363123" y="1235107"/>
                  <a:pt x="1354456" y="1238441"/>
                  <a:pt x="1346454" y="1239107"/>
                </a:cubicBezTo>
                <a:cubicBezTo>
                  <a:pt x="1343596" y="1239298"/>
                  <a:pt x="1340453" y="1239584"/>
                  <a:pt x="1337882" y="1238631"/>
                </a:cubicBezTo>
                <a:cubicBezTo>
                  <a:pt x="1313022" y="1229487"/>
                  <a:pt x="1287780" y="1222534"/>
                  <a:pt x="1260825" y="1227296"/>
                </a:cubicBezTo>
                <a:cubicBezTo>
                  <a:pt x="1258349" y="1227773"/>
                  <a:pt x="1255586" y="1226725"/>
                  <a:pt x="1253109" y="1226058"/>
                </a:cubicBezTo>
                <a:cubicBezTo>
                  <a:pt x="1241012" y="1222629"/>
                  <a:pt x="1229201" y="1217200"/>
                  <a:pt x="1216915" y="1215962"/>
                </a:cubicBezTo>
                <a:cubicBezTo>
                  <a:pt x="1186625" y="1212914"/>
                  <a:pt x="1156146" y="1211675"/>
                  <a:pt x="1125664" y="1209675"/>
                </a:cubicBezTo>
                <a:cubicBezTo>
                  <a:pt x="1123759" y="1209580"/>
                  <a:pt x="1121759" y="1209580"/>
                  <a:pt x="1120045" y="1208913"/>
                </a:cubicBezTo>
                <a:cubicBezTo>
                  <a:pt x="1108805" y="1204817"/>
                  <a:pt x="1098995" y="1206151"/>
                  <a:pt x="1089469" y="1213961"/>
                </a:cubicBezTo>
                <a:cubicBezTo>
                  <a:pt x="1085278" y="1217390"/>
                  <a:pt x="1079563" y="1219200"/>
                  <a:pt x="1074325" y="1221105"/>
                </a:cubicBezTo>
                <a:cubicBezTo>
                  <a:pt x="1066609" y="1223963"/>
                  <a:pt x="1058704" y="1226725"/>
                  <a:pt x="1050703" y="1228535"/>
                </a:cubicBezTo>
                <a:cubicBezTo>
                  <a:pt x="1042797" y="1230249"/>
                  <a:pt x="1034320" y="1232630"/>
                  <a:pt x="1026700" y="1231297"/>
                </a:cubicBezTo>
                <a:cubicBezTo>
                  <a:pt x="1012984" y="1228916"/>
                  <a:pt x="999934" y="1223582"/>
                  <a:pt x="986409" y="1220057"/>
                </a:cubicBezTo>
                <a:cubicBezTo>
                  <a:pt x="981742" y="1218819"/>
                  <a:pt x="976598" y="1219010"/>
                  <a:pt x="971741" y="1218914"/>
                </a:cubicBezTo>
                <a:cubicBezTo>
                  <a:pt x="960596" y="1218629"/>
                  <a:pt x="949166" y="1221391"/>
                  <a:pt x="939070" y="1213485"/>
                </a:cubicBezTo>
                <a:cubicBezTo>
                  <a:pt x="929736" y="1206056"/>
                  <a:pt x="920305" y="1208246"/>
                  <a:pt x="910495" y="1213866"/>
                </a:cubicBezTo>
                <a:cubicBezTo>
                  <a:pt x="903446" y="1217867"/>
                  <a:pt x="895446" y="1221010"/>
                  <a:pt x="887540" y="1222534"/>
                </a:cubicBezTo>
                <a:cubicBezTo>
                  <a:pt x="876681" y="1224629"/>
                  <a:pt x="865918" y="1225487"/>
                  <a:pt x="854202" y="1224248"/>
                </a:cubicBezTo>
                <a:cubicBezTo>
                  <a:pt x="845915" y="1223391"/>
                  <a:pt x="839152" y="1223010"/>
                  <a:pt x="832675" y="1217962"/>
                </a:cubicBezTo>
                <a:cubicBezTo>
                  <a:pt x="831628" y="1217200"/>
                  <a:pt x="829723" y="1217009"/>
                  <a:pt x="828294" y="1217105"/>
                </a:cubicBezTo>
                <a:cubicBezTo>
                  <a:pt x="809530" y="1218724"/>
                  <a:pt x="790956" y="1217867"/>
                  <a:pt x="772001" y="1216723"/>
                </a:cubicBezTo>
                <a:cubicBezTo>
                  <a:pt x="747904" y="1215200"/>
                  <a:pt x="722566" y="1219676"/>
                  <a:pt x="701707" y="1235678"/>
                </a:cubicBezTo>
                <a:cubicBezTo>
                  <a:pt x="698659" y="1238060"/>
                  <a:pt x="694087" y="1239107"/>
                  <a:pt x="690086" y="1239679"/>
                </a:cubicBezTo>
                <a:cubicBezTo>
                  <a:pt x="671227" y="1242155"/>
                  <a:pt x="652272" y="1243870"/>
                  <a:pt x="633412" y="1246632"/>
                </a:cubicBezTo>
                <a:cubicBezTo>
                  <a:pt x="623125" y="1248156"/>
                  <a:pt x="612362" y="1249490"/>
                  <a:pt x="603028" y="1253681"/>
                </a:cubicBezTo>
                <a:cubicBezTo>
                  <a:pt x="593885" y="1257776"/>
                  <a:pt x="586549" y="1262634"/>
                  <a:pt x="581120" y="1254062"/>
                </a:cubicBezTo>
                <a:cubicBezTo>
                  <a:pt x="571406" y="1258634"/>
                  <a:pt x="562927" y="1262444"/>
                  <a:pt x="554642" y="1266539"/>
                </a:cubicBezTo>
                <a:cubicBezTo>
                  <a:pt x="551593" y="1268063"/>
                  <a:pt x="549021" y="1270540"/>
                  <a:pt x="545973" y="1271969"/>
                </a:cubicBezTo>
                <a:cubicBezTo>
                  <a:pt x="542734" y="1273493"/>
                  <a:pt x="539115" y="1274445"/>
                  <a:pt x="535591" y="1275207"/>
                </a:cubicBezTo>
                <a:cubicBezTo>
                  <a:pt x="519874" y="1278636"/>
                  <a:pt x="504158" y="1281779"/>
                  <a:pt x="488538" y="1285494"/>
                </a:cubicBezTo>
                <a:cubicBezTo>
                  <a:pt x="485489" y="1286256"/>
                  <a:pt x="482917" y="1289304"/>
                  <a:pt x="480155" y="1291304"/>
                </a:cubicBezTo>
                <a:cubicBezTo>
                  <a:pt x="478345" y="1292638"/>
                  <a:pt x="476536" y="1294638"/>
                  <a:pt x="474535" y="1294924"/>
                </a:cubicBezTo>
                <a:cubicBezTo>
                  <a:pt x="459295" y="1297210"/>
                  <a:pt x="444151" y="1299877"/>
                  <a:pt x="428816" y="1301020"/>
                </a:cubicBezTo>
                <a:cubicBezTo>
                  <a:pt x="415957" y="1301972"/>
                  <a:pt x="403574" y="1301687"/>
                  <a:pt x="400241" y="1318260"/>
                </a:cubicBezTo>
                <a:cubicBezTo>
                  <a:pt x="399669" y="1321118"/>
                  <a:pt x="395573" y="1324166"/>
                  <a:pt x="392431" y="1325594"/>
                </a:cubicBezTo>
                <a:cubicBezTo>
                  <a:pt x="383477" y="1329690"/>
                  <a:pt x="373951" y="1332452"/>
                  <a:pt x="365093" y="1336643"/>
                </a:cubicBezTo>
                <a:cubicBezTo>
                  <a:pt x="336042" y="1350645"/>
                  <a:pt x="305658" y="1359503"/>
                  <a:pt x="273177" y="1357884"/>
                </a:cubicBezTo>
                <a:cubicBezTo>
                  <a:pt x="263081" y="1357408"/>
                  <a:pt x="253270" y="1352264"/>
                  <a:pt x="246888" y="1350359"/>
                </a:cubicBezTo>
                <a:cubicBezTo>
                  <a:pt x="228506" y="1357884"/>
                  <a:pt x="213075" y="1365123"/>
                  <a:pt x="196977" y="1370552"/>
                </a:cubicBezTo>
                <a:cubicBezTo>
                  <a:pt x="182785" y="1375410"/>
                  <a:pt x="167926" y="1378458"/>
                  <a:pt x="153352" y="1381982"/>
                </a:cubicBezTo>
                <a:cubicBezTo>
                  <a:pt x="148018" y="1383316"/>
                  <a:pt x="142589" y="1384078"/>
                  <a:pt x="137160" y="1384745"/>
                </a:cubicBezTo>
                <a:cubicBezTo>
                  <a:pt x="120206" y="1386840"/>
                  <a:pt x="102489" y="1381792"/>
                  <a:pt x="85917" y="1389793"/>
                </a:cubicBezTo>
                <a:cubicBezTo>
                  <a:pt x="77248" y="1393984"/>
                  <a:pt x="68675" y="1399032"/>
                  <a:pt x="59532" y="1401223"/>
                </a:cubicBezTo>
                <a:cubicBezTo>
                  <a:pt x="49721" y="1403604"/>
                  <a:pt x="40124" y="1407319"/>
                  <a:pt x="30325" y="1409974"/>
                </a:cubicBezTo>
                <a:lnTo>
                  <a:pt x="0" y="1412360"/>
                </a:lnTo>
                <a:lnTo>
                  <a:pt x="0" y="1058622"/>
                </a:lnTo>
                <a:lnTo>
                  <a:pt x="17145" y="1060228"/>
                </a:lnTo>
                <a:cubicBezTo>
                  <a:pt x="26480" y="1061561"/>
                  <a:pt x="35528" y="1066133"/>
                  <a:pt x="44672" y="1066324"/>
                </a:cubicBezTo>
                <a:cubicBezTo>
                  <a:pt x="59055" y="1066610"/>
                  <a:pt x="71819" y="1068419"/>
                  <a:pt x="84677" y="1076230"/>
                </a:cubicBezTo>
                <a:cubicBezTo>
                  <a:pt x="104108" y="1087946"/>
                  <a:pt x="120110" y="1082993"/>
                  <a:pt x="132017" y="1064990"/>
                </a:cubicBezTo>
                <a:cubicBezTo>
                  <a:pt x="133255" y="1063181"/>
                  <a:pt x="134874" y="1060799"/>
                  <a:pt x="136779" y="1060323"/>
                </a:cubicBezTo>
                <a:cubicBezTo>
                  <a:pt x="153639" y="1056132"/>
                  <a:pt x="170974" y="1048131"/>
                  <a:pt x="187547" y="1049179"/>
                </a:cubicBezTo>
                <a:cubicBezTo>
                  <a:pt x="216789" y="1051084"/>
                  <a:pt x="244316" y="1048798"/>
                  <a:pt x="270891" y="1036415"/>
                </a:cubicBezTo>
                <a:cubicBezTo>
                  <a:pt x="272510" y="1035653"/>
                  <a:pt x="274987" y="1034891"/>
                  <a:pt x="276320" y="1035558"/>
                </a:cubicBezTo>
                <a:cubicBezTo>
                  <a:pt x="292322" y="1043845"/>
                  <a:pt x="309848" y="1050417"/>
                  <a:pt x="323755" y="1061561"/>
                </a:cubicBezTo>
                <a:cubicBezTo>
                  <a:pt x="336995" y="1072134"/>
                  <a:pt x="352997" y="1072229"/>
                  <a:pt x="361855" y="1057942"/>
                </a:cubicBezTo>
                <a:cubicBezTo>
                  <a:pt x="366236" y="1050893"/>
                  <a:pt x="372332" y="1042702"/>
                  <a:pt x="379571" y="1039939"/>
                </a:cubicBezTo>
                <a:cubicBezTo>
                  <a:pt x="395954" y="1033653"/>
                  <a:pt x="413481" y="1030414"/>
                  <a:pt x="430530" y="1025747"/>
                </a:cubicBezTo>
                <a:cubicBezTo>
                  <a:pt x="451581" y="1020032"/>
                  <a:pt x="472345" y="1020032"/>
                  <a:pt x="493300" y="1027176"/>
                </a:cubicBezTo>
                <a:cubicBezTo>
                  <a:pt x="508064" y="1032224"/>
                  <a:pt x="523113" y="1032224"/>
                  <a:pt x="537782" y="1025366"/>
                </a:cubicBezTo>
                <a:cubicBezTo>
                  <a:pt x="545687" y="1021652"/>
                  <a:pt x="553784" y="1017842"/>
                  <a:pt x="562166" y="1015746"/>
                </a:cubicBezTo>
                <a:cubicBezTo>
                  <a:pt x="567595" y="1014412"/>
                  <a:pt x="573881" y="1015651"/>
                  <a:pt x="579596" y="1016699"/>
                </a:cubicBezTo>
                <a:cubicBezTo>
                  <a:pt x="590645" y="1018794"/>
                  <a:pt x="602075" y="1025176"/>
                  <a:pt x="612362" y="1023557"/>
                </a:cubicBezTo>
                <a:cubicBezTo>
                  <a:pt x="647891" y="1017842"/>
                  <a:pt x="681419" y="1031272"/>
                  <a:pt x="716090" y="1031653"/>
                </a:cubicBezTo>
                <a:cubicBezTo>
                  <a:pt x="731806" y="1031843"/>
                  <a:pt x="747332" y="1034891"/>
                  <a:pt x="758381" y="1018985"/>
                </a:cubicBezTo>
                <a:cubicBezTo>
                  <a:pt x="759809" y="1016889"/>
                  <a:pt x="766763" y="1018032"/>
                  <a:pt x="771049" y="1018699"/>
                </a:cubicBezTo>
                <a:cubicBezTo>
                  <a:pt x="780574" y="1020128"/>
                  <a:pt x="790004" y="1023747"/>
                  <a:pt x="799433" y="1023652"/>
                </a:cubicBezTo>
                <a:cubicBezTo>
                  <a:pt x="818960" y="1023557"/>
                  <a:pt x="838581" y="1022033"/>
                  <a:pt x="858012" y="1020318"/>
                </a:cubicBezTo>
                <a:cubicBezTo>
                  <a:pt x="865346" y="1019651"/>
                  <a:pt x="872395" y="1017080"/>
                  <a:pt x="879634" y="1015270"/>
                </a:cubicBezTo>
                <a:cubicBezTo>
                  <a:pt x="883634" y="1014222"/>
                  <a:pt x="887921" y="1011460"/>
                  <a:pt x="891635" y="1012031"/>
                </a:cubicBezTo>
                <a:cubicBezTo>
                  <a:pt x="913162" y="1015365"/>
                  <a:pt x="932879" y="1007174"/>
                  <a:pt x="953262" y="1003078"/>
                </a:cubicBezTo>
                <a:cubicBezTo>
                  <a:pt x="962692" y="1001173"/>
                  <a:pt x="971550" y="996601"/>
                  <a:pt x="980694" y="993458"/>
                </a:cubicBezTo>
                <a:cubicBezTo>
                  <a:pt x="983075" y="992600"/>
                  <a:pt x="985742" y="991838"/>
                  <a:pt x="988124" y="992029"/>
                </a:cubicBezTo>
                <a:cubicBezTo>
                  <a:pt x="1001744" y="993172"/>
                  <a:pt x="1015270" y="994791"/>
                  <a:pt x="1028795" y="996029"/>
                </a:cubicBezTo>
                <a:cubicBezTo>
                  <a:pt x="1041083" y="997172"/>
                  <a:pt x="1053465" y="997553"/>
                  <a:pt x="1059275" y="1011555"/>
                </a:cubicBezTo>
                <a:cubicBezTo>
                  <a:pt x="1060133" y="1013746"/>
                  <a:pt x="1062990" y="1015365"/>
                  <a:pt x="1065181" y="1016794"/>
                </a:cubicBezTo>
                <a:cubicBezTo>
                  <a:pt x="1098995" y="1038797"/>
                  <a:pt x="1117092" y="1038225"/>
                  <a:pt x="1150144" y="1014984"/>
                </a:cubicBezTo>
                <a:cubicBezTo>
                  <a:pt x="1153573" y="1012603"/>
                  <a:pt x="1160907" y="1010888"/>
                  <a:pt x="1163193" y="1012793"/>
                </a:cubicBezTo>
                <a:cubicBezTo>
                  <a:pt x="1182624" y="1028605"/>
                  <a:pt x="1203865" y="1026890"/>
                  <a:pt x="1226249" y="1021937"/>
                </a:cubicBezTo>
                <a:cubicBezTo>
                  <a:pt x="1232059" y="1020604"/>
                  <a:pt x="1240251" y="1020604"/>
                  <a:pt x="1244632" y="1023747"/>
                </a:cubicBezTo>
                <a:cubicBezTo>
                  <a:pt x="1265492" y="1038320"/>
                  <a:pt x="1287876" y="1036225"/>
                  <a:pt x="1310545" y="1031939"/>
                </a:cubicBezTo>
                <a:cubicBezTo>
                  <a:pt x="1314069" y="1031272"/>
                  <a:pt x="1318356" y="1027652"/>
                  <a:pt x="1319879" y="1024319"/>
                </a:cubicBezTo>
                <a:cubicBezTo>
                  <a:pt x="1325309" y="1012508"/>
                  <a:pt x="1335501" y="1008507"/>
                  <a:pt x="1346740" y="1005173"/>
                </a:cubicBezTo>
                <a:cubicBezTo>
                  <a:pt x="1364457" y="999744"/>
                  <a:pt x="1381887" y="993362"/>
                  <a:pt x="1399699" y="988219"/>
                </a:cubicBezTo>
                <a:cubicBezTo>
                  <a:pt x="1404081" y="986981"/>
                  <a:pt x="1409510" y="987743"/>
                  <a:pt x="1414082" y="989171"/>
                </a:cubicBezTo>
                <a:cubicBezTo>
                  <a:pt x="1429703" y="994029"/>
                  <a:pt x="1439609" y="1006221"/>
                  <a:pt x="1450467" y="1017461"/>
                </a:cubicBezTo>
                <a:cubicBezTo>
                  <a:pt x="1455230" y="1022414"/>
                  <a:pt x="1461802" y="1025938"/>
                  <a:pt x="1468184" y="1028795"/>
                </a:cubicBezTo>
                <a:cubicBezTo>
                  <a:pt x="1484757" y="1036130"/>
                  <a:pt x="1501712" y="1042702"/>
                  <a:pt x="1518476" y="1049655"/>
                </a:cubicBezTo>
                <a:cubicBezTo>
                  <a:pt x="1520095" y="1050322"/>
                  <a:pt x="1521428" y="1052036"/>
                  <a:pt x="1522667" y="1053465"/>
                </a:cubicBezTo>
                <a:cubicBezTo>
                  <a:pt x="1535049" y="1068515"/>
                  <a:pt x="1547336" y="1083659"/>
                  <a:pt x="1559814" y="1098709"/>
                </a:cubicBezTo>
                <a:cubicBezTo>
                  <a:pt x="1562195" y="1101566"/>
                  <a:pt x="1565625" y="1103662"/>
                  <a:pt x="1568196" y="1106424"/>
                </a:cubicBezTo>
                <a:cubicBezTo>
                  <a:pt x="1571816" y="1110234"/>
                  <a:pt x="1576388" y="1113854"/>
                  <a:pt x="1578293" y="1118426"/>
                </a:cubicBezTo>
                <a:cubicBezTo>
                  <a:pt x="1584198" y="1132808"/>
                  <a:pt x="1595533" y="1139000"/>
                  <a:pt x="1609820" y="1141667"/>
                </a:cubicBezTo>
                <a:cubicBezTo>
                  <a:pt x="1622870" y="1144143"/>
                  <a:pt x="1635919" y="1146239"/>
                  <a:pt x="1648873" y="1149096"/>
                </a:cubicBezTo>
                <a:cubicBezTo>
                  <a:pt x="1664684" y="1152525"/>
                  <a:pt x="1680401" y="1156240"/>
                  <a:pt x="1696022" y="1160431"/>
                </a:cubicBezTo>
                <a:cubicBezTo>
                  <a:pt x="1702784" y="1162241"/>
                  <a:pt x="1709928" y="1164336"/>
                  <a:pt x="1715739" y="1168051"/>
                </a:cubicBezTo>
                <a:cubicBezTo>
                  <a:pt x="1732026" y="1178338"/>
                  <a:pt x="1749457" y="1185291"/>
                  <a:pt x="1768602" y="1182529"/>
                </a:cubicBezTo>
                <a:cubicBezTo>
                  <a:pt x="1783937" y="1180338"/>
                  <a:pt x="1796796" y="1185958"/>
                  <a:pt x="1806321" y="1194721"/>
                </a:cubicBezTo>
                <a:cubicBezTo>
                  <a:pt x="1823657" y="1210628"/>
                  <a:pt x="1842230" y="1207008"/>
                  <a:pt x="1860709" y="1201865"/>
                </a:cubicBezTo>
                <a:cubicBezTo>
                  <a:pt x="1870234" y="1199198"/>
                  <a:pt x="1878044" y="1199579"/>
                  <a:pt x="1887093" y="1202150"/>
                </a:cubicBezTo>
                <a:cubicBezTo>
                  <a:pt x="1908048" y="1208151"/>
                  <a:pt x="1922050" y="1224439"/>
                  <a:pt x="1935575" y="1238726"/>
                </a:cubicBezTo>
                <a:cubicBezTo>
                  <a:pt x="1947101" y="1250918"/>
                  <a:pt x="1960055" y="1257776"/>
                  <a:pt x="1974247" y="1262920"/>
                </a:cubicBezTo>
                <a:cubicBezTo>
                  <a:pt x="1992154" y="1269492"/>
                  <a:pt x="2006346" y="1267016"/>
                  <a:pt x="2014919" y="1251204"/>
                </a:cubicBezTo>
                <a:cubicBezTo>
                  <a:pt x="2017300" y="1246727"/>
                  <a:pt x="2021491" y="1241488"/>
                  <a:pt x="2025968" y="1240155"/>
                </a:cubicBezTo>
                <a:cubicBezTo>
                  <a:pt x="2047589" y="1233488"/>
                  <a:pt x="2069497" y="1223772"/>
                  <a:pt x="2092643" y="1229678"/>
                </a:cubicBezTo>
                <a:cubicBezTo>
                  <a:pt x="2124647" y="1237774"/>
                  <a:pt x="2155889" y="1237298"/>
                  <a:pt x="2187893" y="1229297"/>
                </a:cubicBezTo>
                <a:cubicBezTo>
                  <a:pt x="2239804" y="1216343"/>
                  <a:pt x="2291715" y="1202627"/>
                  <a:pt x="2346294" y="1205484"/>
                </a:cubicBezTo>
                <a:cubicBezTo>
                  <a:pt x="2355342" y="1205960"/>
                  <a:pt x="2366105" y="1200150"/>
                  <a:pt x="2373916" y="1194435"/>
                </a:cubicBezTo>
                <a:cubicBezTo>
                  <a:pt x="2388870" y="1183577"/>
                  <a:pt x="2388203" y="1182719"/>
                  <a:pt x="2404967" y="1191673"/>
                </a:cubicBezTo>
                <a:cubicBezTo>
                  <a:pt x="2408968" y="1193864"/>
                  <a:pt x="2413921" y="1195197"/>
                  <a:pt x="2416874" y="1198436"/>
                </a:cubicBezTo>
                <a:cubicBezTo>
                  <a:pt x="2431923" y="1214914"/>
                  <a:pt x="2450497" y="1210913"/>
                  <a:pt x="2468975" y="1208532"/>
                </a:cubicBezTo>
                <a:cubicBezTo>
                  <a:pt x="2472214" y="1208056"/>
                  <a:pt x="2476119" y="1207389"/>
                  <a:pt x="2478882" y="1208723"/>
                </a:cubicBezTo>
                <a:cubicBezTo>
                  <a:pt x="2491359" y="1214723"/>
                  <a:pt x="2501932" y="1212628"/>
                  <a:pt x="2512791" y="1204436"/>
                </a:cubicBezTo>
                <a:cubicBezTo>
                  <a:pt x="2522220" y="1197388"/>
                  <a:pt x="2533079" y="1193197"/>
                  <a:pt x="2544223" y="1201960"/>
                </a:cubicBezTo>
                <a:cubicBezTo>
                  <a:pt x="2568988" y="1221391"/>
                  <a:pt x="2595467" y="1222343"/>
                  <a:pt x="2623471" y="1210056"/>
                </a:cubicBezTo>
                <a:cubicBezTo>
                  <a:pt x="2643473" y="1201293"/>
                  <a:pt x="2663190" y="1199293"/>
                  <a:pt x="2684241" y="1208151"/>
                </a:cubicBezTo>
                <a:cubicBezTo>
                  <a:pt x="2692337" y="1211580"/>
                  <a:pt x="2702814" y="1209294"/>
                  <a:pt x="2712244" y="1210056"/>
                </a:cubicBezTo>
                <a:cubicBezTo>
                  <a:pt x="2717578" y="1210437"/>
                  <a:pt x="2723484" y="1210532"/>
                  <a:pt x="2728055" y="1212914"/>
                </a:cubicBezTo>
                <a:cubicBezTo>
                  <a:pt x="2740248" y="1219010"/>
                  <a:pt x="2751582" y="1226820"/>
                  <a:pt x="2763869" y="1232821"/>
                </a:cubicBezTo>
                <a:cubicBezTo>
                  <a:pt x="2769775" y="1235678"/>
                  <a:pt x="2776823" y="1237202"/>
                  <a:pt x="2783491" y="1237298"/>
                </a:cubicBezTo>
                <a:cubicBezTo>
                  <a:pt x="2803208" y="1237774"/>
                  <a:pt x="2822925" y="1237774"/>
                  <a:pt x="2842546" y="1236917"/>
                </a:cubicBezTo>
                <a:cubicBezTo>
                  <a:pt x="2874931" y="1235583"/>
                  <a:pt x="2907792" y="1235297"/>
                  <a:pt x="2931128" y="1206913"/>
                </a:cubicBezTo>
                <a:cubicBezTo>
                  <a:pt x="2933034" y="1204627"/>
                  <a:pt x="2937129" y="1203293"/>
                  <a:pt x="2940368" y="1202912"/>
                </a:cubicBezTo>
                <a:cubicBezTo>
                  <a:pt x="2955322" y="1201103"/>
                  <a:pt x="2970657" y="1200912"/>
                  <a:pt x="2985421" y="1197959"/>
                </a:cubicBezTo>
                <a:cubicBezTo>
                  <a:pt x="2997232" y="1195578"/>
                  <a:pt x="3007043" y="1196340"/>
                  <a:pt x="3015996" y="1204722"/>
                </a:cubicBezTo>
                <a:cubicBezTo>
                  <a:pt x="3027712" y="1215771"/>
                  <a:pt x="3042000" y="1222248"/>
                  <a:pt x="3057621" y="1218724"/>
                </a:cubicBezTo>
                <a:cubicBezTo>
                  <a:pt x="3073241" y="1215295"/>
                  <a:pt x="3083528" y="1222724"/>
                  <a:pt x="3095054" y="1230440"/>
                </a:cubicBezTo>
                <a:cubicBezTo>
                  <a:pt x="3103436" y="1236059"/>
                  <a:pt x="3112961" y="1243108"/>
                  <a:pt x="3122295" y="1243679"/>
                </a:cubicBezTo>
                <a:cubicBezTo>
                  <a:pt x="3143441" y="1244917"/>
                  <a:pt x="3161634" y="1264539"/>
                  <a:pt x="3184589" y="1253395"/>
                </a:cubicBezTo>
                <a:cubicBezTo>
                  <a:pt x="3186113" y="1252633"/>
                  <a:pt x="3188875" y="1254538"/>
                  <a:pt x="3191066" y="1255014"/>
                </a:cubicBezTo>
                <a:cubicBezTo>
                  <a:pt x="3208592" y="1258634"/>
                  <a:pt x="3225070" y="1255109"/>
                  <a:pt x="3237929" y="1243203"/>
                </a:cubicBezTo>
                <a:cubicBezTo>
                  <a:pt x="3254788" y="1227677"/>
                  <a:pt x="3273457" y="1226153"/>
                  <a:pt x="3294221" y="1231202"/>
                </a:cubicBezTo>
                <a:cubicBezTo>
                  <a:pt x="3300889" y="1232821"/>
                  <a:pt x="3307557" y="1233964"/>
                  <a:pt x="3314319" y="1235297"/>
                </a:cubicBezTo>
                <a:cubicBezTo>
                  <a:pt x="3323463" y="1237202"/>
                  <a:pt x="3332703" y="1239203"/>
                  <a:pt x="3341846" y="1241108"/>
                </a:cubicBezTo>
                <a:cubicBezTo>
                  <a:pt x="3350705" y="1243013"/>
                  <a:pt x="3360516" y="1246251"/>
                  <a:pt x="3367373" y="1238060"/>
                </a:cubicBezTo>
                <a:cubicBezTo>
                  <a:pt x="3373279" y="1231011"/>
                  <a:pt x="3377470" y="1231678"/>
                  <a:pt x="3382899" y="1237774"/>
                </a:cubicBezTo>
                <a:cubicBezTo>
                  <a:pt x="3401759" y="1259110"/>
                  <a:pt x="3424619" y="1272445"/>
                  <a:pt x="3453765" y="1273397"/>
                </a:cubicBezTo>
                <a:cubicBezTo>
                  <a:pt x="3459766" y="1273588"/>
                  <a:pt x="3465862" y="1274921"/>
                  <a:pt x="3471767" y="1276350"/>
                </a:cubicBezTo>
                <a:cubicBezTo>
                  <a:pt x="3475387" y="1277207"/>
                  <a:pt x="3479769" y="1278160"/>
                  <a:pt x="3481959" y="1280732"/>
                </a:cubicBezTo>
                <a:cubicBezTo>
                  <a:pt x="3499009" y="1300353"/>
                  <a:pt x="3520250" y="1313974"/>
                  <a:pt x="3543396" y="1324928"/>
                </a:cubicBezTo>
                <a:cubicBezTo>
                  <a:pt x="3551682" y="1328833"/>
                  <a:pt x="3560541" y="1332738"/>
                  <a:pt x="3569494" y="1333881"/>
                </a:cubicBezTo>
                <a:cubicBezTo>
                  <a:pt x="3578828" y="1335024"/>
                  <a:pt x="3588639" y="1333119"/>
                  <a:pt x="3598164" y="1332071"/>
                </a:cubicBezTo>
                <a:cubicBezTo>
                  <a:pt x="3603784" y="1331500"/>
                  <a:pt x="3610261" y="1331595"/>
                  <a:pt x="3614738" y="1328833"/>
                </a:cubicBezTo>
                <a:cubicBezTo>
                  <a:pt x="3628930" y="1320165"/>
                  <a:pt x="3642646" y="1310831"/>
                  <a:pt x="3655886" y="1300734"/>
                </a:cubicBezTo>
                <a:cubicBezTo>
                  <a:pt x="3667221" y="1292066"/>
                  <a:pt x="3669507" y="1290828"/>
                  <a:pt x="3679317" y="1301687"/>
                </a:cubicBezTo>
                <a:cubicBezTo>
                  <a:pt x="3689414" y="1312831"/>
                  <a:pt x="3701987" y="1318641"/>
                  <a:pt x="3715893" y="1321022"/>
                </a:cubicBezTo>
                <a:cubicBezTo>
                  <a:pt x="3737896" y="1324737"/>
                  <a:pt x="3760089" y="1327880"/>
                  <a:pt x="3782282" y="1329690"/>
                </a:cubicBezTo>
                <a:cubicBezTo>
                  <a:pt x="3802380" y="1331309"/>
                  <a:pt x="3812000" y="1322546"/>
                  <a:pt x="3816001" y="1302639"/>
                </a:cubicBezTo>
                <a:cubicBezTo>
                  <a:pt x="3818287" y="1291590"/>
                  <a:pt x="3821240" y="1279588"/>
                  <a:pt x="3833431" y="1276636"/>
                </a:cubicBezTo>
                <a:cubicBezTo>
                  <a:pt x="3853339" y="1271873"/>
                  <a:pt x="3874008" y="1269778"/>
                  <a:pt x="3883819" y="1246442"/>
                </a:cubicBezTo>
                <a:cubicBezTo>
                  <a:pt x="3889248" y="1251585"/>
                  <a:pt x="3892582" y="1254633"/>
                  <a:pt x="3895821" y="1257681"/>
                </a:cubicBezTo>
                <a:cubicBezTo>
                  <a:pt x="3904774" y="1266158"/>
                  <a:pt x="3923347" y="1269778"/>
                  <a:pt x="3932778" y="1262444"/>
                </a:cubicBezTo>
                <a:cubicBezTo>
                  <a:pt x="3946684" y="1251776"/>
                  <a:pt x="3959448" y="1253776"/>
                  <a:pt x="3972782" y="1262063"/>
                </a:cubicBezTo>
                <a:cubicBezTo>
                  <a:pt x="3995071" y="1275779"/>
                  <a:pt x="4019931" y="1272635"/>
                  <a:pt x="4042505" y="1267111"/>
                </a:cubicBezTo>
                <a:cubicBezTo>
                  <a:pt x="4059555" y="1263015"/>
                  <a:pt x="4077748" y="1255490"/>
                  <a:pt x="4088892" y="1238250"/>
                </a:cubicBezTo>
                <a:cubicBezTo>
                  <a:pt x="4092416" y="1232726"/>
                  <a:pt x="4100322" y="1229963"/>
                  <a:pt x="4106609" y="1226344"/>
                </a:cubicBezTo>
                <a:cubicBezTo>
                  <a:pt x="4111848" y="1223391"/>
                  <a:pt x="4117372" y="1220629"/>
                  <a:pt x="4123182" y="1218724"/>
                </a:cubicBezTo>
                <a:cubicBezTo>
                  <a:pt x="4129373" y="1216628"/>
                  <a:pt x="4136232" y="1213580"/>
                  <a:pt x="4142328" y="1214438"/>
                </a:cubicBezTo>
                <a:cubicBezTo>
                  <a:pt x="4160806" y="1216914"/>
                  <a:pt x="4175475" y="1212056"/>
                  <a:pt x="4188524" y="1198245"/>
                </a:cubicBezTo>
                <a:cubicBezTo>
                  <a:pt x="4195287" y="1191101"/>
                  <a:pt x="4205288" y="1182434"/>
                  <a:pt x="4213860" y="1182338"/>
                </a:cubicBezTo>
                <a:cubicBezTo>
                  <a:pt x="4234720" y="1182053"/>
                  <a:pt x="4252055" y="1175195"/>
                  <a:pt x="4270820" y="1167003"/>
                </a:cubicBezTo>
                <a:cubicBezTo>
                  <a:pt x="4282916" y="1161764"/>
                  <a:pt x="4296632" y="1158145"/>
                  <a:pt x="4309587" y="1153287"/>
                </a:cubicBezTo>
                <a:cubicBezTo>
                  <a:pt x="4324731" y="1147572"/>
                  <a:pt x="4341210" y="1145477"/>
                  <a:pt x="4350449" y="1129665"/>
                </a:cubicBezTo>
                <a:cubicBezTo>
                  <a:pt x="4351496" y="1127951"/>
                  <a:pt x="4354640" y="1127665"/>
                  <a:pt x="4356164" y="1126046"/>
                </a:cubicBezTo>
                <a:cubicBezTo>
                  <a:pt x="4361021" y="1121093"/>
                  <a:pt x="4367308" y="1116521"/>
                  <a:pt x="4369880" y="1110520"/>
                </a:cubicBezTo>
                <a:cubicBezTo>
                  <a:pt x="4377309" y="1092994"/>
                  <a:pt x="4383119" y="1074896"/>
                  <a:pt x="4389787" y="1057085"/>
                </a:cubicBezTo>
                <a:cubicBezTo>
                  <a:pt x="4391216" y="1053275"/>
                  <a:pt x="4392549" y="1048417"/>
                  <a:pt x="4395502" y="1046226"/>
                </a:cubicBezTo>
                <a:cubicBezTo>
                  <a:pt x="4412552" y="1033653"/>
                  <a:pt x="4429888" y="1021556"/>
                  <a:pt x="4447413" y="1009650"/>
                </a:cubicBezTo>
                <a:cubicBezTo>
                  <a:pt x="4454462" y="1004887"/>
                  <a:pt x="4460367" y="1007555"/>
                  <a:pt x="4466654" y="1013079"/>
                </a:cubicBezTo>
                <a:cubicBezTo>
                  <a:pt x="4472750" y="1018318"/>
                  <a:pt x="4480275" y="1023747"/>
                  <a:pt x="4487894" y="1025081"/>
                </a:cubicBezTo>
                <a:cubicBezTo>
                  <a:pt x="4503135" y="1027652"/>
                  <a:pt x="4518946" y="1028224"/>
                  <a:pt x="4534472" y="1028224"/>
                </a:cubicBezTo>
                <a:cubicBezTo>
                  <a:pt x="4540282" y="1028224"/>
                  <a:pt x="4546473" y="1024795"/>
                  <a:pt x="4551903" y="1022033"/>
                </a:cubicBezTo>
                <a:cubicBezTo>
                  <a:pt x="4562189" y="1016794"/>
                  <a:pt x="4571714" y="1009745"/>
                  <a:pt x="4582382" y="1005364"/>
                </a:cubicBezTo>
                <a:cubicBezTo>
                  <a:pt x="4594765" y="1000316"/>
                  <a:pt x="4602194" y="992219"/>
                  <a:pt x="4605909" y="979551"/>
                </a:cubicBezTo>
                <a:cubicBezTo>
                  <a:pt x="4611434" y="960692"/>
                  <a:pt x="4624579" y="947547"/>
                  <a:pt x="4640104" y="936879"/>
                </a:cubicBezTo>
                <a:cubicBezTo>
                  <a:pt x="4659821" y="923258"/>
                  <a:pt x="4683348" y="923925"/>
                  <a:pt x="4705731" y="920591"/>
                </a:cubicBezTo>
                <a:cubicBezTo>
                  <a:pt x="4714304" y="919353"/>
                  <a:pt x="4723162" y="918305"/>
                  <a:pt x="4730973" y="915162"/>
                </a:cubicBezTo>
                <a:cubicBezTo>
                  <a:pt x="4760595" y="903351"/>
                  <a:pt x="4790218" y="892112"/>
                  <a:pt x="4822794" y="892397"/>
                </a:cubicBezTo>
                <a:cubicBezTo>
                  <a:pt x="4825460" y="892397"/>
                  <a:pt x="4828128" y="892112"/>
                  <a:pt x="4830794" y="891635"/>
                </a:cubicBezTo>
                <a:cubicBezTo>
                  <a:pt x="4853940" y="887730"/>
                  <a:pt x="4877848" y="886206"/>
                  <a:pt x="4894421" y="865442"/>
                </a:cubicBezTo>
                <a:cubicBezTo>
                  <a:pt x="4897469" y="861632"/>
                  <a:pt x="4904422" y="860489"/>
                  <a:pt x="4909756" y="858964"/>
                </a:cubicBezTo>
                <a:cubicBezTo>
                  <a:pt x="4918996" y="856488"/>
                  <a:pt x="4925188" y="851440"/>
                  <a:pt x="4928521" y="842391"/>
                </a:cubicBezTo>
                <a:cubicBezTo>
                  <a:pt x="4934141" y="826770"/>
                  <a:pt x="4940808" y="811435"/>
                  <a:pt x="4945857" y="795623"/>
                </a:cubicBezTo>
                <a:cubicBezTo>
                  <a:pt x="4949381" y="784765"/>
                  <a:pt x="4955953" y="778764"/>
                  <a:pt x="4966145" y="774287"/>
                </a:cubicBezTo>
                <a:cubicBezTo>
                  <a:pt x="4971860" y="771811"/>
                  <a:pt x="4976813" y="766382"/>
                  <a:pt x="4980909" y="761333"/>
                </a:cubicBezTo>
                <a:cubicBezTo>
                  <a:pt x="4985862" y="755237"/>
                  <a:pt x="4988433" y="747141"/>
                  <a:pt x="4993862" y="741712"/>
                </a:cubicBezTo>
                <a:cubicBezTo>
                  <a:pt x="5007102" y="728186"/>
                  <a:pt x="5011198" y="713232"/>
                  <a:pt x="5006816" y="694754"/>
                </a:cubicBezTo>
                <a:cubicBezTo>
                  <a:pt x="5002911" y="678371"/>
                  <a:pt x="5013198" y="656463"/>
                  <a:pt x="5026724" y="653129"/>
                </a:cubicBezTo>
                <a:cubicBezTo>
                  <a:pt x="5041678" y="649414"/>
                  <a:pt x="5051965" y="640271"/>
                  <a:pt x="5062538" y="630079"/>
                </a:cubicBezTo>
                <a:cubicBezTo>
                  <a:pt x="5068443" y="624364"/>
                  <a:pt x="5076730" y="619411"/>
                  <a:pt x="5084731" y="617982"/>
                </a:cubicBezTo>
                <a:cubicBezTo>
                  <a:pt x="5115116" y="612458"/>
                  <a:pt x="5143786" y="619220"/>
                  <a:pt x="5172647" y="630174"/>
                </a:cubicBezTo>
                <a:cubicBezTo>
                  <a:pt x="5191506" y="637318"/>
                  <a:pt x="5212461" y="639223"/>
                  <a:pt x="5232654" y="642080"/>
                </a:cubicBezTo>
                <a:cubicBezTo>
                  <a:pt x="5238941" y="642937"/>
                  <a:pt x="5246942" y="641033"/>
                  <a:pt x="5252371" y="637508"/>
                </a:cubicBezTo>
                <a:cubicBezTo>
                  <a:pt x="5271421" y="625316"/>
                  <a:pt x="5290376" y="612743"/>
                  <a:pt x="5308092" y="598646"/>
                </a:cubicBezTo>
                <a:cubicBezTo>
                  <a:pt x="5324571" y="585407"/>
                  <a:pt x="5343144" y="579882"/>
                  <a:pt x="5363147" y="581311"/>
                </a:cubicBezTo>
                <a:cubicBezTo>
                  <a:pt x="5377720" y="582359"/>
                  <a:pt x="5390864" y="579977"/>
                  <a:pt x="5404580" y="576358"/>
                </a:cubicBezTo>
                <a:cubicBezTo>
                  <a:pt x="5416010" y="573310"/>
                  <a:pt x="5428583" y="571214"/>
                  <a:pt x="5440203" y="572548"/>
                </a:cubicBezTo>
                <a:cubicBezTo>
                  <a:pt x="5456491" y="574453"/>
                  <a:pt x="5469922" y="571691"/>
                  <a:pt x="5482971" y="561880"/>
                </a:cubicBezTo>
                <a:cubicBezTo>
                  <a:pt x="5489924" y="556641"/>
                  <a:pt x="5498878" y="553879"/>
                  <a:pt x="5507165" y="550259"/>
                </a:cubicBezTo>
                <a:cubicBezTo>
                  <a:pt x="5519928" y="544640"/>
                  <a:pt x="5533168" y="539877"/>
                  <a:pt x="5545645" y="533591"/>
                </a:cubicBezTo>
                <a:cubicBezTo>
                  <a:pt x="5559076" y="526923"/>
                  <a:pt x="5571363" y="517684"/>
                  <a:pt x="5585079" y="511969"/>
                </a:cubicBezTo>
                <a:cubicBezTo>
                  <a:pt x="5599843" y="505778"/>
                  <a:pt x="5609368" y="496348"/>
                  <a:pt x="5615368" y="481679"/>
                </a:cubicBezTo>
                <a:cubicBezTo>
                  <a:pt x="5619179" y="472440"/>
                  <a:pt x="5624417" y="462629"/>
                  <a:pt x="5631656" y="456152"/>
                </a:cubicBezTo>
                <a:cubicBezTo>
                  <a:pt x="5646611" y="442913"/>
                  <a:pt x="5664136" y="432625"/>
                  <a:pt x="5679377" y="419576"/>
                </a:cubicBezTo>
                <a:cubicBezTo>
                  <a:pt x="5700808" y="401288"/>
                  <a:pt x="5720620" y="381857"/>
                  <a:pt x="5722525" y="350615"/>
                </a:cubicBezTo>
                <a:cubicBezTo>
                  <a:pt x="5723572" y="333375"/>
                  <a:pt x="5732716" y="326041"/>
                  <a:pt x="5749576" y="321945"/>
                </a:cubicBezTo>
                <a:cubicBezTo>
                  <a:pt x="5755195" y="320612"/>
                  <a:pt x="5763197" y="318040"/>
                  <a:pt x="5764911" y="313849"/>
                </a:cubicBezTo>
                <a:cubicBezTo>
                  <a:pt x="5770054" y="301371"/>
                  <a:pt x="5780722" y="298895"/>
                  <a:pt x="5791009" y="293942"/>
                </a:cubicBezTo>
                <a:cubicBezTo>
                  <a:pt x="5797201" y="290989"/>
                  <a:pt x="5804821" y="285179"/>
                  <a:pt x="5806440" y="279178"/>
                </a:cubicBezTo>
                <a:cubicBezTo>
                  <a:pt x="5813107" y="254889"/>
                  <a:pt x="5831395" y="240602"/>
                  <a:pt x="5848636" y="224885"/>
                </a:cubicBezTo>
                <a:cubicBezTo>
                  <a:pt x="5853684" y="220218"/>
                  <a:pt x="5859113" y="214884"/>
                  <a:pt x="5861590" y="208788"/>
                </a:cubicBezTo>
                <a:cubicBezTo>
                  <a:pt x="5866829" y="195643"/>
                  <a:pt x="5874639" y="186118"/>
                  <a:pt x="5888355" y="181166"/>
                </a:cubicBezTo>
                <a:cubicBezTo>
                  <a:pt x="5892736" y="179642"/>
                  <a:pt x="5896737" y="176117"/>
                  <a:pt x="5900071" y="172784"/>
                </a:cubicBezTo>
                <a:cubicBezTo>
                  <a:pt x="5907215" y="165545"/>
                  <a:pt x="5913215" y="157067"/>
                  <a:pt x="5920740" y="150305"/>
                </a:cubicBezTo>
                <a:cubicBezTo>
                  <a:pt x="5939885" y="132874"/>
                  <a:pt x="5958840" y="115729"/>
                  <a:pt x="5969985" y="91345"/>
                </a:cubicBezTo>
                <a:cubicBezTo>
                  <a:pt x="5975413" y="79439"/>
                  <a:pt x="5981605" y="66485"/>
                  <a:pt x="5991130" y="58293"/>
                </a:cubicBezTo>
                <a:cubicBezTo>
                  <a:pt x="6003227" y="47911"/>
                  <a:pt x="6019133" y="42005"/>
                  <a:pt x="6033325" y="33909"/>
                </a:cubicBezTo>
                <a:cubicBezTo>
                  <a:pt x="6040469" y="29813"/>
                  <a:pt x="6047137" y="24860"/>
                  <a:pt x="6054376" y="20955"/>
                </a:cubicBezTo>
                <a:cubicBezTo>
                  <a:pt x="6067234" y="14097"/>
                  <a:pt x="6080379" y="7715"/>
                  <a:pt x="60955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9953252-97DE-4766-B2F6-E4FDA2FDA6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" y="3296010"/>
            <a:ext cx="12191456" cy="2849975"/>
          </a:xfrm>
          <a:custGeom>
            <a:avLst/>
            <a:gdLst>
              <a:gd name="connsiteX0" fmla="*/ 6095524 w 6095524"/>
              <a:gd name="connsiteY0" fmla="*/ 0 h 1424940"/>
              <a:gd name="connsiteX1" fmla="*/ 6095524 w 6095524"/>
              <a:gd name="connsiteY1" fmla="*/ 17431 h 1424940"/>
              <a:gd name="connsiteX2" fmla="*/ 6095524 w 6095524"/>
              <a:gd name="connsiteY2" fmla="*/ 216290 h 1424940"/>
              <a:gd name="connsiteX3" fmla="*/ 6079998 w 6095524"/>
              <a:gd name="connsiteY3" fmla="*/ 230600 h 1424940"/>
              <a:gd name="connsiteX4" fmla="*/ 6012751 w 6095524"/>
              <a:gd name="connsiteY4" fmla="*/ 260699 h 1424940"/>
              <a:gd name="connsiteX5" fmla="*/ 5992749 w 6095524"/>
              <a:gd name="connsiteY5" fmla="*/ 268700 h 1424940"/>
              <a:gd name="connsiteX6" fmla="*/ 5910358 w 6095524"/>
              <a:gd name="connsiteY6" fmla="*/ 320231 h 1424940"/>
              <a:gd name="connsiteX7" fmla="*/ 5835777 w 6095524"/>
              <a:gd name="connsiteY7" fmla="*/ 383953 h 1424940"/>
              <a:gd name="connsiteX8" fmla="*/ 5781008 w 6095524"/>
              <a:gd name="connsiteY8" fmla="*/ 459581 h 1424940"/>
              <a:gd name="connsiteX9" fmla="*/ 5765673 w 6095524"/>
              <a:gd name="connsiteY9" fmla="*/ 477584 h 1424940"/>
              <a:gd name="connsiteX10" fmla="*/ 5723763 w 6095524"/>
              <a:gd name="connsiteY10" fmla="*/ 500158 h 1424940"/>
              <a:gd name="connsiteX11" fmla="*/ 5686711 w 6095524"/>
              <a:gd name="connsiteY11" fmla="*/ 517112 h 1424940"/>
              <a:gd name="connsiteX12" fmla="*/ 5659850 w 6095524"/>
              <a:gd name="connsiteY12" fmla="*/ 535877 h 1424940"/>
              <a:gd name="connsiteX13" fmla="*/ 5637181 w 6095524"/>
              <a:gd name="connsiteY13" fmla="*/ 553117 h 1424940"/>
              <a:gd name="connsiteX14" fmla="*/ 5585841 w 6095524"/>
              <a:gd name="connsiteY14" fmla="*/ 597694 h 1424940"/>
              <a:gd name="connsiteX15" fmla="*/ 5528977 w 6095524"/>
              <a:gd name="connsiteY15" fmla="*/ 635318 h 1424940"/>
              <a:gd name="connsiteX16" fmla="*/ 5483256 w 6095524"/>
              <a:gd name="connsiteY16" fmla="*/ 681419 h 1424940"/>
              <a:gd name="connsiteX17" fmla="*/ 5464397 w 6095524"/>
              <a:gd name="connsiteY17" fmla="*/ 706374 h 1424940"/>
              <a:gd name="connsiteX18" fmla="*/ 5424773 w 6095524"/>
              <a:gd name="connsiteY18" fmla="*/ 723424 h 1424940"/>
              <a:gd name="connsiteX19" fmla="*/ 5381815 w 6095524"/>
              <a:gd name="connsiteY19" fmla="*/ 750094 h 1424940"/>
              <a:gd name="connsiteX20" fmla="*/ 5351335 w 6095524"/>
              <a:gd name="connsiteY20" fmla="*/ 776573 h 1424940"/>
              <a:gd name="connsiteX21" fmla="*/ 5327809 w 6095524"/>
              <a:gd name="connsiteY21" fmla="*/ 794290 h 1424940"/>
              <a:gd name="connsiteX22" fmla="*/ 5294566 w 6095524"/>
              <a:gd name="connsiteY22" fmla="*/ 812102 h 1424940"/>
              <a:gd name="connsiteX23" fmla="*/ 5261229 w 6095524"/>
              <a:gd name="connsiteY23" fmla="*/ 835438 h 1424940"/>
              <a:gd name="connsiteX24" fmla="*/ 5245037 w 6095524"/>
              <a:gd name="connsiteY24" fmla="*/ 849821 h 1424940"/>
              <a:gd name="connsiteX25" fmla="*/ 5213699 w 6095524"/>
              <a:gd name="connsiteY25" fmla="*/ 873728 h 1424940"/>
              <a:gd name="connsiteX26" fmla="*/ 5181409 w 6095524"/>
              <a:gd name="connsiteY26" fmla="*/ 896017 h 1424940"/>
              <a:gd name="connsiteX27" fmla="*/ 5120735 w 6095524"/>
              <a:gd name="connsiteY27" fmla="*/ 921544 h 1424940"/>
              <a:gd name="connsiteX28" fmla="*/ 5065490 w 6095524"/>
              <a:gd name="connsiteY28" fmla="*/ 959072 h 1424940"/>
              <a:gd name="connsiteX29" fmla="*/ 5021675 w 6095524"/>
              <a:gd name="connsiteY29" fmla="*/ 986504 h 1424940"/>
              <a:gd name="connsiteX30" fmla="*/ 4996148 w 6095524"/>
              <a:gd name="connsiteY30" fmla="*/ 1004507 h 1424940"/>
              <a:gd name="connsiteX31" fmla="*/ 4949285 w 6095524"/>
              <a:gd name="connsiteY31" fmla="*/ 1044702 h 1424940"/>
              <a:gd name="connsiteX32" fmla="*/ 4876609 w 6095524"/>
              <a:gd name="connsiteY32" fmla="*/ 1086993 h 1424940"/>
              <a:gd name="connsiteX33" fmla="*/ 4832699 w 6095524"/>
              <a:gd name="connsiteY33" fmla="*/ 1109853 h 1424940"/>
              <a:gd name="connsiteX34" fmla="*/ 4738211 w 6095524"/>
              <a:gd name="connsiteY34" fmla="*/ 1144334 h 1424940"/>
              <a:gd name="connsiteX35" fmla="*/ 4707731 w 6095524"/>
              <a:gd name="connsiteY35" fmla="*/ 1156621 h 1424940"/>
              <a:gd name="connsiteX36" fmla="*/ 4672870 w 6095524"/>
              <a:gd name="connsiteY36" fmla="*/ 1164717 h 1424940"/>
              <a:gd name="connsiteX37" fmla="*/ 4616863 w 6095524"/>
              <a:gd name="connsiteY37" fmla="*/ 1183862 h 1424940"/>
              <a:gd name="connsiteX38" fmla="*/ 4507516 w 6095524"/>
              <a:gd name="connsiteY38" fmla="*/ 1216819 h 1424940"/>
              <a:gd name="connsiteX39" fmla="*/ 4483513 w 6095524"/>
              <a:gd name="connsiteY39" fmla="*/ 1221867 h 1424940"/>
              <a:gd name="connsiteX40" fmla="*/ 4422362 w 6095524"/>
              <a:gd name="connsiteY40" fmla="*/ 1243108 h 1424940"/>
              <a:gd name="connsiteX41" fmla="*/ 4385691 w 6095524"/>
              <a:gd name="connsiteY41" fmla="*/ 1257395 h 1424940"/>
              <a:gd name="connsiteX42" fmla="*/ 4355306 w 6095524"/>
              <a:gd name="connsiteY42" fmla="*/ 1265587 h 1424940"/>
              <a:gd name="connsiteX43" fmla="*/ 4328446 w 6095524"/>
              <a:gd name="connsiteY43" fmla="*/ 1269397 h 1424940"/>
              <a:gd name="connsiteX44" fmla="*/ 4257770 w 6095524"/>
              <a:gd name="connsiteY44" fmla="*/ 1288256 h 1424940"/>
              <a:gd name="connsiteX45" fmla="*/ 4229576 w 6095524"/>
              <a:gd name="connsiteY45" fmla="*/ 1295686 h 1424940"/>
              <a:gd name="connsiteX46" fmla="*/ 4156424 w 6095524"/>
              <a:gd name="connsiteY46" fmla="*/ 1321213 h 1424940"/>
              <a:gd name="connsiteX47" fmla="*/ 4094416 w 6095524"/>
              <a:gd name="connsiteY47" fmla="*/ 1338072 h 1424940"/>
              <a:gd name="connsiteX48" fmla="*/ 4068509 w 6095524"/>
              <a:gd name="connsiteY48" fmla="*/ 1346168 h 1424940"/>
              <a:gd name="connsiteX49" fmla="*/ 4009263 w 6095524"/>
              <a:gd name="connsiteY49" fmla="*/ 1359694 h 1424940"/>
              <a:gd name="connsiteX50" fmla="*/ 3975735 w 6095524"/>
              <a:gd name="connsiteY50" fmla="*/ 1369219 h 1424940"/>
              <a:gd name="connsiteX51" fmla="*/ 3893915 w 6095524"/>
              <a:gd name="connsiteY51" fmla="*/ 1379982 h 1424940"/>
              <a:gd name="connsiteX52" fmla="*/ 3809428 w 6095524"/>
              <a:gd name="connsiteY52" fmla="*/ 1390364 h 1424940"/>
              <a:gd name="connsiteX53" fmla="*/ 3763042 w 6095524"/>
              <a:gd name="connsiteY53" fmla="*/ 1393793 h 1424940"/>
              <a:gd name="connsiteX54" fmla="*/ 3722561 w 6095524"/>
              <a:gd name="connsiteY54" fmla="*/ 1399223 h 1424940"/>
              <a:gd name="connsiteX55" fmla="*/ 3687318 w 6095524"/>
              <a:gd name="connsiteY55" fmla="*/ 1402652 h 1424940"/>
              <a:gd name="connsiteX56" fmla="*/ 3631216 w 6095524"/>
              <a:gd name="connsiteY56" fmla="*/ 1409605 h 1424940"/>
              <a:gd name="connsiteX57" fmla="*/ 3607880 w 6095524"/>
              <a:gd name="connsiteY57" fmla="*/ 1411415 h 1424940"/>
              <a:gd name="connsiteX58" fmla="*/ 3552825 w 6095524"/>
              <a:gd name="connsiteY58" fmla="*/ 1411319 h 1424940"/>
              <a:gd name="connsiteX59" fmla="*/ 3533680 w 6095524"/>
              <a:gd name="connsiteY59" fmla="*/ 1410367 h 1424940"/>
              <a:gd name="connsiteX60" fmla="*/ 3496818 w 6095524"/>
              <a:gd name="connsiteY60" fmla="*/ 1398556 h 1424940"/>
              <a:gd name="connsiteX61" fmla="*/ 3492437 w 6095524"/>
              <a:gd name="connsiteY61" fmla="*/ 1397699 h 1424940"/>
              <a:gd name="connsiteX62" fmla="*/ 3468243 w 6095524"/>
              <a:gd name="connsiteY62" fmla="*/ 1393031 h 1424940"/>
              <a:gd name="connsiteX63" fmla="*/ 3455003 w 6095524"/>
              <a:gd name="connsiteY63" fmla="*/ 1391507 h 1424940"/>
              <a:gd name="connsiteX64" fmla="*/ 3404711 w 6095524"/>
              <a:gd name="connsiteY64" fmla="*/ 1381792 h 1424940"/>
              <a:gd name="connsiteX65" fmla="*/ 3375756 w 6095524"/>
              <a:gd name="connsiteY65" fmla="*/ 1377220 h 1424940"/>
              <a:gd name="connsiteX66" fmla="*/ 3352324 w 6095524"/>
              <a:gd name="connsiteY66" fmla="*/ 1377887 h 1424940"/>
              <a:gd name="connsiteX67" fmla="*/ 3311176 w 6095524"/>
              <a:gd name="connsiteY67" fmla="*/ 1378744 h 1424940"/>
              <a:gd name="connsiteX68" fmla="*/ 3298031 w 6095524"/>
              <a:gd name="connsiteY68" fmla="*/ 1380935 h 1424940"/>
              <a:gd name="connsiteX69" fmla="*/ 3238595 w 6095524"/>
              <a:gd name="connsiteY69" fmla="*/ 1374648 h 1424940"/>
              <a:gd name="connsiteX70" fmla="*/ 3204686 w 6095524"/>
              <a:gd name="connsiteY70" fmla="*/ 1374172 h 1424940"/>
              <a:gd name="connsiteX71" fmla="*/ 3166491 w 6095524"/>
              <a:gd name="connsiteY71" fmla="*/ 1366361 h 1424940"/>
              <a:gd name="connsiteX72" fmla="*/ 3155347 w 6095524"/>
              <a:gd name="connsiteY72" fmla="*/ 1366742 h 1424940"/>
              <a:gd name="connsiteX73" fmla="*/ 3142869 w 6095524"/>
              <a:gd name="connsiteY73" fmla="*/ 1367409 h 1424940"/>
              <a:gd name="connsiteX74" fmla="*/ 3104578 w 6095524"/>
              <a:gd name="connsiteY74" fmla="*/ 1367981 h 1424940"/>
              <a:gd name="connsiteX75" fmla="*/ 3081337 w 6095524"/>
              <a:gd name="connsiteY75" fmla="*/ 1370838 h 1424940"/>
              <a:gd name="connsiteX76" fmla="*/ 3037047 w 6095524"/>
              <a:gd name="connsiteY76" fmla="*/ 1369124 h 1424940"/>
              <a:gd name="connsiteX77" fmla="*/ 3020663 w 6095524"/>
              <a:gd name="connsiteY77" fmla="*/ 1371600 h 1424940"/>
              <a:gd name="connsiteX78" fmla="*/ 2979230 w 6095524"/>
              <a:gd name="connsiteY78" fmla="*/ 1371886 h 1424940"/>
              <a:gd name="connsiteX79" fmla="*/ 2942082 w 6095524"/>
              <a:gd name="connsiteY79" fmla="*/ 1370457 h 1424940"/>
              <a:gd name="connsiteX80" fmla="*/ 2906268 w 6095524"/>
              <a:gd name="connsiteY80" fmla="*/ 1371219 h 1424940"/>
              <a:gd name="connsiteX81" fmla="*/ 2880646 w 6095524"/>
              <a:gd name="connsiteY81" fmla="*/ 1374362 h 1424940"/>
              <a:gd name="connsiteX82" fmla="*/ 2852833 w 6095524"/>
              <a:gd name="connsiteY82" fmla="*/ 1376267 h 1424940"/>
              <a:gd name="connsiteX83" fmla="*/ 2776157 w 6095524"/>
              <a:gd name="connsiteY83" fmla="*/ 1387602 h 1424940"/>
              <a:gd name="connsiteX84" fmla="*/ 2761965 w 6095524"/>
              <a:gd name="connsiteY84" fmla="*/ 1384840 h 1424940"/>
              <a:gd name="connsiteX85" fmla="*/ 2681383 w 6095524"/>
              <a:gd name="connsiteY85" fmla="*/ 1382268 h 1424940"/>
              <a:gd name="connsiteX86" fmla="*/ 2663857 w 6095524"/>
              <a:gd name="connsiteY86" fmla="*/ 1382459 h 1424940"/>
              <a:gd name="connsiteX87" fmla="*/ 2616803 w 6095524"/>
              <a:gd name="connsiteY87" fmla="*/ 1371219 h 1424940"/>
              <a:gd name="connsiteX88" fmla="*/ 2544223 w 6095524"/>
              <a:gd name="connsiteY88" fmla="*/ 1389031 h 1424940"/>
              <a:gd name="connsiteX89" fmla="*/ 2476309 w 6095524"/>
              <a:gd name="connsiteY89" fmla="*/ 1411319 h 1424940"/>
              <a:gd name="connsiteX90" fmla="*/ 2467737 w 6095524"/>
              <a:gd name="connsiteY90" fmla="*/ 1414177 h 1424940"/>
              <a:gd name="connsiteX91" fmla="*/ 2443353 w 6095524"/>
              <a:gd name="connsiteY91" fmla="*/ 1419035 h 1424940"/>
              <a:gd name="connsiteX92" fmla="*/ 2413159 w 6095524"/>
              <a:gd name="connsiteY92" fmla="*/ 1420749 h 1424940"/>
              <a:gd name="connsiteX93" fmla="*/ 2374868 w 6095524"/>
              <a:gd name="connsiteY93" fmla="*/ 1424940 h 1424940"/>
              <a:gd name="connsiteX94" fmla="*/ 2344198 w 6095524"/>
              <a:gd name="connsiteY94" fmla="*/ 1419701 h 1424940"/>
              <a:gd name="connsiteX95" fmla="*/ 2301335 w 6095524"/>
              <a:gd name="connsiteY95" fmla="*/ 1411891 h 1424940"/>
              <a:gd name="connsiteX96" fmla="*/ 2260949 w 6095524"/>
              <a:gd name="connsiteY96" fmla="*/ 1404461 h 1424940"/>
              <a:gd name="connsiteX97" fmla="*/ 2248186 w 6095524"/>
              <a:gd name="connsiteY97" fmla="*/ 1413224 h 1424940"/>
              <a:gd name="connsiteX98" fmla="*/ 2228469 w 6095524"/>
              <a:gd name="connsiteY98" fmla="*/ 1420844 h 1424940"/>
              <a:gd name="connsiteX99" fmla="*/ 2206562 w 6095524"/>
              <a:gd name="connsiteY99" fmla="*/ 1411700 h 1424940"/>
              <a:gd name="connsiteX100" fmla="*/ 2155317 w 6095524"/>
              <a:gd name="connsiteY100" fmla="*/ 1392746 h 1424940"/>
              <a:gd name="connsiteX101" fmla="*/ 2122932 w 6095524"/>
              <a:gd name="connsiteY101" fmla="*/ 1391888 h 1424940"/>
              <a:gd name="connsiteX102" fmla="*/ 2052542 w 6095524"/>
              <a:gd name="connsiteY102" fmla="*/ 1383792 h 1424940"/>
              <a:gd name="connsiteX103" fmla="*/ 2006537 w 6095524"/>
              <a:gd name="connsiteY103" fmla="*/ 1372267 h 1424940"/>
              <a:gd name="connsiteX104" fmla="*/ 1973486 w 6095524"/>
              <a:gd name="connsiteY104" fmla="*/ 1359218 h 1424940"/>
              <a:gd name="connsiteX105" fmla="*/ 1926146 w 6095524"/>
              <a:gd name="connsiteY105" fmla="*/ 1342168 h 1424940"/>
              <a:gd name="connsiteX106" fmla="*/ 1878616 w 6095524"/>
              <a:gd name="connsiteY106" fmla="*/ 1333310 h 1424940"/>
              <a:gd name="connsiteX107" fmla="*/ 1844231 w 6095524"/>
              <a:gd name="connsiteY107" fmla="*/ 1322165 h 1424940"/>
              <a:gd name="connsiteX108" fmla="*/ 1802225 w 6095524"/>
              <a:gd name="connsiteY108" fmla="*/ 1314545 h 1424940"/>
              <a:gd name="connsiteX109" fmla="*/ 1766983 w 6095524"/>
              <a:gd name="connsiteY109" fmla="*/ 1314260 h 1424940"/>
              <a:gd name="connsiteX110" fmla="*/ 1711738 w 6095524"/>
              <a:gd name="connsiteY110" fmla="*/ 1315593 h 1424940"/>
              <a:gd name="connsiteX111" fmla="*/ 1644111 w 6095524"/>
              <a:gd name="connsiteY111" fmla="*/ 1292543 h 1424940"/>
              <a:gd name="connsiteX112" fmla="*/ 1616774 w 6095524"/>
              <a:gd name="connsiteY112" fmla="*/ 1287399 h 1424940"/>
              <a:gd name="connsiteX113" fmla="*/ 1591056 w 6095524"/>
              <a:gd name="connsiteY113" fmla="*/ 1285018 h 1424940"/>
              <a:gd name="connsiteX114" fmla="*/ 1536478 w 6095524"/>
              <a:gd name="connsiteY114" fmla="*/ 1269683 h 1424940"/>
              <a:gd name="connsiteX115" fmla="*/ 1514285 w 6095524"/>
              <a:gd name="connsiteY115" fmla="*/ 1264634 h 1424940"/>
              <a:gd name="connsiteX116" fmla="*/ 1483233 w 6095524"/>
              <a:gd name="connsiteY116" fmla="*/ 1264730 h 1424940"/>
              <a:gd name="connsiteX117" fmla="*/ 1426750 w 6095524"/>
              <a:gd name="connsiteY117" fmla="*/ 1257681 h 1424940"/>
              <a:gd name="connsiteX118" fmla="*/ 1370362 w 6095524"/>
              <a:gd name="connsiteY118" fmla="*/ 1237107 h 1424940"/>
              <a:gd name="connsiteX119" fmla="*/ 1346454 w 6095524"/>
              <a:gd name="connsiteY119" fmla="*/ 1239107 h 1424940"/>
              <a:gd name="connsiteX120" fmla="*/ 1337882 w 6095524"/>
              <a:gd name="connsiteY120" fmla="*/ 1238631 h 1424940"/>
              <a:gd name="connsiteX121" fmla="*/ 1260825 w 6095524"/>
              <a:gd name="connsiteY121" fmla="*/ 1227296 h 1424940"/>
              <a:gd name="connsiteX122" fmla="*/ 1253109 w 6095524"/>
              <a:gd name="connsiteY122" fmla="*/ 1226058 h 1424940"/>
              <a:gd name="connsiteX123" fmla="*/ 1216915 w 6095524"/>
              <a:gd name="connsiteY123" fmla="*/ 1215962 h 1424940"/>
              <a:gd name="connsiteX124" fmla="*/ 1125664 w 6095524"/>
              <a:gd name="connsiteY124" fmla="*/ 1209675 h 1424940"/>
              <a:gd name="connsiteX125" fmla="*/ 1120045 w 6095524"/>
              <a:gd name="connsiteY125" fmla="*/ 1208913 h 1424940"/>
              <a:gd name="connsiteX126" fmla="*/ 1089469 w 6095524"/>
              <a:gd name="connsiteY126" fmla="*/ 1213961 h 1424940"/>
              <a:gd name="connsiteX127" fmla="*/ 1074325 w 6095524"/>
              <a:gd name="connsiteY127" fmla="*/ 1221105 h 1424940"/>
              <a:gd name="connsiteX128" fmla="*/ 1050703 w 6095524"/>
              <a:gd name="connsiteY128" fmla="*/ 1228535 h 1424940"/>
              <a:gd name="connsiteX129" fmla="*/ 1026700 w 6095524"/>
              <a:gd name="connsiteY129" fmla="*/ 1231297 h 1424940"/>
              <a:gd name="connsiteX130" fmla="*/ 986409 w 6095524"/>
              <a:gd name="connsiteY130" fmla="*/ 1220057 h 1424940"/>
              <a:gd name="connsiteX131" fmla="*/ 971741 w 6095524"/>
              <a:gd name="connsiteY131" fmla="*/ 1218914 h 1424940"/>
              <a:gd name="connsiteX132" fmla="*/ 939070 w 6095524"/>
              <a:gd name="connsiteY132" fmla="*/ 1213485 h 1424940"/>
              <a:gd name="connsiteX133" fmla="*/ 910495 w 6095524"/>
              <a:gd name="connsiteY133" fmla="*/ 1213866 h 1424940"/>
              <a:gd name="connsiteX134" fmla="*/ 887540 w 6095524"/>
              <a:gd name="connsiteY134" fmla="*/ 1222534 h 1424940"/>
              <a:gd name="connsiteX135" fmla="*/ 854202 w 6095524"/>
              <a:gd name="connsiteY135" fmla="*/ 1224248 h 1424940"/>
              <a:gd name="connsiteX136" fmla="*/ 832675 w 6095524"/>
              <a:gd name="connsiteY136" fmla="*/ 1217962 h 1424940"/>
              <a:gd name="connsiteX137" fmla="*/ 828294 w 6095524"/>
              <a:gd name="connsiteY137" fmla="*/ 1217105 h 1424940"/>
              <a:gd name="connsiteX138" fmla="*/ 772001 w 6095524"/>
              <a:gd name="connsiteY138" fmla="*/ 1216723 h 1424940"/>
              <a:gd name="connsiteX139" fmla="*/ 701707 w 6095524"/>
              <a:gd name="connsiteY139" fmla="*/ 1235678 h 1424940"/>
              <a:gd name="connsiteX140" fmla="*/ 690086 w 6095524"/>
              <a:gd name="connsiteY140" fmla="*/ 1239679 h 1424940"/>
              <a:gd name="connsiteX141" fmla="*/ 633412 w 6095524"/>
              <a:gd name="connsiteY141" fmla="*/ 1246632 h 1424940"/>
              <a:gd name="connsiteX142" fmla="*/ 603028 w 6095524"/>
              <a:gd name="connsiteY142" fmla="*/ 1253681 h 1424940"/>
              <a:gd name="connsiteX143" fmla="*/ 581120 w 6095524"/>
              <a:gd name="connsiteY143" fmla="*/ 1254062 h 1424940"/>
              <a:gd name="connsiteX144" fmla="*/ 554642 w 6095524"/>
              <a:gd name="connsiteY144" fmla="*/ 1266539 h 1424940"/>
              <a:gd name="connsiteX145" fmla="*/ 545973 w 6095524"/>
              <a:gd name="connsiteY145" fmla="*/ 1271969 h 1424940"/>
              <a:gd name="connsiteX146" fmla="*/ 535591 w 6095524"/>
              <a:gd name="connsiteY146" fmla="*/ 1275207 h 1424940"/>
              <a:gd name="connsiteX147" fmla="*/ 488538 w 6095524"/>
              <a:gd name="connsiteY147" fmla="*/ 1285494 h 1424940"/>
              <a:gd name="connsiteX148" fmla="*/ 480155 w 6095524"/>
              <a:gd name="connsiteY148" fmla="*/ 1291304 h 1424940"/>
              <a:gd name="connsiteX149" fmla="*/ 474535 w 6095524"/>
              <a:gd name="connsiteY149" fmla="*/ 1294924 h 1424940"/>
              <a:gd name="connsiteX150" fmla="*/ 428816 w 6095524"/>
              <a:gd name="connsiteY150" fmla="*/ 1301020 h 1424940"/>
              <a:gd name="connsiteX151" fmla="*/ 400241 w 6095524"/>
              <a:gd name="connsiteY151" fmla="*/ 1318260 h 1424940"/>
              <a:gd name="connsiteX152" fmla="*/ 392431 w 6095524"/>
              <a:gd name="connsiteY152" fmla="*/ 1325594 h 1424940"/>
              <a:gd name="connsiteX153" fmla="*/ 365093 w 6095524"/>
              <a:gd name="connsiteY153" fmla="*/ 1336643 h 1424940"/>
              <a:gd name="connsiteX154" fmla="*/ 273177 w 6095524"/>
              <a:gd name="connsiteY154" fmla="*/ 1357884 h 1424940"/>
              <a:gd name="connsiteX155" fmla="*/ 246888 w 6095524"/>
              <a:gd name="connsiteY155" fmla="*/ 1350359 h 1424940"/>
              <a:gd name="connsiteX156" fmla="*/ 196977 w 6095524"/>
              <a:gd name="connsiteY156" fmla="*/ 1370552 h 1424940"/>
              <a:gd name="connsiteX157" fmla="*/ 153352 w 6095524"/>
              <a:gd name="connsiteY157" fmla="*/ 1381982 h 1424940"/>
              <a:gd name="connsiteX158" fmla="*/ 137160 w 6095524"/>
              <a:gd name="connsiteY158" fmla="*/ 1384745 h 1424940"/>
              <a:gd name="connsiteX159" fmla="*/ 85917 w 6095524"/>
              <a:gd name="connsiteY159" fmla="*/ 1389793 h 1424940"/>
              <a:gd name="connsiteX160" fmla="*/ 59532 w 6095524"/>
              <a:gd name="connsiteY160" fmla="*/ 1401223 h 1424940"/>
              <a:gd name="connsiteX161" fmla="*/ 30325 w 6095524"/>
              <a:gd name="connsiteY161" fmla="*/ 1409974 h 1424940"/>
              <a:gd name="connsiteX162" fmla="*/ 0 w 6095524"/>
              <a:gd name="connsiteY162" fmla="*/ 1412360 h 1424940"/>
              <a:gd name="connsiteX163" fmla="*/ 0 w 6095524"/>
              <a:gd name="connsiteY163" fmla="*/ 1058622 h 1424940"/>
              <a:gd name="connsiteX164" fmla="*/ 17145 w 6095524"/>
              <a:gd name="connsiteY164" fmla="*/ 1060228 h 1424940"/>
              <a:gd name="connsiteX165" fmla="*/ 44672 w 6095524"/>
              <a:gd name="connsiteY165" fmla="*/ 1066324 h 1424940"/>
              <a:gd name="connsiteX166" fmla="*/ 84677 w 6095524"/>
              <a:gd name="connsiteY166" fmla="*/ 1076230 h 1424940"/>
              <a:gd name="connsiteX167" fmla="*/ 132017 w 6095524"/>
              <a:gd name="connsiteY167" fmla="*/ 1064990 h 1424940"/>
              <a:gd name="connsiteX168" fmla="*/ 136779 w 6095524"/>
              <a:gd name="connsiteY168" fmla="*/ 1060323 h 1424940"/>
              <a:gd name="connsiteX169" fmla="*/ 187547 w 6095524"/>
              <a:gd name="connsiteY169" fmla="*/ 1049179 h 1424940"/>
              <a:gd name="connsiteX170" fmla="*/ 270891 w 6095524"/>
              <a:gd name="connsiteY170" fmla="*/ 1036415 h 1424940"/>
              <a:gd name="connsiteX171" fmla="*/ 276320 w 6095524"/>
              <a:gd name="connsiteY171" fmla="*/ 1035558 h 1424940"/>
              <a:gd name="connsiteX172" fmla="*/ 323755 w 6095524"/>
              <a:gd name="connsiteY172" fmla="*/ 1061561 h 1424940"/>
              <a:gd name="connsiteX173" fmla="*/ 361855 w 6095524"/>
              <a:gd name="connsiteY173" fmla="*/ 1057942 h 1424940"/>
              <a:gd name="connsiteX174" fmla="*/ 379571 w 6095524"/>
              <a:gd name="connsiteY174" fmla="*/ 1039939 h 1424940"/>
              <a:gd name="connsiteX175" fmla="*/ 430530 w 6095524"/>
              <a:gd name="connsiteY175" fmla="*/ 1025747 h 1424940"/>
              <a:gd name="connsiteX176" fmla="*/ 493300 w 6095524"/>
              <a:gd name="connsiteY176" fmla="*/ 1027176 h 1424940"/>
              <a:gd name="connsiteX177" fmla="*/ 537782 w 6095524"/>
              <a:gd name="connsiteY177" fmla="*/ 1025366 h 1424940"/>
              <a:gd name="connsiteX178" fmla="*/ 562166 w 6095524"/>
              <a:gd name="connsiteY178" fmla="*/ 1015746 h 1424940"/>
              <a:gd name="connsiteX179" fmla="*/ 579596 w 6095524"/>
              <a:gd name="connsiteY179" fmla="*/ 1016699 h 1424940"/>
              <a:gd name="connsiteX180" fmla="*/ 612362 w 6095524"/>
              <a:gd name="connsiteY180" fmla="*/ 1023557 h 1424940"/>
              <a:gd name="connsiteX181" fmla="*/ 716090 w 6095524"/>
              <a:gd name="connsiteY181" fmla="*/ 1031653 h 1424940"/>
              <a:gd name="connsiteX182" fmla="*/ 758381 w 6095524"/>
              <a:gd name="connsiteY182" fmla="*/ 1018985 h 1424940"/>
              <a:gd name="connsiteX183" fmla="*/ 771049 w 6095524"/>
              <a:gd name="connsiteY183" fmla="*/ 1018699 h 1424940"/>
              <a:gd name="connsiteX184" fmla="*/ 799433 w 6095524"/>
              <a:gd name="connsiteY184" fmla="*/ 1023652 h 1424940"/>
              <a:gd name="connsiteX185" fmla="*/ 858012 w 6095524"/>
              <a:gd name="connsiteY185" fmla="*/ 1020318 h 1424940"/>
              <a:gd name="connsiteX186" fmla="*/ 879634 w 6095524"/>
              <a:gd name="connsiteY186" fmla="*/ 1015270 h 1424940"/>
              <a:gd name="connsiteX187" fmla="*/ 891635 w 6095524"/>
              <a:gd name="connsiteY187" fmla="*/ 1012031 h 1424940"/>
              <a:gd name="connsiteX188" fmla="*/ 953262 w 6095524"/>
              <a:gd name="connsiteY188" fmla="*/ 1003078 h 1424940"/>
              <a:gd name="connsiteX189" fmla="*/ 980694 w 6095524"/>
              <a:gd name="connsiteY189" fmla="*/ 993458 h 1424940"/>
              <a:gd name="connsiteX190" fmla="*/ 988124 w 6095524"/>
              <a:gd name="connsiteY190" fmla="*/ 992029 h 1424940"/>
              <a:gd name="connsiteX191" fmla="*/ 1028795 w 6095524"/>
              <a:gd name="connsiteY191" fmla="*/ 996029 h 1424940"/>
              <a:gd name="connsiteX192" fmla="*/ 1059275 w 6095524"/>
              <a:gd name="connsiteY192" fmla="*/ 1011555 h 1424940"/>
              <a:gd name="connsiteX193" fmla="*/ 1065181 w 6095524"/>
              <a:gd name="connsiteY193" fmla="*/ 1016794 h 1424940"/>
              <a:gd name="connsiteX194" fmla="*/ 1150144 w 6095524"/>
              <a:gd name="connsiteY194" fmla="*/ 1014984 h 1424940"/>
              <a:gd name="connsiteX195" fmla="*/ 1163193 w 6095524"/>
              <a:gd name="connsiteY195" fmla="*/ 1012793 h 1424940"/>
              <a:gd name="connsiteX196" fmla="*/ 1226249 w 6095524"/>
              <a:gd name="connsiteY196" fmla="*/ 1021937 h 1424940"/>
              <a:gd name="connsiteX197" fmla="*/ 1244632 w 6095524"/>
              <a:gd name="connsiteY197" fmla="*/ 1023747 h 1424940"/>
              <a:gd name="connsiteX198" fmla="*/ 1310545 w 6095524"/>
              <a:gd name="connsiteY198" fmla="*/ 1031939 h 1424940"/>
              <a:gd name="connsiteX199" fmla="*/ 1319879 w 6095524"/>
              <a:gd name="connsiteY199" fmla="*/ 1024319 h 1424940"/>
              <a:gd name="connsiteX200" fmla="*/ 1346740 w 6095524"/>
              <a:gd name="connsiteY200" fmla="*/ 1005173 h 1424940"/>
              <a:gd name="connsiteX201" fmla="*/ 1399699 w 6095524"/>
              <a:gd name="connsiteY201" fmla="*/ 988219 h 1424940"/>
              <a:gd name="connsiteX202" fmla="*/ 1414082 w 6095524"/>
              <a:gd name="connsiteY202" fmla="*/ 989171 h 1424940"/>
              <a:gd name="connsiteX203" fmla="*/ 1450467 w 6095524"/>
              <a:gd name="connsiteY203" fmla="*/ 1017461 h 1424940"/>
              <a:gd name="connsiteX204" fmla="*/ 1468184 w 6095524"/>
              <a:gd name="connsiteY204" fmla="*/ 1028795 h 1424940"/>
              <a:gd name="connsiteX205" fmla="*/ 1518476 w 6095524"/>
              <a:gd name="connsiteY205" fmla="*/ 1049655 h 1424940"/>
              <a:gd name="connsiteX206" fmla="*/ 1522667 w 6095524"/>
              <a:gd name="connsiteY206" fmla="*/ 1053465 h 1424940"/>
              <a:gd name="connsiteX207" fmla="*/ 1559814 w 6095524"/>
              <a:gd name="connsiteY207" fmla="*/ 1098709 h 1424940"/>
              <a:gd name="connsiteX208" fmla="*/ 1568196 w 6095524"/>
              <a:gd name="connsiteY208" fmla="*/ 1106424 h 1424940"/>
              <a:gd name="connsiteX209" fmla="*/ 1578293 w 6095524"/>
              <a:gd name="connsiteY209" fmla="*/ 1118426 h 1424940"/>
              <a:gd name="connsiteX210" fmla="*/ 1609820 w 6095524"/>
              <a:gd name="connsiteY210" fmla="*/ 1141667 h 1424940"/>
              <a:gd name="connsiteX211" fmla="*/ 1648873 w 6095524"/>
              <a:gd name="connsiteY211" fmla="*/ 1149096 h 1424940"/>
              <a:gd name="connsiteX212" fmla="*/ 1696022 w 6095524"/>
              <a:gd name="connsiteY212" fmla="*/ 1160431 h 1424940"/>
              <a:gd name="connsiteX213" fmla="*/ 1715739 w 6095524"/>
              <a:gd name="connsiteY213" fmla="*/ 1168051 h 1424940"/>
              <a:gd name="connsiteX214" fmla="*/ 1768602 w 6095524"/>
              <a:gd name="connsiteY214" fmla="*/ 1182529 h 1424940"/>
              <a:gd name="connsiteX215" fmla="*/ 1806321 w 6095524"/>
              <a:gd name="connsiteY215" fmla="*/ 1194721 h 1424940"/>
              <a:gd name="connsiteX216" fmla="*/ 1860709 w 6095524"/>
              <a:gd name="connsiteY216" fmla="*/ 1201865 h 1424940"/>
              <a:gd name="connsiteX217" fmla="*/ 1887093 w 6095524"/>
              <a:gd name="connsiteY217" fmla="*/ 1202150 h 1424940"/>
              <a:gd name="connsiteX218" fmla="*/ 1935575 w 6095524"/>
              <a:gd name="connsiteY218" fmla="*/ 1238726 h 1424940"/>
              <a:gd name="connsiteX219" fmla="*/ 1974247 w 6095524"/>
              <a:gd name="connsiteY219" fmla="*/ 1262920 h 1424940"/>
              <a:gd name="connsiteX220" fmla="*/ 2014919 w 6095524"/>
              <a:gd name="connsiteY220" fmla="*/ 1251204 h 1424940"/>
              <a:gd name="connsiteX221" fmla="*/ 2025968 w 6095524"/>
              <a:gd name="connsiteY221" fmla="*/ 1240155 h 1424940"/>
              <a:gd name="connsiteX222" fmla="*/ 2092643 w 6095524"/>
              <a:gd name="connsiteY222" fmla="*/ 1229678 h 1424940"/>
              <a:gd name="connsiteX223" fmla="*/ 2187893 w 6095524"/>
              <a:gd name="connsiteY223" fmla="*/ 1229297 h 1424940"/>
              <a:gd name="connsiteX224" fmla="*/ 2346294 w 6095524"/>
              <a:gd name="connsiteY224" fmla="*/ 1205484 h 1424940"/>
              <a:gd name="connsiteX225" fmla="*/ 2373916 w 6095524"/>
              <a:gd name="connsiteY225" fmla="*/ 1194435 h 1424940"/>
              <a:gd name="connsiteX226" fmla="*/ 2404967 w 6095524"/>
              <a:gd name="connsiteY226" fmla="*/ 1191673 h 1424940"/>
              <a:gd name="connsiteX227" fmla="*/ 2416874 w 6095524"/>
              <a:gd name="connsiteY227" fmla="*/ 1198436 h 1424940"/>
              <a:gd name="connsiteX228" fmla="*/ 2468975 w 6095524"/>
              <a:gd name="connsiteY228" fmla="*/ 1208532 h 1424940"/>
              <a:gd name="connsiteX229" fmla="*/ 2478882 w 6095524"/>
              <a:gd name="connsiteY229" fmla="*/ 1208723 h 1424940"/>
              <a:gd name="connsiteX230" fmla="*/ 2512791 w 6095524"/>
              <a:gd name="connsiteY230" fmla="*/ 1204436 h 1424940"/>
              <a:gd name="connsiteX231" fmla="*/ 2544223 w 6095524"/>
              <a:gd name="connsiteY231" fmla="*/ 1201960 h 1424940"/>
              <a:gd name="connsiteX232" fmla="*/ 2623471 w 6095524"/>
              <a:gd name="connsiteY232" fmla="*/ 1210056 h 1424940"/>
              <a:gd name="connsiteX233" fmla="*/ 2684241 w 6095524"/>
              <a:gd name="connsiteY233" fmla="*/ 1208151 h 1424940"/>
              <a:gd name="connsiteX234" fmla="*/ 2712244 w 6095524"/>
              <a:gd name="connsiteY234" fmla="*/ 1210056 h 1424940"/>
              <a:gd name="connsiteX235" fmla="*/ 2728055 w 6095524"/>
              <a:gd name="connsiteY235" fmla="*/ 1212914 h 1424940"/>
              <a:gd name="connsiteX236" fmla="*/ 2763869 w 6095524"/>
              <a:gd name="connsiteY236" fmla="*/ 1232821 h 1424940"/>
              <a:gd name="connsiteX237" fmla="*/ 2783491 w 6095524"/>
              <a:gd name="connsiteY237" fmla="*/ 1237298 h 1424940"/>
              <a:gd name="connsiteX238" fmla="*/ 2842546 w 6095524"/>
              <a:gd name="connsiteY238" fmla="*/ 1236917 h 1424940"/>
              <a:gd name="connsiteX239" fmla="*/ 2931128 w 6095524"/>
              <a:gd name="connsiteY239" fmla="*/ 1206913 h 1424940"/>
              <a:gd name="connsiteX240" fmla="*/ 2940368 w 6095524"/>
              <a:gd name="connsiteY240" fmla="*/ 1202912 h 1424940"/>
              <a:gd name="connsiteX241" fmla="*/ 2985421 w 6095524"/>
              <a:gd name="connsiteY241" fmla="*/ 1197959 h 1424940"/>
              <a:gd name="connsiteX242" fmla="*/ 3015996 w 6095524"/>
              <a:gd name="connsiteY242" fmla="*/ 1204722 h 1424940"/>
              <a:gd name="connsiteX243" fmla="*/ 3057621 w 6095524"/>
              <a:gd name="connsiteY243" fmla="*/ 1218724 h 1424940"/>
              <a:gd name="connsiteX244" fmla="*/ 3095054 w 6095524"/>
              <a:gd name="connsiteY244" fmla="*/ 1230440 h 1424940"/>
              <a:gd name="connsiteX245" fmla="*/ 3122295 w 6095524"/>
              <a:gd name="connsiteY245" fmla="*/ 1243679 h 1424940"/>
              <a:gd name="connsiteX246" fmla="*/ 3184589 w 6095524"/>
              <a:gd name="connsiteY246" fmla="*/ 1253395 h 1424940"/>
              <a:gd name="connsiteX247" fmla="*/ 3191066 w 6095524"/>
              <a:gd name="connsiteY247" fmla="*/ 1255014 h 1424940"/>
              <a:gd name="connsiteX248" fmla="*/ 3237929 w 6095524"/>
              <a:gd name="connsiteY248" fmla="*/ 1243203 h 1424940"/>
              <a:gd name="connsiteX249" fmla="*/ 3294221 w 6095524"/>
              <a:gd name="connsiteY249" fmla="*/ 1231202 h 1424940"/>
              <a:gd name="connsiteX250" fmla="*/ 3314319 w 6095524"/>
              <a:gd name="connsiteY250" fmla="*/ 1235297 h 1424940"/>
              <a:gd name="connsiteX251" fmla="*/ 3341846 w 6095524"/>
              <a:gd name="connsiteY251" fmla="*/ 1241108 h 1424940"/>
              <a:gd name="connsiteX252" fmla="*/ 3367373 w 6095524"/>
              <a:gd name="connsiteY252" fmla="*/ 1238060 h 1424940"/>
              <a:gd name="connsiteX253" fmla="*/ 3382899 w 6095524"/>
              <a:gd name="connsiteY253" fmla="*/ 1237774 h 1424940"/>
              <a:gd name="connsiteX254" fmla="*/ 3453765 w 6095524"/>
              <a:gd name="connsiteY254" fmla="*/ 1273397 h 1424940"/>
              <a:gd name="connsiteX255" fmla="*/ 3471767 w 6095524"/>
              <a:gd name="connsiteY255" fmla="*/ 1276350 h 1424940"/>
              <a:gd name="connsiteX256" fmla="*/ 3481959 w 6095524"/>
              <a:gd name="connsiteY256" fmla="*/ 1280732 h 1424940"/>
              <a:gd name="connsiteX257" fmla="*/ 3543396 w 6095524"/>
              <a:gd name="connsiteY257" fmla="*/ 1324928 h 1424940"/>
              <a:gd name="connsiteX258" fmla="*/ 3569494 w 6095524"/>
              <a:gd name="connsiteY258" fmla="*/ 1333881 h 1424940"/>
              <a:gd name="connsiteX259" fmla="*/ 3598164 w 6095524"/>
              <a:gd name="connsiteY259" fmla="*/ 1332071 h 1424940"/>
              <a:gd name="connsiteX260" fmla="*/ 3614738 w 6095524"/>
              <a:gd name="connsiteY260" fmla="*/ 1328833 h 1424940"/>
              <a:gd name="connsiteX261" fmla="*/ 3655886 w 6095524"/>
              <a:gd name="connsiteY261" fmla="*/ 1300734 h 1424940"/>
              <a:gd name="connsiteX262" fmla="*/ 3679317 w 6095524"/>
              <a:gd name="connsiteY262" fmla="*/ 1301687 h 1424940"/>
              <a:gd name="connsiteX263" fmla="*/ 3715893 w 6095524"/>
              <a:gd name="connsiteY263" fmla="*/ 1321022 h 1424940"/>
              <a:gd name="connsiteX264" fmla="*/ 3782282 w 6095524"/>
              <a:gd name="connsiteY264" fmla="*/ 1329690 h 1424940"/>
              <a:gd name="connsiteX265" fmla="*/ 3816001 w 6095524"/>
              <a:gd name="connsiteY265" fmla="*/ 1302639 h 1424940"/>
              <a:gd name="connsiteX266" fmla="*/ 3833431 w 6095524"/>
              <a:gd name="connsiteY266" fmla="*/ 1276636 h 1424940"/>
              <a:gd name="connsiteX267" fmla="*/ 3883819 w 6095524"/>
              <a:gd name="connsiteY267" fmla="*/ 1246442 h 1424940"/>
              <a:gd name="connsiteX268" fmla="*/ 3895821 w 6095524"/>
              <a:gd name="connsiteY268" fmla="*/ 1257681 h 1424940"/>
              <a:gd name="connsiteX269" fmla="*/ 3932778 w 6095524"/>
              <a:gd name="connsiteY269" fmla="*/ 1262444 h 1424940"/>
              <a:gd name="connsiteX270" fmla="*/ 3972782 w 6095524"/>
              <a:gd name="connsiteY270" fmla="*/ 1262063 h 1424940"/>
              <a:gd name="connsiteX271" fmla="*/ 4042505 w 6095524"/>
              <a:gd name="connsiteY271" fmla="*/ 1267111 h 1424940"/>
              <a:gd name="connsiteX272" fmla="*/ 4088892 w 6095524"/>
              <a:gd name="connsiteY272" fmla="*/ 1238250 h 1424940"/>
              <a:gd name="connsiteX273" fmla="*/ 4106609 w 6095524"/>
              <a:gd name="connsiteY273" fmla="*/ 1226344 h 1424940"/>
              <a:gd name="connsiteX274" fmla="*/ 4123182 w 6095524"/>
              <a:gd name="connsiteY274" fmla="*/ 1218724 h 1424940"/>
              <a:gd name="connsiteX275" fmla="*/ 4142328 w 6095524"/>
              <a:gd name="connsiteY275" fmla="*/ 1214438 h 1424940"/>
              <a:gd name="connsiteX276" fmla="*/ 4188524 w 6095524"/>
              <a:gd name="connsiteY276" fmla="*/ 1198245 h 1424940"/>
              <a:gd name="connsiteX277" fmla="*/ 4213860 w 6095524"/>
              <a:gd name="connsiteY277" fmla="*/ 1182338 h 1424940"/>
              <a:gd name="connsiteX278" fmla="*/ 4270820 w 6095524"/>
              <a:gd name="connsiteY278" fmla="*/ 1167003 h 1424940"/>
              <a:gd name="connsiteX279" fmla="*/ 4309587 w 6095524"/>
              <a:gd name="connsiteY279" fmla="*/ 1153287 h 1424940"/>
              <a:gd name="connsiteX280" fmla="*/ 4350449 w 6095524"/>
              <a:gd name="connsiteY280" fmla="*/ 1129665 h 1424940"/>
              <a:gd name="connsiteX281" fmla="*/ 4356164 w 6095524"/>
              <a:gd name="connsiteY281" fmla="*/ 1126046 h 1424940"/>
              <a:gd name="connsiteX282" fmla="*/ 4369880 w 6095524"/>
              <a:gd name="connsiteY282" fmla="*/ 1110520 h 1424940"/>
              <a:gd name="connsiteX283" fmla="*/ 4389787 w 6095524"/>
              <a:gd name="connsiteY283" fmla="*/ 1057085 h 1424940"/>
              <a:gd name="connsiteX284" fmla="*/ 4395502 w 6095524"/>
              <a:gd name="connsiteY284" fmla="*/ 1046226 h 1424940"/>
              <a:gd name="connsiteX285" fmla="*/ 4447413 w 6095524"/>
              <a:gd name="connsiteY285" fmla="*/ 1009650 h 1424940"/>
              <a:gd name="connsiteX286" fmla="*/ 4466654 w 6095524"/>
              <a:gd name="connsiteY286" fmla="*/ 1013079 h 1424940"/>
              <a:gd name="connsiteX287" fmla="*/ 4487894 w 6095524"/>
              <a:gd name="connsiteY287" fmla="*/ 1025081 h 1424940"/>
              <a:gd name="connsiteX288" fmla="*/ 4534472 w 6095524"/>
              <a:gd name="connsiteY288" fmla="*/ 1028224 h 1424940"/>
              <a:gd name="connsiteX289" fmla="*/ 4551903 w 6095524"/>
              <a:gd name="connsiteY289" fmla="*/ 1022033 h 1424940"/>
              <a:gd name="connsiteX290" fmla="*/ 4582382 w 6095524"/>
              <a:gd name="connsiteY290" fmla="*/ 1005364 h 1424940"/>
              <a:gd name="connsiteX291" fmla="*/ 4605909 w 6095524"/>
              <a:gd name="connsiteY291" fmla="*/ 979551 h 1424940"/>
              <a:gd name="connsiteX292" fmla="*/ 4640104 w 6095524"/>
              <a:gd name="connsiteY292" fmla="*/ 936879 h 1424940"/>
              <a:gd name="connsiteX293" fmla="*/ 4705731 w 6095524"/>
              <a:gd name="connsiteY293" fmla="*/ 920591 h 1424940"/>
              <a:gd name="connsiteX294" fmla="*/ 4730973 w 6095524"/>
              <a:gd name="connsiteY294" fmla="*/ 915162 h 1424940"/>
              <a:gd name="connsiteX295" fmla="*/ 4822794 w 6095524"/>
              <a:gd name="connsiteY295" fmla="*/ 892397 h 1424940"/>
              <a:gd name="connsiteX296" fmla="*/ 4830794 w 6095524"/>
              <a:gd name="connsiteY296" fmla="*/ 891635 h 1424940"/>
              <a:gd name="connsiteX297" fmla="*/ 4894421 w 6095524"/>
              <a:gd name="connsiteY297" fmla="*/ 865442 h 1424940"/>
              <a:gd name="connsiteX298" fmla="*/ 4909756 w 6095524"/>
              <a:gd name="connsiteY298" fmla="*/ 858964 h 1424940"/>
              <a:gd name="connsiteX299" fmla="*/ 4928521 w 6095524"/>
              <a:gd name="connsiteY299" fmla="*/ 842391 h 1424940"/>
              <a:gd name="connsiteX300" fmla="*/ 4945857 w 6095524"/>
              <a:gd name="connsiteY300" fmla="*/ 795623 h 1424940"/>
              <a:gd name="connsiteX301" fmla="*/ 4966145 w 6095524"/>
              <a:gd name="connsiteY301" fmla="*/ 774287 h 1424940"/>
              <a:gd name="connsiteX302" fmla="*/ 4980909 w 6095524"/>
              <a:gd name="connsiteY302" fmla="*/ 761333 h 1424940"/>
              <a:gd name="connsiteX303" fmla="*/ 4993862 w 6095524"/>
              <a:gd name="connsiteY303" fmla="*/ 741712 h 1424940"/>
              <a:gd name="connsiteX304" fmla="*/ 5006816 w 6095524"/>
              <a:gd name="connsiteY304" fmla="*/ 694754 h 1424940"/>
              <a:gd name="connsiteX305" fmla="*/ 5026724 w 6095524"/>
              <a:gd name="connsiteY305" fmla="*/ 653129 h 1424940"/>
              <a:gd name="connsiteX306" fmla="*/ 5062538 w 6095524"/>
              <a:gd name="connsiteY306" fmla="*/ 630079 h 1424940"/>
              <a:gd name="connsiteX307" fmla="*/ 5084731 w 6095524"/>
              <a:gd name="connsiteY307" fmla="*/ 617982 h 1424940"/>
              <a:gd name="connsiteX308" fmla="*/ 5172647 w 6095524"/>
              <a:gd name="connsiteY308" fmla="*/ 630174 h 1424940"/>
              <a:gd name="connsiteX309" fmla="*/ 5232654 w 6095524"/>
              <a:gd name="connsiteY309" fmla="*/ 642080 h 1424940"/>
              <a:gd name="connsiteX310" fmla="*/ 5252371 w 6095524"/>
              <a:gd name="connsiteY310" fmla="*/ 637508 h 1424940"/>
              <a:gd name="connsiteX311" fmla="*/ 5308092 w 6095524"/>
              <a:gd name="connsiteY311" fmla="*/ 598646 h 1424940"/>
              <a:gd name="connsiteX312" fmla="*/ 5363147 w 6095524"/>
              <a:gd name="connsiteY312" fmla="*/ 581311 h 1424940"/>
              <a:gd name="connsiteX313" fmla="*/ 5404580 w 6095524"/>
              <a:gd name="connsiteY313" fmla="*/ 576358 h 1424940"/>
              <a:gd name="connsiteX314" fmla="*/ 5440203 w 6095524"/>
              <a:gd name="connsiteY314" fmla="*/ 572548 h 1424940"/>
              <a:gd name="connsiteX315" fmla="*/ 5482971 w 6095524"/>
              <a:gd name="connsiteY315" fmla="*/ 561880 h 1424940"/>
              <a:gd name="connsiteX316" fmla="*/ 5507165 w 6095524"/>
              <a:gd name="connsiteY316" fmla="*/ 550259 h 1424940"/>
              <a:gd name="connsiteX317" fmla="*/ 5545645 w 6095524"/>
              <a:gd name="connsiteY317" fmla="*/ 533591 h 1424940"/>
              <a:gd name="connsiteX318" fmla="*/ 5585079 w 6095524"/>
              <a:gd name="connsiteY318" fmla="*/ 511969 h 1424940"/>
              <a:gd name="connsiteX319" fmla="*/ 5615368 w 6095524"/>
              <a:gd name="connsiteY319" fmla="*/ 481679 h 1424940"/>
              <a:gd name="connsiteX320" fmla="*/ 5631656 w 6095524"/>
              <a:gd name="connsiteY320" fmla="*/ 456152 h 1424940"/>
              <a:gd name="connsiteX321" fmla="*/ 5679377 w 6095524"/>
              <a:gd name="connsiteY321" fmla="*/ 419576 h 1424940"/>
              <a:gd name="connsiteX322" fmla="*/ 5722525 w 6095524"/>
              <a:gd name="connsiteY322" fmla="*/ 350615 h 1424940"/>
              <a:gd name="connsiteX323" fmla="*/ 5749576 w 6095524"/>
              <a:gd name="connsiteY323" fmla="*/ 321945 h 1424940"/>
              <a:gd name="connsiteX324" fmla="*/ 5764911 w 6095524"/>
              <a:gd name="connsiteY324" fmla="*/ 313849 h 1424940"/>
              <a:gd name="connsiteX325" fmla="*/ 5791009 w 6095524"/>
              <a:gd name="connsiteY325" fmla="*/ 293942 h 1424940"/>
              <a:gd name="connsiteX326" fmla="*/ 5806440 w 6095524"/>
              <a:gd name="connsiteY326" fmla="*/ 279178 h 1424940"/>
              <a:gd name="connsiteX327" fmla="*/ 5848636 w 6095524"/>
              <a:gd name="connsiteY327" fmla="*/ 224885 h 1424940"/>
              <a:gd name="connsiteX328" fmla="*/ 5861590 w 6095524"/>
              <a:gd name="connsiteY328" fmla="*/ 208788 h 1424940"/>
              <a:gd name="connsiteX329" fmla="*/ 5888355 w 6095524"/>
              <a:gd name="connsiteY329" fmla="*/ 181166 h 1424940"/>
              <a:gd name="connsiteX330" fmla="*/ 5900071 w 6095524"/>
              <a:gd name="connsiteY330" fmla="*/ 172784 h 1424940"/>
              <a:gd name="connsiteX331" fmla="*/ 5920740 w 6095524"/>
              <a:gd name="connsiteY331" fmla="*/ 150305 h 1424940"/>
              <a:gd name="connsiteX332" fmla="*/ 5969985 w 6095524"/>
              <a:gd name="connsiteY332" fmla="*/ 91345 h 1424940"/>
              <a:gd name="connsiteX333" fmla="*/ 5991130 w 6095524"/>
              <a:gd name="connsiteY333" fmla="*/ 58293 h 1424940"/>
              <a:gd name="connsiteX334" fmla="*/ 6033325 w 6095524"/>
              <a:gd name="connsiteY334" fmla="*/ 33909 h 1424940"/>
              <a:gd name="connsiteX335" fmla="*/ 6054376 w 6095524"/>
              <a:gd name="connsiteY335" fmla="*/ 20955 h 1424940"/>
              <a:gd name="connsiteX336" fmla="*/ 6095524 w 6095524"/>
              <a:gd name="connsiteY336" fmla="*/ 0 h 142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6095524" h="1424940">
                <a:moveTo>
                  <a:pt x="6095524" y="0"/>
                </a:moveTo>
                <a:cubicBezTo>
                  <a:pt x="6095524" y="7811"/>
                  <a:pt x="6095524" y="12573"/>
                  <a:pt x="6095524" y="17431"/>
                </a:cubicBezTo>
                <a:lnTo>
                  <a:pt x="6095524" y="216290"/>
                </a:lnTo>
                <a:lnTo>
                  <a:pt x="6079998" y="230600"/>
                </a:lnTo>
                <a:cubicBezTo>
                  <a:pt x="6058567" y="241363"/>
                  <a:pt x="6035706" y="251079"/>
                  <a:pt x="6012751" y="260699"/>
                </a:cubicBezTo>
                <a:cubicBezTo>
                  <a:pt x="6006084" y="263462"/>
                  <a:pt x="5998749" y="264986"/>
                  <a:pt x="5992749" y="268700"/>
                </a:cubicBezTo>
                <a:cubicBezTo>
                  <a:pt x="5965126" y="285655"/>
                  <a:pt x="5938361" y="303943"/>
                  <a:pt x="5910358" y="320231"/>
                </a:cubicBezTo>
                <a:cubicBezTo>
                  <a:pt x="5881497" y="337090"/>
                  <a:pt x="5855684" y="356997"/>
                  <a:pt x="5835777" y="383953"/>
                </a:cubicBezTo>
                <a:cubicBezTo>
                  <a:pt x="5817298" y="409004"/>
                  <a:pt x="5799391" y="434435"/>
                  <a:pt x="5781008" y="459581"/>
                </a:cubicBezTo>
                <a:cubicBezTo>
                  <a:pt x="5776341" y="465963"/>
                  <a:pt x="5772054" y="473488"/>
                  <a:pt x="5765673" y="477584"/>
                </a:cubicBezTo>
                <a:cubicBezTo>
                  <a:pt x="5752433" y="486156"/>
                  <a:pt x="5737955" y="493109"/>
                  <a:pt x="5723763" y="500158"/>
                </a:cubicBezTo>
                <a:cubicBezTo>
                  <a:pt x="5711571" y="506159"/>
                  <a:pt x="5698617" y="510635"/>
                  <a:pt x="5686711" y="517112"/>
                </a:cubicBezTo>
                <a:cubicBezTo>
                  <a:pt x="5677186" y="522256"/>
                  <a:pt x="5668708" y="529400"/>
                  <a:pt x="5659850" y="535877"/>
                </a:cubicBezTo>
                <a:cubicBezTo>
                  <a:pt x="5652135" y="541496"/>
                  <a:pt x="5643658" y="546354"/>
                  <a:pt x="5637181" y="553117"/>
                </a:cubicBezTo>
                <a:cubicBezTo>
                  <a:pt x="5621369" y="569500"/>
                  <a:pt x="5605462" y="585597"/>
                  <a:pt x="5585841" y="597694"/>
                </a:cubicBezTo>
                <a:cubicBezTo>
                  <a:pt x="5566505" y="609695"/>
                  <a:pt x="5548217" y="623126"/>
                  <a:pt x="5528977" y="635318"/>
                </a:cubicBezTo>
                <a:cubicBezTo>
                  <a:pt x="5510117" y="647224"/>
                  <a:pt x="5493067" y="660273"/>
                  <a:pt x="5483256" y="681419"/>
                </a:cubicBezTo>
                <a:cubicBezTo>
                  <a:pt x="5478875" y="690753"/>
                  <a:pt x="5472684" y="700945"/>
                  <a:pt x="5464397" y="706374"/>
                </a:cubicBezTo>
                <a:cubicBezTo>
                  <a:pt x="5452586" y="714089"/>
                  <a:pt x="5437632" y="716852"/>
                  <a:pt x="5424773" y="723424"/>
                </a:cubicBezTo>
                <a:cubicBezTo>
                  <a:pt x="5409628" y="731139"/>
                  <a:pt x="5392103" y="737807"/>
                  <a:pt x="5381815" y="750094"/>
                </a:cubicBezTo>
                <a:cubicBezTo>
                  <a:pt x="5372671" y="761048"/>
                  <a:pt x="5363432" y="769620"/>
                  <a:pt x="5351335" y="776573"/>
                </a:cubicBezTo>
                <a:cubicBezTo>
                  <a:pt x="5342858" y="781431"/>
                  <a:pt x="5336572" y="790289"/>
                  <a:pt x="5327809" y="794290"/>
                </a:cubicBezTo>
                <a:cubicBezTo>
                  <a:pt x="5316284" y="799624"/>
                  <a:pt x="5304663" y="803815"/>
                  <a:pt x="5294566" y="812102"/>
                </a:cubicBezTo>
                <a:cubicBezTo>
                  <a:pt x="5284089" y="820674"/>
                  <a:pt x="5272183" y="827437"/>
                  <a:pt x="5261229" y="835438"/>
                </a:cubicBezTo>
                <a:cubicBezTo>
                  <a:pt x="5255419" y="839724"/>
                  <a:pt x="5250656" y="845344"/>
                  <a:pt x="5245037" y="849821"/>
                </a:cubicBezTo>
                <a:cubicBezTo>
                  <a:pt x="5234750" y="858012"/>
                  <a:pt x="5224272" y="866013"/>
                  <a:pt x="5213699" y="873728"/>
                </a:cubicBezTo>
                <a:cubicBezTo>
                  <a:pt x="5203127" y="881444"/>
                  <a:pt x="5193030" y="890397"/>
                  <a:pt x="5181409" y="896017"/>
                </a:cubicBezTo>
                <a:cubicBezTo>
                  <a:pt x="5161598" y="905542"/>
                  <a:pt x="5139976" y="911257"/>
                  <a:pt x="5120735" y="921544"/>
                </a:cubicBezTo>
                <a:cubicBezTo>
                  <a:pt x="5101209" y="932021"/>
                  <a:pt x="5082826" y="945166"/>
                  <a:pt x="5065490" y="959072"/>
                </a:cubicBezTo>
                <a:cubicBezTo>
                  <a:pt x="5051774" y="970026"/>
                  <a:pt x="5038916" y="980885"/>
                  <a:pt x="5021675" y="986504"/>
                </a:cubicBezTo>
                <a:cubicBezTo>
                  <a:pt x="5012055" y="989648"/>
                  <a:pt x="5001959" y="996506"/>
                  <a:pt x="4996148" y="1004507"/>
                </a:cubicBezTo>
                <a:cubicBezTo>
                  <a:pt x="4983575" y="1021937"/>
                  <a:pt x="4967478" y="1034225"/>
                  <a:pt x="4949285" y="1044702"/>
                </a:cubicBezTo>
                <a:cubicBezTo>
                  <a:pt x="4924996" y="1058799"/>
                  <a:pt x="4900993" y="1073182"/>
                  <a:pt x="4876609" y="1086993"/>
                </a:cubicBezTo>
                <a:cubicBezTo>
                  <a:pt x="4862227" y="1095185"/>
                  <a:pt x="4847940" y="1103852"/>
                  <a:pt x="4832699" y="1109853"/>
                </a:cubicBezTo>
                <a:cubicBezTo>
                  <a:pt x="4801553" y="1122236"/>
                  <a:pt x="4769644" y="1132808"/>
                  <a:pt x="4738211" y="1144334"/>
                </a:cubicBezTo>
                <a:cubicBezTo>
                  <a:pt x="4727924" y="1148048"/>
                  <a:pt x="4718209" y="1153382"/>
                  <a:pt x="4707731" y="1156621"/>
                </a:cubicBezTo>
                <a:cubicBezTo>
                  <a:pt x="4696396" y="1160145"/>
                  <a:pt x="4684205" y="1161193"/>
                  <a:pt x="4672870" y="1164717"/>
                </a:cubicBezTo>
                <a:cubicBezTo>
                  <a:pt x="4654010" y="1170527"/>
                  <a:pt x="4635722" y="1177957"/>
                  <a:pt x="4616863" y="1183862"/>
                </a:cubicBezTo>
                <a:cubicBezTo>
                  <a:pt x="4580477" y="1195197"/>
                  <a:pt x="4543996" y="1206056"/>
                  <a:pt x="4507516" y="1216819"/>
                </a:cubicBezTo>
                <a:cubicBezTo>
                  <a:pt x="4499706" y="1219105"/>
                  <a:pt x="4491228" y="1219391"/>
                  <a:pt x="4483513" y="1221867"/>
                </a:cubicBezTo>
                <a:cubicBezTo>
                  <a:pt x="4463034" y="1228535"/>
                  <a:pt x="4442650" y="1235773"/>
                  <a:pt x="4422362" y="1243108"/>
                </a:cubicBezTo>
                <a:cubicBezTo>
                  <a:pt x="4410075" y="1247585"/>
                  <a:pt x="4398073" y="1253109"/>
                  <a:pt x="4385691" y="1257395"/>
                </a:cubicBezTo>
                <a:cubicBezTo>
                  <a:pt x="4375785" y="1260824"/>
                  <a:pt x="4365593" y="1263491"/>
                  <a:pt x="4355306" y="1265587"/>
                </a:cubicBezTo>
                <a:cubicBezTo>
                  <a:pt x="4346448" y="1267397"/>
                  <a:pt x="4337209" y="1267206"/>
                  <a:pt x="4328446" y="1269397"/>
                </a:cubicBezTo>
                <a:cubicBezTo>
                  <a:pt x="4304728" y="1275302"/>
                  <a:pt x="4281297" y="1281970"/>
                  <a:pt x="4257770" y="1288256"/>
                </a:cubicBezTo>
                <a:cubicBezTo>
                  <a:pt x="4248341" y="1290733"/>
                  <a:pt x="4238720" y="1292543"/>
                  <a:pt x="4229576" y="1295686"/>
                </a:cubicBezTo>
                <a:cubicBezTo>
                  <a:pt x="4205097" y="1303973"/>
                  <a:pt x="4180999" y="1313402"/>
                  <a:pt x="4156424" y="1321213"/>
                </a:cubicBezTo>
                <a:cubicBezTo>
                  <a:pt x="4136041" y="1327690"/>
                  <a:pt x="4115086" y="1332357"/>
                  <a:pt x="4094416" y="1338072"/>
                </a:cubicBezTo>
                <a:cubicBezTo>
                  <a:pt x="4085653" y="1340549"/>
                  <a:pt x="4077271" y="1344073"/>
                  <a:pt x="4068509" y="1346168"/>
                </a:cubicBezTo>
                <a:cubicBezTo>
                  <a:pt x="4048887" y="1350931"/>
                  <a:pt x="4028980" y="1354931"/>
                  <a:pt x="4009263" y="1359694"/>
                </a:cubicBezTo>
                <a:cubicBezTo>
                  <a:pt x="3998023" y="1362456"/>
                  <a:pt x="3987165" y="1367409"/>
                  <a:pt x="3975735" y="1369219"/>
                </a:cubicBezTo>
                <a:cubicBezTo>
                  <a:pt x="3948589" y="1373505"/>
                  <a:pt x="3921252" y="1376553"/>
                  <a:pt x="3893915" y="1379982"/>
                </a:cubicBezTo>
                <a:cubicBezTo>
                  <a:pt x="3865722" y="1383506"/>
                  <a:pt x="3837623" y="1387221"/>
                  <a:pt x="3809428" y="1390364"/>
                </a:cubicBezTo>
                <a:cubicBezTo>
                  <a:pt x="3793998" y="1391984"/>
                  <a:pt x="3778472" y="1392269"/>
                  <a:pt x="3763042" y="1393793"/>
                </a:cubicBezTo>
                <a:cubicBezTo>
                  <a:pt x="3749516" y="1395127"/>
                  <a:pt x="3736086" y="1397603"/>
                  <a:pt x="3722561" y="1399223"/>
                </a:cubicBezTo>
                <a:cubicBezTo>
                  <a:pt x="3710845" y="1400556"/>
                  <a:pt x="3699034" y="1401318"/>
                  <a:pt x="3687318" y="1402652"/>
                </a:cubicBezTo>
                <a:cubicBezTo>
                  <a:pt x="3668554" y="1404842"/>
                  <a:pt x="3649885" y="1407319"/>
                  <a:pt x="3631216" y="1409605"/>
                </a:cubicBezTo>
                <a:cubicBezTo>
                  <a:pt x="3623406" y="1410462"/>
                  <a:pt x="3615214" y="1412843"/>
                  <a:pt x="3607880" y="1411415"/>
                </a:cubicBezTo>
                <a:cubicBezTo>
                  <a:pt x="3589401" y="1407795"/>
                  <a:pt x="3571208" y="1408843"/>
                  <a:pt x="3552825" y="1411319"/>
                </a:cubicBezTo>
                <a:cubicBezTo>
                  <a:pt x="3546539" y="1412177"/>
                  <a:pt x="3539776" y="1411986"/>
                  <a:pt x="3533680" y="1410367"/>
                </a:cubicBezTo>
                <a:cubicBezTo>
                  <a:pt x="3521202" y="1407128"/>
                  <a:pt x="3509106" y="1402556"/>
                  <a:pt x="3496818" y="1398556"/>
                </a:cubicBezTo>
                <a:cubicBezTo>
                  <a:pt x="3495484" y="1398080"/>
                  <a:pt x="3493865" y="1397984"/>
                  <a:pt x="3492437" y="1397699"/>
                </a:cubicBezTo>
                <a:cubicBezTo>
                  <a:pt x="3484340" y="1396079"/>
                  <a:pt x="3476340" y="1394460"/>
                  <a:pt x="3468243" y="1393031"/>
                </a:cubicBezTo>
                <a:cubicBezTo>
                  <a:pt x="3463862" y="1392269"/>
                  <a:pt x="3459385" y="1392174"/>
                  <a:pt x="3455003" y="1391507"/>
                </a:cubicBezTo>
                <a:cubicBezTo>
                  <a:pt x="3438049" y="1388840"/>
                  <a:pt x="3419380" y="1393317"/>
                  <a:pt x="3404711" y="1381792"/>
                </a:cubicBezTo>
                <a:cubicBezTo>
                  <a:pt x="3395186" y="1374362"/>
                  <a:pt x="3385947" y="1376077"/>
                  <a:pt x="3375756" y="1377220"/>
                </a:cubicBezTo>
                <a:cubicBezTo>
                  <a:pt x="3368040" y="1378077"/>
                  <a:pt x="3360134" y="1377791"/>
                  <a:pt x="3352324" y="1377887"/>
                </a:cubicBezTo>
                <a:cubicBezTo>
                  <a:pt x="3338608" y="1378172"/>
                  <a:pt x="3324892" y="1378268"/>
                  <a:pt x="3311176" y="1378744"/>
                </a:cubicBezTo>
                <a:cubicBezTo>
                  <a:pt x="3306794" y="1378934"/>
                  <a:pt x="3302318" y="1381316"/>
                  <a:pt x="3298031" y="1380935"/>
                </a:cubicBezTo>
                <a:cubicBezTo>
                  <a:pt x="3278219" y="1379125"/>
                  <a:pt x="3258407" y="1376267"/>
                  <a:pt x="3238595" y="1374648"/>
                </a:cubicBezTo>
                <a:cubicBezTo>
                  <a:pt x="3227356" y="1373696"/>
                  <a:pt x="3215830" y="1375505"/>
                  <a:pt x="3204686" y="1374172"/>
                </a:cubicBezTo>
                <a:cubicBezTo>
                  <a:pt x="3191828" y="1372648"/>
                  <a:pt x="3179255" y="1368743"/>
                  <a:pt x="3166491" y="1366361"/>
                </a:cubicBezTo>
                <a:cubicBezTo>
                  <a:pt x="3162967" y="1365695"/>
                  <a:pt x="3159062" y="1366552"/>
                  <a:pt x="3155347" y="1366742"/>
                </a:cubicBezTo>
                <a:cubicBezTo>
                  <a:pt x="3151156" y="1366933"/>
                  <a:pt x="3147060" y="1367314"/>
                  <a:pt x="3142869" y="1367409"/>
                </a:cubicBezTo>
                <a:cubicBezTo>
                  <a:pt x="3130105" y="1367600"/>
                  <a:pt x="3117342" y="1367314"/>
                  <a:pt x="3104578" y="1367981"/>
                </a:cubicBezTo>
                <a:cubicBezTo>
                  <a:pt x="3096768" y="1368362"/>
                  <a:pt x="3088577" y="1372267"/>
                  <a:pt x="3081337" y="1370838"/>
                </a:cubicBezTo>
                <a:cubicBezTo>
                  <a:pt x="3066574" y="1368076"/>
                  <a:pt x="3051810" y="1374267"/>
                  <a:pt x="3037047" y="1369124"/>
                </a:cubicBezTo>
                <a:cubicBezTo>
                  <a:pt x="3032474" y="1367600"/>
                  <a:pt x="3026188" y="1371410"/>
                  <a:pt x="3020663" y="1371600"/>
                </a:cubicBezTo>
                <a:cubicBezTo>
                  <a:pt x="3006852" y="1372076"/>
                  <a:pt x="2993041" y="1371981"/>
                  <a:pt x="2979230" y="1371886"/>
                </a:cubicBezTo>
                <a:cubicBezTo>
                  <a:pt x="2966847" y="1371791"/>
                  <a:pt x="2953988" y="1373124"/>
                  <a:pt x="2942082" y="1370457"/>
                </a:cubicBezTo>
                <a:cubicBezTo>
                  <a:pt x="2929604" y="1367600"/>
                  <a:pt x="2918365" y="1367981"/>
                  <a:pt x="2906268" y="1371219"/>
                </a:cubicBezTo>
                <a:cubicBezTo>
                  <a:pt x="2897981" y="1373410"/>
                  <a:pt x="2889218" y="1373696"/>
                  <a:pt x="2880646" y="1374362"/>
                </a:cubicBezTo>
                <a:cubicBezTo>
                  <a:pt x="2871407" y="1375124"/>
                  <a:pt x="2861215" y="1373124"/>
                  <a:pt x="2852833" y="1376267"/>
                </a:cubicBezTo>
                <a:cubicBezTo>
                  <a:pt x="2827877" y="1385602"/>
                  <a:pt x="2802255" y="1387602"/>
                  <a:pt x="2776157" y="1387602"/>
                </a:cubicBezTo>
                <a:cubicBezTo>
                  <a:pt x="2771394" y="1387602"/>
                  <a:pt x="2766536" y="1386269"/>
                  <a:pt x="2761965" y="1384840"/>
                </a:cubicBezTo>
                <a:cubicBezTo>
                  <a:pt x="2735294" y="1376267"/>
                  <a:pt x="2708529" y="1377029"/>
                  <a:pt x="2681383" y="1382268"/>
                </a:cubicBezTo>
                <a:cubicBezTo>
                  <a:pt x="2675763" y="1383411"/>
                  <a:pt x="2669477" y="1383602"/>
                  <a:pt x="2663857" y="1382459"/>
                </a:cubicBezTo>
                <a:cubicBezTo>
                  <a:pt x="2648045" y="1379125"/>
                  <a:pt x="2632710" y="1373600"/>
                  <a:pt x="2616803" y="1371219"/>
                </a:cubicBezTo>
                <a:cubicBezTo>
                  <a:pt x="2590515" y="1367314"/>
                  <a:pt x="2567750" y="1380458"/>
                  <a:pt x="2544223" y="1389031"/>
                </a:cubicBezTo>
                <a:cubicBezTo>
                  <a:pt x="2521839" y="1397127"/>
                  <a:pt x="2502789" y="1415415"/>
                  <a:pt x="2476309" y="1411319"/>
                </a:cubicBezTo>
                <a:cubicBezTo>
                  <a:pt x="2473643" y="1410938"/>
                  <a:pt x="2470690" y="1413510"/>
                  <a:pt x="2467737" y="1414177"/>
                </a:cubicBezTo>
                <a:cubicBezTo>
                  <a:pt x="2459641" y="1415987"/>
                  <a:pt x="2451545" y="1418177"/>
                  <a:pt x="2443353" y="1419035"/>
                </a:cubicBezTo>
                <a:cubicBezTo>
                  <a:pt x="2433352" y="1420178"/>
                  <a:pt x="2423160" y="1419797"/>
                  <a:pt x="2413159" y="1420749"/>
                </a:cubicBezTo>
                <a:cubicBezTo>
                  <a:pt x="2400300" y="1421892"/>
                  <a:pt x="2387632" y="1424940"/>
                  <a:pt x="2374868" y="1424940"/>
                </a:cubicBezTo>
                <a:cubicBezTo>
                  <a:pt x="2364581" y="1424940"/>
                  <a:pt x="2354389" y="1421416"/>
                  <a:pt x="2344198" y="1419701"/>
                </a:cubicBezTo>
                <a:cubicBezTo>
                  <a:pt x="2329815" y="1417320"/>
                  <a:pt x="2314003" y="1417987"/>
                  <a:pt x="2301335" y="1411891"/>
                </a:cubicBezTo>
                <a:cubicBezTo>
                  <a:pt x="2287810" y="1405414"/>
                  <a:pt x="2274951" y="1402461"/>
                  <a:pt x="2260949" y="1404461"/>
                </a:cubicBezTo>
                <a:cubicBezTo>
                  <a:pt x="2256282" y="1405128"/>
                  <a:pt x="2250281" y="1409129"/>
                  <a:pt x="2248186" y="1413224"/>
                </a:cubicBezTo>
                <a:cubicBezTo>
                  <a:pt x="2243518" y="1422368"/>
                  <a:pt x="2237137" y="1423988"/>
                  <a:pt x="2228469" y="1420844"/>
                </a:cubicBezTo>
                <a:cubicBezTo>
                  <a:pt x="2220944" y="1418177"/>
                  <a:pt x="2211705" y="1416844"/>
                  <a:pt x="2206562" y="1411700"/>
                </a:cubicBezTo>
                <a:cubicBezTo>
                  <a:pt x="2191988" y="1397127"/>
                  <a:pt x="2173414" y="1396651"/>
                  <a:pt x="2155317" y="1392746"/>
                </a:cubicBezTo>
                <a:cubicBezTo>
                  <a:pt x="2144269" y="1390364"/>
                  <a:pt x="2133981" y="1390269"/>
                  <a:pt x="2122932" y="1391888"/>
                </a:cubicBezTo>
                <a:cubicBezTo>
                  <a:pt x="2098930" y="1395508"/>
                  <a:pt x="2075593" y="1390364"/>
                  <a:pt x="2052542" y="1383792"/>
                </a:cubicBezTo>
                <a:cubicBezTo>
                  <a:pt x="2037302" y="1379411"/>
                  <a:pt x="2021681" y="1376744"/>
                  <a:pt x="2006537" y="1372267"/>
                </a:cubicBezTo>
                <a:cubicBezTo>
                  <a:pt x="1995202" y="1368838"/>
                  <a:pt x="1983868" y="1364742"/>
                  <a:pt x="1973486" y="1359218"/>
                </a:cubicBezTo>
                <a:cubicBezTo>
                  <a:pt x="1958435" y="1351121"/>
                  <a:pt x="1945292" y="1338929"/>
                  <a:pt x="1926146" y="1342168"/>
                </a:cubicBezTo>
                <a:cubicBezTo>
                  <a:pt x="1909286" y="1345025"/>
                  <a:pt x="1894047" y="1339025"/>
                  <a:pt x="1878616" y="1333310"/>
                </a:cubicBezTo>
                <a:cubicBezTo>
                  <a:pt x="1867281" y="1329119"/>
                  <a:pt x="1855948" y="1324832"/>
                  <a:pt x="1844231" y="1322165"/>
                </a:cubicBezTo>
                <a:cubicBezTo>
                  <a:pt x="1830324" y="1319022"/>
                  <a:pt x="1814608" y="1320356"/>
                  <a:pt x="1802225" y="1314545"/>
                </a:cubicBezTo>
                <a:cubicBezTo>
                  <a:pt x="1789271" y="1308449"/>
                  <a:pt x="1778509" y="1312545"/>
                  <a:pt x="1766983" y="1314260"/>
                </a:cubicBezTo>
                <a:cubicBezTo>
                  <a:pt x="1748600" y="1316927"/>
                  <a:pt x="1730311" y="1321880"/>
                  <a:pt x="1711738" y="1315593"/>
                </a:cubicBezTo>
                <a:cubicBezTo>
                  <a:pt x="1689164" y="1307973"/>
                  <a:pt x="1666780" y="1299782"/>
                  <a:pt x="1644111" y="1292543"/>
                </a:cubicBezTo>
                <a:cubicBezTo>
                  <a:pt x="1635347" y="1289780"/>
                  <a:pt x="1625919" y="1288637"/>
                  <a:pt x="1616774" y="1287399"/>
                </a:cubicBezTo>
                <a:cubicBezTo>
                  <a:pt x="1608107" y="1286351"/>
                  <a:pt x="1597725" y="1289018"/>
                  <a:pt x="1591056" y="1285018"/>
                </a:cubicBezTo>
                <a:cubicBezTo>
                  <a:pt x="1573911" y="1274731"/>
                  <a:pt x="1556291" y="1269683"/>
                  <a:pt x="1536478" y="1269683"/>
                </a:cubicBezTo>
                <a:cubicBezTo>
                  <a:pt x="1529048" y="1269683"/>
                  <a:pt x="1521809" y="1265396"/>
                  <a:pt x="1514285" y="1264634"/>
                </a:cubicBezTo>
                <a:cubicBezTo>
                  <a:pt x="1503997" y="1263682"/>
                  <a:pt x="1492186" y="1261110"/>
                  <a:pt x="1483233" y="1264730"/>
                </a:cubicBezTo>
                <a:cubicBezTo>
                  <a:pt x="1462183" y="1273302"/>
                  <a:pt x="1445134" y="1266158"/>
                  <a:pt x="1426750" y="1257681"/>
                </a:cubicBezTo>
                <a:cubicBezTo>
                  <a:pt x="1408652" y="1249299"/>
                  <a:pt x="1389602" y="1242632"/>
                  <a:pt x="1370362" y="1237107"/>
                </a:cubicBezTo>
                <a:cubicBezTo>
                  <a:pt x="1363123" y="1235107"/>
                  <a:pt x="1354456" y="1238441"/>
                  <a:pt x="1346454" y="1239107"/>
                </a:cubicBezTo>
                <a:cubicBezTo>
                  <a:pt x="1343596" y="1239298"/>
                  <a:pt x="1340453" y="1239584"/>
                  <a:pt x="1337882" y="1238631"/>
                </a:cubicBezTo>
                <a:cubicBezTo>
                  <a:pt x="1313022" y="1229487"/>
                  <a:pt x="1287780" y="1222534"/>
                  <a:pt x="1260825" y="1227296"/>
                </a:cubicBezTo>
                <a:cubicBezTo>
                  <a:pt x="1258349" y="1227773"/>
                  <a:pt x="1255586" y="1226725"/>
                  <a:pt x="1253109" y="1226058"/>
                </a:cubicBezTo>
                <a:cubicBezTo>
                  <a:pt x="1241012" y="1222629"/>
                  <a:pt x="1229201" y="1217200"/>
                  <a:pt x="1216915" y="1215962"/>
                </a:cubicBezTo>
                <a:cubicBezTo>
                  <a:pt x="1186625" y="1212914"/>
                  <a:pt x="1156146" y="1211675"/>
                  <a:pt x="1125664" y="1209675"/>
                </a:cubicBezTo>
                <a:cubicBezTo>
                  <a:pt x="1123759" y="1209580"/>
                  <a:pt x="1121759" y="1209580"/>
                  <a:pt x="1120045" y="1208913"/>
                </a:cubicBezTo>
                <a:cubicBezTo>
                  <a:pt x="1108805" y="1204817"/>
                  <a:pt x="1098995" y="1206151"/>
                  <a:pt x="1089469" y="1213961"/>
                </a:cubicBezTo>
                <a:cubicBezTo>
                  <a:pt x="1085278" y="1217390"/>
                  <a:pt x="1079563" y="1219200"/>
                  <a:pt x="1074325" y="1221105"/>
                </a:cubicBezTo>
                <a:cubicBezTo>
                  <a:pt x="1066609" y="1223963"/>
                  <a:pt x="1058704" y="1226725"/>
                  <a:pt x="1050703" y="1228535"/>
                </a:cubicBezTo>
                <a:cubicBezTo>
                  <a:pt x="1042797" y="1230249"/>
                  <a:pt x="1034320" y="1232630"/>
                  <a:pt x="1026700" y="1231297"/>
                </a:cubicBezTo>
                <a:cubicBezTo>
                  <a:pt x="1012984" y="1228916"/>
                  <a:pt x="999934" y="1223582"/>
                  <a:pt x="986409" y="1220057"/>
                </a:cubicBezTo>
                <a:cubicBezTo>
                  <a:pt x="981742" y="1218819"/>
                  <a:pt x="976598" y="1219010"/>
                  <a:pt x="971741" y="1218914"/>
                </a:cubicBezTo>
                <a:cubicBezTo>
                  <a:pt x="960596" y="1218629"/>
                  <a:pt x="949166" y="1221391"/>
                  <a:pt x="939070" y="1213485"/>
                </a:cubicBezTo>
                <a:cubicBezTo>
                  <a:pt x="929736" y="1206056"/>
                  <a:pt x="920305" y="1208246"/>
                  <a:pt x="910495" y="1213866"/>
                </a:cubicBezTo>
                <a:cubicBezTo>
                  <a:pt x="903446" y="1217867"/>
                  <a:pt x="895446" y="1221010"/>
                  <a:pt x="887540" y="1222534"/>
                </a:cubicBezTo>
                <a:cubicBezTo>
                  <a:pt x="876681" y="1224629"/>
                  <a:pt x="865918" y="1225487"/>
                  <a:pt x="854202" y="1224248"/>
                </a:cubicBezTo>
                <a:cubicBezTo>
                  <a:pt x="845915" y="1223391"/>
                  <a:pt x="839152" y="1223010"/>
                  <a:pt x="832675" y="1217962"/>
                </a:cubicBezTo>
                <a:cubicBezTo>
                  <a:pt x="831628" y="1217200"/>
                  <a:pt x="829723" y="1217009"/>
                  <a:pt x="828294" y="1217105"/>
                </a:cubicBezTo>
                <a:cubicBezTo>
                  <a:pt x="809530" y="1218724"/>
                  <a:pt x="790956" y="1217867"/>
                  <a:pt x="772001" y="1216723"/>
                </a:cubicBezTo>
                <a:cubicBezTo>
                  <a:pt x="747904" y="1215200"/>
                  <a:pt x="722566" y="1219676"/>
                  <a:pt x="701707" y="1235678"/>
                </a:cubicBezTo>
                <a:cubicBezTo>
                  <a:pt x="698659" y="1238060"/>
                  <a:pt x="694087" y="1239107"/>
                  <a:pt x="690086" y="1239679"/>
                </a:cubicBezTo>
                <a:cubicBezTo>
                  <a:pt x="671227" y="1242155"/>
                  <a:pt x="652272" y="1243870"/>
                  <a:pt x="633412" y="1246632"/>
                </a:cubicBezTo>
                <a:cubicBezTo>
                  <a:pt x="623125" y="1248156"/>
                  <a:pt x="612362" y="1249490"/>
                  <a:pt x="603028" y="1253681"/>
                </a:cubicBezTo>
                <a:cubicBezTo>
                  <a:pt x="593885" y="1257776"/>
                  <a:pt x="586549" y="1262634"/>
                  <a:pt x="581120" y="1254062"/>
                </a:cubicBezTo>
                <a:cubicBezTo>
                  <a:pt x="571406" y="1258634"/>
                  <a:pt x="562927" y="1262444"/>
                  <a:pt x="554642" y="1266539"/>
                </a:cubicBezTo>
                <a:cubicBezTo>
                  <a:pt x="551593" y="1268063"/>
                  <a:pt x="549021" y="1270540"/>
                  <a:pt x="545973" y="1271969"/>
                </a:cubicBezTo>
                <a:cubicBezTo>
                  <a:pt x="542734" y="1273493"/>
                  <a:pt x="539115" y="1274445"/>
                  <a:pt x="535591" y="1275207"/>
                </a:cubicBezTo>
                <a:cubicBezTo>
                  <a:pt x="519874" y="1278636"/>
                  <a:pt x="504158" y="1281779"/>
                  <a:pt x="488538" y="1285494"/>
                </a:cubicBezTo>
                <a:cubicBezTo>
                  <a:pt x="485489" y="1286256"/>
                  <a:pt x="482917" y="1289304"/>
                  <a:pt x="480155" y="1291304"/>
                </a:cubicBezTo>
                <a:cubicBezTo>
                  <a:pt x="478345" y="1292638"/>
                  <a:pt x="476536" y="1294638"/>
                  <a:pt x="474535" y="1294924"/>
                </a:cubicBezTo>
                <a:cubicBezTo>
                  <a:pt x="459295" y="1297210"/>
                  <a:pt x="444151" y="1299877"/>
                  <a:pt x="428816" y="1301020"/>
                </a:cubicBezTo>
                <a:cubicBezTo>
                  <a:pt x="415957" y="1301972"/>
                  <a:pt x="403574" y="1301687"/>
                  <a:pt x="400241" y="1318260"/>
                </a:cubicBezTo>
                <a:cubicBezTo>
                  <a:pt x="399669" y="1321118"/>
                  <a:pt x="395573" y="1324166"/>
                  <a:pt x="392431" y="1325594"/>
                </a:cubicBezTo>
                <a:cubicBezTo>
                  <a:pt x="383477" y="1329690"/>
                  <a:pt x="373951" y="1332452"/>
                  <a:pt x="365093" y="1336643"/>
                </a:cubicBezTo>
                <a:cubicBezTo>
                  <a:pt x="336042" y="1350645"/>
                  <a:pt x="305658" y="1359503"/>
                  <a:pt x="273177" y="1357884"/>
                </a:cubicBezTo>
                <a:cubicBezTo>
                  <a:pt x="263081" y="1357408"/>
                  <a:pt x="253270" y="1352264"/>
                  <a:pt x="246888" y="1350359"/>
                </a:cubicBezTo>
                <a:cubicBezTo>
                  <a:pt x="228506" y="1357884"/>
                  <a:pt x="213075" y="1365123"/>
                  <a:pt x="196977" y="1370552"/>
                </a:cubicBezTo>
                <a:cubicBezTo>
                  <a:pt x="182785" y="1375410"/>
                  <a:pt x="167926" y="1378458"/>
                  <a:pt x="153352" y="1381982"/>
                </a:cubicBezTo>
                <a:cubicBezTo>
                  <a:pt x="148018" y="1383316"/>
                  <a:pt x="142589" y="1384078"/>
                  <a:pt x="137160" y="1384745"/>
                </a:cubicBezTo>
                <a:cubicBezTo>
                  <a:pt x="120206" y="1386840"/>
                  <a:pt x="102489" y="1381792"/>
                  <a:pt x="85917" y="1389793"/>
                </a:cubicBezTo>
                <a:cubicBezTo>
                  <a:pt x="77248" y="1393984"/>
                  <a:pt x="68675" y="1399032"/>
                  <a:pt x="59532" y="1401223"/>
                </a:cubicBezTo>
                <a:cubicBezTo>
                  <a:pt x="49721" y="1403604"/>
                  <a:pt x="40124" y="1407319"/>
                  <a:pt x="30325" y="1409974"/>
                </a:cubicBezTo>
                <a:lnTo>
                  <a:pt x="0" y="1412360"/>
                </a:lnTo>
                <a:lnTo>
                  <a:pt x="0" y="1058622"/>
                </a:lnTo>
                <a:lnTo>
                  <a:pt x="17145" y="1060228"/>
                </a:lnTo>
                <a:cubicBezTo>
                  <a:pt x="26480" y="1061561"/>
                  <a:pt x="35528" y="1066133"/>
                  <a:pt x="44672" y="1066324"/>
                </a:cubicBezTo>
                <a:cubicBezTo>
                  <a:pt x="59055" y="1066610"/>
                  <a:pt x="71819" y="1068419"/>
                  <a:pt x="84677" y="1076230"/>
                </a:cubicBezTo>
                <a:cubicBezTo>
                  <a:pt x="104108" y="1087946"/>
                  <a:pt x="120110" y="1082993"/>
                  <a:pt x="132017" y="1064990"/>
                </a:cubicBezTo>
                <a:cubicBezTo>
                  <a:pt x="133255" y="1063181"/>
                  <a:pt x="134874" y="1060799"/>
                  <a:pt x="136779" y="1060323"/>
                </a:cubicBezTo>
                <a:cubicBezTo>
                  <a:pt x="153639" y="1056132"/>
                  <a:pt x="170974" y="1048131"/>
                  <a:pt x="187547" y="1049179"/>
                </a:cubicBezTo>
                <a:cubicBezTo>
                  <a:pt x="216789" y="1051084"/>
                  <a:pt x="244316" y="1048798"/>
                  <a:pt x="270891" y="1036415"/>
                </a:cubicBezTo>
                <a:cubicBezTo>
                  <a:pt x="272510" y="1035653"/>
                  <a:pt x="274987" y="1034891"/>
                  <a:pt x="276320" y="1035558"/>
                </a:cubicBezTo>
                <a:cubicBezTo>
                  <a:pt x="292322" y="1043845"/>
                  <a:pt x="309848" y="1050417"/>
                  <a:pt x="323755" y="1061561"/>
                </a:cubicBezTo>
                <a:cubicBezTo>
                  <a:pt x="336995" y="1072134"/>
                  <a:pt x="352997" y="1072229"/>
                  <a:pt x="361855" y="1057942"/>
                </a:cubicBezTo>
                <a:cubicBezTo>
                  <a:pt x="366236" y="1050893"/>
                  <a:pt x="372332" y="1042702"/>
                  <a:pt x="379571" y="1039939"/>
                </a:cubicBezTo>
                <a:cubicBezTo>
                  <a:pt x="395954" y="1033653"/>
                  <a:pt x="413481" y="1030414"/>
                  <a:pt x="430530" y="1025747"/>
                </a:cubicBezTo>
                <a:cubicBezTo>
                  <a:pt x="451581" y="1020032"/>
                  <a:pt x="472345" y="1020032"/>
                  <a:pt x="493300" y="1027176"/>
                </a:cubicBezTo>
                <a:cubicBezTo>
                  <a:pt x="508064" y="1032224"/>
                  <a:pt x="523113" y="1032224"/>
                  <a:pt x="537782" y="1025366"/>
                </a:cubicBezTo>
                <a:cubicBezTo>
                  <a:pt x="545687" y="1021652"/>
                  <a:pt x="553784" y="1017842"/>
                  <a:pt x="562166" y="1015746"/>
                </a:cubicBezTo>
                <a:cubicBezTo>
                  <a:pt x="567595" y="1014412"/>
                  <a:pt x="573881" y="1015651"/>
                  <a:pt x="579596" y="1016699"/>
                </a:cubicBezTo>
                <a:cubicBezTo>
                  <a:pt x="590645" y="1018794"/>
                  <a:pt x="602075" y="1025176"/>
                  <a:pt x="612362" y="1023557"/>
                </a:cubicBezTo>
                <a:cubicBezTo>
                  <a:pt x="647891" y="1017842"/>
                  <a:pt x="681419" y="1031272"/>
                  <a:pt x="716090" y="1031653"/>
                </a:cubicBezTo>
                <a:cubicBezTo>
                  <a:pt x="731806" y="1031843"/>
                  <a:pt x="747332" y="1034891"/>
                  <a:pt x="758381" y="1018985"/>
                </a:cubicBezTo>
                <a:cubicBezTo>
                  <a:pt x="759809" y="1016889"/>
                  <a:pt x="766763" y="1018032"/>
                  <a:pt x="771049" y="1018699"/>
                </a:cubicBezTo>
                <a:cubicBezTo>
                  <a:pt x="780574" y="1020128"/>
                  <a:pt x="790004" y="1023747"/>
                  <a:pt x="799433" y="1023652"/>
                </a:cubicBezTo>
                <a:cubicBezTo>
                  <a:pt x="818960" y="1023557"/>
                  <a:pt x="838581" y="1022033"/>
                  <a:pt x="858012" y="1020318"/>
                </a:cubicBezTo>
                <a:cubicBezTo>
                  <a:pt x="865346" y="1019651"/>
                  <a:pt x="872395" y="1017080"/>
                  <a:pt x="879634" y="1015270"/>
                </a:cubicBezTo>
                <a:cubicBezTo>
                  <a:pt x="883634" y="1014222"/>
                  <a:pt x="887921" y="1011460"/>
                  <a:pt x="891635" y="1012031"/>
                </a:cubicBezTo>
                <a:cubicBezTo>
                  <a:pt x="913162" y="1015365"/>
                  <a:pt x="932879" y="1007174"/>
                  <a:pt x="953262" y="1003078"/>
                </a:cubicBezTo>
                <a:cubicBezTo>
                  <a:pt x="962692" y="1001173"/>
                  <a:pt x="971550" y="996601"/>
                  <a:pt x="980694" y="993458"/>
                </a:cubicBezTo>
                <a:cubicBezTo>
                  <a:pt x="983075" y="992600"/>
                  <a:pt x="985742" y="991838"/>
                  <a:pt x="988124" y="992029"/>
                </a:cubicBezTo>
                <a:cubicBezTo>
                  <a:pt x="1001744" y="993172"/>
                  <a:pt x="1015270" y="994791"/>
                  <a:pt x="1028795" y="996029"/>
                </a:cubicBezTo>
                <a:cubicBezTo>
                  <a:pt x="1041083" y="997172"/>
                  <a:pt x="1053465" y="997553"/>
                  <a:pt x="1059275" y="1011555"/>
                </a:cubicBezTo>
                <a:cubicBezTo>
                  <a:pt x="1060133" y="1013746"/>
                  <a:pt x="1062990" y="1015365"/>
                  <a:pt x="1065181" y="1016794"/>
                </a:cubicBezTo>
                <a:cubicBezTo>
                  <a:pt x="1098995" y="1038797"/>
                  <a:pt x="1117092" y="1038225"/>
                  <a:pt x="1150144" y="1014984"/>
                </a:cubicBezTo>
                <a:cubicBezTo>
                  <a:pt x="1153573" y="1012603"/>
                  <a:pt x="1160907" y="1010888"/>
                  <a:pt x="1163193" y="1012793"/>
                </a:cubicBezTo>
                <a:cubicBezTo>
                  <a:pt x="1182624" y="1028605"/>
                  <a:pt x="1203865" y="1026890"/>
                  <a:pt x="1226249" y="1021937"/>
                </a:cubicBezTo>
                <a:cubicBezTo>
                  <a:pt x="1232059" y="1020604"/>
                  <a:pt x="1240251" y="1020604"/>
                  <a:pt x="1244632" y="1023747"/>
                </a:cubicBezTo>
                <a:cubicBezTo>
                  <a:pt x="1265492" y="1038320"/>
                  <a:pt x="1287876" y="1036225"/>
                  <a:pt x="1310545" y="1031939"/>
                </a:cubicBezTo>
                <a:cubicBezTo>
                  <a:pt x="1314069" y="1031272"/>
                  <a:pt x="1318356" y="1027652"/>
                  <a:pt x="1319879" y="1024319"/>
                </a:cubicBezTo>
                <a:cubicBezTo>
                  <a:pt x="1325309" y="1012508"/>
                  <a:pt x="1335501" y="1008507"/>
                  <a:pt x="1346740" y="1005173"/>
                </a:cubicBezTo>
                <a:cubicBezTo>
                  <a:pt x="1364457" y="999744"/>
                  <a:pt x="1381887" y="993362"/>
                  <a:pt x="1399699" y="988219"/>
                </a:cubicBezTo>
                <a:cubicBezTo>
                  <a:pt x="1404081" y="986981"/>
                  <a:pt x="1409510" y="987743"/>
                  <a:pt x="1414082" y="989171"/>
                </a:cubicBezTo>
                <a:cubicBezTo>
                  <a:pt x="1429703" y="994029"/>
                  <a:pt x="1439609" y="1006221"/>
                  <a:pt x="1450467" y="1017461"/>
                </a:cubicBezTo>
                <a:cubicBezTo>
                  <a:pt x="1455230" y="1022414"/>
                  <a:pt x="1461802" y="1025938"/>
                  <a:pt x="1468184" y="1028795"/>
                </a:cubicBezTo>
                <a:cubicBezTo>
                  <a:pt x="1484757" y="1036130"/>
                  <a:pt x="1501712" y="1042702"/>
                  <a:pt x="1518476" y="1049655"/>
                </a:cubicBezTo>
                <a:cubicBezTo>
                  <a:pt x="1520095" y="1050322"/>
                  <a:pt x="1521428" y="1052036"/>
                  <a:pt x="1522667" y="1053465"/>
                </a:cubicBezTo>
                <a:cubicBezTo>
                  <a:pt x="1535049" y="1068515"/>
                  <a:pt x="1547336" y="1083659"/>
                  <a:pt x="1559814" y="1098709"/>
                </a:cubicBezTo>
                <a:cubicBezTo>
                  <a:pt x="1562195" y="1101566"/>
                  <a:pt x="1565625" y="1103662"/>
                  <a:pt x="1568196" y="1106424"/>
                </a:cubicBezTo>
                <a:cubicBezTo>
                  <a:pt x="1571816" y="1110234"/>
                  <a:pt x="1576388" y="1113854"/>
                  <a:pt x="1578293" y="1118426"/>
                </a:cubicBezTo>
                <a:cubicBezTo>
                  <a:pt x="1584198" y="1132808"/>
                  <a:pt x="1595533" y="1139000"/>
                  <a:pt x="1609820" y="1141667"/>
                </a:cubicBezTo>
                <a:cubicBezTo>
                  <a:pt x="1622870" y="1144143"/>
                  <a:pt x="1635919" y="1146239"/>
                  <a:pt x="1648873" y="1149096"/>
                </a:cubicBezTo>
                <a:cubicBezTo>
                  <a:pt x="1664684" y="1152525"/>
                  <a:pt x="1680401" y="1156240"/>
                  <a:pt x="1696022" y="1160431"/>
                </a:cubicBezTo>
                <a:cubicBezTo>
                  <a:pt x="1702784" y="1162241"/>
                  <a:pt x="1709928" y="1164336"/>
                  <a:pt x="1715739" y="1168051"/>
                </a:cubicBezTo>
                <a:cubicBezTo>
                  <a:pt x="1732026" y="1178338"/>
                  <a:pt x="1749457" y="1185291"/>
                  <a:pt x="1768602" y="1182529"/>
                </a:cubicBezTo>
                <a:cubicBezTo>
                  <a:pt x="1783937" y="1180338"/>
                  <a:pt x="1796796" y="1185958"/>
                  <a:pt x="1806321" y="1194721"/>
                </a:cubicBezTo>
                <a:cubicBezTo>
                  <a:pt x="1823657" y="1210628"/>
                  <a:pt x="1842230" y="1207008"/>
                  <a:pt x="1860709" y="1201865"/>
                </a:cubicBezTo>
                <a:cubicBezTo>
                  <a:pt x="1870234" y="1199198"/>
                  <a:pt x="1878044" y="1199579"/>
                  <a:pt x="1887093" y="1202150"/>
                </a:cubicBezTo>
                <a:cubicBezTo>
                  <a:pt x="1908048" y="1208151"/>
                  <a:pt x="1922050" y="1224439"/>
                  <a:pt x="1935575" y="1238726"/>
                </a:cubicBezTo>
                <a:cubicBezTo>
                  <a:pt x="1947101" y="1250918"/>
                  <a:pt x="1960055" y="1257776"/>
                  <a:pt x="1974247" y="1262920"/>
                </a:cubicBezTo>
                <a:cubicBezTo>
                  <a:pt x="1992154" y="1269492"/>
                  <a:pt x="2006346" y="1267016"/>
                  <a:pt x="2014919" y="1251204"/>
                </a:cubicBezTo>
                <a:cubicBezTo>
                  <a:pt x="2017300" y="1246727"/>
                  <a:pt x="2021491" y="1241488"/>
                  <a:pt x="2025968" y="1240155"/>
                </a:cubicBezTo>
                <a:cubicBezTo>
                  <a:pt x="2047589" y="1233488"/>
                  <a:pt x="2069497" y="1223772"/>
                  <a:pt x="2092643" y="1229678"/>
                </a:cubicBezTo>
                <a:cubicBezTo>
                  <a:pt x="2124647" y="1237774"/>
                  <a:pt x="2155889" y="1237298"/>
                  <a:pt x="2187893" y="1229297"/>
                </a:cubicBezTo>
                <a:cubicBezTo>
                  <a:pt x="2239804" y="1216343"/>
                  <a:pt x="2291715" y="1202627"/>
                  <a:pt x="2346294" y="1205484"/>
                </a:cubicBezTo>
                <a:cubicBezTo>
                  <a:pt x="2355342" y="1205960"/>
                  <a:pt x="2366105" y="1200150"/>
                  <a:pt x="2373916" y="1194435"/>
                </a:cubicBezTo>
                <a:cubicBezTo>
                  <a:pt x="2388870" y="1183577"/>
                  <a:pt x="2388203" y="1182719"/>
                  <a:pt x="2404967" y="1191673"/>
                </a:cubicBezTo>
                <a:cubicBezTo>
                  <a:pt x="2408968" y="1193864"/>
                  <a:pt x="2413921" y="1195197"/>
                  <a:pt x="2416874" y="1198436"/>
                </a:cubicBezTo>
                <a:cubicBezTo>
                  <a:pt x="2431923" y="1214914"/>
                  <a:pt x="2450497" y="1210913"/>
                  <a:pt x="2468975" y="1208532"/>
                </a:cubicBezTo>
                <a:cubicBezTo>
                  <a:pt x="2472214" y="1208056"/>
                  <a:pt x="2476119" y="1207389"/>
                  <a:pt x="2478882" y="1208723"/>
                </a:cubicBezTo>
                <a:cubicBezTo>
                  <a:pt x="2491359" y="1214723"/>
                  <a:pt x="2501932" y="1212628"/>
                  <a:pt x="2512791" y="1204436"/>
                </a:cubicBezTo>
                <a:cubicBezTo>
                  <a:pt x="2522220" y="1197388"/>
                  <a:pt x="2533079" y="1193197"/>
                  <a:pt x="2544223" y="1201960"/>
                </a:cubicBezTo>
                <a:cubicBezTo>
                  <a:pt x="2568988" y="1221391"/>
                  <a:pt x="2595467" y="1222343"/>
                  <a:pt x="2623471" y="1210056"/>
                </a:cubicBezTo>
                <a:cubicBezTo>
                  <a:pt x="2643473" y="1201293"/>
                  <a:pt x="2663190" y="1199293"/>
                  <a:pt x="2684241" y="1208151"/>
                </a:cubicBezTo>
                <a:cubicBezTo>
                  <a:pt x="2692337" y="1211580"/>
                  <a:pt x="2702814" y="1209294"/>
                  <a:pt x="2712244" y="1210056"/>
                </a:cubicBezTo>
                <a:cubicBezTo>
                  <a:pt x="2717578" y="1210437"/>
                  <a:pt x="2723484" y="1210532"/>
                  <a:pt x="2728055" y="1212914"/>
                </a:cubicBezTo>
                <a:cubicBezTo>
                  <a:pt x="2740248" y="1219010"/>
                  <a:pt x="2751582" y="1226820"/>
                  <a:pt x="2763869" y="1232821"/>
                </a:cubicBezTo>
                <a:cubicBezTo>
                  <a:pt x="2769775" y="1235678"/>
                  <a:pt x="2776823" y="1237202"/>
                  <a:pt x="2783491" y="1237298"/>
                </a:cubicBezTo>
                <a:cubicBezTo>
                  <a:pt x="2803208" y="1237774"/>
                  <a:pt x="2822925" y="1237774"/>
                  <a:pt x="2842546" y="1236917"/>
                </a:cubicBezTo>
                <a:cubicBezTo>
                  <a:pt x="2874931" y="1235583"/>
                  <a:pt x="2907792" y="1235297"/>
                  <a:pt x="2931128" y="1206913"/>
                </a:cubicBezTo>
                <a:cubicBezTo>
                  <a:pt x="2933034" y="1204627"/>
                  <a:pt x="2937129" y="1203293"/>
                  <a:pt x="2940368" y="1202912"/>
                </a:cubicBezTo>
                <a:cubicBezTo>
                  <a:pt x="2955322" y="1201103"/>
                  <a:pt x="2970657" y="1200912"/>
                  <a:pt x="2985421" y="1197959"/>
                </a:cubicBezTo>
                <a:cubicBezTo>
                  <a:pt x="2997232" y="1195578"/>
                  <a:pt x="3007043" y="1196340"/>
                  <a:pt x="3015996" y="1204722"/>
                </a:cubicBezTo>
                <a:cubicBezTo>
                  <a:pt x="3027712" y="1215771"/>
                  <a:pt x="3042000" y="1222248"/>
                  <a:pt x="3057621" y="1218724"/>
                </a:cubicBezTo>
                <a:cubicBezTo>
                  <a:pt x="3073241" y="1215295"/>
                  <a:pt x="3083528" y="1222724"/>
                  <a:pt x="3095054" y="1230440"/>
                </a:cubicBezTo>
                <a:cubicBezTo>
                  <a:pt x="3103436" y="1236059"/>
                  <a:pt x="3112961" y="1243108"/>
                  <a:pt x="3122295" y="1243679"/>
                </a:cubicBezTo>
                <a:cubicBezTo>
                  <a:pt x="3143441" y="1244917"/>
                  <a:pt x="3161634" y="1264539"/>
                  <a:pt x="3184589" y="1253395"/>
                </a:cubicBezTo>
                <a:cubicBezTo>
                  <a:pt x="3186113" y="1252633"/>
                  <a:pt x="3188875" y="1254538"/>
                  <a:pt x="3191066" y="1255014"/>
                </a:cubicBezTo>
                <a:cubicBezTo>
                  <a:pt x="3208592" y="1258634"/>
                  <a:pt x="3225070" y="1255109"/>
                  <a:pt x="3237929" y="1243203"/>
                </a:cubicBezTo>
                <a:cubicBezTo>
                  <a:pt x="3254788" y="1227677"/>
                  <a:pt x="3273457" y="1226153"/>
                  <a:pt x="3294221" y="1231202"/>
                </a:cubicBezTo>
                <a:cubicBezTo>
                  <a:pt x="3300889" y="1232821"/>
                  <a:pt x="3307557" y="1233964"/>
                  <a:pt x="3314319" y="1235297"/>
                </a:cubicBezTo>
                <a:cubicBezTo>
                  <a:pt x="3323463" y="1237202"/>
                  <a:pt x="3332703" y="1239203"/>
                  <a:pt x="3341846" y="1241108"/>
                </a:cubicBezTo>
                <a:cubicBezTo>
                  <a:pt x="3350705" y="1243013"/>
                  <a:pt x="3360516" y="1246251"/>
                  <a:pt x="3367373" y="1238060"/>
                </a:cubicBezTo>
                <a:cubicBezTo>
                  <a:pt x="3373279" y="1231011"/>
                  <a:pt x="3377470" y="1231678"/>
                  <a:pt x="3382899" y="1237774"/>
                </a:cubicBezTo>
                <a:cubicBezTo>
                  <a:pt x="3401759" y="1259110"/>
                  <a:pt x="3424619" y="1272445"/>
                  <a:pt x="3453765" y="1273397"/>
                </a:cubicBezTo>
                <a:cubicBezTo>
                  <a:pt x="3459766" y="1273588"/>
                  <a:pt x="3465862" y="1274921"/>
                  <a:pt x="3471767" y="1276350"/>
                </a:cubicBezTo>
                <a:cubicBezTo>
                  <a:pt x="3475387" y="1277207"/>
                  <a:pt x="3479769" y="1278160"/>
                  <a:pt x="3481959" y="1280732"/>
                </a:cubicBezTo>
                <a:cubicBezTo>
                  <a:pt x="3499009" y="1300353"/>
                  <a:pt x="3520250" y="1313974"/>
                  <a:pt x="3543396" y="1324928"/>
                </a:cubicBezTo>
                <a:cubicBezTo>
                  <a:pt x="3551682" y="1328833"/>
                  <a:pt x="3560541" y="1332738"/>
                  <a:pt x="3569494" y="1333881"/>
                </a:cubicBezTo>
                <a:cubicBezTo>
                  <a:pt x="3578828" y="1335024"/>
                  <a:pt x="3588639" y="1333119"/>
                  <a:pt x="3598164" y="1332071"/>
                </a:cubicBezTo>
                <a:cubicBezTo>
                  <a:pt x="3603784" y="1331500"/>
                  <a:pt x="3610261" y="1331595"/>
                  <a:pt x="3614738" y="1328833"/>
                </a:cubicBezTo>
                <a:cubicBezTo>
                  <a:pt x="3628930" y="1320165"/>
                  <a:pt x="3642646" y="1310831"/>
                  <a:pt x="3655886" y="1300734"/>
                </a:cubicBezTo>
                <a:cubicBezTo>
                  <a:pt x="3667221" y="1292066"/>
                  <a:pt x="3669507" y="1290828"/>
                  <a:pt x="3679317" y="1301687"/>
                </a:cubicBezTo>
                <a:cubicBezTo>
                  <a:pt x="3689414" y="1312831"/>
                  <a:pt x="3701987" y="1318641"/>
                  <a:pt x="3715893" y="1321022"/>
                </a:cubicBezTo>
                <a:cubicBezTo>
                  <a:pt x="3737896" y="1324737"/>
                  <a:pt x="3760089" y="1327880"/>
                  <a:pt x="3782282" y="1329690"/>
                </a:cubicBezTo>
                <a:cubicBezTo>
                  <a:pt x="3802380" y="1331309"/>
                  <a:pt x="3812000" y="1322546"/>
                  <a:pt x="3816001" y="1302639"/>
                </a:cubicBezTo>
                <a:cubicBezTo>
                  <a:pt x="3818287" y="1291590"/>
                  <a:pt x="3821240" y="1279588"/>
                  <a:pt x="3833431" y="1276636"/>
                </a:cubicBezTo>
                <a:cubicBezTo>
                  <a:pt x="3853339" y="1271873"/>
                  <a:pt x="3874008" y="1269778"/>
                  <a:pt x="3883819" y="1246442"/>
                </a:cubicBezTo>
                <a:cubicBezTo>
                  <a:pt x="3889248" y="1251585"/>
                  <a:pt x="3892582" y="1254633"/>
                  <a:pt x="3895821" y="1257681"/>
                </a:cubicBezTo>
                <a:cubicBezTo>
                  <a:pt x="3904774" y="1266158"/>
                  <a:pt x="3923347" y="1269778"/>
                  <a:pt x="3932778" y="1262444"/>
                </a:cubicBezTo>
                <a:cubicBezTo>
                  <a:pt x="3946684" y="1251776"/>
                  <a:pt x="3959448" y="1253776"/>
                  <a:pt x="3972782" y="1262063"/>
                </a:cubicBezTo>
                <a:cubicBezTo>
                  <a:pt x="3995071" y="1275779"/>
                  <a:pt x="4019931" y="1272635"/>
                  <a:pt x="4042505" y="1267111"/>
                </a:cubicBezTo>
                <a:cubicBezTo>
                  <a:pt x="4059555" y="1263015"/>
                  <a:pt x="4077748" y="1255490"/>
                  <a:pt x="4088892" y="1238250"/>
                </a:cubicBezTo>
                <a:cubicBezTo>
                  <a:pt x="4092416" y="1232726"/>
                  <a:pt x="4100322" y="1229963"/>
                  <a:pt x="4106609" y="1226344"/>
                </a:cubicBezTo>
                <a:cubicBezTo>
                  <a:pt x="4111848" y="1223391"/>
                  <a:pt x="4117372" y="1220629"/>
                  <a:pt x="4123182" y="1218724"/>
                </a:cubicBezTo>
                <a:cubicBezTo>
                  <a:pt x="4129373" y="1216628"/>
                  <a:pt x="4136232" y="1213580"/>
                  <a:pt x="4142328" y="1214438"/>
                </a:cubicBezTo>
                <a:cubicBezTo>
                  <a:pt x="4160806" y="1216914"/>
                  <a:pt x="4175475" y="1212056"/>
                  <a:pt x="4188524" y="1198245"/>
                </a:cubicBezTo>
                <a:cubicBezTo>
                  <a:pt x="4195287" y="1191101"/>
                  <a:pt x="4205288" y="1182434"/>
                  <a:pt x="4213860" y="1182338"/>
                </a:cubicBezTo>
                <a:cubicBezTo>
                  <a:pt x="4234720" y="1182053"/>
                  <a:pt x="4252055" y="1175195"/>
                  <a:pt x="4270820" y="1167003"/>
                </a:cubicBezTo>
                <a:cubicBezTo>
                  <a:pt x="4282916" y="1161764"/>
                  <a:pt x="4296632" y="1158145"/>
                  <a:pt x="4309587" y="1153287"/>
                </a:cubicBezTo>
                <a:cubicBezTo>
                  <a:pt x="4324731" y="1147572"/>
                  <a:pt x="4341210" y="1145477"/>
                  <a:pt x="4350449" y="1129665"/>
                </a:cubicBezTo>
                <a:cubicBezTo>
                  <a:pt x="4351496" y="1127951"/>
                  <a:pt x="4354640" y="1127665"/>
                  <a:pt x="4356164" y="1126046"/>
                </a:cubicBezTo>
                <a:cubicBezTo>
                  <a:pt x="4361021" y="1121093"/>
                  <a:pt x="4367308" y="1116521"/>
                  <a:pt x="4369880" y="1110520"/>
                </a:cubicBezTo>
                <a:cubicBezTo>
                  <a:pt x="4377309" y="1092994"/>
                  <a:pt x="4383119" y="1074896"/>
                  <a:pt x="4389787" y="1057085"/>
                </a:cubicBezTo>
                <a:cubicBezTo>
                  <a:pt x="4391216" y="1053275"/>
                  <a:pt x="4392549" y="1048417"/>
                  <a:pt x="4395502" y="1046226"/>
                </a:cubicBezTo>
                <a:cubicBezTo>
                  <a:pt x="4412552" y="1033653"/>
                  <a:pt x="4429888" y="1021556"/>
                  <a:pt x="4447413" y="1009650"/>
                </a:cubicBezTo>
                <a:cubicBezTo>
                  <a:pt x="4454462" y="1004887"/>
                  <a:pt x="4460367" y="1007555"/>
                  <a:pt x="4466654" y="1013079"/>
                </a:cubicBezTo>
                <a:cubicBezTo>
                  <a:pt x="4472750" y="1018318"/>
                  <a:pt x="4480275" y="1023747"/>
                  <a:pt x="4487894" y="1025081"/>
                </a:cubicBezTo>
                <a:cubicBezTo>
                  <a:pt x="4503135" y="1027652"/>
                  <a:pt x="4518946" y="1028224"/>
                  <a:pt x="4534472" y="1028224"/>
                </a:cubicBezTo>
                <a:cubicBezTo>
                  <a:pt x="4540282" y="1028224"/>
                  <a:pt x="4546473" y="1024795"/>
                  <a:pt x="4551903" y="1022033"/>
                </a:cubicBezTo>
                <a:cubicBezTo>
                  <a:pt x="4562189" y="1016794"/>
                  <a:pt x="4571714" y="1009745"/>
                  <a:pt x="4582382" y="1005364"/>
                </a:cubicBezTo>
                <a:cubicBezTo>
                  <a:pt x="4594765" y="1000316"/>
                  <a:pt x="4602194" y="992219"/>
                  <a:pt x="4605909" y="979551"/>
                </a:cubicBezTo>
                <a:cubicBezTo>
                  <a:pt x="4611434" y="960692"/>
                  <a:pt x="4624579" y="947547"/>
                  <a:pt x="4640104" y="936879"/>
                </a:cubicBezTo>
                <a:cubicBezTo>
                  <a:pt x="4659821" y="923258"/>
                  <a:pt x="4683348" y="923925"/>
                  <a:pt x="4705731" y="920591"/>
                </a:cubicBezTo>
                <a:cubicBezTo>
                  <a:pt x="4714304" y="919353"/>
                  <a:pt x="4723162" y="918305"/>
                  <a:pt x="4730973" y="915162"/>
                </a:cubicBezTo>
                <a:cubicBezTo>
                  <a:pt x="4760595" y="903351"/>
                  <a:pt x="4790218" y="892112"/>
                  <a:pt x="4822794" y="892397"/>
                </a:cubicBezTo>
                <a:cubicBezTo>
                  <a:pt x="4825460" y="892397"/>
                  <a:pt x="4828128" y="892112"/>
                  <a:pt x="4830794" y="891635"/>
                </a:cubicBezTo>
                <a:cubicBezTo>
                  <a:pt x="4853940" y="887730"/>
                  <a:pt x="4877848" y="886206"/>
                  <a:pt x="4894421" y="865442"/>
                </a:cubicBezTo>
                <a:cubicBezTo>
                  <a:pt x="4897469" y="861632"/>
                  <a:pt x="4904422" y="860489"/>
                  <a:pt x="4909756" y="858964"/>
                </a:cubicBezTo>
                <a:cubicBezTo>
                  <a:pt x="4918996" y="856488"/>
                  <a:pt x="4925188" y="851440"/>
                  <a:pt x="4928521" y="842391"/>
                </a:cubicBezTo>
                <a:cubicBezTo>
                  <a:pt x="4934141" y="826770"/>
                  <a:pt x="4940808" y="811435"/>
                  <a:pt x="4945857" y="795623"/>
                </a:cubicBezTo>
                <a:cubicBezTo>
                  <a:pt x="4949381" y="784765"/>
                  <a:pt x="4955953" y="778764"/>
                  <a:pt x="4966145" y="774287"/>
                </a:cubicBezTo>
                <a:cubicBezTo>
                  <a:pt x="4971860" y="771811"/>
                  <a:pt x="4976813" y="766382"/>
                  <a:pt x="4980909" y="761333"/>
                </a:cubicBezTo>
                <a:cubicBezTo>
                  <a:pt x="4985862" y="755237"/>
                  <a:pt x="4988433" y="747141"/>
                  <a:pt x="4993862" y="741712"/>
                </a:cubicBezTo>
                <a:cubicBezTo>
                  <a:pt x="5007102" y="728186"/>
                  <a:pt x="5011198" y="713232"/>
                  <a:pt x="5006816" y="694754"/>
                </a:cubicBezTo>
                <a:cubicBezTo>
                  <a:pt x="5002911" y="678371"/>
                  <a:pt x="5013198" y="656463"/>
                  <a:pt x="5026724" y="653129"/>
                </a:cubicBezTo>
                <a:cubicBezTo>
                  <a:pt x="5041678" y="649414"/>
                  <a:pt x="5051965" y="640271"/>
                  <a:pt x="5062538" y="630079"/>
                </a:cubicBezTo>
                <a:cubicBezTo>
                  <a:pt x="5068443" y="624364"/>
                  <a:pt x="5076730" y="619411"/>
                  <a:pt x="5084731" y="617982"/>
                </a:cubicBezTo>
                <a:cubicBezTo>
                  <a:pt x="5115116" y="612458"/>
                  <a:pt x="5143786" y="619220"/>
                  <a:pt x="5172647" y="630174"/>
                </a:cubicBezTo>
                <a:cubicBezTo>
                  <a:pt x="5191506" y="637318"/>
                  <a:pt x="5212461" y="639223"/>
                  <a:pt x="5232654" y="642080"/>
                </a:cubicBezTo>
                <a:cubicBezTo>
                  <a:pt x="5238941" y="642937"/>
                  <a:pt x="5246942" y="641033"/>
                  <a:pt x="5252371" y="637508"/>
                </a:cubicBezTo>
                <a:cubicBezTo>
                  <a:pt x="5271421" y="625316"/>
                  <a:pt x="5290376" y="612743"/>
                  <a:pt x="5308092" y="598646"/>
                </a:cubicBezTo>
                <a:cubicBezTo>
                  <a:pt x="5324571" y="585407"/>
                  <a:pt x="5343144" y="579882"/>
                  <a:pt x="5363147" y="581311"/>
                </a:cubicBezTo>
                <a:cubicBezTo>
                  <a:pt x="5377720" y="582359"/>
                  <a:pt x="5390864" y="579977"/>
                  <a:pt x="5404580" y="576358"/>
                </a:cubicBezTo>
                <a:cubicBezTo>
                  <a:pt x="5416010" y="573310"/>
                  <a:pt x="5428583" y="571214"/>
                  <a:pt x="5440203" y="572548"/>
                </a:cubicBezTo>
                <a:cubicBezTo>
                  <a:pt x="5456491" y="574453"/>
                  <a:pt x="5469922" y="571691"/>
                  <a:pt x="5482971" y="561880"/>
                </a:cubicBezTo>
                <a:cubicBezTo>
                  <a:pt x="5489924" y="556641"/>
                  <a:pt x="5498878" y="553879"/>
                  <a:pt x="5507165" y="550259"/>
                </a:cubicBezTo>
                <a:cubicBezTo>
                  <a:pt x="5519928" y="544640"/>
                  <a:pt x="5533168" y="539877"/>
                  <a:pt x="5545645" y="533591"/>
                </a:cubicBezTo>
                <a:cubicBezTo>
                  <a:pt x="5559076" y="526923"/>
                  <a:pt x="5571363" y="517684"/>
                  <a:pt x="5585079" y="511969"/>
                </a:cubicBezTo>
                <a:cubicBezTo>
                  <a:pt x="5599843" y="505778"/>
                  <a:pt x="5609368" y="496348"/>
                  <a:pt x="5615368" y="481679"/>
                </a:cubicBezTo>
                <a:cubicBezTo>
                  <a:pt x="5619179" y="472440"/>
                  <a:pt x="5624417" y="462629"/>
                  <a:pt x="5631656" y="456152"/>
                </a:cubicBezTo>
                <a:cubicBezTo>
                  <a:pt x="5646611" y="442913"/>
                  <a:pt x="5664136" y="432625"/>
                  <a:pt x="5679377" y="419576"/>
                </a:cubicBezTo>
                <a:cubicBezTo>
                  <a:pt x="5700808" y="401288"/>
                  <a:pt x="5720620" y="381857"/>
                  <a:pt x="5722525" y="350615"/>
                </a:cubicBezTo>
                <a:cubicBezTo>
                  <a:pt x="5723572" y="333375"/>
                  <a:pt x="5732716" y="326041"/>
                  <a:pt x="5749576" y="321945"/>
                </a:cubicBezTo>
                <a:cubicBezTo>
                  <a:pt x="5755195" y="320612"/>
                  <a:pt x="5763197" y="318040"/>
                  <a:pt x="5764911" y="313849"/>
                </a:cubicBezTo>
                <a:cubicBezTo>
                  <a:pt x="5770054" y="301371"/>
                  <a:pt x="5780722" y="298895"/>
                  <a:pt x="5791009" y="293942"/>
                </a:cubicBezTo>
                <a:cubicBezTo>
                  <a:pt x="5797201" y="290989"/>
                  <a:pt x="5804821" y="285179"/>
                  <a:pt x="5806440" y="279178"/>
                </a:cubicBezTo>
                <a:cubicBezTo>
                  <a:pt x="5813107" y="254889"/>
                  <a:pt x="5831395" y="240602"/>
                  <a:pt x="5848636" y="224885"/>
                </a:cubicBezTo>
                <a:cubicBezTo>
                  <a:pt x="5853684" y="220218"/>
                  <a:pt x="5859113" y="214884"/>
                  <a:pt x="5861590" y="208788"/>
                </a:cubicBezTo>
                <a:cubicBezTo>
                  <a:pt x="5866829" y="195643"/>
                  <a:pt x="5874639" y="186118"/>
                  <a:pt x="5888355" y="181166"/>
                </a:cubicBezTo>
                <a:cubicBezTo>
                  <a:pt x="5892736" y="179642"/>
                  <a:pt x="5896737" y="176117"/>
                  <a:pt x="5900071" y="172784"/>
                </a:cubicBezTo>
                <a:cubicBezTo>
                  <a:pt x="5907215" y="165545"/>
                  <a:pt x="5913215" y="157067"/>
                  <a:pt x="5920740" y="150305"/>
                </a:cubicBezTo>
                <a:cubicBezTo>
                  <a:pt x="5939885" y="132874"/>
                  <a:pt x="5958840" y="115729"/>
                  <a:pt x="5969985" y="91345"/>
                </a:cubicBezTo>
                <a:cubicBezTo>
                  <a:pt x="5975413" y="79439"/>
                  <a:pt x="5981605" y="66485"/>
                  <a:pt x="5991130" y="58293"/>
                </a:cubicBezTo>
                <a:cubicBezTo>
                  <a:pt x="6003227" y="47911"/>
                  <a:pt x="6019133" y="42005"/>
                  <a:pt x="6033325" y="33909"/>
                </a:cubicBezTo>
                <a:cubicBezTo>
                  <a:pt x="6040469" y="29813"/>
                  <a:pt x="6047137" y="24860"/>
                  <a:pt x="6054376" y="20955"/>
                </a:cubicBezTo>
                <a:cubicBezTo>
                  <a:pt x="6067234" y="14097"/>
                  <a:pt x="6080379" y="7715"/>
                  <a:pt x="6095524" y="0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183F00-79D6-4845-B839-29830EF2EEF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63360" y="5019040"/>
            <a:ext cx="5252720" cy="1838960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algn="r" defTabSz="914400">
              <a:lnSpc>
                <a:spcPct val="100000"/>
              </a:lnSpc>
              <a:spcBef>
                <a:spcPts val="0"/>
              </a:spcBef>
            </a:pPr>
            <a:r>
              <a:rPr lang="zh-CN" altLang="en-US" sz="6000" dirty="0">
                <a:solidFill>
                  <a:srgbClr val="BDFF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結語</a:t>
            </a:r>
            <a:br>
              <a:rPr lang="en-US" altLang="zh-C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</a:br>
            <a:r>
              <a:rPr lang="en-US" sz="4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Concluding Remarks</a:t>
            </a:r>
            <a:endParaRPr lang="en-US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ED32A1-F597-3D50-3BD5-0549CA112693}"/>
              </a:ext>
            </a:extLst>
          </p:cNvPr>
          <p:cNvSpPr txBox="1">
            <a:spLocks/>
          </p:cNvSpPr>
          <p:nvPr/>
        </p:nvSpPr>
        <p:spPr>
          <a:xfrm>
            <a:off x="691016" y="389435"/>
            <a:ext cx="10809968" cy="44094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05735" indent="-205735" algn="l" rtl="0" eaLnBrk="1" latinLnBrk="0" hangingPunct="1">
              <a:spcBef>
                <a:spcPts val="435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70" indent="-171446" algn="l" rtl="0" eaLnBrk="1" latinLnBrk="0" hangingPunct="1">
              <a:spcBef>
                <a:spcPts val="278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7204" indent="-171446" algn="l" rtl="0" eaLnBrk="1" latinLnBrk="0" hangingPunct="1">
              <a:spcBef>
                <a:spcPts val="278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2940" indent="-171446" algn="l" rtl="0" eaLnBrk="1" latinLnBrk="0" hangingPunct="1">
              <a:spcBef>
                <a:spcPts val="278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675" indent="-171446" algn="l" rtl="0" eaLnBrk="1" latinLnBrk="0" hangingPunct="1">
              <a:spcBef>
                <a:spcPts val="278"/>
              </a:spcBef>
              <a:buClr>
                <a:schemeClr val="accent3"/>
              </a:buClr>
              <a:buFontTx/>
              <a:buChar char="o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4409" indent="-171446" algn="l" rtl="0" eaLnBrk="1" latinLnBrk="0" hangingPunct="1">
              <a:spcBef>
                <a:spcPts val="278"/>
              </a:spcBef>
              <a:buClr>
                <a:schemeClr val="accent3"/>
              </a:buClr>
              <a:buChar char="•"/>
              <a:defRPr kumimoji="0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44" indent="-171446" algn="l" rtl="0" eaLnBrk="1" latinLnBrk="0" hangingPunct="1">
              <a:spcBef>
                <a:spcPts val="278"/>
              </a:spcBef>
              <a:buClr>
                <a:schemeClr val="accent2"/>
              </a:buClr>
              <a:buChar char="•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79" indent="-171446" algn="l" rtl="0" eaLnBrk="1" latinLnBrk="0" hangingPunct="1">
              <a:spcBef>
                <a:spcPts val="278"/>
              </a:spcBef>
              <a:buClr>
                <a:schemeClr val="accent1">
                  <a:tint val="60000"/>
                </a:schemeClr>
              </a:buClr>
              <a:buChar char="•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614" indent="-171446" algn="l" rtl="0" eaLnBrk="1" latinLnBrk="0" hangingPunct="1">
              <a:spcBef>
                <a:spcPts val="278"/>
              </a:spcBef>
              <a:buClr>
                <a:schemeClr val="accent2">
                  <a:tint val="60000"/>
                </a:schemeClr>
              </a:buClr>
              <a:buChar char="•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 2"/>
              <a:buNone/>
            </a:pPr>
            <a:r>
              <a:rPr lang="zh-CN" altLang="en-US" sz="4300" dirty="0">
                <a:solidFill>
                  <a:srgbClr val="BDFF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微软简魏碑" pitchFamily="2" charset="-122"/>
                <a:cs typeface="Times New Roman" panose="02020603050405020304" pitchFamily="18" charset="0"/>
              </a:rPr>
              <a:t>我们既然站在神的故事里面，又看到他的国度有许多的需要；让我们说：“我在这里，请差遣我”</a:t>
            </a:r>
            <a:endParaRPr lang="en-US" altLang="zh-CN" sz="4300" dirty="0">
              <a:solidFill>
                <a:srgbClr val="BDFFD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微软简魏碑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 2"/>
              <a:buNone/>
            </a:pPr>
            <a:r>
              <a:rPr lang="en-US" altLang="zh-CN" sz="39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As we stand in God’s story, and see many needs that we</a:t>
            </a:r>
            <a:r>
              <a:rPr lang="zh-CN" altLang="en-US" sz="39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altLang="zh-CN" sz="39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may</a:t>
            </a:r>
            <a:r>
              <a:rPr lang="zh-CN" altLang="en-US" sz="39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altLang="zh-CN" sz="39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be</a:t>
            </a:r>
            <a:r>
              <a:rPr lang="zh-CN" altLang="en-US" sz="39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altLang="zh-CN" sz="39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able</a:t>
            </a:r>
            <a:r>
              <a:rPr lang="zh-CN" altLang="en-US" sz="39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altLang="zh-CN" sz="39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to</a:t>
            </a:r>
            <a:r>
              <a:rPr lang="zh-CN" altLang="en-US" sz="39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altLang="zh-CN" sz="39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meet, let</a:t>
            </a:r>
            <a:r>
              <a:rPr lang="zh-CN" altLang="en-US" sz="39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altLang="zh-CN" sz="39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us</a:t>
            </a:r>
            <a:r>
              <a:rPr lang="zh-CN" altLang="en-US" sz="39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altLang="zh-CN" sz="39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say, “Here I</a:t>
            </a:r>
            <a:r>
              <a:rPr lang="zh-CN" altLang="en-US" sz="39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altLang="zh-CN" sz="39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am.</a:t>
            </a:r>
            <a:r>
              <a:rPr lang="zh-CN" altLang="en-US" sz="39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 </a:t>
            </a:r>
            <a:r>
              <a:rPr lang="en-US" altLang="zh-CN" sz="39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Send</a:t>
            </a:r>
            <a:r>
              <a:rPr lang="zh-CN" altLang="en-US" sz="39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altLang="zh-CN" sz="39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me.”</a:t>
            </a:r>
            <a:endParaRPr lang="en-US" sz="39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696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EAE6-F84A-4111-BDC4-1CDBCC7F2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3440" y="679176"/>
            <a:ext cx="10495280" cy="2926080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zh-CN" altLang="en-US" sz="5400" b="0" dirty="0">
                <a:solidFill>
                  <a:srgbClr val="000050"/>
                </a:solidFill>
                <a:latin typeface="Candara" panose="020E0502030303020204" pitchFamily="34" charset="0"/>
                <a:ea typeface="微软简魏碑" pitchFamily="2" charset="-122"/>
                <a:cs typeface="Arial" panose="020B0604020202020204" pitchFamily="34" charset="0"/>
              </a:rPr>
              <a:t>并且藉此为神救赎的恩典与能力作见证，活出新创造在苦难中的盼望与忍耐。</a:t>
            </a:r>
            <a:endParaRPr lang="en-US" sz="5400" b="0" dirty="0">
              <a:solidFill>
                <a:srgbClr val="00005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C48AE99-F613-4FED-8A6F-64A4FBA64D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3440" y="3869634"/>
            <a:ext cx="10302240" cy="2541326"/>
          </a:xfrm>
        </p:spPr>
        <p:txBody>
          <a:bodyPr anchor="ctr">
            <a:noAutofit/>
          </a:bodyPr>
          <a:lstStyle/>
          <a:p>
            <a:pPr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US" altLang="zh-CN" sz="4000" b="1" i="1" dirty="0">
                <a:solidFill>
                  <a:srgbClr val="00005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Even as to </a:t>
            </a:r>
            <a:r>
              <a:rPr lang="en-US" sz="4000" b="1" i="1" dirty="0">
                <a:solidFill>
                  <a:srgbClr val="00005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testify to God’s grace and power of salvation; and live out the hope and endurance of the new creation in such hardship.</a:t>
            </a:r>
          </a:p>
        </p:txBody>
      </p:sp>
    </p:spTree>
    <p:extLst>
      <p:ext uri="{BB962C8B-B14F-4D97-AF65-F5344CB8AC3E}">
        <p14:creationId xmlns:p14="http://schemas.microsoft.com/office/powerpoint/2010/main" val="377741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729C99-0110-9F8D-67DF-D9A3B4D1C9B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19382" y="447040"/>
            <a:ext cx="10773177" cy="3492155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How </a:t>
            </a:r>
            <a:r>
              <a:rPr lang="en-US" altLang="zh-CN" sz="4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do we make sure that we do not seek to be “successful” </a:t>
            </a:r>
            <a:r>
              <a:rPr lang="en-US" altLang="zh-CN" sz="40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(in the eyes of the world)</a:t>
            </a:r>
            <a:r>
              <a:rPr lang="en-US" altLang="zh-CN" sz="4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, but to be “faithful” </a:t>
            </a:r>
            <a:r>
              <a:rPr lang="en-US" altLang="zh-CN" sz="40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(in the eyes of the LORD) </a:t>
            </a:r>
            <a:r>
              <a:rPr lang="en-US" altLang="zh-CN" sz="4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?</a:t>
            </a:r>
            <a:endParaRPr lang="en-US" sz="48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1EDED4A-C923-DF32-50FD-AA701A3995A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19382" y="4124961"/>
            <a:ext cx="10549658" cy="20175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5400" dirty="0">
                <a:solidFill>
                  <a:srgbClr val="BDFFDE"/>
                </a:solidFill>
                <a:ea typeface="微软简魏碑" pitchFamily="2" charset="-122"/>
              </a:rPr>
              <a:t>我们如何能确定我们所追求的不是“成功”；而是“信实”</a:t>
            </a:r>
            <a:r>
              <a:rPr lang="en-US" altLang="zh-CN" sz="5400" dirty="0">
                <a:solidFill>
                  <a:srgbClr val="BDFFDE"/>
                </a:solidFill>
                <a:ea typeface="微软简魏碑" pitchFamily="2" charset="-122"/>
              </a:rPr>
              <a:t>?</a:t>
            </a:r>
            <a:endParaRPr lang="en-US" sz="5400" dirty="0">
              <a:solidFill>
                <a:srgbClr val="BDFFDE"/>
              </a:solidFill>
              <a:ea typeface="微软简魏碑" pitchFamily="2" charset="-122"/>
            </a:endParaRPr>
          </a:p>
        </p:txBody>
      </p:sp>
      <p:grpSp>
        <p:nvGrpSpPr>
          <p:cNvPr id="7" name="Group 10">
            <a:extLst>
              <a:ext uri="{FF2B5EF4-FFF2-40B4-BE49-F238E27FC236}">
                <a16:creationId xmlns:a16="http://schemas.microsoft.com/office/drawing/2014/main" id="{648ED110-4482-40CA-9CCB-3A3DF37D5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6142518"/>
            <a:ext cx="10455568" cy="715482"/>
            <a:chOff x="0" y="6142518"/>
            <a:chExt cx="10455568" cy="715482"/>
          </a:xfrm>
          <a:effectLst>
            <a:outerShdw blurRad="381000" dist="152400" dir="16200000" algn="ctr" rotWithShape="0">
              <a:srgbClr val="000000">
                <a:alpha val="10000"/>
              </a:srgbClr>
            </a:outerShdw>
          </a:effectLst>
        </p:grpSpPr>
        <p:sp>
          <p:nvSpPr>
            <p:cNvPr id="8" name="Freeform: Shape 11">
              <a:extLst>
                <a:ext uri="{FF2B5EF4-FFF2-40B4-BE49-F238E27FC236}">
                  <a16:creationId xmlns:a16="http://schemas.microsoft.com/office/drawing/2014/main" id="{246D154F-9E4F-4BAB-9E27-642EAB2EA5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7789" y="6848400"/>
              <a:ext cx="153399" cy="9600"/>
            </a:xfrm>
            <a:custGeom>
              <a:avLst/>
              <a:gdLst>
                <a:gd name="connsiteX0" fmla="*/ 92746 w 153399"/>
                <a:gd name="connsiteY0" fmla="*/ 43 h 9600"/>
                <a:gd name="connsiteX1" fmla="*/ 144918 w 153399"/>
                <a:gd name="connsiteY1" fmla="*/ 6433 h 9600"/>
                <a:gd name="connsiteX2" fmla="*/ 153399 w 153399"/>
                <a:gd name="connsiteY2" fmla="*/ 9600 h 9600"/>
                <a:gd name="connsiteX3" fmla="*/ 0 w 153399"/>
                <a:gd name="connsiteY3" fmla="*/ 9600 h 9600"/>
                <a:gd name="connsiteX4" fmla="*/ 26678 w 153399"/>
                <a:gd name="connsiteY4" fmla="*/ 6286 h 9600"/>
                <a:gd name="connsiteX5" fmla="*/ 92746 w 153399"/>
                <a:gd name="connsiteY5" fmla="*/ 43 h 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399" h="9600">
                  <a:moveTo>
                    <a:pt x="92746" y="43"/>
                  </a:moveTo>
                  <a:cubicBezTo>
                    <a:pt x="111004" y="-358"/>
                    <a:pt x="128295" y="2072"/>
                    <a:pt x="144918" y="6433"/>
                  </a:cubicBezTo>
                  <a:lnTo>
                    <a:pt x="153399" y="9600"/>
                  </a:lnTo>
                  <a:lnTo>
                    <a:pt x="0" y="9600"/>
                  </a:lnTo>
                  <a:lnTo>
                    <a:pt x="26678" y="6286"/>
                  </a:lnTo>
                  <a:cubicBezTo>
                    <a:pt x="48667" y="3255"/>
                    <a:pt x="70647" y="552"/>
                    <a:pt x="92746" y="43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064496DF-E0AD-4FB8-B8B5-EE1502F16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0" y="6142518"/>
              <a:ext cx="10455568" cy="715481"/>
              <a:chOff x="0" y="0"/>
              <a:chExt cx="10455568" cy="715481"/>
            </a:xfrm>
          </p:grpSpPr>
          <p:sp>
            <p:nvSpPr>
              <p:cNvPr id="16" name="Freeform: Shape 13">
                <a:extLst>
                  <a:ext uri="{FF2B5EF4-FFF2-40B4-BE49-F238E27FC236}">
                    <a16:creationId xmlns:a16="http://schemas.microsoft.com/office/drawing/2014/main" id="{50C3D9EF-A4AC-4717-9584-617E7F3ADA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2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solidFill>
                <a:schemeClr val="l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: Shape 14">
                <a:extLst>
                  <a:ext uri="{FF2B5EF4-FFF2-40B4-BE49-F238E27FC236}">
                    <a16:creationId xmlns:a16="http://schemas.microsoft.com/office/drawing/2014/main" id="{7C880BB0-FB1C-4D74-B566-0D32733346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0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0916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EAE6-F84A-4111-BDC4-1CDBCC7F2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3120" y="680720"/>
            <a:ext cx="10535920" cy="2956560"/>
          </a:xfrm>
        </p:spPr>
        <p:txBody>
          <a:bodyPr anchor="ctr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zh-CN" altLang="en-US" sz="5400" b="0" cap="none" dirty="0">
                <a:solidFill>
                  <a:srgbClr val="000050"/>
                </a:solidFill>
                <a:latin typeface="Candara" panose="020E0502030303020204" pitchFamily="34" charset="0"/>
                <a:ea typeface="微软简魏碑" pitchFamily="2" charset="-122"/>
                <a:cs typeface="Arial" panose="020B0604020202020204" pitchFamily="34" charset="0"/>
              </a:rPr>
              <a:t>这是谁的故事</a:t>
            </a:r>
            <a:r>
              <a:rPr lang="en-US" altLang="zh-CN" sz="5400" b="0" cap="none" dirty="0">
                <a:solidFill>
                  <a:srgbClr val="000050"/>
                </a:solidFill>
                <a:latin typeface="Candara" panose="020E0502030303020204" pitchFamily="34" charset="0"/>
                <a:ea typeface="微软简魏碑" pitchFamily="2" charset="-122"/>
                <a:cs typeface="Arial" panose="020B0604020202020204" pitchFamily="34" charset="0"/>
              </a:rPr>
              <a:t> </a:t>
            </a:r>
            <a:r>
              <a:rPr lang="en-US" altLang="zh-CN" sz="4400" b="0" cap="none" dirty="0">
                <a:solidFill>
                  <a:srgbClr val="000050"/>
                </a:solidFill>
                <a:latin typeface="Candara" panose="020E0502030303020204" pitchFamily="34" charset="0"/>
                <a:ea typeface="微软简魏碑" pitchFamily="2" charset="-122"/>
                <a:cs typeface="Arial" panose="020B0604020202020204" pitchFamily="34" charset="0"/>
              </a:rPr>
              <a:t>– </a:t>
            </a:r>
            <a:r>
              <a:rPr lang="zh-CN" altLang="en-US" sz="4800" b="0" cap="none" dirty="0">
                <a:solidFill>
                  <a:srgbClr val="0000EE"/>
                </a:solidFill>
                <a:latin typeface="Candara" panose="020E0502030303020204" pitchFamily="34" charset="0"/>
                <a:ea typeface="微软简魏碑" pitchFamily="2" charset="-122"/>
                <a:cs typeface="Arial" panose="020B0604020202020204" pitchFamily="34" charset="0"/>
              </a:rPr>
              <a:t>是我们在神的故事中，还是我们只不过在自己的故事中加了神的微信</a:t>
            </a:r>
            <a:r>
              <a:rPr lang="en-US" sz="4800" b="0" cap="none" dirty="0">
                <a:solidFill>
                  <a:srgbClr val="0000EE"/>
                </a:solidFill>
                <a:latin typeface="Candara" panose="020E0502030303020204" pitchFamily="34" charset="0"/>
                <a:ea typeface="微软简魏碑" pitchFamily="2" charset="-122"/>
                <a:cs typeface="Arial" panose="020B0604020202020204" pitchFamily="34" charset="0"/>
              </a:rPr>
              <a:t>?</a:t>
            </a:r>
            <a:endParaRPr lang="en-US" altLang="zh-CN" sz="14900" b="0" cap="none" dirty="0">
              <a:solidFill>
                <a:srgbClr val="0000EE"/>
              </a:solidFill>
              <a:latin typeface="Candara" panose="020E0502030303020204" pitchFamily="34" charset="0"/>
              <a:ea typeface="微软简魏碑" pitchFamily="2" charset="-122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C48AE99-F613-4FED-8A6F-64A4FBA64D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9980" y="3869634"/>
            <a:ext cx="9966960" cy="2546624"/>
          </a:xfrm>
        </p:spPr>
        <p:txBody>
          <a:bodyPr anchor="ctr">
            <a:noAutofit/>
          </a:bodyPr>
          <a:lstStyle/>
          <a:p>
            <a:pPr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US" altLang="zh-CN" sz="4400" b="1" i="1" dirty="0">
                <a:solidFill>
                  <a:srgbClr val="000050"/>
                </a:solidFill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Whose story is it – Are we</a:t>
            </a:r>
            <a:r>
              <a:rPr lang="zh-CN" altLang="en-US" sz="4400" b="1" i="1" dirty="0">
                <a:solidFill>
                  <a:srgbClr val="000050"/>
                </a:solidFill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i="1" dirty="0">
                <a:solidFill>
                  <a:srgbClr val="000050"/>
                </a:solidFill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in</a:t>
            </a:r>
            <a:r>
              <a:rPr lang="zh-CN" altLang="en-US" sz="4400" b="1" i="1" dirty="0">
                <a:solidFill>
                  <a:srgbClr val="000050"/>
                </a:solidFill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i="1" dirty="0">
                <a:solidFill>
                  <a:srgbClr val="000050"/>
                </a:solidFill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God’s</a:t>
            </a:r>
            <a:r>
              <a:rPr lang="zh-CN" altLang="en-US" sz="4400" b="1" i="1" dirty="0">
                <a:solidFill>
                  <a:srgbClr val="000050"/>
                </a:solidFill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i="1" dirty="0">
                <a:solidFill>
                  <a:srgbClr val="000050"/>
                </a:solidFill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story?</a:t>
            </a:r>
            <a:r>
              <a:rPr lang="zh-CN" altLang="en-US" sz="4400" b="1" i="1" dirty="0">
                <a:solidFill>
                  <a:srgbClr val="000050"/>
                </a:solidFill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4400" b="1" i="1" dirty="0">
                <a:solidFill>
                  <a:srgbClr val="000050"/>
                </a:solidFill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Or</a:t>
            </a:r>
            <a:r>
              <a:rPr lang="zh-CN" altLang="en-US" sz="4400" b="1" i="1" dirty="0">
                <a:solidFill>
                  <a:srgbClr val="000050"/>
                </a:solidFill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i="1" dirty="0">
                <a:solidFill>
                  <a:srgbClr val="000050"/>
                </a:solidFill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are we merely</a:t>
            </a:r>
            <a:r>
              <a:rPr lang="zh-CN" altLang="en-US" sz="4400" b="1" i="1" dirty="0">
                <a:solidFill>
                  <a:srgbClr val="000050"/>
                </a:solidFill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i="1" dirty="0">
                <a:solidFill>
                  <a:srgbClr val="000050"/>
                </a:solidFill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putting</a:t>
            </a:r>
            <a:r>
              <a:rPr lang="zh-CN" altLang="en-US" sz="4400" b="1" i="1" dirty="0">
                <a:solidFill>
                  <a:srgbClr val="000050"/>
                </a:solidFill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i="1" dirty="0">
                <a:solidFill>
                  <a:srgbClr val="000050"/>
                </a:solidFill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God</a:t>
            </a:r>
            <a:r>
              <a:rPr lang="zh-CN" altLang="en-US" sz="4400" b="1" i="1" dirty="0">
                <a:solidFill>
                  <a:srgbClr val="000050"/>
                </a:solidFill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i="1" dirty="0">
                <a:solidFill>
                  <a:srgbClr val="000050"/>
                </a:solidFill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in</a:t>
            </a:r>
            <a:r>
              <a:rPr lang="zh-CN" altLang="en-US" sz="4400" b="1" i="1" dirty="0">
                <a:solidFill>
                  <a:srgbClr val="000050"/>
                </a:solidFill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i="1" dirty="0">
                <a:solidFill>
                  <a:srgbClr val="000050"/>
                </a:solidFill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our</a:t>
            </a:r>
            <a:r>
              <a:rPr lang="zh-CN" altLang="en-US" sz="4400" b="1" i="1" dirty="0">
                <a:solidFill>
                  <a:srgbClr val="000050"/>
                </a:solidFill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i="1" dirty="0">
                <a:solidFill>
                  <a:srgbClr val="000050"/>
                </a:solidFill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story?</a:t>
            </a:r>
            <a:endParaRPr lang="en-US" sz="4400" b="1" i="1" dirty="0">
              <a:solidFill>
                <a:srgbClr val="000050"/>
              </a:solidFill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75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4A2345D-EDFD-7D9C-556B-AA566622987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600" y="457200"/>
            <a:ext cx="10962640" cy="59232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耶穌進前來，對他們說：「天上地下所有的權柄都賜給我了。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 </a:t>
            </a:r>
            <a:r>
              <a:rPr lang="zh-C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所以，你們要去，使萬民作我的門徒，奉父、子、聖靈的名給他們施洗，凡我所吩咐你們的，都教導他們遵守。看哪，我天天與你們同在，直到世代的終結。</a:t>
            </a:r>
            <a:r>
              <a:rPr lang="zh-C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Microsoft YaHei" panose="020B0503020204020204" pitchFamily="34" charset="-122"/>
              </a:rPr>
              <a:t>」</a:t>
            </a:r>
            <a:endParaRPr lang="en-US" altLang="zh-CN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  <a:cs typeface="Microsoft YaHei" panose="020B0503020204020204" pitchFamily="34" charset="-122"/>
            </a:endParaRPr>
          </a:p>
          <a:p>
            <a:pPr marL="0" indent="0" algn="r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微软简魏碑" pitchFamily="2" charset="-122"/>
              </a:rPr>
              <a:t>马太福音 </a:t>
            </a:r>
            <a:r>
              <a:rPr lang="en-US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微软简魏碑" pitchFamily="2" charset="-122"/>
              </a:rPr>
              <a:t>28:18-20 </a:t>
            </a:r>
          </a:p>
        </p:txBody>
      </p:sp>
      <p:grpSp>
        <p:nvGrpSpPr>
          <p:cNvPr id="12" name="Group 15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79015" y="0"/>
            <a:ext cx="712985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13" name="Freeform: Shape 16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19332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0B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C9E505-8416-4F7B-B574-41B094D2A96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99440" y="457201"/>
            <a:ext cx="10993120" cy="5964864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4000" b="1" i="1" dirty="0">
                <a:solidFill>
                  <a:srgbClr val="000000"/>
                </a:solidFill>
                <a:latin typeface="Candara" panose="020E0502030303020204" pitchFamily="34" charset="0"/>
              </a:rPr>
              <a:t>“</a:t>
            </a:r>
            <a:r>
              <a:rPr lang="en-US" sz="4000" b="1" i="1" baseline="30000" dirty="0">
                <a:solidFill>
                  <a:srgbClr val="000000"/>
                </a:solidFill>
                <a:latin typeface="system-ui"/>
              </a:rPr>
              <a:t> </a:t>
            </a:r>
            <a:r>
              <a:rPr lang="en-US" sz="4000" b="1" i="1" dirty="0">
                <a:solidFill>
                  <a:srgbClr val="000000"/>
                </a:solidFill>
                <a:latin typeface="system-ui"/>
              </a:rPr>
              <a:t>And Jesus came up and spoke to them, saying, “All authority in heaven and on earth has been given to Me. </a:t>
            </a:r>
            <a:r>
              <a:rPr lang="en-US" sz="4000" b="1" i="1" dirty="0">
                <a:solidFill>
                  <a:srgbClr val="000000"/>
                </a:solidFill>
                <a:latin typeface="Candara" panose="020E0502030303020204" pitchFamily="34" charset="0"/>
              </a:rPr>
              <a:t>Go therefore and make disciples of all the nations, baptizing them in the name of the Father and the Son and the Holy Spirit, teaching them to observe all that I commanded you; </a:t>
            </a:r>
            <a:r>
              <a:rPr lang="en-US" sz="4000" b="1" i="1" dirty="0">
                <a:solidFill>
                  <a:srgbClr val="C00000"/>
                </a:solidFill>
                <a:latin typeface="Candara" panose="020E0502030303020204" pitchFamily="34" charset="0"/>
              </a:rPr>
              <a:t>and lo, I am with you always, even to the end of the age.</a:t>
            </a:r>
            <a:r>
              <a:rPr lang="en-US" sz="4000" b="1" i="1" dirty="0">
                <a:solidFill>
                  <a:srgbClr val="000000"/>
                </a:solidFill>
                <a:latin typeface="Candara" panose="020E0502030303020204" pitchFamily="34" charset="0"/>
              </a:rPr>
              <a:t>”</a:t>
            </a:r>
            <a:r>
              <a:rPr lang="en-US" sz="4000" b="1" i="1" dirty="0">
                <a:solidFill>
                  <a:srgbClr val="000050"/>
                </a:solidFill>
                <a:latin typeface="Candara" panose="020E0502030303020204" pitchFamily="34" charset="0"/>
              </a:rPr>
              <a:t>	  </a:t>
            </a:r>
            <a:r>
              <a:rPr lang="en-US" altLang="zh-CN" sz="4000" b="1" i="1" dirty="0">
                <a:solidFill>
                  <a:srgbClr val="000050"/>
                </a:solidFill>
                <a:latin typeface="Candara" panose="020E0502030303020204" pitchFamily="34" charset="0"/>
              </a:rPr>
              <a:t>Matthew 28:</a:t>
            </a:r>
            <a:r>
              <a:rPr lang="en-US" sz="4000" b="1" i="1" dirty="0">
                <a:solidFill>
                  <a:srgbClr val="000050"/>
                </a:solidFill>
                <a:latin typeface="Candara" panose="020E0502030303020204" pitchFamily="34" charset="0"/>
              </a:rPr>
              <a:t>19-20 (</a:t>
            </a:r>
            <a:r>
              <a:rPr lang="en-US" altLang="zh-CN" sz="4000" b="1" i="1" dirty="0">
                <a:solidFill>
                  <a:srgbClr val="000050"/>
                </a:solidFill>
                <a:latin typeface="Candara" panose="020E0502030303020204" pitchFamily="34" charset="0"/>
              </a:rPr>
              <a:t>NASB)</a:t>
            </a:r>
            <a:endParaRPr lang="en-US" sz="4000" b="1" i="1" dirty="0">
              <a:solidFill>
                <a:srgbClr val="00005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754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EAE6-F84A-4111-BDC4-1CDBCC7F2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160" y="1148080"/>
            <a:ext cx="9133839" cy="2743200"/>
          </a:xfrm>
        </p:spPr>
        <p:txBody>
          <a:bodyPr anchor="ctr"/>
          <a:lstStyle/>
          <a:p>
            <a:pPr marL="914400" indent="-914400">
              <a:lnSpc>
                <a:spcPct val="110000"/>
              </a:lnSpc>
              <a:buFont typeface="+mj-lt"/>
              <a:buAutoNum type="arabicPeriod"/>
            </a:pPr>
            <a:r>
              <a:rPr lang="en-US" sz="6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Be Specific</a:t>
            </a:r>
            <a:r>
              <a:rPr lang="zh-CN" altLang="en-US" sz="60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 要確實 </a:t>
            </a:r>
            <a:r>
              <a:rPr lang="en-US" sz="6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–</a:t>
            </a:r>
            <a:r>
              <a:rPr lang="en-US" sz="6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sz="4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what’s so special about CGCM?</a:t>
            </a:r>
            <a:endParaRPr lang="en-US" sz="66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F7891-B6F7-429B-922D-540D6EF72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7120" y="5126509"/>
            <a:ext cx="10038080" cy="1294611"/>
          </a:xfrm>
        </p:spPr>
        <p:txBody>
          <a:bodyPr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6000" dirty="0">
                <a:solidFill>
                  <a:srgbClr val="301339"/>
                </a:solidFill>
                <a:latin typeface="Candara" panose="020E0502030303020204" pitchFamily="34" charset="0"/>
                <a:ea typeface="微软简魏碑" pitchFamily="2" charset="-122"/>
              </a:rPr>
              <a:t>我们的特点在哪里</a:t>
            </a:r>
            <a:r>
              <a:rPr lang="en-US" altLang="zh-CN" sz="6000" dirty="0">
                <a:solidFill>
                  <a:srgbClr val="301339"/>
                </a:solidFill>
                <a:latin typeface="Candara" panose="020E0502030303020204" pitchFamily="34" charset="0"/>
                <a:ea typeface="微软简魏碑" pitchFamily="2" charset="-122"/>
              </a:rPr>
              <a:t>?</a:t>
            </a:r>
            <a:endParaRPr lang="en-US" sz="6000" dirty="0">
              <a:solidFill>
                <a:srgbClr val="301339"/>
              </a:solidFill>
              <a:latin typeface="Candara" panose="020E0502030303020204" pitchFamily="34" charset="0"/>
              <a:ea typeface="微软简魏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38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TornVTI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ppt/theme/theme2.xml><?xml version="1.0" encoding="utf-8"?>
<a:theme xmlns:a="http://schemas.openxmlformats.org/drawingml/2006/main" name="Blue Ray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ue Ray" id="{70D9396B-401C-41DA-AEA7-E3C980FBD308}" vid="{60A486E9-F397-4F95-9B97-6C6F14E188FF}"/>
    </a:ext>
  </a:extLst>
</a:theme>
</file>

<file path=ppt/theme/theme3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ornVTI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ppt/theme/theme5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6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7.xml><?xml version="1.0" encoding="utf-8"?>
<a:theme xmlns:a="http://schemas.openxmlformats.org/drawingml/2006/main" name="1_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8.xml><?xml version="1.0" encoding="utf-8"?>
<a:theme xmlns:a="http://schemas.openxmlformats.org/drawingml/2006/main" name="1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1704</Words>
  <Application>Microsoft Office PowerPoint</Application>
  <PresentationFormat>Widescreen</PresentationFormat>
  <Paragraphs>81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33</vt:i4>
      </vt:variant>
    </vt:vector>
  </HeadingPairs>
  <TitlesOfParts>
    <vt:vector size="56" baseType="lpstr">
      <vt:lpstr>DFPWeiBei-B5</vt:lpstr>
      <vt:lpstr>system-ui</vt:lpstr>
      <vt:lpstr>Arial</vt:lpstr>
      <vt:lpstr>Arial Nova Cond</vt:lpstr>
      <vt:lpstr>Calibri</vt:lpstr>
      <vt:lpstr>Candara</vt:lpstr>
      <vt:lpstr>Century Gothic</vt:lpstr>
      <vt:lpstr>Corbel</vt:lpstr>
      <vt:lpstr>Franklin Gothic Book</vt:lpstr>
      <vt:lpstr>Impact</vt:lpstr>
      <vt:lpstr>Perpetua</vt:lpstr>
      <vt:lpstr>Times New Roman</vt:lpstr>
      <vt:lpstr>Wingdings</vt:lpstr>
      <vt:lpstr>Wingdings 2</vt:lpstr>
      <vt:lpstr>Wingdings 3</vt:lpstr>
      <vt:lpstr>TornVTI</vt:lpstr>
      <vt:lpstr>Blue Ray</vt:lpstr>
      <vt:lpstr>Equity</vt:lpstr>
      <vt:lpstr>1_TornVTI</vt:lpstr>
      <vt:lpstr>Basis</vt:lpstr>
      <vt:lpstr>Ion Boardroom</vt:lpstr>
      <vt:lpstr>1_Ion Boardroom</vt:lpstr>
      <vt:lpstr>1_Basis</vt:lpstr>
      <vt:lpstr>服事神的国度 Serving God’s Kingdom </vt:lpstr>
      <vt:lpstr>神把教会设在地上，不是设在天上；把圣徒留在地上，没有提到天上；</vt:lpstr>
      <vt:lpstr>明显地是要我们与这破碎，沉沦，罪恶的世界一同承担苦难 (这是十字架的真理)；</vt:lpstr>
      <vt:lpstr>并且藉此为神救赎的恩典与能力作见证，活出新创造在苦难中的盼望与忍耐。</vt:lpstr>
      <vt:lpstr>How do we make sure that we do not seek to be “successful” (in the eyes of the world), but to be “faithful” (in the eyes of the LORD) ?</vt:lpstr>
      <vt:lpstr>这是谁的故事 – 是我们在神的故事中，还是我们只不过在自己的故事中加了神的微信?</vt:lpstr>
      <vt:lpstr>PowerPoint Presentation</vt:lpstr>
      <vt:lpstr>PowerPoint Presentation</vt:lpstr>
      <vt:lpstr>Be Specific 要確實 – what’s so special about CGCM?</vt:lpstr>
      <vt:lpstr>PowerPoint Presentation</vt:lpstr>
      <vt:lpstr>PowerPoint Presentation</vt:lpstr>
      <vt:lpstr>PowerPoint Presentation</vt:lpstr>
      <vt:lpstr>Be Intentional 要主動 – What kind of church culture to cultivate?</vt:lpstr>
      <vt:lpstr>Cultivation 深耕教會文化 – 1</vt:lpstr>
      <vt:lpstr>Cultivation 深耕教會文化 – 2</vt:lpstr>
      <vt:lpstr>Cultivation 深耕教會文化 – 3</vt:lpstr>
      <vt:lpstr>Cultivation 深耕教會文化 – 4</vt:lpstr>
      <vt:lpstr>Cultivation 深耕教會文化 – 5</vt:lpstr>
      <vt:lpstr>PowerPoint Presentation</vt:lpstr>
      <vt:lpstr>Be Focused 要聚焦 – Are we serving the Kingdom of God?</vt:lpstr>
      <vt:lpstr>PowerPoint Presentation</vt:lpstr>
      <vt:lpstr>PowerPoint Presentation</vt:lpstr>
      <vt:lpstr>PowerPoint Presentation</vt:lpstr>
      <vt:lpstr>PowerPoint Presentation</vt:lpstr>
      <vt:lpstr>為神的國度預備資源 Prepare the Way for the Kingdom</vt:lpstr>
      <vt:lpstr>教会之间的合作 Foster Partnership with Area Churches</vt:lpstr>
      <vt:lpstr>Be Courageous 要有勇氣 – There is always the risk</vt:lpstr>
      <vt:lpstr>PowerPoint Presentation</vt:lpstr>
      <vt:lpstr>We have only one question: “Where are we needed?” 我们只问：哪里的需要才是用得上我们的地方?  </vt:lpstr>
      <vt:lpstr>PowerPoint Presentation</vt:lpstr>
      <vt:lpstr>PowerPoint Presentation</vt:lpstr>
      <vt:lpstr>PowerPoint Presentation</vt:lpstr>
      <vt:lpstr>結語 Concluding Remarks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Serving God’s Kingdom  服事神的国度</dc:title>
  <dc:creator>rjames Ho</dc:creator>
  <cp:lastModifiedBy>rjames Ho</cp:lastModifiedBy>
  <cp:revision>10</cp:revision>
  <dcterms:created xsi:type="dcterms:W3CDTF">2022-09-12T01:31:31Z</dcterms:created>
  <dcterms:modified xsi:type="dcterms:W3CDTF">2022-09-22T20:34:30Z</dcterms:modified>
</cp:coreProperties>
</file>