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833" r:id="rId3"/>
    <p:sldMasterId id="2147483857" r:id="rId4"/>
    <p:sldMasterId id="2147483978" r:id="rId5"/>
    <p:sldMasterId id="2147484050" r:id="rId6"/>
    <p:sldMasterId id="2147484210" r:id="rId7"/>
    <p:sldMasterId id="2147484306" r:id="rId8"/>
    <p:sldMasterId id="2147484343" r:id="rId9"/>
    <p:sldMasterId id="2147484403" r:id="rId10"/>
    <p:sldMasterId id="2147484416" r:id="rId11"/>
    <p:sldMasterId id="2147484429" r:id="rId12"/>
  </p:sldMasterIdLst>
  <p:notesMasterIdLst>
    <p:notesMasterId r:id="rId52"/>
  </p:notesMasterIdLst>
  <p:handoutMasterIdLst>
    <p:handoutMasterId r:id="rId53"/>
  </p:handoutMasterIdLst>
  <p:sldIdLst>
    <p:sldId id="261" r:id="rId13"/>
    <p:sldId id="271" r:id="rId14"/>
    <p:sldId id="297" r:id="rId15"/>
    <p:sldId id="322" r:id="rId16"/>
    <p:sldId id="273" r:id="rId17"/>
    <p:sldId id="285" r:id="rId18"/>
    <p:sldId id="327" r:id="rId19"/>
    <p:sldId id="328" r:id="rId20"/>
    <p:sldId id="361" r:id="rId21"/>
    <p:sldId id="362" r:id="rId22"/>
    <p:sldId id="364" r:id="rId23"/>
    <p:sldId id="357" r:id="rId24"/>
    <p:sldId id="358" r:id="rId25"/>
    <p:sldId id="272" r:id="rId26"/>
    <p:sldId id="354" r:id="rId27"/>
    <p:sldId id="355" r:id="rId28"/>
    <p:sldId id="363" r:id="rId29"/>
    <p:sldId id="356" r:id="rId30"/>
    <p:sldId id="359" r:id="rId31"/>
    <p:sldId id="342" r:id="rId32"/>
    <p:sldId id="302" r:id="rId33"/>
    <p:sldId id="360" r:id="rId34"/>
    <p:sldId id="343" r:id="rId35"/>
    <p:sldId id="303" r:id="rId36"/>
    <p:sldId id="347" r:id="rId37"/>
    <p:sldId id="344" r:id="rId38"/>
    <p:sldId id="348" r:id="rId39"/>
    <p:sldId id="270" r:id="rId40"/>
    <p:sldId id="371" r:id="rId41"/>
    <p:sldId id="372" r:id="rId42"/>
    <p:sldId id="373" r:id="rId43"/>
    <p:sldId id="374" r:id="rId44"/>
    <p:sldId id="375" r:id="rId45"/>
    <p:sldId id="365" r:id="rId46"/>
    <p:sldId id="366" r:id="rId47"/>
    <p:sldId id="367" r:id="rId48"/>
    <p:sldId id="368" r:id="rId49"/>
    <p:sldId id="369" r:id="rId50"/>
    <p:sldId id="370" r:id="rId5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E1"/>
    <a:srgbClr val="E1FFFF"/>
    <a:srgbClr val="0000CC"/>
    <a:srgbClr val="003300"/>
    <a:srgbClr val="800000"/>
    <a:srgbClr val="FF3300"/>
    <a:srgbClr val="0000FF"/>
    <a:srgbClr val="000000"/>
    <a:srgbClr val="CC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A62BB-4DC5-4B6F-9BFD-275050C6596E}" v="1" dt="2022-10-27T00:35:38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1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o, Nelson Dongjun" userId="650d7c4a-3d5a-4d85-bd05-5c9ce1a6ab3a" providerId="ADAL" clId="{254A62BB-4DC5-4B6F-9BFD-275050C6596E}"/>
    <pc:docChg chg="custSel delMainMaster">
      <pc:chgData name="Jiao, Nelson Dongjun" userId="650d7c4a-3d5a-4d85-bd05-5c9ce1a6ab3a" providerId="ADAL" clId="{254A62BB-4DC5-4B6F-9BFD-275050C6596E}" dt="2022-10-27T00:35:07.915" v="522" actId="2696"/>
      <pc:docMkLst>
        <pc:docMk/>
      </pc:docMkLst>
      <pc:sldMasterChg chg="del delSldLayout">
        <pc:chgData name="Jiao, Nelson Dongjun" userId="650d7c4a-3d5a-4d85-bd05-5c9ce1a6ab3a" providerId="ADAL" clId="{254A62BB-4DC5-4B6F-9BFD-275050C6596E}" dt="2022-10-27T00:35:07.908" v="510" actId="2696"/>
        <pc:sldMasterMkLst>
          <pc:docMk/>
          <pc:sldMasterMk cId="0" sldId="2147483747"/>
        </pc:sldMasterMkLst>
        <pc:sldLayoutChg chg="del">
          <pc:chgData name="Jiao, Nelson Dongjun" userId="650d7c4a-3d5a-4d85-bd05-5c9ce1a6ab3a" providerId="ADAL" clId="{254A62BB-4DC5-4B6F-9BFD-275050C6596E}" dt="2022-10-27T00:35:07.901" v="498" actId="2696"/>
          <pc:sldLayoutMkLst>
            <pc:docMk/>
            <pc:sldMasterMk cId="0" sldId="2147483747"/>
            <pc:sldLayoutMk cId="0" sldId="214748374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2" v="499" actId="2696"/>
          <pc:sldLayoutMkLst>
            <pc:docMk/>
            <pc:sldMasterMk cId="0" sldId="2147483747"/>
            <pc:sldLayoutMk cId="0" sldId="214748374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2" v="500" actId="2696"/>
          <pc:sldLayoutMkLst>
            <pc:docMk/>
            <pc:sldMasterMk cId="0" sldId="2147483747"/>
            <pc:sldLayoutMk cId="0" sldId="214748375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3" v="501" actId="2696"/>
          <pc:sldLayoutMkLst>
            <pc:docMk/>
            <pc:sldMasterMk cId="0" sldId="2147483747"/>
            <pc:sldLayoutMk cId="0" sldId="214748375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3" v="502" actId="2696"/>
          <pc:sldLayoutMkLst>
            <pc:docMk/>
            <pc:sldMasterMk cId="0" sldId="2147483747"/>
            <pc:sldLayoutMk cId="0" sldId="214748375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3" v="503" actId="2696"/>
          <pc:sldLayoutMkLst>
            <pc:docMk/>
            <pc:sldMasterMk cId="0" sldId="2147483747"/>
            <pc:sldLayoutMk cId="0" sldId="214748375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4" v="504" actId="2696"/>
          <pc:sldLayoutMkLst>
            <pc:docMk/>
            <pc:sldMasterMk cId="0" sldId="2147483747"/>
            <pc:sldLayoutMk cId="0" sldId="214748375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4" v="505" actId="2696"/>
          <pc:sldLayoutMkLst>
            <pc:docMk/>
            <pc:sldMasterMk cId="0" sldId="2147483747"/>
            <pc:sldLayoutMk cId="0" sldId="214748375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5" v="506" actId="2696"/>
          <pc:sldLayoutMkLst>
            <pc:docMk/>
            <pc:sldMasterMk cId="0" sldId="2147483747"/>
            <pc:sldLayoutMk cId="0" sldId="214748375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5" v="507" actId="2696"/>
          <pc:sldLayoutMkLst>
            <pc:docMk/>
            <pc:sldMasterMk cId="0" sldId="2147483747"/>
            <pc:sldLayoutMk cId="0" sldId="214748375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6" v="508" actId="2696"/>
          <pc:sldLayoutMkLst>
            <pc:docMk/>
            <pc:sldMasterMk cId="0" sldId="2147483747"/>
            <pc:sldLayoutMk cId="0" sldId="214748375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7" v="509" actId="2696"/>
          <pc:sldLayoutMkLst>
            <pc:docMk/>
            <pc:sldMasterMk cId="0" sldId="2147483747"/>
            <pc:sldLayoutMk cId="2419454407" sldId="2147483759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697" v="96" actId="2696"/>
        <pc:sldMasterMkLst>
          <pc:docMk/>
          <pc:sldMasterMk cId="0" sldId="2147483760"/>
        </pc:sldMasterMkLst>
        <pc:sldLayoutChg chg="del">
          <pc:chgData name="Jiao, Nelson Dongjun" userId="650d7c4a-3d5a-4d85-bd05-5c9ce1a6ab3a" providerId="ADAL" clId="{254A62BB-4DC5-4B6F-9BFD-275050C6596E}" dt="2022-10-27T00:35:07.691" v="85" actId="2696"/>
          <pc:sldLayoutMkLst>
            <pc:docMk/>
            <pc:sldMasterMk cId="0" sldId="2147483760"/>
            <pc:sldLayoutMk cId="0" sldId="214748376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1" v="86" actId="2696"/>
          <pc:sldLayoutMkLst>
            <pc:docMk/>
            <pc:sldMasterMk cId="0" sldId="2147483760"/>
            <pc:sldLayoutMk cId="0" sldId="214748376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1" v="87" actId="2696"/>
          <pc:sldLayoutMkLst>
            <pc:docMk/>
            <pc:sldMasterMk cId="0" sldId="2147483760"/>
            <pc:sldLayoutMk cId="0" sldId="214748376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2" v="88" actId="2696"/>
          <pc:sldLayoutMkLst>
            <pc:docMk/>
            <pc:sldMasterMk cId="0" sldId="2147483760"/>
            <pc:sldLayoutMk cId="0" sldId="214748376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3" v="89" actId="2696"/>
          <pc:sldLayoutMkLst>
            <pc:docMk/>
            <pc:sldMasterMk cId="0" sldId="2147483760"/>
            <pc:sldLayoutMk cId="0" sldId="214748376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3" v="90" actId="2696"/>
          <pc:sldLayoutMkLst>
            <pc:docMk/>
            <pc:sldMasterMk cId="0" sldId="2147483760"/>
            <pc:sldLayoutMk cId="0" sldId="214748376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3" v="91" actId="2696"/>
          <pc:sldLayoutMkLst>
            <pc:docMk/>
            <pc:sldMasterMk cId="0" sldId="2147483760"/>
            <pc:sldLayoutMk cId="0" sldId="214748376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4" v="92" actId="2696"/>
          <pc:sldLayoutMkLst>
            <pc:docMk/>
            <pc:sldMasterMk cId="0" sldId="2147483760"/>
            <pc:sldLayoutMk cId="0" sldId="214748376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4" v="93" actId="2696"/>
          <pc:sldLayoutMkLst>
            <pc:docMk/>
            <pc:sldMasterMk cId="0" sldId="2147483760"/>
            <pc:sldLayoutMk cId="0" sldId="214748376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5" v="94" actId="2696"/>
          <pc:sldLayoutMkLst>
            <pc:docMk/>
            <pc:sldMasterMk cId="0" sldId="2147483760"/>
            <pc:sldLayoutMk cId="0" sldId="214748377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5" v="95" actId="2696"/>
          <pc:sldLayoutMkLst>
            <pc:docMk/>
            <pc:sldMasterMk cId="0" sldId="2147483760"/>
            <pc:sldLayoutMk cId="0" sldId="2147483771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28" v="157" actId="2696"/>
        <pc:sldMasterMkLst>
          <pc:docMk/>
          <pc:sldMasterMk cId="0" sldId="2147483772"/>
        </pc:sldMasterMkLst>
        <pc:sldLayoutChg chg="del">
          <pc:chgData name="Jiao, Nelson Dongjun" userId="650d7c4a-3d5a-4d85-bd05-5c9ce1a6ab3a" providerId="ADAL" clId="{254A62BB-4DC5-4B6F-9BFD-275050C6596E}" dt="2022-10-27T00:35:07.723" v="146" actId="2696"/>
          <pc:sldLayoutMkLst>
            <pc:docMk/>
            <pc:sldMasterMk cId="0" sldId="2147483772"/>
            <pc:sldLayoutMk cId="0" sldId="214748377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3" v="147" actId="2696"/>
          <pc:sldLayoutMkLst>
            <pc:docMk/>
            <pc:sldMasterMk cId="0" sldId="2147483772"/>
            <pc:sldLayoutMk cId="0" sldId="214748377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4" v="148" actId="2696"/>
          <pc:sldLayoutMkLst>
            <pc:docMk/>
            <pc:sldMasterMk cId="0" sldId="2147483772"/>
            <pc:sldLayoutMk cId="0" sldId="214748377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4" v="149" actId="2696"/>
          <pc:sldLayoutMkLst>
            <pc:docMk/>
            <pc:sldMasterMk cId="0" sldId="2147483772"/>
            <pc:sldLayoutMk cId="0" sldId="214748377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5" v="150" actId="2696"/>
          <pc:sldLayoutMkLst>
            <pc:docMk/>
            <pc:sldMasterMk cId="0" sldId="2147483772"/>
            <pc:sldLayoutMk cId="0" sldId="214748377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5" v="151" actId="2696"/>
          <pc:sldLayoutMkLst>
            <pc:docMk/>
            <pc:sldMasterMk cId="0" sldId="2147483772"/>
            <pc:sldLayoutMk cId="0" sldId="214748377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5" v="152" actId="2696"/>
          <pc:sldLayoutMkLst>
            <pc:docMk/>
            <pc:sldMasterMk cId="0" sldId="2147483772"/>
            <pc:sldLayoutMk cId="0" sldId="214748377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6" v="153" actId="2696"/>
          <pc:sldLayoutMkLst>
            <pc:docMk/>
            <pc:sldMasterMk cId="0" sldId="2147483772"/>
            <pc:sldLayoutMk cId="0" sldId="214748378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6" v="154" actId="2696"/>
          <pc:sldLayoutMkLst>
            <pc:docMk/>
            <pc:sldMasterMk cId="0" sldId="2147483772"/>
            <pc:sldLayoutMk cId="0" sldId="214748378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7" v="155" actId="2696"/>
          <pc:sldLayoutMkLst>
            <pc:docMk/>
            <pc:sldMasterMk cId="0" sldId="2147483772"/>
            <pc:sldLayoutMk cId="0" sldId="214748378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7" v="156" actId="2696"/>
          <pc:sldLayoutMkLst>
            <pc:docMk/>
            <pc:sldMasterMk cId="0" sldId="2147483772"/>
            <pc:sldLayoutMk cId="0" sldId="2147483783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71" v="241" actId="2696"/>
        <pc:sldMasterMkLst>
          <pc:docMk/>
          <pc:sldMasterMk cId="0" sldId="2147483784"/>
        </pc:sldMasterMkLst>
        <pc:sldLayoutChg chg="del">
          <pc:chgData name="Jiao, Nelson Dongjun" userId="650d7c4a-3d5a-4d85-bd05-5c9ce1a6ab3a" providerId="ADAL" clId="{254A62BB-4DC5-4B6F-9BFD-275050C6596E}" dt="2022-10-27T00:35:07.766" v="230" actId="2696"/>
          <pc:sldLayoutMkLst>
            <pc:docMk/>
            <pc:sldMasterMk cId="0" sldId="2147483784"/>
            <pc:sldLayoutMk cId="0" sldId="214748378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6" v="231" actId="2696"/>
          <pc:sldLayoutMkLst>
            <pc:docMk/>
            <pc:sldMasterMk cId="0" sldId="2147483784"/>
            <pc:sldLayoutMk cId="0" sldId="214748378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7" v="232" actId="2696"/>
          <pc:sldLayoutMkLst>
            <pc:docMk/>
            <pc:sldMasterMk cId="0" sldId="2147483784"/>
            <pc:sldLayoutMk cId="0" sldId="214748378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7" v="233" actId="2696"/>
          <pc:sldLayoutMkLst>
            <pc:docMk/>
            <pc:sldMasterMk cId="0" sldId="2147483784"/>
            <pc:sldLayoutMk cId="0" sldId="214748378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8" v="234" actId="2696"/>
          <pc:sldLayoutMkLst>
            <pc:docMk/>
            <pc:sldMasterMk cId="0" sldId="2147483784"/>
            <pc:sldLayoutMk cId="0" sldId="214748378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8" v="235" actId="2696"/>
          <pc:sldLayoutMkLst>
            <pc:docMk/>
            <pc:sldMasterMk cId="0" sldId="2147483784"/>
            <pc:sldLayoutMk cId="0" sldId="214748379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9" v="236" actId="2696"/>
          <pc:sldLayoutMkLst>
            <pc:docMk/>
            <pc:sldMasterMk cId="0" sldId="2147483784"/>
            <pc:sldLayoutMk cId="0" sldId="214748379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9" v="237" actId="2696"/>
          <pc:sldLayoutMkLst>
            <pc:docMk/>
            <pc:sldMasterMk cId="0" sldId="2147483784"/>
            <pc:sldLayoutMk cId="0" sldId="214748379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0" v="238" actId="2696"/>
          <pc:sldLayoutMkLst>
            <pc:docMk/>
            <pc:sldMasterMk cId="0" sldId="2147483784"/>
            <pc:sldLayoutMk cId="0" sldId="214748379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0" v="239" actId="2696"/>
          <pc:sldLayoutMkLst>
            <pc:docMk/>
            <pc:sldMasterMk cId="0" sldId="2147483784"/>
            <pc:sldLayoutMk cId="0" sldId="214748379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0" v="240" actId="2696"/>
          <pc:sldLayoutMkLst>
            <pc:docMk/>
            <pc:sldMasterMk cId="0" sldId="2147483784"/>
            <pc:sldLayoutMk cId="0" sldId="2147483795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19" v="338" actId="2696"/>
        <pc:sldMasterMkLst>
          <pc:docMk/>
          <pc:sldMasterMk cId="0" sldId="2147483796"/>
        </pc:sldMasterMkLst>
        <pc:sldLayoutChg chg="del">
          <pc:chgData name="Jiao, Nelson Dongjun" userId="650d7c4a-3d5a-4d85-bd05-5c9ce1a6ab3a" providerId="ADAL" clId="{254A62BB-4DC5-4B6F-9BFD-275050C6596E}" dt="2022-10-27T00:35:07.813" v="326" actId="2696"/>
          <pc:sldLayoutMkLst>
            <pc:docMk/>
            <pc:sldMasterMk cId="0" sldId="2147483796"/>
            <pc:sldLayoutMk cId="0" sldId="214748379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3" v="327" actId="2696"/>
          <pc:sldLayoutMkLst>
            <pc:docMk/>
            <pc:sldMasterMk cId="0" sldId="2147483796"/>
            <pc:sldLayoutMk cId="0" sldId="214748379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3" v="328" actId="2696"/>
          <pc:sldLayoutMkLst>
            <pc:docMk/>
            <pc:sldMasterMk cId="0" sldId="2147483796"/>
            <pc:sldLayoutMk cId="0" sldId="214748379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4" v="329" actId="2696"/>
          <pc:sldLayoutMkLst>
            <pc:docMk/>
            <pc:sldMasterMk cId="0" sldId="2147483796"/>
            <pc:sldLayoutMk cId="0" sldId="214748380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4" v="330" actId="2696"/>
          <pc:sldLayoutMkLst>
            <pc:docMk/>
            <pc:sldMasterMk cId="0" sldId="2147483796"/>
            <pc:sldLayoutMk cId="0" sldId="214748380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5" v="331" actId="2696"/>
          <pc:sldLayoutMkLst>
            <pc:docMk/>
            <pc:sldMasterMk cId="0" sldId="2147483796"/>
            <pc:sldLayoutMk cId="0" sldId="214748380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5" v="332" actId="2696"/>
          <pc:sldLayoutMkLst>
            <pc:docMk/>
            <pc:sldMasterMk cId="0" sldId="2147483796"/>
            <pc:sldLayoutMk cId="0" sldId="214748380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6" v="333" actId="2696"/>
          <pc:sldLayoutMkLst>
            <pc:docMk/>
            <pc:sldMasterMk cId="0" sldId="2147483796"/>
            <pc:sldLayoutMk cId="0" sldId="214748380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6" v="334" actId="2696"/>
          <pc:sldLayoutMkLst>
            <pc:docMk/>
            <pc:sldMasterMk cId="0" sldId="2147483796"/>
            <pc:sldLayoutMk cId="0" sldId="214748380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7" v="335" actId="2696"/>
          <pc:sldLayoutMkLst>
            <pc:docMk/>
            <pc:sldMasterMk cId="0" sldId="2147483796"/>
            <pc:sldLayoutMk cId="0" sldId="214748380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7" v="336" actId="2696"/>
          <pc:sldLayoutMkLst>
            <pc:docMk/>
            <pc:sldMasterMk cId="0" sldId="2147483796"/>
            <pc:sldLayoutMk cId="0" sldId="214748380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8" v="337" actId="2696"/>
          <pc:sldLayoutMkLst>
            <pc:docMk/>
            <pc:sldMasterMk cId="0" sldId="2147483796"/>
            <pc:sldLayoutMk cId="2673943605" sldId="2147483808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68" v="435" actId="2696"/>
        <pc:sldMasterMkLst>
          <pc:docMk/>
          <pc:sldMasterMk cId="0" sldId="2147483809"/>
        </pc:sldMasterMkLst>
        <pc:sldLayoutChg chg="del">
          <pc:chgData name="Jiao, Nelson Dongjun" userId="650d7c4a-3d5a-4d85-bd05-5c9ce1a6ab3a" providerId="ADAL" clId="{254A62BB-4DC5-4B6F-9BFD-275050C6596E}" dt="2022-10-27T00:35:07.862" v="424" actId="2696"/>
          <pc:sldLayoutMkLst>
            <pc:docMk/>
            <pc:sldMasterMk cId="0" sldId="2147483809"/>
            <pc:sldLayoutMk cId="0" sldId="214748381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3" v="425" actId="2696"/>
          <pc:sldLayoutMkLst>
            <pc:docMk/>
            <pc:sldMasterMk cId="0" sldId="2147483809"/>
            <pc:sldLayoutMk cId="0" sldId="214748381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3" v="426" actId="2696"/>
          <pc:sldLayoutMkLst>
            <pc:docMk/>
            <pc:sldMasterMk cId="0" sldId="2147483809"/>
            <pc:sldLayoutMk cId="0" sldId="214748381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4" v="427" actId="2696"/>
          <pc:sldLayoutMkLst>
            <pc:docMk/>
            <pc:sldMasterMk cId="0" sldId="2147483809"/>
            <pc:sldLayoutMk cId="0" sldId="214748381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4" v="428" actId="2696"/>
          <pc:sldLayoutMkLst>
            <pc:docMk/>
            <pc:sldMasterMk cId="0" sldId="2147483809"/>
            <pc:sldLayoutMk cId="0" sldId="214748381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5" v="429" actId="2696"/>
          <pc:sldLayoutMkLst>
            <pc:docMk/>
            <pc:sldMasterMk cId="0" sldId="2147483809"/>
            <pc:sldLayoutMk cId="0" sldId="214748381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5" v="430" actId="2696"/>
          <pc:sldLayoutMkLst>
            <pc:docMk/>
            <pc:sldMasterMk cId="0" sldId="2147483809"/>
            <pc:sldLayoutMk cId="0" sldId="214748381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6" v="431" actId="2696"/>
          <pc:sldLayoutMkLst>
            <pc:docMk/>
            <pc:sldMasterMk cId="0" sldId="2147483809"/>
            <pc:sldLayoutMk cId="0" sldId="214748381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6" v="432" actId="2696"/>
          <pc:sldLayoutMkLst>
            <pc:docMk/>
            <pc:sldMasterMk cId="0" sldId="2147483809"/>
            <pc:sldLayoutMk cId="0" sldId="214748381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6" v="433" actId="2696"/>
          <pc:sldLayoutMkLst>
            <pc:docMk/>
            <pc:sldMasterMk cId="0" sldId="2147483809"/>
            <pc:sldLayoutMk cId="0" sldId="214748381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7" v="434" actId="2696"/>
          <pc:sldLayoutMkLst>
            <pc:docMk/>
            <pc:sldMasterMk cId="0" sldId="2147483809"/>
            <pc:sldLayoutMk cId="0" sldId="2147483820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650" v="11" actId="2696"/>
        <pc:sldMasterMkLst>
          <pc:docMk/>
          <pc:sldMasterMk cId="0" sldId="2147483821"/>
        </pc:sldMasterMkLst>
        <pc:sldLayoutChg chg="del">
          <pc:chgData name="Jiao, Nelson Dongjun" userId="650d7c4a-3d5a-4d85-bd05-5c9ce1a6ab3a" providerId="ADAL" clId="{254A62BB-4DC5-4B6F-9BFD-275050C6596E}" dt="2022-10-27T00:35:07.643" v="0" actId="2696"/>
          <pc:sldLayoutMkLst>
            <pc:docMk/>
            <pc:sldMasterMk cId="0" sldId="2147483821"/>
            <pc:sldLayoutMk cId="0" sldId="214748382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4" v="1" actId="2696"/>
          <pc:sldLayoutMkLst>
            <pc:docMk/>
            <pc:sldMasterMk cId="0" sldId="2147483821"/>
            <pc:sldLayoutMk cId="0" sldId="214748382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5" v="2" actId="2696"/>
          <pc:sldLayoutMkLst>
            <pc:docMk/>
            <pc:sldMasterMk cId="0" sldId="2147483821"/>
            <pc:sldLayoutMk cId="0" sldId="214748382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5" v="3" actId="2696"/>
          <pc:sldLayoutMkLst>
            <pc:docMk/>
            <pc:sldMasterMk cId="0" sldId="2147483821"/>
            <pc:sldLayoutMk cId="0" sldId="214748382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6" v="4" actId="2696"/>
          <pc:sldLayoutMkLst>
            <pc:docMk/>
            <pc:sldMasterMk cId="0" sldId="2147483821"/>
            <pc:sldLayoutMk cId="0" sldId="214748382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6" v="5" actId="2696"/>
          <pc:sldLayoutMkLst>
            <pc:docMk/>
            <pc:sldMasterMk cId="0" sldId="2147483821"/>
            <pc:sldLayoutMk cId="0" sldId="214748382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7" v="6" actId="2696"/>
          <pc:sldLayoutMkLst>
            <pc:docMk/>
            <pc:sldMasterMk cId="0" sldId="2147483821"/>
            <pc:sldLayoutMk cId="0" sldId="214748382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7" v="7" actId="2696"/>
          <pc:sldLayoutMkLst>
            <pc:docMk/>
            <pc:sldMasterMk cId="0" sldId="2147483821"/>
            <pc:sldLayoutMk cId="0" sldId="214748382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8" v="8" actId="2696"/>
          <pc:sldLayoutMkLst>
            <pc:docMk/>
            <pc:sldMasterMk cId="0" sldId="2147483821"/>
            <pc:sldLayoutMk cId="0" sldId="214748383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8" v="9" actId="2696"/>
          <pc:sldLayoutMkLst>
            <pc:docMk/>
            <pc:sldMasterMk cId="0" sldId="2147483821"/>
            <pc:sldLayoutMk cId="0" sldId="214748383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49" v="10" actId="2696"/>
          <pc:sldLayoutMkLst>
            <pc:docMk/>
            <pc:sldMasterMk cId="0" sldId="2147483821"/>
            <pc:sldLayoutMk cId="0" sldId="2147483832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31" v="362" actId="2696"/>
        <pc:sldMasterMkLst>
          <pc:docMk/>
          <pc:sldMasterMk cId="0" sldId="2147483869"/>
        </pc:sldMasterMkLst>
        <pc:sldLayoutChg chg="del">
          <pc:chgData name="Jiao, Nelson Dongjun" userId="650d7c4a-3d5a-4d85-bd05-5c9ce1a6ab3a" providerId="ADAL" clId="{254A62BB-4DC5-4B6F-9BFD-275050C6596E}" dt="2022-10-27T00:35:07.825" v="351" actId="2696"/>
          <pc:sldLayoutMkLst>
            <pc:docMk/>
            <pc:sldMasterMk cId="0" sldId="2147483869"/>
            <pc:sldLayoutMk cId="0" sldId="214748387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5" v="352" actId="2696"/>
          <pc:sldLayoutMkLst>
            <pc:docMk/>
            <pc:sldMasterMk cId="0" sldId="2147483869"/>
            <pc:sldLayoutMk cId="0" sldId="214748387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6" v="353" actId="2696"/>
          <pc:sldLayoutMkLst>
            <pc:docMk/>
            <pc:sldMasterMk cId="0" sldId="2147483869"/>
            <pc:sldLayoutMk cId="0" sldId="214748387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6" v="354" actId="2696"/>
          <pc:sldLayoutMkLst>
            <pc:docMk/>
            <pc:sldMasterMk cId="0" sldId="2147483869"/>
            <pc:sldLayoutMk cId="0" sldId="214748387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7" v="355" actId="2696"/>
          <pc:sldLayoutMkLst>
            <pc:docMk/>
            <pc:sldMasterMk cId="0" sldId="2147483869"/>
            <pc:sldLayoutMk cId="0" sldId="214748387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7" v="356" actId="2696"/>
          <pc:sldLayoutMkLst>
            <pc:docMk/>
            <pc:sldMasterMk cId="0" sldId="2147483869"/>
            <pc:sldLayoutMk cId="0" sldId="214748387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8" v="357" actId="2696"/>
          <pc:sldLayoutMkLst>
            <pc:docMk/>
            <pc:sldMasterMk cId="0" sldId="2147483869"/>
            <pc:sldLayoutMk cId="0" sldId="214748387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8" v="358" actId="2696"/>
          <pc:sldLayoutMkLst>
            <pc:docMk/>
            <pc:sldMasterMk cId="0" sldId="2147483869"/>
            <pc:sldLayoutMk cId="0" sldId="214748387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9" v="359" actId="2696"/>
          <pc:sldLayoutMkLst>
            <pc:docMk/>
            <pc:sldMasterMk cId="0" sldId="2147483869"/>
            <pc:sldLayoutMk cId="0" sldId="214748387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9" v="360" actId="2696"/>
          <pc:sldLayoutMkLst>
            <pc:docMk/>
            <pc:sldMasterMk cId="0" sldId="2147483869"/>
            <pc:sldLayoutMk cId="0" sldId="214748387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0" v="361" actId="2696"/>
          <pc:sldLayoutMkLst>
            <pc:docMk/>
            <pc:sldMasterMk cId="0" sldId="2147483869"/>
            <pc:sldLayoutMk cId="0" sldId="2147483880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75" v="447" actId="2696"/>
        <pc:sldMasterMkLst>
          <pc:docMk/>
          <pc:sldMasterMk cId="0" sldId="2147483881"/>
        </pc:sldMasterMkLst>
        <pc:sldLayoutChg chg="del">
          <pc:chgData name="Jiao, Nelson Dongjun" userId="650d7c4a-3d5a-4d85-bd05-5c9ce1a6ab3a" providerId="ADAL" clId="{254A62BB-4DC5-4B6F-9BFD-275050C6596E}" dt="2022-10-27T00:35:07.868" v="436" actId="2696"/>
          <pc:sldLayoutMkLst>
            <pc:docMk/>
            <pc:sldMasterMk cId="0" sldId="2147483881"/>
            <pc:sldLayoutMk cId="0" sldId="214748388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9" v="437" actId="2696"/>
          <pc:sldLayoutMkLst>
            <pc:docMk/>
            <pc:sldMasterMk cId="0" sldId="2147483881"/>
            <pc:sldLayoutMk cId="0" sldId="214748388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0" v="438" actId="2696"/>
          <pc:sldLayoutMkLst>
            <pc:docMk/>
            <pc:sldMasterMk cId="0" sldId="2147483881"/>
            <pc:sldLayoutMk cId="0" sldId="214748388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0" v="439" actId="2696"/>
          <pc:sldLayoutMkLst>
            <pc:docMk/>
            <pc:sldMasterMk cId="0" sldId="2147483881"/>
            <pc:sldLayoutMk cId="0" sldId="214748388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1" v="440" actId="2696"/>
          <pc:sldLayoutMkLst>
            <pc:docMk/>
            <pc:sldMasterMk cId="0" sldId="2147483881"/>
            <pc:sldLayoutMk cId="0" sldId="214748388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1" v="441" actId="2696"/>
          <pc:sldLayoutMkLst>
            <pc:docMk/>
            <pc:sldMasterMk cId="0" sldId="2147483881"/>
            <pc:sldLayoutMk cId="0" sldId="214748388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2" v="442" actId="2696"/>
          <pc:sldLayoutMkLst>
            <pc:docMk/>
            <pc:sldMasterMk cId="0" sldId="2147483881"/>
            <pc:sldLayoutMk cId="0" sldId="214748388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3" v="443" actId="2696"/>
          <pc:sldLayoutMkLst>
            <pc:docMk/>
            <pc:sldMasterMk cId="0" sldId="2147483881"/>
            <pc:sldLayoutMk cId="0" sldId="214748388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3" v="444" actId="2696"/>
          <pc:sldLayoutMkLst>
            <pc:docMk/>
            <pc:sldMasterMk cId="0" sldId="2147483881"/>
            <pc:sldLayoutMk cId="0" sldId="214748389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4" v="445" actId="2696"/>
          <pc:sldLayoutMkLst>
            <pc:docMk/>
            <pc:sldMasterMk cId="0" sldId="2147483881"/>
            <pc:sldLayoutMk cId="0" sldId="214748389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4" v="446" actId="2696"/>
          <pc:sldLayoutMkLst>
            <pc:docMk/>
            <pc:sldMasterMk cId="0" sldId="2147483881"/>
            <pc:sldLayoutMk cId="0" sldId="2147483892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663" v="35" actId="2696"/>
        <pc:sldMasterMkLst>
          <pc:docMk/>
          <pc:sldMasterMk cId="0" sldId="2147483893"/>
        </pc:sldMasterMkLst>
        <pc:sldLayoutChg chg="del">
          <pc:chgData name="Jiao, Nelson Dongjun" userId="650d7c4a-3d5a-4d85-bd05-5c9ce1a6ab3a" providerId="ADAL" clId="{254A62BB-4DC5-4B6F-9BFD-275050C6596E}" dt="2022-10-27T00:35:07.657" v="24" actId="2696"/>
          <pc:sldLayoutMkLst>
            <pc:docMk/>
            <pc:sldMasterMk cId="0" sldId="2147483893"/>
            <pc:sldLayoutMk cId="0" sldId="214748389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8" v="25" actId="2696"/>
          <pc:sldLayoutMkLst>
            <pc:docMk/>
            <pc:sldMasterMk cId="0" sldId="2147483893"/>
            <pc:sldLayoutMk cId="0" sldId="214748389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8" v="26" actId="2696"/>
          <pc:sldLayoutMkLst>
            <pc:docMk/>
            <pc:sldMasterMk cId="0" sldId="2147483893"/>
            <pc:sldLayoutMk cId="0" sldId="214748389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9" v="27" actId="2696"/>
          <pc:sldLayoutMkLst>
            <pc:docMk/>
            <pc:sldMasterMk cId="0" sldId="2147483893"/>
            <pc:sldLayoutMk cId="0" sldId="214748389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9" v="28" actId="2696"/>
          <pc:sldLayoutMkLst>
            <pc:docMk/>
            <pc:sldMasterMk cId="0" sldId="2147483893"/>
            <pc:sldLayoutMk cId="0" sldId="214748389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0" v="29" actId="2696"/>
          <pc:sldLayoutMkLst>
            <pc:docMk/>
            <pc:sldMasterMk cId="0" sldId="2147483893"/>
            <pc:sldLayoutMk cId="0" sldId="214748389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0" v="30" actId="2696"/>
          <pc:sldLayoutMkLst>
            <pc:docMk/>
            <pc:sldMasterMk cId="0" sldId="2147483893"/>
            <pc:sldLayoutMk cId="0" sldId="214748390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1" v="31" actId="2696"/>
          <pc:sldLayoutMkLst>
            <pc:docMk/>
            <pc:sldMasterMk cId="0" sldId="2147483893"/>
            <pc:sldLayoutMk cId="0" sldId="214748390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1" v="32" actId="2696"/>
          <pc:sldLayoutMkLst>
            <pc:docMk/>
            <pc:sldMasterMk cId="0" sldId="2147483893"/>
            <pc:sldLayoutMk cId="0" sldId="214748390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2" v="33" actId="2696"/>
          <pc:sldLayoutMkLst>
            <pc:docMk/>
            <pc:sldMasterMk cId="0" sldId="2147483893"/>
            <pc:sldLayoutMk cId="0" sldId="214748390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2" v="34" actId="2696"/>
          <pc:sldLayoutMkLst>
            <pc:docMk/>
            <pc:sldMasterMk cId="0" sldId="2147483893"/>
            <pc:sldLayoutMk cId="0" sldId="2147483904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15" v="132" actId="2696"/>
        <pc:sldMasterMkLst>
          <pc:docMk/>
          <pc:sldMasterMk cId="0" sldId="2147483905"/>
        </pc:sldMasterMkLst>
        <pc:sldLayoutChg chg="del">
          <pc:chgData name="Jiao, Nelson Dongjun" userId="650d7c4a-3d5a-4d85-bd05-5c9ce1a6ab3a" providerId="ADAL" clId="{254A62BB-4DC5-4B6F-9BFD-275050C6596E}" dt="2022-10-27T00:35:07.709" v="121" actId="2696"/>
          <pc:sldLayoutMkLst>
            <pc:docMk/>
            <pc:sldMasterMk cId="0" sldId="2147483905"/>
            <pc:sldLayoutMk cId="0" sldId="214748390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0" v="122" actId="2696"/>
          <pc:sldLayoutMkLst>
            <pc:docMk/>
            <pc:sldMasterMk cId="0" sldId="2147483905"/>
            <pc:sldLayoutMk cId="0" sldId="214748390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0" v="123" actId="2696"/>
          <pc:sldLayoutMkLst>
            <pc:docMk/>
            <pc:sldMasterMk cId="0" sldId="2147483905"/>
            <pc:sldLayoutMk cId="0" sldId="214748390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1" v="124" actId="2696"/>
          <pc:sldLayoutMkLst>
            <pc:docMk/>
            <pc:sldMasterMk cId="0" sldId="2147483905"/>
            <pc:sldLayoutMk cId="0" sldId="214748390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1" v="125" actId="2696"/>
          <pc:sldLayoutMkLst>
            <pc:docMk/>
            <pc:sldMasterMk cId="0" sldId="2147483905"/>
            <pc:sldLayoutMk cId="0" sldId="214748391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2" v="126" actId="2696"/>
          <pc:sldLayoutMkLst>
            <pc:docMk/>
            <pc:sldMasterMk cId="0" sldId="2147483905"/>
            <pc:sldLayoutMk cId="0" sldId="214748391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2" v="127" actId="2696"/>
          <pc:sldLayoutMkLst>
            <pc:docMk/>
            <pc:sldMasterMk cId="0" sldId="2147483905"/>
            <pc:sldLayoutMk cId="0" sldId="214748391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2" v="128" actId="2696"/>
          <pc:sldLayoutMkLst>
            <pc:docMk/>
            <pc:sldMasterMk cId="0" sldId="2147483905"/>
            <pc:sldLayoutMk cId="0" sldId="214748391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3" v="129" actId="2696"/>
          <pc:sldLayoutMkLst>
            <pc:docMk/>
            <pc:sldMasterMk cId="0" sldId="2147483905"/>
            <pc:sldLayoutMk cId="0" sldId="214748391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3" v="130" actId="2696"/>
          <pc:sldLayoutMkLst>
            <pc:docMk/>
            <pc:sldMasterMk cId="0" sldId="2147483905"/>
            <pc:sldLayoutMk cId="0" sldId="214748391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4" v="131" actId="2696"/>
          <pc:sldLayoutMkLst>
            <pc:docMk/>
            <pc:sldMasterMk cId="0" sldId="2147483905"/>
            <pc:sldLayoutMk cId="0" sldId="2147483916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47" v="193" actId="2696"/>
        <pc:sldMasterMkLst>
          <pc:docMk/>
          <pc:sldMasterMk cId="0" sldId="2147483917"/>
        </pc:sldMasterMkLst>
        <pc:sldLayoutChg chg="del">
          <pc:chgData name="Jiao, Nelson Dongjun" userId="650d7c4a-3d5a-4d85-bd05-5c9ce1a6ab3a" providerId="ADAL" clId="{254A62BB-4DC5-4B6F-9BFD-275050C6596E}" dt="2022-10-27T00:35:07.742" v="182" actId="2696"/>
          <pc:sldLayoutMkLst>
            <pc:docMk/>
            <pc:sldMasterMk cId="0" sldId="2147483917"/>
            <pc:sldLayoutMk cId="0" sldId="214748391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2" v="183" actId="2696"/>
          <pc:sldLayoutMkLst>
            <pc:docMk/>
            <pc:sldMasterMk cId="0" sldId="2147483917"/>
            <pc:sldLayoutMk cId="0" sldId="214748391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3" v="184" actId="2696"/>
          <pc:sldLayoutMkLst>
            <pc:docMk/>
            <pc:sldMasterMk cId="0" sldId="2147483917"/>
            <pc:sldLayoutMk cId="0" sldId="214748392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3" v="185" actId="2696"/>
          <pc:sldLayoutMkLst>
            <pc:docMk/>
            <pc:sldMasterMk cId="0" sldId="2147483917"/>
            <pc:sldLayoutMk cId="0" sldId="214748392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4" v="186" actId="2696"/>
          <pc:sldLayoutMkLst>
            <pc:docMk/>
            <pc:sldMasterMk cId="0" sldId="2147483917"/>
            <pc:sldLayoutMk cId="0" sldId="214748392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4" v="187" actId="2696"/>
          <pc:sldLayoutMkLst>
            <pc:docMk/>
            <pc:sldMasterMk cId="0" sldId="2147483917"/>
            <pc:sldLayoutMk cId="0" sldId="214748392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5" v="188" actId="2696"/>
          <pc:sldLayoutMkLst>
            <pc:docMk/>
            <pc:sldMasterMk cId="0" sldId="2147483917"/>
            <pc:sldLayoutMk cId="0" sldId="214748392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5" v="189" actId="2696"/>
          <pc:sldLayoutMkLst>
            <pc:docMk/>
            <pc:sldMasterMk cId="0" sldId="2147483917"/>
            <pc:sldLayoutMk cId="0" sldId="214748392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6" v="190" actId="2696"/>
          <pc:sldLayoutMkLst>
            <pc:docMk/>
            <pc:sldMasterMk cId="0" sldId="2147483917"/>
            <pc:sldLayoutMk cId="0" sldId="214748392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6" v="191" actId="2696"/>
          <pc:sldLayoutMkLst>
            <pc:docMk/>
            <pc:sldMasterMk cId="0" sldId="2147483917"/>
            <pc:sldLayoutMk cId="0" sldId="214748392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6" v="192" actId="2696"/>
          <pc:sldLayoutMkLst>
            <pc:docMk/>
            <pc:sldMasterMk cId="0" sldId="2147483917"/>
            <pc:sldLayoutMk cId="0" sldId="2147483928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88" v="277" actId="2696"/>
        <pc:sldMasterMkLst>
          <pc:docMk/>
          <pc:sldMasterMk cId="0" sldId="2147483929"/>
        </pc:sldMasterMkLst>
        <pc:sldLayoutChg chg="del">
          <pc:chgData name="Jiao, Nelson Dongjun" userId="650d7c4a-3d5a-4d85-bd05-5c9ce1a6ab3a" providerId="ADAL" clId="{254A62BB-4DC5-4B6F-9BFD-275050C6596E}" dt="2022-10-27T00:35:07.783" v="266" actId="2696"/>
          <pc:sldLayoutMkLst>
            <pc:docMk/>
            <pc:sldMasterMk cId="0" sldId="2147483929"/>
            <pc:sldLayoutMk cId="0" sldId="214748393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3" v="267" actId="2696"/>
          <pc:sldLayoutMkLst>
            <pc:docMk/>
            <pc:sldMasterMk cId="0" sldId="2147483929"/>
            <pc:sldLayoutMk cId="0" sldId="214748393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4" v="268" actId="2696"/>
          <pc:sldLayoutMkLst>
            <pc:docMk/>
            <pc:sldMasterMk cId="0" sldId="2147483929"/>
            <pc:sldLayoutMk cId="0" sldId="214748393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4" v="269" actId="2696"/>
          <pc:sldLayoutMkLst>
            <pc:docMk/>
            <pc:sldMasterMk cId="0" sldId="2147483929"/>
            <pc:sldLayoutMk cId="0" sldId="214748393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5" v="270" actId="2696"/>
          <pc:sldLayoutMkLst>
            <pc:docMk/>
            <pc:sldMasterMk cId="0" sldId="2147483929"/>
            <pc:sldLayoutMk cId="0" sldId="214748393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5" v="271" actId="2696"/>
          <pc:sldLayoutMkLst>
            <pc:docMk/>
            <pc:sldMasterMk cId="0" sldId="2147483929"/>
            <pc:sldLayoutMk cId="0" sldId="214748393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6" v="272" actId="2696"/>
          <pc:sldLayoutMkLst>
            <pc:docMk/>
            <pc:sldMasterMk cId="0" sldId="2147483929"/>
            <pc:sldLayoutMk cId="0" sldId="214748393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6" v="273" actId="2696"/>
          <pc:sldLayoutMkLst>
            <pc:docMk/>
            <pc:sldMasterMk cId="0" sldId="2147483929"/>
            <pc:sldLayoutMk cId="0" sldId="214748393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7" v="274" actId="2696"/>
          <pc:sldLayoutMkLst>
            <pc:docMk/>
            <pc:sldMasterMk cId="0" sldId="2147483929"/>
            <pc:sldLayoutMk cId="0" sldId="214748393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7" v="275" actId="2696"/>
          <pc:sldLayoutMkLst>
            <pc:docMk/>
            <pc:sldMasterMk cId="0" sldId="2147483929"/>
            <pc:sldLayoutMk cId="0" sldId="214748393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7" v="276" actId="2696"/>
          <pc:sldLayoutMkLst>
            <pc:docMk/>
            <pc:sldMasterMk cId="0" sldId="2147483929"/>
            <pc:sldLayoutMk cId="0" sldId="2147483940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38" v="375" actId="2696"/>
        <pc:sldMasterMkLst>
          <pc:docMk/>
          <pc:sldMasterMk cId="2346251051" sldId="2147483941"/>
        </pc:sldMasterMkLst>
        <pc:sldLayoutChg chg="del">
          <pc:chgData name="Jiao, Nelson Dongjun" userId="650d7c4a-3d5a-4d85-bd05-5c9ce1a6ab3a" providerId="ADAL" clId="{254A62BB-4DC5-4B6F-9BFD-275050C6596E}" dt="2022-10-27T00:35:07.831" v="363" actId="2696"/>
          <pc:sldLayoutMkLst>
            <pc:docMk/>
            <pc:sldMasterMk cId="2346251051" sldId="2147483941"/>
            <pc:sldLayoutMk cId="1659756515" sldId="214748394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2" v="364" actId="2696"/>
          <pc:sldLayoutMkLst>
            <pc:docMk/>
            <pc:sldMasterMk cId="2346251051" sldId="2147483941"/>
            <pc:sldLayoutMk cId="3786876825" sldId="214748394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3" v="365" actId="2696"/>
          <pc:sldLayoutMkLst>
            <pc:docMk/>
            <pc:sldMasterMk cId="2346251051" sldId="2147483941"/>
            <pc:sldLayoutMk cId="2673943605" sldId="214748394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3" v="366" actId="2696"/>
          <pc:sldLayoutMkLst>
            <pc:docMk/>
            <pc:sldMasterMk cId="2346251051" sldId="2147483941"/>
            <pc:sldLayoutMk cId="3602678805" sldId="214748394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4" v="367" actId="2696"/>
          <pc:sldLayoutMkLst>
            <pc:docMk/>
            <pc:sldMasterMk cId="2346251051" sldId="2147483941"/>
            <pc:sldLayoutMk cId="3527791066" sldId="214748394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4" v="368" actId="2696"/>
          <pc:sldLayoutMkLst>
            <pc:docMk/>
            <pc:sldMasterMk cId="2346251051" sldId="2147483941"/>
            <pc:sldLayoutMk cId="3971016106" sldId="214748394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5" v="369" actId="2696"/>
          <pc:sldLayoutMkLst>
            <pc:docMk/>
            <pc:sldMasterMk cId="2346251051" sldId="2147483941"/>
            <pc:sldLayoutMk cId="1758111529" sldId="214748394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5" v="370" actId="2696"/>
          <pc:sldLayoutMkLst>
            <pc:docMk/>
            <pc:sldMasterMk cId="2346251051" sldId="2147483941"/>
            <pc:sldLayoutMk cId="302416926" sldId="214748394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6" v="371" actId="2696"/>
          <pc:sldLayoutMkLst>
            <pc:docMk/>
            <pc:sldMasterMk cId="2346251051" sldId="2147483941"/>
            <pc:sldLayoutMk cId="3769764688" sldId="214748395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6" v="372" actId="2696"/>
          <pc:sldLayoutMkLst>
            <pc:docMk/>
            <pc:sldMasterMk cId="2346251051" sldId="2147483941"/>
            <pc:sldLayoutMk cId="769637093" sldId="214748395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6" v="373" actId="2696"/>
          <pc:sldLayoutMkLst>
            <pc:docMk/>
            <pc:sldMasterMk cId="2346251051" sldId="2147483941"/>
            <pc:sldLayoutMk cId="2012076707" sldId="214748395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7" v="374" actId="2696"/>
          <pc:sldLayoutMkLst>
            <pc:docMk/>
            <pc:sldMasterMk cId="2346251051" sldId="2147483941"/>
            <pc:sldLayoutMk cId="445927127" sldId="2147483953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87" v="471" actId="2696"/>
        <pc:sldMasterMkLst>
          <pc:docMk/>
          <pc:sldMasterMk cId="0" sldId="2147483954"/>
        </pc:sldMasterMkLst>
        <pc:sldLayoutChg chg="del">
          <pc:chgData name="Jiao, Nelson Dongjun" userId="650d7c4a-3d5a-4d85-bd05-5c9ce1a6ab3a" providerId="ADAL" clId="{254A62BB-4DC5-4B6F-9BFD-275050C6596E}" dt="2022-10-27T00:35:07.882" v="460" actId="2696"/>
          <pc:sldLayoutMkLst>
            <pc:docMk/>
            <pc:sldMasterMk cId="0" sldId="2147483954"/>
            <pc:sldLayoutMk cId="0" sldId="214748395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2" v="461" actId="2696"/>
          <pc:sldLayoutMkLst>
            <pc:docMk/>
            <pc:sldMasterMk cId="0" sldId="2147483954"/>
            <pc:sldLayoutMk cId="0" sldId="214748395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3" v="462" actId="2696"/>
          <pc:sldLayoutMkLst>
            <pc:docMk/>
            <pc:sldMasterMk cId="0" sldId="2147483954"/>
            <pc:sldLayoutMk cId="0" sldId="214748395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3" v="463" actId="2696"/>
          <pc:sldLayoutMkLst>
            <pc:docMk/>
            <pc:sldMasterMk cId="0" sldId="2147483954"/>
            <pc:sldLayoutMk cId="0" sldId="214748395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4" v="464" actId="2696"/>
          <pc:sldLayoutMkLst>
            <pc:docMk/>
            <pc:sldMasterMk cId="0" sldId="2147483954"/>
            <pc:sldLayoutMk cId="0" sldId="214748395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4" v="465" actId="2696"/>
          <pc:sldLayoutMkLst>
            <pc:docMk/>
            <pc:sldMasterMk cId="0" sldId="2147483954"/>
            <pc:sldLayoutMk cId="0" sldId="214748396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4" v="466" actId="2696"/>
          <pc:sldLayoutMkLst>
            <pc:docMk/>
            <pc:sldMasterMk cId="0" sldId="2147483954"/>
            <pc:sldLayoutMk cId="0" sldId="214748396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5" v="467" actId="2696"/>
          <pc:sldLayoutMkLst>
            <pc:docMk/>
            <pc:sldMasterMk cId="0" sldId="2147483954"/>
            <pc:sldLayoutMk cId="0" sldId="214748396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5" v="468" actId="2696"/>
          <pc:sldLayoutMkLst>
            <pc:docMk/>
            <pc:sldMasterMk cId="0" sldId="2147483954"/>
            <pc:sldLayoutMk cId="0" sldId="214748396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6" v="469" actId="2696"/>
          <pc:sldLayoutMkLst>
            <pc:docMk/>
            <pc:sldMasterMk cId="0" sldId="2147483954"/>
            <pc:sldLayoutMk cId="0" sldId="214748396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6" v="470" actId="2696"/>
          <pc:sldLayoutMkLst>
            <pc:docMk/>
            <pc:sldMasterMk cId="0" sldId="2147483954"/>
            <pc:sldLayoutMk cId="0" sldId="2147483965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675" v="59" actId="2696"/>
        <pc:sldMasterMkLst>
          <pc:docMk/>
          <pc:sldMasterMk cId="0" sldId="2147483966"/>
        </pc:sldMasterMkLst>
        <pc:sldLayoutChg chg="del">
          <pc:chgData name="Jiao, Nelson Dongjun" userId="650d7c4a-3d5a-4d85-bd05-5c9ce1a6ab3a" providerId="ADAL" clId="{254A62BB-4DC5-4B6F-9BFD-275050C6596E}" dt="2022-10-27T00:35:07.670" v="48" actId="2696"/>
          <pc:sldLayoutMkLst>
            <pc:docMk/>
            <pc:sldMasterMk cId="0" sldId="2147483966"/>
            <pc:sldLayoutMk cId="0" sldId="214748396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0" v="49" actId="2696"/>
          <pc:sldLayoutMkLst>
            <pc:docMk/>
            <pc:sldMasterMk cId="0" sldId="2147483966"/>
            <pc:sldLayoutMk cId="0" sldId="214748396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0" v="50" actId="2696"/>
          <pc:sldLayoutMkLst>
            <pc:docMk/>
            <pc:sldMasterMk cId="0" sldId="2147483966"/>
            <pc:sldLayoutMk cId="0" sldId="214748396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1" v="51" actId="2696"/>
          <pc:sldLayoutMkLst>
            <pc:docMk/>
            <pc:sldMasterMk cId="0" sldId="2147483966"/>
            <pc:sldLayoutMk cId="0" sldId="214748397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1" v="52" actId="2696"/>
          <pc:sldLayoutMkLst>
            <pc:docMk/>
            <pc:sldMasterMk cId="0" sldId="2147483966"/>
            <pc:sldLayoutMk cId="0" sldId="214748397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2" v="53" actId="2696"/>
          <pc:sldLayoutMkLst>
            <pc:docMk/>
            <pc:sldMasterMk cId="0" sldId="2147483966"/>
            <pc:sldLayoutMk cId="0" sldId="214748397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2" v="54" actId="2696"/>
          <pc:sldLayoutMkLst>
            <pc:docMk/>
            <pc:sldMasterMk cId="0" sldId="2147483966"/>
            <pc:sldLayoutMk cId="0" sldId="214748397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3" v="55" actId="2696"/>
          <pc:sldLayoutMkLst>
            <pc:docMk/>
            <pc:sldMasterMk cId="0" sldId="2147483966"/>
            <pc:sldLayoutMk cId="0" sldId="214748397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3" v="56" actId="2696"/>
          <pc:sldLayoutMkLst>
            <pc:docMk/>
            <pc:sldMasterMk cId="0" sldId="2147483966"/>
            <pc:sldLayoutMk cId="0" sldId="214748397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4" v="57" actId="2696"/>
          <pc:sldLayoutMkLst>
            <pc:docMk/>
            <pc:sldMasterMk cId="0" sldId="2147483966"/>
            <pc:sldLayoutMk cId="0" sldId="214748397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4" v="58" actId="2696"/>
          <pc:sldLayoutMkLst>
            <pc:docMk/>
            <pc:sldMasterMk cId="0" sldId="2147483966"/>
            <pc:sldLayoutMk cId="0" sldId="2147483977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53" v="205" actId="2696"/>
        <pc:sldMasterMkLst>
          <pc:docMk/>
          <pc:sldMasterMk cId="0" sldId="2147483990"/>
        </pc:sldMasterMkLst>
        <pc:sldLayoutChg chg="del">
          <pc:chgData name="Jiao, Nelson Dongjun" userId="650d7c4a-3d5a-4d85-bd05-5c9ce1a6ab3a" providerId="ADAL" clId="{254A62BB-4DC5-4B6F-9BFD-275050C6596E}" dt="2022-10-27T00:35:07.748" v="194" actId="2696"/>
          <pc:sldLayoutMkLst>
            <pc:docMk/>
            <pc:sldMasterMk cId="0" sldId="2147483990"/>
            <pc:sldLayoutMk cId="0" sldId="214748399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8" v="195" actId="2696"/>
          <pc:sldLayoutMkLst>
            <pc:docMk/>
            <pc:sldMasterMk cId="0" sldId="2147483990"/>
            <pc:sldLayoutMk cId="0" sldId="214748399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9" v="196" actId="2696"/>
          <pc:sldLayoutMkLst>
            <pc:docMk/>
            <pc:sldMasterMk cId="0" sldId="2147483990"/>
            <pc:sldLayoutMk cId="0" sldId="214748399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9" v="197" actId="2696"/>
          <pc:sldLayoutMkLst>
            <pc:docMk/>
            <pc:sldMasterMk cId="0" sldId="2147483990"/>
            <pc:sldLayoutMk cId="0" sldId="214748399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0" v="198" actId="2696"/>
          <pc:sldLayoutMkLst>
            <pc:docMk/>
            <pc:sldMasterMk cId="0" sldId="2147483990"/>
            <pc:sldLayoutMk cId="0" sldId="214748399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0" v="199" actId="2696"/>
          <pc:sldLayoutMkLst>
            <pc:docMk/>
            <pc:sldMasterMk cId="0" sldId="2147483990"/>
            <pc:sldLayoutMk cId="0" sldId="214748399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0" v="200" actId="2696"/>
          <pc:sldLayoutMkLst>
            <pc:docMk/>
            <pc:sldMasterMk cId="0" sldId="2147483990"/>
            <pc:sldLayoutMk cId="0" sldId="214748399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1" v="201" actId="2696"/>
          <pc:sldLayoutMkLst>
            <pc:docMk/>
            <pc:sldMasterMk cId="0" sldId="2147483990"/>
            <pc:sldLayoutMk cId="0" sldId="214748399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1" v="202" actId="2696"/>
          <pc:sldLayoutMkLst>
            <pc:docMk/>
            <pc:sldMasterMk cId="0" sldId="2147483990"/>
            <pc:sldLayoutMk cId="0" sldId="214748399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2" v="203" actId="2696"/>
          <pc:sldLayoutMkLst>
            <pc:docMk/>
            <pc:sldMasterMk cId="0" sldId="2147483990"/>
            <pc:sldLayoutMk cId="0" sldId="214748400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2" v="204" actId="2696"/>
          <pc:sldLayoutMkLst>
            <pc:docMk/>
            <pc:sldMasterMk cId="0" sldId="2147483990"/>
            <pc:sldLayoutMk cId="0" sldId="2147484001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94" v="289" actId="2696"/>
        <pc:sldMasterMkLst>
          <pc:docMk/>
          <pc:sldMasterMk cId="0" sldId="2147484002"/>
        </pc:sldMasterMkLst>
        <pc:sldLayoutChg chg="del">
          <pc:chgData name="Jiao, Nelson Dongjun" userId="650d7c4a-3d5a-4d85-bd05-5c9ce1a6ab3a" providerId="ADAL" clId="{254A62BB-4DC5-4B6F-9BFD-275050C6596E}" dt="2022-10-27T00:35:07.789" v="278" actId="2696"/>
          <pc:sldLayoutMkLst>
            <pc:docMk/>
            <pc:sldMasterMk cId="0" sldId="2147484002"/>
            <pc:sldLayoutMk cId="0" sldId="214748400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9" v="279" actId="2696"/>
          <pc:sldLayoutMkLst>
            <pc:docMk/>
            <pc:sldMasterMk cId="0" sldId="2147484002"/>
            <pc:sldLayoutMk cId="0" sldId="214748400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0" v="280" actId="2696"/>
          <pc:sldLayoutMkLst>
            <pc:docMk/>
            <pc:sldMasterMk cId="0" sldId="2147484002"/>
            <pc:sldLayoutMk cId="0" sldId="214748400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0" v="281" actId="2696"/>
          <pc:sldLayoutMkLst>
            <pc:docMk/>
            <pc:sldMasterMk cId="0" sldId="2147484002"/>
            <pc:sldLayoutMk cId="0" sldId="214748400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1" v="282" actId="2696"/>
          <pc:sldLayoutMkLst>
            <pc:docMk/>
            <pc:sldMasterMk cId="0" sldId="2147484002"/>
            <pc:sldLayoutMk cId="0" sldId="214748400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1" v="283" actId="2696"/>
          <pc:sldLayoutMkLst>
            <pc:docMk/>
            <pc:sldMasterMk cId="0" sldId="2147484002"/>
            <pc:sldLayoutMk cId="0" sldId="214748400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1" v="284" actId="2696"/>
          <pc:sldLayoutMkLst>
            <pc:docMk/>
            <pc:sldMasterMk cId="0" sldId="2147484002"/>
            <pc:sldLayoutMk cId="0" sldId="214748400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2" v="285" actId="2696"/>
          <pc:sldLayoutMkLst>
            <pc:docMk/>
            <pc:sldMasterMk cId="0" sldId="2147484002"/>
            <pc:sldLayoutMk cId="0" sldId="214748401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2" v="286" actId="2696"/>
          <pc:sldLayoutMkLst>
            <pc:docMk/>
            <pc:sldMasterMk cId="0" sldId="2147484002"/>
            <pc:sldLayoutMk cId="0" sldId="214748401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3" v="287" actId="2696"/>
          <pc:sldLayoutMkLst>
            <pc:docMk/>
            <pc:sldMasterMk cId="0" sldId="2147484002"/>
            <pc:sldLayoutMk cId="0" sldId="214748401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3" v="288" actId="2696"/>
          <pc:sldLayoutMkLst>
            <pc:docMk/>
            <pc:sldMasterMk cId="0" sldId="2147484002"/>
            <pc:sldLayoutMk cId="0" sldId="2147484013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50" v="399" actId="2696"/>
        <pc:sldMasterMkLst>
          <pc:docMk/>
          <pc:sldMasterMk cId="0" sldId="2147484014"/>
        </pc:sldMasterMkLst>
        <pc:sldLayoutChg chg="del">
          <pc:chgData name="Jiao, Nelson Dongjun" userId="650d7c4a-3d5a-4d85-bd05-5c9ce1a6ab3a" providerId="ADAL" clId="{254A62BB-4DC5-4B6F-9BFD-275050C6596E}" dt="2022-10-27T00:35:07.844" v="388" actId="2696"/>
          <pc:sldLayoutMkLst>
            <pc:docMk/>
            <pc:sldMasterMk cId="0" sldId="2147484014"/>
            <pc:sldLayoutMk cId="0" sldId="214748401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4" v="389" actId="2696"/>
          <pc:sldLayoutMkLst>
            <pc:docMk/>
            <pc:sldMasterMk cId="0" sldId="2147484014"/>
            <pc:sldLayoutMk cId="0" sldId="214748401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5" v="390" actId="2696"/>
          <pc:sldLayoutMkLst>
            <pc:docMk/>
            <pc:sldMasterMk cId="0" sldId="2147484014"/>
            <pc:sldLayoutMk cId="0" sldId="214748401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5" v="391" actId="2696"/>
          <pc:sldLayoutMkLst>
            <pc:docMk/>
            <pc:sldMasterMk cId="0" sldId="2147484014"/>
            <pc:sldLayoutMk cId="0" sldId="214748401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6" v="392" actId="2696"/>
          <pc:sldLayoutMkLst>
            <pc:docMk/>
            <pc:sldMasterMk cId="0" sldId="2147484014"/>
            <pc:sldLayoutMk cId="0" sldId="214748401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6" v="393" actId="2696"/>
          <pc:sldLayoutMkLst>
            <pc:docMk/>
            <pc:sldMasterMk cId="0" sldId="2147484014"/>
            <pc:sldLayoutMk cId="0" sldId="214748402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7" v="394" actId="2696"/>
          <pc:sldLayoutMkLst>
            <pc:docMk/>
            <pc:sldMasterMk cId="0" sldId="2147484014"/>
            <pc:sldLayoutMk cId="0" sldId="214748402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7" v="395" actId="2696"/>
          <pc:sldLayoutMkLst>
            <pc:docMk/>
            <pc:sldMasterMk cId="0" sldId="2147484014"/>
            <pc:sldLayoutMk cId="0" sldId="214748402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8" v="396" actId="2696"/>
          <pc:sldLayoutMkLst>
            <pc:docMk/>
            <pc:sldMasterMk cId="0" sldId="2147484014"/>
            <pc:sldLayoutMk cId="0" sldId="214748402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8" v="397" actId="2696"/>
          <pc:sldLayoutMkLst>
            <pc:docMk/>
            <pc:sldMasterMk cId="0" sldId="2147484014"/>
            <pc:sldLayoutMk cId="0" sldId="214748402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9" v="398" actId="2696"/>
          <pc:sldLayoutMkLst>
            <pc:docMk/>
            <pc:sldMasterMk cId="0" sldId="2147484014"/>
            <pc:sldLayoutMk cId="0" sldId="2147484025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59" v="217" actId="2696"/>
        <pc:sldMasterMkLst>
          <pc:docMk/>
          <pc:sldMasterMk cId="0" sldId="2147484062"/>
        </pc:sldMasterMkLst>
        <pc:sldLayoutChg chg="del">
          <pc:chgData name="Jiao, Nelson Dongjun" userId="650d7c4a-3d5a-4d85-bd05-5c9ce1a6ab3a" providerId="ADAL" clId="{254A62BB-4DC5-4B6F-9BFD-275050C6596E}" dt="2022-10-27T00:35:07.754" v="206" actId="2696"/>
          <pc:sldLayoutMkLst>
            <pc:docMk/>
            <pc:sldMasterMk cId="0" sldId="2147484062"/>
            <pc:sldLayoutMk cId="0" sldId="214748406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4" v="207" actId="2696"/>
          <pc:sldLayoutMkLst>
            <pc:docMk/>
            <pc:sldMasterMk cId="0" sldId="2147484062"/>
            <pc:sldLayoutMk cId="0" sldId="214748406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4" v="208" actId="2696"/>
          <pc:sldLayoutMkLst>
            <pc:docMk/>
            <pc:sldMasterMk cId="0" sldId="2147484062"/>
            <pc:sldLayoutMk cId="0" sldId="214748406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5" v="209" actId="2696"/>
          <pc:sldLayoutMkLst>
            <pc:docMk/>
            <pc:sldMasterMk cId="0" sldId="2147484062"/>
            <pc:sldLayoutMk cId="0" sldId="214748406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5" v="210" actId="2696"/>
          <pc:sldLayoutMkLst>
            <pc:docMk/>
            <pc:sldMasterMk cId="0" sldId="2147484062"/>
            <pc:sldLayoutMk cId="0" sldId="214748406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6" v="211" actId="2696"/>
          <pc:sldLayoutMkLst>
            <pc:docMk/>
            <pc:sldMasterMk cId="0" sldId="2147484062"/>
            <pc:sldLayoutMk cId="0" sldId="214748406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6" v="212" actId="2696"/>
          <pc:sldLayoutMkLst>
            <pc:docMk/>
            <pc:sldMasterMk cId="0" sldId="2147484062"/>
            <pc:sldLayoutMk cId="0" sldId="214748406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7" v="213" actId="2696"/>
          <pc:sldLayoutMkLst>
            <pc:docMk/>
            <pc:sldMasterMk cId="0" sldId="2147484062"/>
            <pc:sldLayoutMk cId="0" sldId="214748407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7" v="214" actId="2696"/>
          <pc:sldLayoutMkLst>
            <pc:docMk/>
            <pc:sldMasterMk cId="0" sldId="2147484062"/>
            <pc:sldLayoutMk cId="0" sldId="214748407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8" v="215" actId="2696"/>
          <pc:sldLayoutMkLst>
            <pc:docMk/>
            <pc:sldMasterMk cId="0" sldId="2147484062"/>
            <pc:sldLayoutMk cId="0" sldId="214748407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58" v="216" actId="2696"/>
          <pc:sldLayoutMkLst>
            <pc:docMk/>
            <pc:sldMasterMk cId="0" sldId="2147484062"/>
            <pc:sldLayoutMk cId="0" sldId="2147484073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00" v="301" actId="2696"/>
        <pc:sldMasterMkLst>
          <pc:docMk/>
          <pc:sldMasterMk cId="0" sldId="2147484074"/>
        </pc:sldMasterMkLst>
        <pc:sldLayoutChg chg="del">
          <pc:chgData name="Jiao, Nelson Dongjun" userId="650d7c4a-3d5a-4d85-bd05-5c9ce1a6ab3a" providerId="ADAL" clId="{254A62BB-4DC5-4B6F-9BFD-275050C6596E}" dt="2022-10-27T00:35:07.795" v="290" actId="2696"/>
          <pc:sldLayoutMkLst>
            <pc:docMk/>
            <pc:sldMasterMk cId="0" sldId="2147484074"/>
            <pc:sldLayoutMk cId="0" sldId="214748407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5" v="291" actId="2696"/>
          <pc:sldLayoutMkLst>
            <pc:docMk/>
            <pc:sldMasterMk cId="0" sldId="2147484074"/>
            <pc:sldLayoutMk cId="0" sldId="214748407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5" v="292" actId="2696"/>
          <pc:sldLayoutMkLst>
            <pc:docMk/>
            <pc:sldMasterMk cId="0" sldId="2147484074"/>
            <pc:sldLayoutMk cId="0" sldId="214748407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6" v="293" actId="2696"/>
          <pc:sldLayoutMkLst>
            <pc:docMk/>
            <pc:sldMasterMk cId="0" sldId="2147484074"/>
            <pc:sldLayoutMk cId="0" sldId="214748407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7" v="294" actId="2696"/>
          <pc:sldLayoutMkLst>
            <pc:docMk/>
            <pc:sldMasterMk cId="0" sldId="2147484074"/>
            <pc:sldLayoutMk cId="0" sldId="214748407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7" v="295" actId="2696"/>
          <pc:sldLayoutMkLst>
            <pc:docMk/>
            <pc:sldMasterMk cId="0" sldId="2147484074"/>
            <pc:sldLayoutMk cId="0" sldId="214748408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7" v="296" actId="2696"/>
          <pc:sldLayoutMkLst>
            <pc:docMk/>
            <pc:sldMasterMk cId="0" sldId="2147484074"/>
            <pc:sldLayoutMk cId="0" sldId="214748408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8" v="297" actId="2696"/>
          <pc:sldLayoutMkLst>
            <pc:docMk/>
            <pc:sldMasterMk cId="0" sldId="2147484074"/>
            <pc:sldLayoutMk cId="0" sldId="214748408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8" v="298" actId="2696"/>
          <pc:sldLayoutMkLst>
            <pc:docMk/>
            <pc:sldMasterMk cId="0" sldId="2147484074"/>
            <pc:sldLayoutMk cId="0" sldId="214748408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9" v="299" actId="2696"/>
          <pc:sldLayoutMkLst>
            <pc:docMk/>
            <pc:sldMasterMk cId="0" sldId="2147484074"/>
            <pc:sldLayoutMk cId="0" sldId="214748408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99" v="300" actId="2696"/>
          <pc:sldLayoutMkLst>
            <pc:docMk/>
            <pc:sldMasterMk cId="0" sldId="2147484074"/>
            <pc:sldLayoutMk cId="0" sldId="2147484085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94" v="484" actId="2696"/>
        <pc:sldMasterMkLst>
          <pc:docMk/>
          <pc:sldMasterMk cId="2346251051" sldId="2147484098"/>
        </pc:sldMasterMkLst>
        <pc:sldLayoutChg chg="del">
          <pc:chgData name="Jiao, Nelson Dongjun" userId="650d7c4a-3d5a-4d85-bd05-5c9ce1a6ab3a" providerId="ADAL" clId="{254A62BB-4DC5-4B6F-9BFD-275050C6596E}" dt="2022-10-27T00:35:07.888" v="472" actId="2696"/>
          <pc:sldLayoutMkLst>
            <pc:docMk/>
            <pc:sldMasterMk cId="2346251051" sldId="2147484098"/>
            <pc:sldLayoutMk cId="1659756515" sldId="214748409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8" v="473" actId="2696"/>
          <pc:sldLayoutMkLst>
            <pc:docMk/>
            <pc:sldMasterMk cId="2346251051" sldId="2147484098"/>
            <pc:sldLayoutMk cId="3786876825" sldId="214748410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9" v="474" actId="2696"/>
          <pc:sldLayoutMkLst>
            <pc:docMk/>
            <pc:sldMasterMk cId="2346251051" sldId="2147484098"/>
            <pc:sldLayoutMk cId="2673943605" sldId="214748410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0" v="475" actId="2696"/>
          <pc:sldLayoutMkLst>
            <pc:docMk/>
            <pc:sldMasterMk cId="2346251051" sldId="2147484098"/>
            <pc:sldLayoutMk cId="3602678805" sldId="214748410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0" v="476" actId="2696"/>
          <pc:sldLayoutMkLst>
            <pc:docMk/>
            <pc:sldMasterMk cId="2346251051" sldId="2147484098"/>
            <pc:sldLayoutMk cId="3527791066" sldId="214748410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1" v="477" actId="2696"/>
          <pc:sldLayoutMkLst>
            <pc:docMk/>
            <pc:sldMasterMk cId="2346251051" sldId="2147484098"/>
            <pc:sldLayoutMk cId="3971016106" sldId="214748410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1" v="478" actId="2696"/>
          <pc:sldLayoutMkLst>
            <pc:docMk/>
            <pc:sldMasterMk cId="2346251051" sldId="2147484098"/>
            <pc:sldLayoutMk cId="1758111529" sldId="214748410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2" v="479" actId="2696"/>
          <pc:sldLayoutMkLst>
            <pc:docMk/>
            <pc:sldMasterMk cId="2346251051" sldId="2147484098"/>
            <pc:sldLayoutMk cId="302416926" sldId="214748410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2" v="480" actId="2696"/>
          <pc:sldLayoutMkLst>
            <pc:docMk/>
            <pc:sldMasterMk cId="2346251051" sldId="2147484098"/>
            <pc:sldLayoutMk cId="3769764688" sldId="214748410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3" v="481" actId="2696"/>
          <pc:sldLayoutMkLst>
            <pc:docMk/>
            <pc:sldMasterMk cId="2346251051" sldId="2147484098"/>
            <pc:sldLayoutMk cId="769637093" sldId="214748410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3" v="482" actId="2696"/>
          <pc:sldLayoutMkLst>
            <pc:docMk/>
            <pc:sldMasterMk cId="2346251051" sldId="2147484098"/>
            <pc:sldLayoutMk cId="2012076707" sldId="214748410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3" v="483" actId="2696"/>
          <pc:sldLayoutMkLst>
            <pc:docMk/>
            <pc:sldMasterMk cId="2346251051" sldId="2147484098"/>
            <pc:sldLayoutMk cId="445927127" sldId="2147484110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684" v="72" actId="2696"/>
        <pc:sldMasterMkLst>
          <pc:docMk/>
          <pc:sldMasterMk cId="2346251051" sldId="2147484111"/>
        </pc:sldMasterMkLst>
        <pc:sldLayoutChg chg="del">
          <pc:chgData name="Jiao, Nelson Dongjun" userId="650d7c4a-3d5a-4d85-bd05-5c9ce1a6ab3a" providerId="ADAL" clId="{254A62BB-4DC5-4B6F-9BFD-275050C6596E}" dt="2022-10-27T00:35:07.677" v="60" actId="2696"/>
          <pc:sldLayoutMkLst>
            <pc:docMk/>
            <pc:sldMasterMk cId="2346251051" sldId="2147484111"/>
            <pc:sldLayoutMk cId="1659756515" sldId="214748411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8" v="61" actId="2696"/>
          <pc:sldLayoutMkLst>
            <pc:docMk/>
            <pc:sldMasterMk cId="2346251051" sldId="2147484111"/>
            <pc:sldLayoutMk cId="3786876825" sldId="214748411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9" v="62" actId="2696"/>
          <pc:sldLayoutMkLst>
            <pc:docMk/>
            <pc:sldMasterMk cId="2346251051" sldId="2147484111"/>
            <pc:sldLayoutMk cId="2673943605" sldId="214748411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79" v="63" actId="2696"/>
          <pc:sldLayoutMkLst>
            <pc:docMk/>
            <pc:sldMasterMk cId="2346251051" sldId="2147484111"/>
            <pc:sldLayoutMk cId="3602678805" sldId="214748411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0" v="64" actId="2696"/>
          <pc:sldLayoutMkLst>
            <pc:docMk/>
            <pc:sldMasterMk cId="2346251051" sldId="2147484111"/>
            <pc:sldLayoutMk cId="3527791066" sldId="214748411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0" v="65" actId="2696"/>
          <pc:sldLayoutMkLst>
            <pc:docMk/>
            <pc:sldMasterMk cId="2346251051" sldId="2147484111"/>
            <pc:sldLayoutMk cId="3971016106" sldId="214748411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1" v="66" actId="2696"/>
          <pc:sldLayoutMkLst>
            <pc:docMk/>
            <pc:sldMasterMk cId="2346251051" sldId="2147484111"/>
            <pc:sldLayoutMk cId="1758111529" sldId="214748411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1" v="67" actId="2696"/>
          <pc:sldLayoutMkLst>
            <pc:docMk/>
            <pc:sldMasterMk cId="2346251051" sldId="2147484111"/>
            <pc:sldLayoutMk cId="302416926" sldId="214748411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1" v="68" actId="2696"/>
          <pc:sldLayoutMkLst>
            <pc:docMk/>
            <pc:sldMasterMk cId="2346251051" sldId="2147484111"/>
            <pc:sldLayoutMk cId="3769764688" sldId="214748412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2" v="69" actId="2696"/>
          <pc:sldLayoutMkLst>
            <pc:docMk/>
            <pc:sldMasterMk cId="2346251051" sldId="2147484111"/>
            <pc:sldLayoutMk cId="769637093" sldId="214748412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2" v="70" actId="2696"/>
          <pc:sldLayoutMkLst>
            <pc:docMk/>
            <pc:sldMasterMk cId="2346251051" sldId="2147484111"/>
            <pc:sldLayoutMk cId="2012076707" sldId="214748412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3" v="71" actId="2696"/>
          <pc:sldLayoutMkLst>
            <pc:docMk/>
            <pc:sldMasterMk cId="2346251051" sldId="2147484111"/>
            <pc:sldLayoutMk cId="445927127" sldId="2147484123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22" v="145" actId="2696"/>
        <pc:sldMasterMkLst>
          <pc:docMk/>
          <pc:sldMasterMk cId="0" sldId="2147484124"/>
        </pc:sldMasterMkLst>
        <pc:sldLayoutChg chg="del">
          <pc:chgData name="Jiao, Nelson Dongjun" userId="650d7c4a-3d5a-4d85-bd05-5c9ce1a6ab3a" providerId="ADAL" clId="{254A62BB-4DC5-4B6F-9BFD-275050C6596E}" dt="2022-10-27T00:35:07.715" v="133" actId="2696"/>
          <pc:sldLayoutMkLst>
            <pc:docMk/>
            <pc:sldMasterMk cId="0" sldId="2147484124"/>
            <pc:sldLayoutMk cId="0" sldId="214748412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6" v="134" actId="2696"/>
          <pc:sldLayoutMkLst>
            <pc:docMk/>
            <pc:sldMasterMk cId="0" sldId="2147484124"/>
            <pc:sldLayoutMk cId="0" sldId="214748412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6" v="135" actId="2696"/>
          <pc:sldLayoutMkLst>
            <pc:docMk/>
            <pc:sldMasterMk cId="0" sldId="2147484124"/>
            <pc:sldLayoutMk cId="0" sldId="214748412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7" v="136" actId="2696"/>
          <pc:sldLayoutMkLst>
            <pc:docMk/>
            <pc:sldMasterMk cId="0" sldId="2147484124"/>
            <pc:sldLayoutMk cId="0" sldId="214748412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7" v="137" actId="2696"/>
          <pc:sldLayoutMkLst>
            <pc:docMk/>
            <pc:sldMasterMk cId="0" sldId="2147484124"/>
            <pc:sldLayoutMk cId="0" sldId="214748412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8" v="138" actId="2696"/>
          <pc:sldLayoutMkLst>
            <pc:docMk/>
            <pc:sldMasterMk cId="0" sldId="2147484124"/>
            <pc:sldLayoutMk cId="0" sldId="214748413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8" v="139" actId="2696"/>
          <pc:sldLayoutMkLst>
            <pc:docMk/>
            <pc:sldMasterMk cId="0" sldId="2147484124"/>
            <pc:sldLayoutMk cId="0" sldId="214748413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8" v="140" actId="2696"/>
          <pc:sldLayoutMkLst>
            <pc:docMk/>
            <pc:sldMasterMk cId="0" sldId="2147484124"/>
            <pc:sldLayoutMk cId="0" sldId="214748413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9" v="141" actId="2696"/>
          <pc:sldLayoutMkLst>
            <pc:docMk/>
            <pc:sldMasterMk cId="0" sldId="2147484124"/>
            <pc:sldLayoutMk cId="0" sldId="214748413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19" v="142" actId="2696"/>
          <pc:sldLayoutMkLst>
            <pc:docMk/>
            <pc:sldMasterMk cId="0" sldId="2147484124"/>
            <pc:sldLayoutMk cId="0" sldId="214748413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0" v="143" actId="2696"/>
          <pc:sldLayoutMkLst>
            <pc:docMk/>
            <pc:sldMasterMk cId="0" sldId="2147484124"/>
            <pc:sldLayoutMk cId="0" sldId="214748413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21" v="144" actId="2696"/>
          <pc:sldLayoutMkLst>
            <pc:docMk/>
            <pc:sldMasterMk cId="0" sldId="2147484124"/>
            <pc:sldLayoutMk cId="2419454407" sldId="2147484136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66" v="229" actId="2696"/>
        <pc:sldMasterMkLst>
          <pc:docMk/>
          <pc:sldMasterMk cId="0" sldId="2147484137"/>
        </pc:sldMasterMkLst>
        <pc:sldLayoutChg chg="del">
          <pc:chgData name="Jiao, Nelson Dongjun" userId="650d7c4a-3d5a-4d85-bd05-5c9ce1a6ab3a" providerId="ADAL" clId="{254A62BB-4DC5-4B6F-9BFD-275050C6596E}" dt="2022-10-27T00:35:07.760" v="218" actId="2696"/>
          <pc:sldLayoutMkLst>
            <pc:docMk/>
            <pc:sldMasterMk cId="0" sldId="2147484137"/>
            <pc:sldLayoutMk cId="0" sldId="214748413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0" v="219" actId="2696"/>
          <pc:sldLayoutMkLst>
            <pc:docMk/>
            <pc:sldMasterMk cId="0" sldId="2147484137"/>
            <pc:sldLayoutMk cId="0" sldId="214748413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1" v="220" actId="2696"/>
          <pc:sldLayoutMkLst>
            <pc:docMk/>
            <pc:sldMasterMk cId="0" sldId="2147484137"/>
            <pc:sldLayoutMk cId="0" sldId="214748414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1" v="221" actId="2696"/>
          <pc:sldLayoutMkLst>
            <pc:docMk/>
            <pc:sldMasterMk cId="0" sldId="2147484137"/>
            <pc:sldLayoutMk cId="0" sldId="214748414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2" v="222" actId="2696"/>
          <pc:sldLayoutMkLst>
            <pc:docMk/>
            <pc:sldMasterMk cId="0" sldId="2147484137"/>
            <pc:sldLayoutMk cId="0" sldId="214748414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2" v="223" actId="2696"/>
          <pc:sldLayoutMkLst>
            <pc:docMk/>
            <pc:sldMasterMk cId="0" sldId="2147484137"/>
            <pc:sldLayoutMk cId="0" sldId="214748414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2" v="224" actId="2696"/>
          <pc:sldLayoutMkLst>
            <pc:docMk/>
            <pc:sldMasterMk cId="0" sldId="2147484137"/>
            <pc:sldLayoutMk cId="0" sldId="214748414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3" v="225" actId="2696"/>
          <pc:sldLayoutMkLst>
            <pc:docMk/>
            <pc:sldMasterMk cId="0" sldId="2147484137"/>
            <pc:sldLayoutMk cId="0" sldId="214748414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3" v="226" actId="2696"/>
          <pc:sldLayoutMkLst>
            <pc:docMk/>
            <pc:sldMasterMk cId="0" sldId="2147484137"/>
            <pc:sldLayoutMk cId="0" sldId="214748414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4" v="227" actId="2696"/>
          <pc:sldLayoutMkLst>
            <pc:docMk/>
            <pc:sldMasterMk cId="0" sldId="2147484137"/>
            <pc:sldLayoutMk cId="0" sldId="214748414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64" v="228" actId="2696"/>
          <pc:sldLayoutMkLst>
            <pc:docMk/>
            <pc:sldMasterMk cId="0" sldId="2147484137"/>
            <pc:sldLayoutMk cId="0" sldId="2147484148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06" v="313" actId="2696"/>
        <pc:sldMasterMkLst>
          <pc:docMk/>
          <pc:sldMasterMk cId="0" sldId="2147484149"/>
        </pc:sldMasterMkLst>
        <pc:sldLayoutChg chg="del">
          <pc:chgData name="Jiao, Nelson Dongjun" userId="650d7c4a-3d5a-4d85-bd05-5c9ce1a6ab3a" providerId="ADAL" clId="{254A62BB-4DC5-4B6F-9BFD-275050C6596E}" dt="2022-10-27T00:35:07.801" v="302" actId="2696"/>
          <pc:sldLayoutMkLst>
            <pc:docMk/>
            <pc:sldMasterMk cId="0" sldId="2147484149"/>
            <pc:sldLayoutMk cId="0" sldId="214748415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1" v="303" actId="2696"/>
          <pc:sldLayoutMkLst>
            <pc:docMk/>
            <pc:sldMasterMk cId="0" sldId="2147484149"/>
            <pc:sldLayoutMk cId="0" sldId="214748415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2" v="304" actId="2696"/>
          <pc:sldLayoutMkLst>
            <pc:docMk/>
            <pc:sldMasterMk cId="0" sldId="2147484149"/>
            <pc:sldLayoutMk cId="0" sldId="214748415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2" v="305" actId="2696"/>
          <pc:sldLayoutMkLst>
            <pc:docMk/>
            <pc:sldMasterMk cId="0" sldId="2147484149"/>
            <pc:sldLayoutMk cId="0" sldId="214748415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3" v="306" actId="2696"/>
          <pc:sldLayoutMkLst>
            <pc:docMk/>
            <pc:sldMasterMk cId="0" sldId="2147484149"/>
            <pc:sldLayoutMk cId="0" sldId="214748415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3" v="307" actId="2696"/>
          <pc:sldLayoutMkLst>
            <pc:docMk/>
            <pc:sldMasterMk cId="0" sldId="2147484149"/>
            <pc:sldLayoutMk cId="0" sldId="214748415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3" v="308" actId="2696"/>
          <pc:sldLayoutMkLst>
            <pc:docMk/>
            <pc:sldMasterMk cId="0" sldId="2147484149"/>
            <pc:sldLayoutMk cId="0" sldId="214748415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4" v="309" actId="2696"/>
          <pc:sldLayoutMkLst>
            <pc:docMk/>
            <pc:sldMasterMk cId="0" sldId="2147484149"/>
            <pc:sldLayoutMk cId="0" sldId="214748415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4" v="310" actId="2696"/>
          <pc:sldLayoutMkLst>
            <pc:docMk/>
            <pc:sldMasterMk cId="0" sldId="2147484149"/>
            <pc:sldLayoutMk cId="0" sldId="214748415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5" v="311" actId="2696"/>
          <pc:sldLayoutMkLst>
            <pc:docMk/>
            <pc:sldMasterMk cId="0" sldId="2147484149"/>
            <pc:sldLayoutMk cId="0" sldId="214748415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5" v="312" actId="2696"/>
          <pc:sldLayoutMkLst>
            <pc:docMk/>
            <pc:sldMasterMk cId="0" sldId="2147484149"/>
            <pc:sldLayoutMk cId="0" sldId="2147484160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55" v="411" actId="2696"/>
        <pc:sldMasterMkLst>
          <pc:docMk/>
          <pc:sldMasterMk cId="0" sldId="2147484161"/>
        </pc:sldMasterMkLst>
        <pc:sldLayoutChg chg="del">
          <pc:chgData name="Jiao, Nelson Dongjun" userId="650d7c4a-3d5a-4d85-bd05-5c9ce1a6ab3a" providerId="ADAL" clId="{254A62BB-4DC5-4B6F-9BFD-275050C6596E}" dt="2022-10-27T00:35:07.850" v="400" actId="2696"/>
          <pc:sldLayoutMkLst>
            <pc:docMk/>
            <pc:sldMasterMk cId="0" sldId="2147484161"/>
            <pc:sldLayoutMk cId="0" sldId="214748416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0" v="401" actId="2696"/>
          <pc:sldLayoutMkLst>
            <pc:docMk/>
            <pc:sldMasterMk cId="0" sldId="2147484161"/>
            <pc:sldLayoutMk cId="0" sldId="214748416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1" v="402" actId="2696"/>
          <pc:sldLayoutMkLst>
            <pc:docMk/>
            <pc:sldMasterMk cId="0" sldId="2147484161"/>
            <pc:sldLayoutMk cId="0" sldId="214748416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1" v="403" actId="2696"/>
          <pc:sldLayoutMkLst>
            <pc:docMk/>
            <pc:sldMasterMk cId="0" sldId="2147484161"/>
            <pc:sldLayoutMk cId="0" sldId="214748416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2" v="404" actId="2696"/>
          <pc:sldLayoutMkLst>
            <pc:docMk/>
            <pc:sldMasterMk cId="0" sldId="2147484161"/>
            <pc:sldLayoutMk cId="0" sldId="214748416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2" v="405" actId="2696"/>
          <pc:sldLayoutMkLst>
            <pc:docMk/>
            <pc:sldMasterMk cId="0" sldId="2147484161"/>
            <pc:sldLayoutMk cId="0" sldId="214748416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3" v="406" actId="2696"/>
          <pc:sldLayoutMkLst>
            <pc:docMk/>
            <pc:sldMasterMk cId="0" sldId="2147484161"/>
            <pc:sldLayoutMk cId="0" sldId="214748416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3" v="407" actId="2696"/>
          <pc:sldLayoutMkLst>
            <pc:docMk/>
            <pc:sldMasterMk cId="0" sldId="2147484161"/>
            <pc:sldLayoutMk cId="0" sldId="214748416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4" v="408" actId="2696"/>
          <pc:sldLayoutMkLst>
            <pc:docMk/>
            <pc:sldMasterMk cId="0" sldId="2147484161"/>
            <pc:sldLayoutMk cId="0" sldId="214748417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4" v="409" actId="2696"/>
          <pc:sldLayoutMkLst>
            <pc:docMk/>
            <pc:sldMasterMk cId="0" sldId="2147484161"/>
            <pc:sldLayoutMk cId="0" sldId="214748417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5" v="410" actId="2696"/>
          <pc:sldLayoutMkLst>
            <pc:docMk/>
            <pc:sldMasterMk cId="0" sldId="2147484161"/>
            <pc:sldLayoutMk cId="0" sldId="2147484172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900" v="497" actId="2696"/>
        <pc:sldMasterMkLst>
          <pc:docMk/>
          <pc:sldMasterMk cId="0" sldId="2147484173"/>
        </pc:sldMasterMkLst>
        <pc:sldLayoutChg chg="del">
          <pc:chgData name="Jiao, Nelson Dongjun" userId="650d7c4a-3d5a-4d85-bd05-5c9ce1a6ab3a" providerId="ADAL" clId="{254A62BB-4DC5-4B6F-9BFD-275050C6596E}" dt="2022-10-27T00:35:07.895" v="485" actId="2696"/>
          <pc:sldLayoutMkLst>
            <pc:docMk/>
            <pc:sldMasterMk cId="0" sldId="2147484173"/>
            <pc:sldLayoutMk cId="0" sldId="214748417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5" v="486" actId="2696"/>
          <pc:sldLayoutMkLst>
            <pc:docMk/>
            <pc:sldMasterMk cId="0" sldId="2147484173"/>
            <pc:sldLayoutMk cId="0" sldId="214748417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6" v="487" actId="2696"/>
          <pc:sldLayoutMkLst>
            <pc:docMk/>
            <pc:sldMasterMk cId="0" sldId="2147484173"/>
            <pc:sldLayoutMk cId="0" sldId="214748417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6" v="488" actId="2696"/>
          <pc:sldLayoutMkLst>
            <pc:docMk/>
            <pc:sldMasterMk cId="0" sldId="2147484173"/>
            <pc:sldLayoutMk cId="0" sldId="214748417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7" v="489" actId="2696"/>
          <pc:sldLayoutMkLst>
            <pc:docMk/>
            <pc:sldMasterMk cId="0" sldId="2147484173"/>
            <pc:sldLayoutMk cId="0" sldId="214748417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7" v="490" actId="2696"/>
          <pc:sldLayoutMkLst>
            <pc:docMk/>
            <pc:sldMasterMk cId="0" sldId="2147484173"/>
            <pc:sldLayoutMk cId="0" sldId="214748417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7" v="491" actId="2696"/>
          <pc:sldLayoutMkLst>
            <pc:docMk/>
            <pc:sldMasterMk cId="0" sldId="2147484173"/>
            <pc:sldLayoutMk cId="0" sldId="214748418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8" v="492" actId="2696"/>
          <pc:sldLayoutMkLst>
            <pc:docMk/>
            <pc:sldMasterMk cId="0" sldId="2147484173"/>
            <pc:sldLayoutMk cId="0" sldId="214748418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8" v="493" actId="2696"/>
          <pc:sldLayoutMkLst>
            <pc:docMk/>
            <pc:sldMasterMk cId="0" sldId="2147484173"/>
            <pc:sldLayoutMk cId="0" sldId="214748418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9" v="494" actId="2696"/>
          <pc:sldLayoutMkLst>
            <pc:docMk/>
            <pc:sldMasterMk cId="0" sldId="2147484173"/>
            <pc:sldLayoutMk cId="0" sldId="214748418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99" v="495" actId="2696"/>
          <pc:sldLayoutMkLst>
            <pc:docMk/>
            <pc:sldMasterMk cId="0" sldId="2147484173"/>
            <pc:sldLayoutMk cId="0" sldId="214748418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0" v="496" actId="2696"/>
          <pc:sldLayoutMkLst>
            <pc:docMk/>
            <pc:sldMasterMk cId="0" sldId="2147484173"/>
            <pc:sldLayoutMk cId="2673943605" sldId="2147484185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690" v="84" actId="2696"/>
        <pc:sldMasterMkLst>
          <pc:docMk/>
          <pc:sldMasterMk cId="0" sldId="2147484186"/>
        </pc:sldMasterMkLst>
        <pc:sldLayoutChg chg="del">
          <pc:chgData name="Jiao, Nelson Dongjun" userId="650d7c4a-3d5a-4d85-bd05-5c9ce1a6ab3a" providerId="ADAL" clId="{254A62BB-4DC5-4B6F-9BFD-275050C6596E}" dt="2022-10-27T00:35:07.684" v="73" actId="2696"/>
          <pc:sldLayoutMkLst>
            <pc:docMk/>
            <pc:sldMasterMk cId="0" sldId="2147484186"/>
            <pc:sldLayoutMk cId="0" sldId="214748418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5" v="74" actId="2696"/>
          <pc:sldLayoutMkLst>
            <pc:docMk/>
            <pc:sldMasterMk cId="0" sldId="2147484186"/>
            <pc:sldLayoutMk cId="0" sldId="214748418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5" v="75" actId="2696"/>
          <pc:sldLayoutMkLst>
            <pc:docMk/>
            <pc:sldMasterMk cId="0" sldId="2147484186"/>
            <pc:sldLayoutMk cId="0" sldId="214748418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6" v="76" actId="2696"/>
          <pc:sldLayoutMkLst>
            <pc:docMk/>
            <pc:sldMasterMk cId="0" sldId="2147484186"/>
            <pc:sldLayoutMk cId="0" sldId="214748419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6" v="77" actId="2696"/>
          <pc:sldLayoutMkLst>
            <pc:docMk/>
            <pc:sldMasterMk cId="0" sldId="2147484186"/>
            <pc:sldLayoutMk cId="0" sldId="214748419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6" v="78" actId="2696"/>
          <pc:sldLayoutMkLst>
            <pc:docMk/>
            <pc:sldMasterMk cId="0" sldId="2147484186"/>
            <pc:sldLayoutMk cId="0" sldId="214748419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7" v="79" actId="2696"/>
          <pc:sldLayoutMkLst>
            <pc:docMk/>
            <pc:sldMasterMk cId="0" sldId="2147484186"/>
            <pc:sldLayoutMk cId="0" sldId="214748419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7" v="80" actId="2696"/>
          <pc:sldLayoutMkLst>
            <pc:docMk/>
            <pc:sldMasterMk cId="0" sldId="2147484186"/>
            <pc:sldLayoutMk cId="0" sldId="214748419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8" v="81" actId="2696"/>
          <pc:sldLayoutMkLst>
            <pc:docMk/>
            <pc:sldMasterMk cId="0" sldId="2147484186"/>
            <pc:sldLayoutMk cId="0" sldId="214748419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8" v="82" actId="2696"/>
          <pc:sldLayoutMkLst>
            <pc:docMk/>
            <pc:sldMasterMk cId="0" sldId="2147484186"/>
            <pc:sldLayoutMk cId="0" sldId="214748419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89" v="83" actId="2696"/>
          <pc:sldLayoutMkLst>
            <pc:docMk/>
            <pc:sldMasterMk cId="0" sldId="2147484186"/>
            <pc:sldLayoutMk cId="0" sldId="2147484197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35" v="169" actId="2696"/>
        <pc:sldMasterMkLst>
          <pc:docMk/>
          <pc:sldMasterMk cId="0" sldId="2147484198"/>
        </pc:sldMasterMkLst>
        <pc:sldLayoutChg chg="del">
          <pc:chgData name="Jiao, Nelson Dongjun" userId="650d7c4a-3d5a-4d85-bd05-5c9ce1a6ab3a" providerId="ADAL" clId="{254A62BB-4DC5-4B6F-9BFD-275050C6596E}" dt="2022-10-27T00:35:07.730" v="158" actId="2696"/>
          <pc:sldLayoutMkLst>
            <pc:docMk/>
            <pc:sldMasterMk cId="0" sldId="2147484198"/>
            <pc:sldLayoutMk cId="0" sldId="214748419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0" v="159" actId="2696"/>
          <pc:sldLayoutMkLst>
            <pc:docMk/>
            <pc:sldMasterMk cId="0" sldId="2147484198"/>
            <pc:sldLayoutMk cId="0" sldId="214748420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0" v="160" actId="2696"/>
          <pc:sldLayoutMkLst>
            <pc:docMk/>
            <pc:sldMasterMk cId="0" sldId="2147484198"/>
            <pc:sldLayoutMk cId="0" sldId="214748420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1" v="161" actId="2696"/>
          <pc:sldLayoutMkLst>
            <pc:docMk/>
            <pc:sldMasterMk cId="0" sldId="2147484198"/>
            <pc:sldLayoutMk cId="0" sldId="214748420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1" v="162" actId="2696"/>
          <pc:sldLayoutMkLst>
            <pc:docMk/>
            <pc:sldMasterMk cId="0" sldId="2147484198"/>
            <pc:sldLayoutMk cId="0" sldId="214748420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2" v="163" actId="2696"/>
          <pc:sldLayoutMkLst>
            <pc:docMk/>
            <pc:sldMasterMk cId="0" sldId="2147484198"/>
            <pc:sldLayoutMk cId="0" sldId="214748420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2" v="164" actId="2696"/>
          <pc:sldLayoutMkLst>
            <pc:docMk/>
            <pc:sldMasterMk cId="0" sldId="2147484198"/>
            <pc:sldLayoutMk cId="0" sldId="214748420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3" v="165" actId="2696"/>
          <pc:sldLayoutMkLst>
            <pc:docMk/>
            <pc:sldMasterMk cId="0" sldId="2147484198"/>
            <pc:sldLayoutMk cId="0" sldId="214748420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3" v="166" actId="2696"/>
          <pc:sldLayoutMkLst>
            <pc:docMk/>
            <pc:sldMasterMk cId="0" sldId="2147484198"/>
            <pc:sldLayoutMk cId="0" sldId="214748420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4" v="167" actId="2696"/>
          <pc:sldLayoutMkLst>
            <pc:docMk/>
            <pc:sldMasterMk cId="0" sldId="2147484198"/>
            <pc:sldLayoutMk cId="0" sldId="214748420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4" v="168" actId="2696"/>
          <pc:sldLayoutMkLst>
            <pc:docMk/>
            <pc:sldMasterMk cId="0" sldId="2147484198"/>
            <pc:sldLayoutMk cId="0" sldId="2147484209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12" v="325" actId="2696"/>
        <pc:sldMasterMkLst>
          <pc:docMk/>
          <pc:sldMasterMk cId="0" sldId="2147484222"/>
        </pc:sldMasterMkLst>
        <pc:sldLayoutChg chg="del">
          <pc:chgData name="Jiao, Nelson Dongjun" userId="650d7c4a-3d5a-4d85-bd05-5c9ce1a6ab3a" providerId="ADAL" clId="{254A62BB-4DC5-4B6F-9BFD-275050C6596E}" dt="2022-10-27T00:35:07.807" v="314" actId="2696"/>
          <pc:sldLayoutMkLst>
            <pc:docMk/>
            <pc:sldMasterMk cId="0" sldId="2147484222"/>
            <pc:sldLayoutMk cId="0" sldId="214748422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7" v="315" actId="2696"/>
          <pc:sldLayoutMkLst>
            <pc:docMk/>
            <pc:sldMasterMk cId="0" sldId="2147484222"/>
            <pc:sldLayoutMk cId="0" sldId="214748422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8" v="316" actId="2696"/>
          <pc:sldLayoutMkLst>
            <pc:docMk/>
            <pc:sldMasterMk cId="0" sldId="2147484222"/>
            <pc:sldLayoutMk cId="0" sldId="214748422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8" v="317" actId="2696"/>
          <pc:sldLayoutMkLst>
            <pc:docMk/>
            <pc:sldMasterMk cId="0" sldId="2147484222"/>
            <pc:sldLayoutMk cId="0" sldId="214748422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9" v="318" actId="2696"/>
          <pc:sldLayoutMkLst>
            <pc:docMk/>
            <pc:sldMasterMk cId="0" sldId="2147484222"/>
            <pc:sldLayoutMk cId="0" sldId="214748422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9" v="319" actId="2696"/>
          <pc:sldLayoutMkLst>
            <pc:docMk/>
            <pc:sldMasterMk cId="0" sldId="2147484222"/>
            <pc:sldLayoutMk cId="0" sldId="214748422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09" v="320" actId="2696"/>
          <pc:sldLayoutMkLst>
            <pc:docMk/>
            <pc:sldMasterMk cId="0" sldId="2147484222"/>
            <pc:sldLayoutMk cId="0" sldId="214748422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0" v="321" actId="2696"/>
          <pc:sldLayoutMkLst>
            <pc:docMk/>
            <pc:sldMasterMk cId="0" sldId="2147484222"/>
            <pc:sldLayoutMk cId="0" sldId="214748423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0" v="322" actId="2696"/>
          <pc:sldLayoutMkLst>
            <pc:docMk/>
            <pc:sldMasterMk cId="0" sldId="2147484222"/>
            <pc:sldLayoutMk cId="0" sldId="214748423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1" v="323" actId="2696"/>
          <pc:sldLayoutMkLst>
            <pc:docMk/>
            <pc:sldMasterMk cId="0" sldId="2147484222"/>
            <pc:sldLayoutMk cId="0" sldId="214748423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1" v="324" actId="2696"/>
          <pc:sldLayoutMkLst>
            <pc:docMk/>
            <pc:sldMasterMk cId="0" sldId="2147484222"/>
            <pc:sldLayoutMk cId="0" sldId="2147484233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62" v="423" actId="2696"/>
        <pc:sldMasterMkLst>
          <pc:docMk/>
          <pc:sldMasterMk cId="0" sldId="2147484234"/>
        </pc:sldMasterMkLst>
        <pc:sldLayoutChg chg="del">
          <pc:chgData name="Jiao, Nelson Dongjun" userId="650d7c4a-3d5a-4d85-bd05-5c9ce1a6ab3a" providerId="ADAL" clId="{254A62BB-4DC5-4B6F-9BFD-275050C6596E}" dt="2022-10-27T00:35:07.856" v="412" actId="2696"/>
          <pc:sldLayoutMkLst>
            <pc:docMk/>
            <pc:sldMasterMk cId="0" sldId="2147484234"/>
            <pc:sldLayoutMk cId="0" sldId="214748423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6" v="413" actId="2696"/>
          <pc:sldLayoutMkLst>
            <pc:docMk/>
            <pc:sldMasterMk cId="0" sldId="2147484234"/>
            <pc:sldLayoutMk cId="0" sldId="214748423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7" v="414" actId="2696"/>
          <pc:sldLayoutMkLst>
            <pc:docMk/>
            <pc:sldMasterMk cId="0" sldId="2147484234"/>
            <pc:sldLayoutMk cId="0" sldId="214748423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8" v="415" actId="2696"/>
          <pc:sldLayoutMkLst>
            <pc:docMk/>
            <pc:sldMasterMk cId="0" sldId="2147484234"/>
            <pc:sldLayoutMk cId="0" sldId="214748423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8" v="416" actId="2696"/>
          <pc:sldLayoutMkLst>
            <pc:docMk/>
            <pc:sldMasterMk cId="0" sldId="2147484234"/>
            <pc:sldLayoutMk cId="0" sldId="214748423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9" v="417" actId="2696"/>
          <pc:sldLayoutMkLst>
            <pc:docMk/>
            <pc:sldMasterMk cId="0" sldId="2147484234"/>
            <pc:sldLayoutMk cId="0" sldId="214748424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9" v="418" actId="2696"/>
          <pc:sldLayoutMkLst>
            <pc:docMk/>
            <pc:sldMasterMk cId="0" sldId="2147484234"/>
            <pc:sldLayoutMk cId="0" sldId="214748424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59" v="419" actId="2696"/>
          <pc:sldLayoutMkLst>
            <pc:docMk/>
            <pc:sldMasterMk cId="0" sldId="2147484234"/>
            <pc:sldLayoutMk cId="0" sldId="214748424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0" v="420" actId="2696"/>
          <pc:sldLayoutMkLst>
            <pc:docMk/>
            <pc:sldMasterMk cId="0" sldId="2147484234"/>
            <pc:sldLayoutMk cId="0" sldId="214748424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0" v="421" actId="2696"/>
          <pc:sldLayoutMkLst>
            <pc:docMk/>
            <pc:sldMasterMk cId="0" sldId="2147484234"/>
            <pc:sldLayoutMk cId="0" sldId="214748424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61" v="422" actId="2696"/>
          <pc:sldLayoutMkLst>
            <pc:docMk/>
            <pc:sldMasterMk cId="0" sldId="2147484234"/>
            <pc:sldLayoutMk cId="0" sldId="2147484245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915" v="522" actId="2696"/>
        <pc:sldMasterMkLst>
          <pc:docMk/>
          <pc:sldMasterMk cId="0" sldId="2147484246"/>
        </pc:sldMasterMkLst>
        <pc:sldLayoutChg chg="del">
          <pc:chgData name="Jiao, Nelson Dongjun" userId="650d7c4a-3d5a-4d85-bd05-5c9ce1a6ab3a" providerId="ADAL" clId="{254A62BB-4DC5-4B6F-9BFD-275050C6596E}" dt="2022-10-27T00:35:07.909" v="511" actId="2696"/>
          <pc:sldLayoutMkLst>
            <pc:docMk/>
            <pc:sldMasterMk cId="0" sldId="2147484246"/>
            <pc:sldLayoutMk cId="0" sldId="214748424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09" v="512" actId="2696"/>
          <pc:sldLayoutMkLst>
            <pc:docMk/>
            <pc:sldMasterMk cId="0" sldId="2147484246"/>
            <pc:sldLayoutMk cId="0" sldId="214748424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0" v="513" actId="2696"/>
          <pc:sldLayoutMkLst>
            <pc:docMk/>
            <pc:sldMasterMk cId="0" sldId="2147484246"/>
            <pc:sldLayoutMk cId="0" sldId="214748424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0" v="514" actId="2696"/>
          <pc:sldLayoutMkLst>
            <pc:docMk/>
            <pc:sldMasterMk cId="0" sldId="2147484246"/>
            <pc:sldLayoutMk cId="0" sldId="214748425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1" v="515" actId="2696"/>
          <pc:sldLayoutMkLst>
            <pc:docMk/>
            <pc:sldMasterMk cId="0" sldId="2147484246"/>
            <pc:sldLayoutMk cId="0" sldId="214748425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1" v="516" actId="2696"/>
          <pc:sldLayoutMkLst>
            <pc:docMk/>
            <pc:sldMasterMk cId="0" sldId="2147484246"/>
            <pc:sldLayoutMk cId="0" sldId="214748425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2" v="517" actId="2696"/>
          <pc:sldLayoutMkLst>
            <pc:docMk/>
            <pc:sldMasterMk cId="0" sldId="2147484246"/>
            <pc:sldLayoutMk cId="0" sldId="214748425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3" v="518" actId="2696"/>
          <pc:sldLayoutMkLst>
            <pc:docMk/>
            <pc:sldMasterMk cId="0" sldId="2147484246"/>
            <pc:sldLayoutMk cId="0" sldId="214748425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3" v="519" actId="2696"/>
          <pc:sldLayoutMkLst>
            <pc:docMk/>
            <pc:sldMasterMk cId="0" sldId="2147484246"/>
            <pc:sldLayoutMk cId="0" sldId="214748425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4" v="520" actId="2696"/>
          <pc:sldLayoutMkLst>
            <pc:docMk/>
            <pc:sldMasterMk cId="0" sldId="2147484246"/>
            <pc:sldLayoutMk cId="0" sldId="214748425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914" v="521" actId="2696"/>
          <pc:sldLayoutMkLst>
            <pc:docMk/>
            <pc:sldMasterMk cId="0" sldId="2147484246"/>
            <pc:sldLayoutMk cId="0" sldId="2147484257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02" v="108" actId="2696"/>
        <pc:sldMasterMkLst>
          <pc:docMk/>
          <pc:sldMasterMk cId="0" sldId="2147484258"/>
        </pc:sldMasterMkLst>
        <pc:sldLayoutChg chg="del">
          <pc:chgData name="Jiao, Nelson Dongjun" userId="650d7c4a-3d5a-4d85-bd05-5c9ce1a6ab3a" providerId="ADAL" clId="{254A62BB-4DC5-4B6F-9BFD-275050C6596E}" dt="2022-10-27T00:35:07.697" v="97" actId="2696"/>
          <pc:sldLayoutMkLst>
            <pc:docMk/>
            <pc:sldMasterMk cId="0" sldId="2147484258"/>
            <pc:sldLayoutMk cId="0" sldId="214748425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8" v="98" actId="2696"/>
          <pc:sldLayoutMkLst>
            <pc:docMk/>
            <pc:sldMasterMk cId="0" sldId="2147484258"/>
            <pc:sldLayoutMk cId="0" sldId="214748426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8" v="99" actId="2696"/>
          <pc:sldLayoutMkLst>
            <pc:docMk/>
            <pc:sldMasterMk cId="0" sldId="2147484258"/>
            <pc:sldLayoutMk cId="0" sldId="214748426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8" v="100" actId="2696"/>
          <pc:sldLayoutMkLst>
            <pc:docMk/>
            <pc:sldMasterMk cId="0" sldId="2147484258"/>
            <pc:sldLayoutMk cId="0" sldId="214748426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9" v="101" actId="2696"/>
          <pc:sldLayoutMkLst>
            <pc:docMk/>
            <pc:sldMasterMk cId="0" sldId="2147484258"/>
            <pc:sldLayoutMk cId="0" sldId="214748426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99" v="102" actId="2696"/>
          <pc:sldLayoutMkLst>
            <pc:docMk/>
            <pc:sldMasterMk cId="0" sldId="2147484258"/>
            <pc:sldLayoutMk cId="0" sldId="214748426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0" v="103" actId="2696"/>
          <pc:sldLayoutMkLst>
            <pc:docMk/>
            <pc:sldMasterMk cId="0" sldId="2147484258"/>
            <pc:sldLayoutMk cId="0" sldId="214748426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0" v="104" actId="2696"/>
          <pc:sldLayoutMkLst>
            <pc:docMk/>
            <pc:sldMasterMk cId="0" sldId="2147484258"/>
            <pc:sldLayoutMk cId="0" sldId="214748426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1" v="105" actId="2696"/>
          <pc:sldLayoutMkLst>
            <pc:docMk/>
            <pc:sldMasterMk cId="0" sldId="2147484258"/>
            <pc:sldLayoutMk cId="0" sldId="214748426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1" v="106" actId="2696"/>
          <pc:sldLayoutMkLst>
            <pc:docMk/>
            <pc:sldMasterMk cId="0" sldId="2147484258"/>
            <pc:sldLayoutMk cId="0" sldId="214748426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1" v="107" actId="2696"/>
          <pc:sldLayoutMkLst>
            <pc:docMk/>
            <pc:sldMasterMk cId="0" sldId="2147484258"/>
            <pc:sldLayoutMk cId="0" sldId="2147484269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42" v="181" actId="2696"/>
        <pc:sldMasterMkLst>
          <pc:docMk/>
          <pc:sldMasterMk cId="0" sldId="2147484270"/>
        </pc:sldMasterMkLst>
        <pc:sldLayoutChg chg="del">
          <pc:chgData name="Jiao, Nelson Dongjun" userId="650d7c4a-3d5a-4d85-bd05-5c9ce1a6ab3a" providerId="ADAL" clId="{254A62BB-4DC5-4B6F-9BFD-275050C6596E}" dt="2022-10-27T00:35:07.736" v="170" actId="2696"/>
          <pc:sldLayoutMkLst>
            <pc:docMk/>
            <pc:sldMasterMk cId="0" sldId="2147484270"/>
            <pc:sldLayoutMk cId="0" sldId="214748427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7" v="171" actId="2696"/>
          <pc:sldLayoutMkLst>
            <pc:docMk/>
            <pc:sldMasterMk cId="0" sldId="2147484270"/>
            <pc:sldLayoutMk cId="0" sldId="214748427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7" v="172" actId="2696"/>
          <pc:sldLayoutMkLst>
            <pc:docMk/>
            <pc:sldMasterMk cId="0" sldId="2147484270"/>
            <pc:sldLayoutMk cId="0" sldId="214748427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8" v="173" actId="2696"/>
          <pc:sldLayoutMkLst>
            <pc:docMk/>
            <pc:sldMasterMk cId="0" sldId="2147484270"/>
            <pc:sldLayoutMk cId="0" sldId="214748427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8" v="174" actId="2696"/>
          <pc:sldLayoutMkLst>
            <pc:docMk/>
            <pc:sldMasterMk cId="0" sldId="2147484270"/>
            <pc:sldLayoutMk cId="0" sldId="214748427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9" v="175" actId="2696"/>
          <pc:sldLayoutMkLst>
            <pc:docMk/>
            <pc:sldMasterMk cId="0" sldId="2147484270"/>
            <pc:sldLayoutMk cId="0" sldId="214748427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9" v="176" actId="2696"/>
          <pc:sldLayoutMkLst>
            <pc:docMk/>
            <pc:sldMasterMk cId="0" sldId="2147484270"/>
            <pc:sldLayoutMk cId="0" sldId="214748427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39" v="177" actId="2696"/>
          <pc:sldLayoutMkLst>
            <pc:docMk/>
            <pc:sldMasterMk cId="0" sldId="2147484270"/>
            <pc:sldLayoutMk cId="0" sldId="214748427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0" v="178" actId="2696"/>
          <pc:sldLayoutMkLst>
            <pc:docMk/>
            <pc:sldMasterMk cId="0" sldId="2147484270"/>
            <pc:sldLayoutMk cId="0" sldId="214748427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0" v="179" actId="2696"/>
          <pc:sldLayoutMkLst>
            <pc:docMk/>
            <pc:sldMasterMk cId="0" sldId="2147484270"/>
            <pc:sldLayoutMk cId="0" sldId="214748428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41" v="180" actId="2696"/>
          <pc:sldLayoutMkLst>
            <pc:docMk/>
            <pc:sldMasterMk cId="0" sldId="2147484270"/>
            <pc:sldLayoutMk cId="0" sldId="2147484281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77" v="253" actId="2696"/>
        <pc:sldMasterMkLst>
          <pc:docMk/>
          <pc:sldMasterMk cId="0" sldId="2147484282"/>
        </pc:sldMasterMkLst>
        <pc:sldLayoutChg chg="del">
          <pc:chgData name="Jiao, Nelson Dongjun" userId="650d7c4a-3d5a-4d85-bd05-5c9ce1a6ab3a" providerId="ADAL" clId="{254A62BB-4DC5-4B6F-9BFD-275050C6596E}" dt="2022-10-27T00:35:07.772" v="242" actId="2696"/>
          <pc:sldLayoutMkLst>
            <pc:docMk/>
            <pc:sldMasterMk cId="0" sldId="2147484282"/>
            <pc:sldLayoutMk cId="0" sldId="214748428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2" v="243" actId="2696"/>
          <pc:sldLayoutMkLst>
            <pc:docMk/>
            <pc:sldMasterMk cId="0" sldId="2147484282"/>
            <pc:sldLayoutMk cId="0" sldId="214748428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3" v="244" actId="2696"/>
          <pc:sldLayoutMkLst>
            <pc:docMk/>
            <pc:sldMasterMk cId="0" sldId="2147484282"/>
            <pc:sldLayoutMk cId="0" sldId="214748428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3" v="245" actId="2696"/>
          <pc:sldLayoutMkLst>
            <pc:docMk/>
            <pc:sldMasterMk cId="0" sldId="2147484282"/>
            <pc:sldLayoutMk cId="0" sldId="214748428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3" v="246" actId="2696"/>
          <pc:sldLayoutMkLst>
            <pc:docMk/>
            <pc:sldMasterMk cId="0" sldId="2147484282"/>
            <pc:sldLayoutMk cId="0" sldId="214748428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4" v="247" actId="2696"/>
          <pc:sldLayoutMkLst>
            <pc:docMk/>
            <pc:sldMasterMk cId="0" sldId="2147484282"/>
            <pc:sldLayoutMk cId="0" sldId="214748428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4" v="248" actId="2696"/>
          <pc:sldLayoutMkLst>
            <pc:docMk/>
            <pc:sldMasterMk cId="0" sldId="2147484282"/>
            <pc:sldLayoutMk cId="0" sldId="214748428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5" v="249" actId="2696"/>
          <pc:sldLayoutMkLst>
            <pc:docMk/>
            <pc:sldMasterMk cId="0" sldId="2147484282"/>
            <pc:sldLayoutMk cId="0" sldId="214748429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5" v="250" actId="2696"/>
          <pc:sldLayoutMkLst>
            <pc:docMk/>
            <pc:sldMasterMk cId="0" sldId="2147484282"/>
            <pc:sldLayoutMk cId="0" sldId="214748429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6" v="251" actId="2696"/>
          <pc:sldLayoutMkLst>
            <pc:docMk/>
            <pc:sldMasterMk cId="0" sldId="2147484282"/>
            <pc:sldLayoutMk cId="0" sldId="214748429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6" v="252" actId="2696"/>
          <pc:sldLayoutMkLst>
            <pc:docMk/>
            <pc:sldMasterMk cId="0" sldId="2147484282"/>
            <pc:sldLayoutMk cId="0" sldId="2147484293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24" v="350" actId="2696"/>
        <pc:sldMasterMkLst>
          <pc:docMk/>
          <pc:sldMasterMk cId="0" sldId="2147484294"/>
        </pc:sldMasterMkLst>
        <pc:sldLayoutChg chg="del">
          <pc:chgData name="Jiao, Nelson Dongjun" userId="650d7c4a-3d5a-4d85-bd05-5c9ce1a6ab3a" providerId="ADAL" clId="{254A62BB-4DC5-4B6F-9BFD-275050C6596E}" dt="2022-10-27T00:35:07.819" v="339" actId="2696"/>
          <pc:sldLayoutMkLst>
            <pc:docMk/>
            <pc:sldMasterMk cId="0" sldId="2147484294"/>
            <pc:sldLayoutMk cId="0" sldId="214748429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19" v="340" actId="2696"/>
          <pc:sldLayoutMkLst>
            <pc:docMk/>
            <pc:sldMasterMk cId="0" sldId="2147484294"/>
            <pc:sldLayoutMk cId="0" sldId="214748429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0" v="341" actId="2696"/>
          <pc:sldLayoutMkLst>
            <pc:docMk/>
            <pc:sldMasterMk cId="0" sldId="2147484294"/>
            <pc:sldLayoutMk cId="0" sldId="214748429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0" v="342" actId="2696"/>
          <pc:sldLayoutMkLst>
            <pc:docMk/>
            <pc:sldMasterMk cId="0" sldId="2147484294"/>
            <pc:sldLayoutMk cId="0" sldId="214748429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1" v="343" actId="2696"/>
          <pc:sldLayoutMkLst>
            <pc:docMk/>
            <pc:sldMasterMk cId="0" sldId="2147484294"/>
            <pc:sldLayoutMk cId="0" sldId="214748429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1" v="344" actId="2696"/>
          <pc:sldLayoutMkLst>
            <pc:docMk/>
            <pc:sldMasterMk cId="0" sldId="2147484294"/>
            <pc:sldLayoutMk cId="0" sldId="214748430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2" v="345" actId="2696"/>
          <pc:sldLayoutMkLst>
            <pc:docMk/>
            <pc:sldMasterMk cId="0" sldId="2147484294"/>
            <pc:sldLayoutMk cId="0" sldId="214748430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2" v="346" actId="2696"/>
          <pc:sldLayoutMkLst>
            <pc:docMk/>
            <pc:sldMasterMk cId="0" sldId="2147484294"/>
            <pc:sldLayoutMk cId="0" sldId="214748430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2" v="347" actId="2696"/>
          <pc:sldLayoutMkLst>
            <pc:docMk/>
            <pc:sldMasterMk cId="0" sldId="2147484294"/>
            <pc:sldLayoutMk cId="0" sldId="214748430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3" v="348" actId="2696"/>
          <pc:sldLayoutMkLst>
            <pc:docMk/>
            <pc:sldMasterMk cId="0" sldId="2147484294"/>
            <pc:sldLayoutMk cId="0" sldId="214748430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23" v="349" actId="2696"/>
          <pc:sldLayoutMkLst>
            <pc:docMk/>
            <pc:sldMasterMk cId="0" sldId="2147484294"/>
            <pc:sldLayoutMk cId="0" sldId="2147484305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657" v="23" actId="2696"/>
        <pc:sldMasterMkLst>
          <pc:docMk/>
          <pc:sldMasterMk cId="0" sldId="2147484319"/>
        </pc:sldMasterMkLst>
        <pc:sldLayoutChg chg="del">
          <pc:chgData name="Jiao, Nelson Dongjun" userId="650d7c4a-3d5a-4d85-bd05-5c9ce1a6ab3a" providerId="ADAL" clId="{254A62BB-4DC5-4B6F-9BFD-275050C6596E}" dt="2022-10-27T00:35:07.651" v="12" actId="2696"/>
          <pc:sldLayoutMkLst>
            <pc:docMk/>
            <pc:sldMasterMk cId="0" sldId="2147484319"/>
            <pc:sldLayoutMk cId="0" sldId="214748432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2" v="13" actId="2696"/>
          <pc:sldLayoutMkLst>
            <pc:docMk/>
            <pc:sldMasterMk cId="0" sldId="2147484319"/>
            <pc:sldLayoutMk cId="0" sldId="214748432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2" v="14" actId="2696"/>
          <pc:sldLayoutMkLst>
            <pc:docMk/>
            <pc:sldMasterMk cId="0" sldId="2147484319"/>
            <pc:sldLayoutMk cId="0" sldId="214748432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3" v="15" actId="2696"/>
          <pc:sldLayoutMkLst>
            <pc:docMk/>
            <pc:sldMasterMk cId="0" sldId="2147484319"/>
            <pc:sldLayoutMk cId="0" sldId="214748432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3" v="16" actId="2696"/>
          <pc:sldLayoutMkLst>
            <pc:docMk/>
            <pc:sldMasterMk cId="0" sldId="2147484319"/>
            <pc:sldLayoutMk cId="0" sldId="214748432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4" v="17" actId="2696"/>
          <pc:sldLayoutMkLst>
            <pc:docMk/>
            <pc:sldMasterMk cId="0" sldId="2147484319"/>
            <pc:sldLayoutMk cId="0" sldId="214748432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4" v="18" actId="2696"/>
          <pc:sldLayoutMkLst>
            <pc:docMk/>
            <pc:sldMasterMk cId="0" sldId="2147484319"/>
            <pc:sldLayoutMk cId="0" sldId="214748432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5" v="19" actId="2696"/>
          <pc:sldLayoutMkLst>
            <pc:docMk/>
            <pc:sldMasterMk cId="0" sldId="2147484319"/>
            <pc:sldLayoutMk cId="0" sldId="214748432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5" v="20" actId="2696"/>
          <pc:sldLayoutMkLst>
            <pc:docMk/>
            <pc:sldMasterMk cId="0" sldId="2147484319"/>
            <pc:sldLayoutMk cId="0" sldId="214748432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5" v="21" actId="2696"/>
          <pc:sldLayoutMkLst>
            <pc:docMk/>
            <pc:sldMasterMk cId="0" sldId="2147484319"/>
            <pc:sldLayoutMk cId="0" sldId="214748432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56" v="22" actId="2696"/>
          <pc:sldLayoutMkLst>
            <pc:docMk/>
            <pc:sldMasterMk cId="0" sldId="2147484319"/>
            <pc:sldLayoutMk cId="0" sldId="2147484330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09" v="120" actId="2696"/>
        <pc:sldMasterMkLst>
          <pc:docMk/>
          <pc:sldMasterMk cId="0" sldId="2147484331"/>
        </pc:sldMasterMkLst>
        <pc:sldLayoutChg chg="del">
          <pc:chgData name="Jiao, Nelson Dongjun" userId="650d7c4a-3d5a-4d85-bd05-5c9ce1a6ab3a" providerId="ADAL" clId="{254A62BB-4DC5-4B6F-9BFD-275050C6596E}" dt="2022-10-27T00:35:07.703" v="109" actId="2696"/>
          <pc:sldLayoutMkLst>
            <pc:docMk/>
            <pc:sldMasterMk cId="0" sldId="2147484331"/>
            <pc:sldLayoutMk cId="0" sldId="214748433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3" v="110" actId="2696"/>
          <pc:sldLayoutMkLst>
            <pc:docMk/>
            <pc:sldMasterMk cId="0" sldId="2147484331"/>
            <pc:sldLayoutMk cId="0" sldId="214748433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4" v="111" actId="2696"/>
          <pc:sldLayoutMkLst>
            <pc:docMk/>
            <pc:sldMasterMk cId="0" sldId="2147484331"/>
            <pc:sldLayoutMk cId="0" sldId="214748433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4" v="112" actId="2696"/>
          <pc:sldLayoutMkLst>
            <pc:docMk/>
            <pc:sldMasterMk cId="0" sldId="2147484331"/>
            <pc:sldLayoutMk cId="0" sldId="214748433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6" v="113" actId="2696"/>
          <pc:sldLayoutMkLst>
            <pc:docMk/>
            <pc:sldMasterMk cId="0" sldId="2147484331"/>
            <pc:sldLayoutMk cId="0" sldId="214748433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6" v="114" actId="2696"/>
          <pc:sldLayoutMkLst>
            <pc:docMk/>
            <pc:sldMasterMk cId="0" sldId="2147484331"/>
            <pc:sldLayoutMk cId="0" sldId="214748433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6" v="115" actId="2696"/>
          <pc:sldLayoutMkLst>
            <pc:docMk/>
            <pc:sldMasterMk cId="0" sldId="2147484331"/>
            <pc:sldLayoutMk cId="0" sldId="214748433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7" v="116" actId="2696"/>
          <pc:sldLayoutMkLst>
            <pc:docMk/>
            <pc:sldMasterMk cId="0" sldId="2147484331"/>
            <pc:sldLayoutMk cId="0" sldId="214748433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7" v="117" actId="2696"/>
          <pc:sldLayoutMkLst>
            <pc:docMk/>
            <pc:sldMasterMk cId="0" sldId="2147484331"/>
            <pc:sldLayoutMk cId="0" sldId="214748434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8" v="118" actId="2696"/>
          <pc:sldLayoutMkLst>
            <pc:docMk/>
            <pc:sldMasterMk cId="0" sldId="2147484331"/>
            <pc:sldLayoutMk cId="0" sldId="214748434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08" v="119" actId="2696"/>
          <pc:sldLayoutMkLst>
            <pc:docMk/>
            <pc:sldMasterMk cId="0" sldId="2147484331"/>
            <pc:sldLayoutMk cId="0" sldId="2147484342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783" v="265" actId="2696"/>
        <pc:sldMasterMkLst>
          <pc:docMk/>
          <pc:sldMasterMk cId="0" sldId="2147484355"/>
        </pc:sldMasterMkLst>
        <pc:sldLayoutChg chg="del">
          <pc:chgData name="Jiao, Nelson Dongjun" userId="650d7c4a-3d5a-4d85-bd05-5c9ce1a6ab3a" providerId="ADAL" clId="{254A62BB-4DC5-4B6F-9BFD-275050C6596E}" dt="2022-10-27T00:35:07.777" v="254" actId="2696"/>
          <pc:sldLayoutMkLst>
            <pc:docMk/>
            <pc:sldMasterMk cId="0" sldId="2147484355"/>
            <pc:sldLayoutMk cId="0" sldId="214748435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8" v="255" actId="2696"/>
          <pc:sldLayoutMkLst>
            <pc:docMk/>
            <pc:sldMasterMk cId="0" sldId="2147484355"/>
            <pc:sldLayoutMk cId="0" sldId="214748435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8" v="256" actId="2696"/>
          <pc:sldLayoutMkLst>
            <pc:docMk/>
            <pc:sldMasterMk cId="0" sldId="2147484355"/>
            <pc:sldLayoutMk cId="0" sldId="214748435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9" v="257" actId="2696"/>
          <pc:sldLayoutMkLst>
            <pc:docMk/>
            <pc:sldMasterMk cId="0" sldId="2147484355"/>
            <pc:sldLayoutMk cId="0" sldId="214748435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79" v="258" actId="2696"/>
          <pc:sldLayoutMkLst>
            <pc:docMk/>
            <pc:sldMasterMk cId="0" sldId="2147484355"/>
            <pc:sldLayoutMk cId="0" sldId="214748436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0" v="259" actId="2696"/>
          <pc:sldLayoutMkLst>
            <pc:docMk/>
            <pc:sldMasterMk cId="0" sldId="2147484355"/>
            <pc:sldLayoutMk cId="0" sldId="214748436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0" v="260" actId="2696"/>
          <pc:sldLayoutMkLst>
            <pc:docMk/>
            <pc:sldMasterMk cId="0" sldId="2147484355"/>
            <pc:sldLayoutMk cId="0" sldId="214748436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0" v="261" actId="2696"/>
          <pc:sldLayoutMkLst>
            <pc:docMk/>
            <pc:sldMasterMk cId="0" sldId="2147484355"/>
            <pc:sldLayoutMk cId="0" sldId="214748436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1" v="262" actId="2696"/>
          <pc:sldLayoutMkLst>
            <pc:docMk/>
            <pc:sldMasterMk cId="0" sldId="2147484355"/>
            <pc:sldLayoutMk cId="0" sldId="214748436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1" v="263" actId="2696"/>
          <pc:sldLayoutMkLst>
            <pc:docMk/>
            <pc:sldMasterMk cId="0" sldId="2147484355"/>
            <pc:sldLayoutMk cId="0" sldId="214748436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782" v="264" actId="2696"/>
          <pc:sldLayoutMkLst>
            <pc:docMk/>
            <pc:sldMasterMk cId="0" sldId="2147484355"/>
            <pc:sldLayoutMk cId="0" sldId="2147484366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44" v="387" actId="2696"/>
        <pc:sldMasterMkLst>
          <pc:docMk/>
          <pc:sldMasterMk cId="0" sldId="2147484367"/>
        </pc:sldMasterMkLst>
        <pc:sldLayoutChg chg="del">
          <pc:chgData name="Jiao, Nelson Dongjun" userId="650d7c4a-3d5a-4d85-bd05-5c9ce1a6ab3a" providerId="ADAL" clId="{254A62BB-4DC5-4B6F-9BFD-275050C6596E}" dt="2022-10-27T00:35:07.838" v="376" actId="2696"/>
          <pc:sldLayoutMkLst>
            <pc:docMk/>
            <pc:sldMasterMk cId="0" sldId="2147484367"/>
            <pc:sldLayoutMk cId="0" sldId="214748436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9" v="377" actId="2696"/>
          <pc:sldLayoutMkLst>
            <pc:docMk/>
            <pc:sldMasterMk cId="0" sldId="2147484367"/>
            <pc:sldLayoutMk cId="0" sldId="214748436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39" v="378" actId="2696"/>
          <pc:sldLayoutMkLst>
            <pc:docMk/>
            <pc:sldMasterMk cId="0" sldId="2147484367"/>
            <pc:sldLayoutMk cId="0" sldId="214748437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0" v="379" actId="2696"/>
          <pc:sldLayoutMkLst>
            <pc:docMk/>
            <pc:sldMasterMk cId="0" sldId="2147484367"/>
            <pc:sldLayoutMk cId="0" sldId="214748437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0" v="380" actId="2696"/>
          <pc:sldLayoutMkLst>
            <pc:docMk/>
            <pc:sldMasterMk cId="0" sldId="2147484367"/>
            <pc:sldLayoutMk cId="0" sldId="214748437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1" v="381" actId="2696"/>
          <pc:sldLayoutMkLst>
            <pc:docMk/>
            <pc:sldMasterMk cId="0" sldId="2147484367"/>
            <pc:sldLayoutMk cId="0" sldId="214748437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1" v="382" actId="2696"/>
          <pc:sldLayoutMkLst>
            <pc:docMk/>
            <pc:sldMasterMk cId="0" sldId="2147484367"/>
            <pc:sldLayoutMk cId="0" sldId="214748437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1" v="383" actId="2696"/>
          <pc:sldLayoutMkLst>
            <pc:docMk/>
            <pc:sldMasterMk cId="0" sldId="2147484367"/>
            <pc:sldLayoutMk cId="0" sldId="214748437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2" v="384" actId="2696"/>
          <pc:sldLayoutMkLst>
            <pc:docMk/>
            <pc:sldMasterMk cId="0" sldId="2147484367"/>
            <pc:sldLayoutMk cId="0" sldId="214748437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2" v="385" actId="2696"/>
          <pc:sldLayoutMkLst>
            <pc:docMk/>
            <pc:sldMasterMk cId="0" sldId="2147484367"/>
            <pc:sldLayoutMk cId="0" sldId="214748437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43" v="386" actId="2696"/>
          <pc:sldLayoutMkLst>
            <pc:docMk/>
            <pc:sldMasterMk cId="0" sldId="2147484367"/>
            <pc:sldLayoutMk cId="0" sldId="2147484378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881" v="459" actId="2696"/>
        <pc:sldMasterMkLst>
          <pc:docMk/>
          <pc:sldMasterMk cId="0" sldId="2147484379"/>
        </pc:sldMasterMkLst>
        <pc:sldLayoutChg chg="del">
          <pc:chgData name="Jiao, Nelson Dongjun" userId="650d7c4a-3d5a-4d85-bd05-5c9ce1a6ab3a" providerId="ADAL" clId="{254A62BB-4DC5-4B6F-9BFD-275050C6596E}" dt="2022-10-27T00:35:07.876" v="448" actId="2696"/>
          <pc:sldLayoutMkLst>
            <pc:docMk/>
            <pc:sldMasterMk cId="0" sldId="2147484379"/>
            <pc:sldLayoutMk cId="0" sldId="214748438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6" v="449" actId="2696"/>
          <pc:sldLayoutMkLst>
            <pc:docMk/>
            <pc:sldMasterMk cId="0" sldId="2147484379"/>
            <pc:sldLayoutMk cId="0" sldId="214748438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7" v="450" actId="2696"/>
          <pc:sldLayoutMkLst>
            <pc:docMk/>
            <pc:sldMasterMk cId="0" sldId="2147484379"/>
            <pc:sldLayoutMk cId="0" sldId="214748438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7" v="451" actId="2696"/>
          <pc:sldLayoutMkLst>
            <pc:docMk/>
            <pc:sldMasterMk cId="0" sldId="2147484379"/>
            <pc:sldLayoutMk cId="0" sldId="214748438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8" v="452" actId="2696"/>
          <pc:sldLayoutMkLst>
            <pc:docMk/>
            <pc:sldMasterMk cId="0" sldId="2147484379"/>
            <pc:sldLayoutMk cId="0" sldId="214748438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8" v="453" actId="2696"/>
          <pc:sldLayoutMkLst>
            <pc:docMk/>
            <pc:sldMasterMk cId="0" sldId="2147484379"/>
            <pc:sldLayoutMk cId="0" sldId="214748438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8" v="454" actId="2696"/>
          <pc:sldLayoutMkLst>
            <pc:docMk/>
            <pc:sldMasterMk cId="0" sldId="2147484379"/>
            <pc:sldLayoutMk cId="0" sldId="214748438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9" v="455" actId="2696"/>
          <pc:sldLayoutMkLst>
            <pc:docMk/>
            <pc:sldMasterMk cId="0" sldId="2147484379"/>
            <pc:sldLayoutMk cId="0" sldId="214748438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79" v="456" actId="2696"/>
          <pc:sldLayoutMkLst>
            <pc:docMk/>
            <pc:sldMasterMk cId="0" sldId="2147484379"/>
            <pc:sldLayoutMk cId="0" sldId="214748438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0" v="457" actId="2696"/>
          <pc:sldLayoutMkLst>
            <pc:docMk/>
            <pc:sldMasterMk cId="0" sldId="2147484379"/>
            <pc:sldLayoutMk cId="0" sldId="214748438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880" v="458" actId="2696"/>
          <pc:sldLayoutMkLst>
            <pc:docMk/>
            <pc:sldMasterMk cId="0" sldId="2147484379"/>
            <pc:sldLayoutMk cId="0" sldId="2147484390"/>
          </pc:sldLayoutMkLst>
        </pc:sldLayoutChg>
      </pc:sldMasterChg>
      <pc:sldMasterChg chg="del delSldLayout">
        <pc:chgData name="Jiao, Nelson Dongjun" userId="650d7c4a-3d5a-4d85-bd05-5c9ce1a6ab3a" providerId="ADAL" clId="{254A62BB-4DC5-4B6F-9BFD-275050C6596E}" dt="2022-10-27T00:35:07.669" v="47" actId="2696"/>
        <pc:sldMasterMkLst>
          <pc:docMk/>
          <pc:sldMasterMk cId="0" sldId="2147484391"/>
        </pc:sldMasterMkLst>
        <pc:sldLayoutChg chg="del">
          <pc:chgData name="Jiao, Nelson Dongjun" userId="650d7c4a-3d5a-4d85-bd05-5c9ce1a6ab3a" providerId="ADAL" clId="{254A62BB-4DC5-4B6F-9BFD-275050C6596E}" dt="2022-10-27T00:35:07.664" v="36" actId="2696"/>
          <pc:sldLayoutMkLst>
            <pc:docMk/>
            <pc:sldMasterMk cId="0" sldId="2147484391"/>
            <pc:sldLayoutMk cId="0" sldId="2147484392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4" v="37" actId="2696"/>
          <pc:sldLayoutMkLst>
            <pc:docMk/>
            <pc:sldMasterMk cId="0" sldId="2147484391"/>
            <pc:sldLayoutMk cId="0" sldId="2147484393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5" v="38" actId="2696"/>
          <pc:sldLayoutMkLst>
            <pc:docMk/>
            <pc:sldMasterMk cId="0" sldId="2147484391"/>
            <pc:sldLayoutMk cId="0" sldId="2147484394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5" v="39" actId="2696"/>
          <pc:sldLayoutMkLst>
            <pc:docMk/>
            <pc:sldMasterMk cId="0" sldId="2147484391"/>
            <pc:sldLayoutMk cId="0" sldId="2147484395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6" v="40" actId="2696"/>
          <pc:sldLayoutMkLst>
            <pc:docMk/>
            <pc:sldMasterMk cId="0" sldId="2147484391"/>
            <pc:sldLayoutMk cId="0" sldId="2147484396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6" v="41" actId="2696"/>
          <pc:sldLayoutMkLst>
            <pc:docMk/>
            <pc:sldMasterMk cId="0" sldId="2147484391"/>
            <pc:sldLayoutMk cId="0" sldId="2147484397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6" v="42" actId="2696"/>
          <pc:sldLayoutMkLst>
            <pc:docMk/>
            <pc:sldMasterMk cId="0" sldId="2147484391"/>
            <pc:sldLayoutMk cId="0" sldId="2147484398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7" v="43" actId="2696"/>
          <pc:sldLayoutMkLst>
            <pc:docMk/>
            <pc:sldMasterMk cId="0" sldId="2147484391"/>
            <pc:sldLayoutMk cId="0" sldId="2147484399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7" v="44" actId="2696"/>
          <pc:sldLayoutMkLst>
            <pc:docMk/>
            <pc:sldMasterMk cId="0" sldId="2147484391"/>
            <pc:sldLayoutMk cId="0" sldId="2147484400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8" v="45" actId="2696"/>
          <pc:sldLayoutMkLst>
            <pc:docMk/>
            <pc:sldMasterMk cId="0" sldId="2147484391"/>
            <pc:sldLayoutMk cId="0" sldId="2147484401"/>
          </pc:sldLayoutMkLst>
        </pc:sldLayoutChg>
        <pc:sldLayoutChg chg="del">
          <pc:chgData name="Jiao, Nelson Dongjun" userId="650d7c4a-3d5a-4d85-bd05-5c9ce1a6ab3a" providerId="ADAL" clId="{254A62BB-4DC5-4B6F-9BFD-275050C6596E}" dt="2022-10-27T00:35:07.668" v="46" actId="2696"/>
          <pc:sldLayoutMkLst>
            <pc:docMk/>
            <pc:sldMasterMk cId="0" sldId="2147484391"/>
            <pc:sldLayoutMk cId="0" sldId="214748440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Sermon 0702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7186AE2-929A-4129-B485-B29B0D4F0C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4011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Sermon 0702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918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4011" y="9118918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2FBF570-0DF2-4C06-A5F5-F8AEF9B923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BF570-0DF2-4C06-A5F5-F8AEF9B923D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Sermon 0702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8" y="2"/>
            <a:ext cx="1310643" cy="229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9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7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9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2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273300"/>
            <a:ext cx="78565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5189530"/>
            <a:ext cx="624809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572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7360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1138425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2307623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163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736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7222"/>
            <a:ext cx="4040188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736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7222"/>
            <a:ext cx="4041775" cy="31877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667763" y="630937"/>
            <a:ext cx="3926681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7" y="2"/>
            <a:ext cx="1310643" cy="22920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8" y="2292096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4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60045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7" y="2286000"/>
            <a:ext cx="360045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46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9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975" y="2909102"/>
            <a:ext cx="360045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0045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0045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5676" y="6375679"/>
            <a:ext cx="925830" cy="345796"/>
          </a:xfrm>
        </p:spPr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9741" y="382386"/>
            <a:ext cx="1119099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2386"/>
            <a:ext cx="6294439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6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4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801" y="1310658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75438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1143000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3" y="2"/>
            <a:ext cx="1310643" cy="2292095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2"/>
            <a:ext cx="1337391" cy="297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7"/>
            <a:ext cx="7553324" cy="1684151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8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8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3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8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9" y="1600202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8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3491003" y="1600202"/>
            <a:ext cx="4823184" cy="4572001"/>
          </a:xfrm>
        </p:spPr>
        <p:txBody>
          <a:bodyPr tIns="89154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2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2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7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6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39672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97665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9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7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55"/>
            <a:ext cx="77724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0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69" y="2341494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34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7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5235801" y="1310658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2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4" name="Group 13"/>
          <p:cNvGrpSpPr/>
          <p:nvPr/>
        </p:nvGrpSpPr>
        <p:grpSpPr>
          <a:xfrm>
            <a:off x="0" y="1143003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4" y="2"/>
            <a:ext cx="1310643" cy="2292095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6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36" y="4650493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38" y="4773243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36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2"/>
            <a:ext cx="1337391" cy="297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7"/>
            <a:ext cx="7553324" cy="1684151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8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9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600203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7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4B8CB5-A7A6-4A80-974C-F6DBF99217B7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62936" y="1449304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396723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976651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49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F98A-5A9D-4996-A42B-090F61CD51A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74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1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55"/>
            <a:ext cx="7772400" cy="1338263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 flipV="1">
            <a:off x="69420" y="2376831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69" y="2341494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34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ABFE77-764C-4996-B2E5-CDB71DDDE4F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AC20-0EBA-4A05-B240-DBA3DCBA2339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B9308-69CC-4E2D-B717-F8E52F9EEE65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410BE-D2DC-4A22-97CD-787F72523395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1BFD-9DD8-4788-8218-B5F53B4EEB91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1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5A50-C012-413E-A7BC-FEB85069813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1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016183-5AB3-4806-A89B-CB4ED1C3BA5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36" y="4650493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38" y="4773243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36" y="66676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0B8CE-F064-476A-96FC-4E276E2E38E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93C00-2639-4CCD-B286-DE6A9F8E0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7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92" y="2292097"/>
            <a:ext cx="7572375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8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44" y="11"/>
            <a:ext cx="1310643" cy="229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/>
          <p:nvPr/>
        </p:nvGrpSpPr>
        <p:grpSpPr>
          <a:xfrm rot="10800000">
            <a:off x="0" y="5645512"/>
            <a:ext cx="9144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>
            <a:off x="0" y="1143004"/>
            <a:ext cx="9144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7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7"/>
            <a:ext cx="4300538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8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23" y="11"/>
            <a:ext cx="1310643" cy="2292095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801" y="1310659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16"/>
            <a:ext cx="7553324" cy="1684151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67"/>
            <a:ext cx="7553324" cy="50975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11"/>
            <a:ext cx="1337391" cy="29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93" y="160021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7" y="1600212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404" y="1600211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93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11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93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B775-8CA7-46D5-AF97-30A5AE50964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9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90" y="1600202"/>
            <a:ext cx="4083939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91C8-EBC0-4630-9C2D-04089077ADB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1" y="365137"/>
            <a:ext cx="12858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365137"/>
            <a:ext cx="6074172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898E5-24E5-47F1-A5C0-EDD9D391353D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6B9D1-27D0-47FD-89C8-87DE86FCBC1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025BA-B093-4F0F-B034-1FA953594C2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DE512-A56B-4A92-882F-996E3E9941F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C112-109B-49EA-A2F3-132A9A3236E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CC5C9-B7AB-4D2E-9AD2-DEC4A4E75F0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63230-0CE4-4329-BB6F-5CCF84BA0E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84A4D-1FEE-479E-A04E-007F0BB0015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7839-E822-4998-B483-C8A89D8E393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image" Target="../media/image7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8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9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1"/>
            <a:ext cx="4742312" cy="3651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4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664369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34290" rIns="0" bIns="3429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8" y="6356352"/>
            <a:ext cx="1372169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1"/>
            <a:ext cx="4742312" cy="365127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34290" rIns="0" bIns="3429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1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49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 spd="med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D1B5B0F9-57DE-4379-982F-B4F15DBD763E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B9E2EDF-E5A9-4326-BE72-2C996D0304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  <a:ea typeface="Microsoft YaHei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49"/>
            <a:ext cx="2476500" cy="476251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B313F3A-1037-4FFB-857E-D9E0CE93BF4D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1"/>
            <a:ext cx="7485512" cy="109696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91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9"/>
            <a:ext cx="4742312" cy="36512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7" name="Group 14"/>
          <p:cNvGrpSpPr/>
          <p:nvPr/>
        </p:nvGrpSpPr>
        <p:grpSpPr>
          <a:xfrm>
            <a:off x="827532" y="1219205"/>
            <a:ext cx="7488936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  <p:sldLayoutId id="214748431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A0BBDF-1D13-44F0-93A8-FC6C4556A61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590800"/>
            <a:ext cx="7086600" cy="2971800"/>
          </a:xfrm>
        </p:spPr>
        <p:txBody>
          <a:bodyPr>
            <a:noAutofit/>
          </a:bodyPr>
          <a:lstStyle/>
          <a:p>
            <a:pPr marL="1828800" indent="-1828800">
              <a:lnSpc>
                <a:spcPct val="120000"/>
              </a:lnSpc>
            </a:pPr>
            <a:r>
              <a:rPr lang="zh-CN" altLang="en-US" sz="6000" dirty="0">
                <a:solidFill>
                  <a:srgbClr val="FFFF00"/>
                </a:solidFill>
                <a:latin typeface="FZZhunYuan-M02S" pitchFamily="65" charset="-122"/>
                <a:ea typeface="FZZhunYuan-M02S" pitchFamily="65" charset="-122"/>
              </a:rPr>
              <a:t>神迹奇事会随着</a:t>
            </a:r>
            <a:br>
              <a:rPr lang="en-US" altLang="zh-CN" sz="6000" dirty="0">
                <a:solidFill>
                  <a:srgbClr val="FFFF00"/>
                </a:solidFill>
                <a:latin typeface="FZZhunYuan-M02S" pitchFamily="65" charset="-122"/>
                <a:ea typeface="FZZhunYuan-M02S" pitchFamily="65" charset="-122"/>
              </a:rPr>
            </a:br>
            <a:r>
              <a:rPr lang="zh-CN" altLang="en-US" sz="6000" dirty="0">
                <a:solidFill>
                  <a:srgbClr val="FFFF00"/>
                </a:solidFill>
                <a:latin typeface="FZZhunYuan-M02S" pitchFamily="65" charset="-122"/>
                <a:ea typeface="FZZhunYuan-M02S" pitchFamily="65" charset="-122"/>
              </a:rPr>
              <a:t>神的话语而来</a:t>
            </a:r>
            <a:endParaRPr lang="en-US" sz="6000" dirty="0">
              <a:solidFill>
                <a:srgbClr val="FFFF00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43200" y="381000"/>
            <a:ext cx="5943600" cy="1828800"/>
          </a:xfrm>
        </p:spPr>
        <p:txBody>
          <a:bodyPr anchor="ctr">
            <a:noAutofit/>
          </a:bodyPr>
          <a:lstStyle/>
          <a:p>
            <a:pPr algn="r"/>
            <a:r>
              <a:rPr lang="zh-CN" altLang="en-US" sz="4000" dirty="0">
                <a:solidFill>
                  <a:srgbClr val="660033"/>
                </a:solidFill>
                <a:latin typeface="Candara" pitchFamily="34" charset="0"/>
                <a:ea typeface="DFYuanBold-B5" pitchFamily="49" charset="-120"/>
                <a:cs typeface="Arial" pitchFamily="34" charset="0"/>
              </a:rPr>
              <a:t>新酒要裝入新皮袋中</a:t>
            </a:r>
            <a:r>
              <a:rPr lang="en-US" sz="4000" dirty="0">
                <a:solidFill>
                  <a:srgbClr val="660033"/>
                </a:solidFill>
                <a:latin typeface="Candara" pitchFamily="34" charset="0"/>
                <a:ea typeface="DFYuanBold-B5" pitchFamily="49" charset="-120"/>
                <a:cs typeface="Arial" pitchFamily="34" charset="0"/>
              </a:rPr>
              <a:t> (V</a:t>
            </a:r>
            <a:r>
              <a:rPr lang="en-US" altLang="zh-CN" sz="4000" dirty="0">
                <a:solidFill>
                  <a:srgbClr val="660033"/>
                </a:solidFill>
                <a:latin typeface="Candara" pitchFamily="34" charset="0"/>
                <a:ea typeface="DFYuanBold-B5" pitchFamily="49" charset="-120"/>
                <a:cs typeface="Arial" pitchFamily="34" charset="0"/>
              </a:rPr>
              <a:t>I</a:t>
            </a:r>
            <a:r>
              <a:rPr lang="en-US" sz="4000" dirty="0">
                <a:solidFill>
                  <a:srgbClr val="660033"/>
                </a:solidFill>
                <a:latin typeface="Candara" pitchFamily="34" charset="0"/>
                <a:ea typeface="DFYuanBold-B5" pitchFamily="49" charset="-120"/>
                <a:cs typeface="Arial" pitchFamily="34" charset="0"/>
              </a:rPr>
              <a:t>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387850" y="5791200"/>
            <a:ext cx="475615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cap="all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  <a:cs typeface="+mj-cs"/>
              </a:rPr>
              <a:t>約翰福音</a:t>
            </a:r>
            <a:r>
              <a:rPr lang="en-US" sz="4400" cap="all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  <a:cs typeface="+mj-cs"/>
              </a:rPr>
              <a:t>4:</a:t>
            </a:r>
            <a:r>
              <a:rPr lang="en-US" altLang="zh-CN" sz="4400" cap="all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  <a:cs typeface="+mj-cs"/>
              </a:rPr>
              <a:t>43</a:t>
            </a:r>
            <a:r>
              <a:rPr lang="en-US" sz="4400" cap="all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  <a:cs typeface="+mj-cs"/>
              </a:rPr>
              <a:t>-</a:t>
            </a:r>
            <a:r>
              <a:rPr lang="en-US" altLang="zh-CN" sz="4400" cap="all" dirty="0">
                <a:solidFill>
                  <a:srgbClr val="660033"/>
                </a:solidFill>
                <a:latin typeface="Candara" pitchFamily="34" charset="0"/>
                <a:ea typeface="DFPYuanBold-B5" pitchFamily="34" charset="-120"/>
                <a:cs typeface="+mj-cs"/>
              </a:rPr>
              <a:t>54</a:t>
            </a:r>
            <a:endParaRPr lang="en-US" sz="5400" cap="all" dirty="0">
              <a:solidFill>
                <a:srgbClr val="660033"/>
              </a:solidFill>
              <a:latin typeface="Candara" pitchFamily="34" charset="0"/>
              <a:ea typeface="DFPYuanBold-B5" pitchFamily="34" charset="-120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562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2 </a:t>
            </a:r>
            <a:r>
              <a:rPr lang="zh-TW" altLang="en-US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在黑暗中行走的百姓，看見了大光，住在死蔭之地的人，有光照耀他們。</a:t>
            </a:r>
            <a:r>
              <a:rPr lang="en-GB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3 </a:t>
            </a:r>
            <a:r>
              <a:rPr lang="zh-TW" altLang="en-US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你使這國民繁多，加增他們的喜樂，他們在你面前歡喜，好像收割的歡喜，像人分擄物那樣的快樂。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Galile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4762500" cy="6858000"/>
          </a:xfrm>
        </p:spPr>
      </p:pic>
      <p:sp>
        <p:nvSpPr>
          <p:cNvPr id="12" name="Oval 11"/>
          <p:cNvSpPr/>
          <p:nvPr/>
        </p:nvSpPr>
        <p:spPr>
          <a:xfrm rot="1428954">
            <a:off x="4188763" y="10608"/>
            <a:ext cx="1347940" cy="2362200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alil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781800" cy="6796199"/>
          </a:xfrm>
          <a:effectLst>
            <a:softEdge rad="127000"/>
          </a:effectLst>
        </p:spPr>
      </p:pic>
      <p:sp>
        <p:nvSpPr>
          <p:cNvPr id="5" name="Oval 4"/>
          <p:cNvSpPr/>
          <p:nvPr/>
        </p:nvSpPr>
        <p:spPr>
          <a:xfrm>
            <a:off x="2362200" y="2362200"/>
            <a:ext cx="609600" cy="609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62200" y="3733800"/>
            <a:ext cx="533400" cy="5334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10200" y="1828800"/>
            <a:ext cx="533400" cy="45720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162800" cy="54864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若第一個神蹟所宣告的信息是彌賽亞的來臨，彌賽亞時代的開始；那麼第二個神蹟所宣告的信息又是什麼呢</a:t>
            </a:r>
            <a:r>
              <a:rPr lang="en-US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?</a:t>
            </a:r>
            <a:r>
              <a:rPr lang="en-US" sz="4800" b="1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4114800"/>
          </a:xfrm>
        </p:spPr>
        <p:txBody>
          <a:bodyPr>
            <a:noAutofit/>
          </a:bodyPr>
          <a:lstStyle/>
          <a:p>
            <a:pPr marL="1146175" indent="-1146175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zh-CN" altLang="en-US" sz="5400" dirty="0">
                <a:latin typeface="Cooper Black" pitchFamily="18" charset="0"/>
                <a:ea typeface="FZZhunYuan-M02S" pitchFamily="65" charset="-122"/>
              </a:rPr>
              <a:t>神</a:t>
            </a:r>
            <a:r>
              <a:rPr lang="zh-CN" altLang="en-US" sz="5400" dirty="0">
                <a:latin typeface="FZZhunYuan-M02S" pitchFamily="65" charset="-122"/>
                <a:ea typeface="FZZhunYuan-M02S" pitchFamily="65" charset="-122"/>
              </a:rPr>
              <a:t>迹奇事能引发兴趣，却不能激发持久的信心</a:t>
            </a:r>
            <a:r>
              <a:rPr lang="zh-CN" altLang="en-US" sz="5400" dirty="0">
                <a:latin typeface="Candara" pitchFamily="34" charset="0"/>
                <a:ea typeface="FZZhunYuan-M02S" pitchFamily="65" charset="-122"/>
              </a:rPr>
              <a:t>。</a:t>
            </a:r>
            <a:r>
              <a:rPr lang="en-US" sz="5400" dirty="0">
                <a:latin typeface="Candara" pitchFamily="34" charset="0"/>
                <a:ea typeface="FZZhunYuan-M02S" pitchFamily="65" charset="-122"/>
              </a:rPr>
              <a:t> (43-45)</a:t>
            </a:r>
            <a:endParaRPr lang="en-US" sz="6000" cap="none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9436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馬太福音</a:t>
            </a:r>
            <a:r>
              <a:rPr lang="en-US" sz="4800" dirty="0">
                <a:latin typeface="Candara" pitchFamily="34" charset="0"/>
                <a:ea typeface="DFYuanBold-B5" pitchFamily="49" charset="-120"/>
              </a:rPr>
              <a:t>13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：</a:t>
            </a:r>
            <a:r>
              <a:rPr lang="en-US" sz="4800" dirty="0">
                <a:latin typeface="Candara" pitchFamily="34" charset="0"/>
                <a:ea typeface="DFYuanBold-B5" pitchFamily="49" charset="-120"/>
              </a:rPr>
              <a:t>53-58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4800" dirty="0">
                <a:latin typeface="Candara" pitchFamily="34" charset="0"/>
                <a:ea typeface="DFYuanBold-B5" pitchFamily="49" charset="-120"/>
              </a:rPr>
              <a:t>“53 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耶穌說完了這些比喻，就離開那裡，</a:t>
            </a:r>
            <a:r>
              <a:rPr lang="en-US" sz="4800" dirty="0">
                <a:latin typeface="Candara" pitchFamily="34" charset="0"/>
                <a:ea typeface="DFYuanBold-B5" pitchFamily="49" charset="-120"/>
              </a:rPr>
              <a:t>54 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來到自己的家鄉，在會堂裡教訓人，甚至他們都希奇，說：</a:t>
            </a:r>
            <a:r>
              <a:rPr lang="zh-CN" altLang="en-US" sz="4800" dirty="0">
                <a:solidFill>
                  <a:srgbClr val="FF0000"/>
                </a:solidFill>
                <a:latin typeface="Candara" pitchFamily="34" charset="0"/>
                <a:ea typeface="DFYuanBold-B5" pitchFamily="49" charset="-120"/>
              </a:rPr>
              <a:t>這人從那裡有這等智慧，和異能呢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。</a:t>
            </a:r>
            <a:endParaRPr lang="en-US" sz="4800" dirty="0"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8674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800" dirty="0">
                <a:latin typeface="Candara" pitchFamily="34" charset="0"/>
                <a:ea typeface="DFYuanBold-B5" pitchFamily="49" charset="-120"/>
              </a:rPr>
              <a:t>55 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這不是木匠的兒子麼，他母親不是叫馬利亞麼，他弟兄們不是叫雅各，約西，西門，猶大麼。 </a:t>
            </a:r>
            <a:r>
              <a:rPr lang="en-US" sz="4800" dirty="0">
                <a:latin typeface="Candara" pitchFamily="34" charset="0"/>
                <a:ea typeface="DFYuanBold-B5" pitchFamily="49" charset="-120"/>
              </a:rPr>
              <a:t>56 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他妹妹們不是都在我們這裡麼，</a:t>
            </a:r>
            <a:r>
              <a:rPr lang="zh-CN" altLang="en-US" sz="4800" dirty="0">
                <a:solidFill>
                  <a:srgbClr val="FF0000"/>
                </a:solidFill>
                <a:latin typeface="Candara" pitchFamily="34" charset="0"/>
                <a:ea typeface="DFYuanBold-B5" pitchFamily="49" charset="-120"/>
              </a:rPr>
              <a:t>這人從那裡有這一切的事呢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。</a:t>
            </a:r>
            <a:endParaRPr lang="en-US" sz="4800" dirty="0"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8674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sz="4800" dirty="0">
                <a:latin typeface="Candara" pitchFamily="34" charset="0"/>
                <a:ea typeface="DFYuanBold-B5" pitchFamily="49" charset="-120"/>
              </a:rPr>
              <a:t>57 </a:t>
            </a:r>
            <a:r>
              <a:rPr lang="zh-CN" altLang="en-US" sz="4800" dirty="0">
                <a:solidFill>
                  <a:srgbClr val="FF0000"/>
                </a:solidFill>
                <a:latin typeface="Candara" pitchFamily="34" charset="0"/>
                <a:ea typeface="DFYuanBold-B5" pitchFamily="49" charset="-120"/>
              </a:rPr>
              <a:t>他們就厭棄他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。耶穌對他們說：</a:t>
            </a:r>
            <a:r>
              <a:rPr lang="zh-CN" altLang="en-US" sz="4800" dirty="0">
                <a:solidFill>
                  <a:srgbClr val="0000FF"/>
                </a:solidFill>
                <a:latin typeface="Candara" pitchFamily="34" charset="0"/>
                <a:ea typeface="DFYuanBold-B5" pitchFamily="49" charset="-120"/>
              </a:rPr>
              <a:t>大凡先知，除了本地本家之外，沒有不被人尊敬的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。</a:t>
            </a:r>
            <a:r>
              <a:rPr lang="en-US" sz="4800" dirty="0">
                <a:latin typeface="Candara" pitchFamily="34" charset="0"/>
                <a:ea typeface="DFYuanBold-B5" pitchFamily="49" charset="-120"/>
              </a:rPr>
              <a:t>58 </a:t>
            </a:r>
            <a:r>
              <a:rPr lang="zh-CN" altLang="en-US" sz="4800" dirty="0">
                <a:solidFill>
                  <a:srgbClr val="800000"/>
                </a:solidFill>
                <a:latin typeface="Candara" pitchFamily="34" charset="0"/>
                <a:ea typeface="DFYuanBold-B5" pitchFamily="49" charset="-120"/>
              </a:rPr>
              <a:t>耶穌因為他們不信，就在那裡不多行異能了</a:t>
            </a:r>
            <a:r>
              <a:rPr lang="zh-CN" altLang="en-US" sz="4800" dirty="0">
                <a:latin typeface="Candara" pitchFamily="34" charset="0"/>
                <a:ea typeface="DFYuanBold-B5" pitchFamily="49" charset="-120"/>
              </a:rPr>
              <a:t>。</a:t>
            </a:r>
            <a:r>
              <a:rPr lang="en-US" sz="4800" dirty="0">
                <a:latin typeface="Candara" pitchFamily="34" charset="0"/>
                <a:ea typeface="DFYuanBold-B5" pitchFamily="49" charset="-120"/>
              </a:rPr>
              <a:t>” 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003300"/>
                </a:solidFill>
                <a:latin typeface="FZZhunYuan-M02S" pitchFamily="65" charset="-122"/>
                <a:ea typeface="FZZhunYuan-M02S" pitchFamily="65" charset="-122"/>
              </a:rPr>
              <a:t>加利利人的心态</a:t>
            </a:r>
            <a:endParaRPr lang="en-US" sz="4400" dirty="0">
              <a:solidFill>
                <a:srgbClr val="003300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800600"/>
          </a:xfrm>
        </p:spPr>
        <p:txBody>
          <a:bodyPr>
            <a:noAutofit/>
          </a:bodyPr>
          <a:lstStyle/>
          <a:p>
            <a:pPr marL="682625" indent="-682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4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他们对耶稣的教导与他所行的神迹奇事感到震撼</a:t>
            </a:r>
            <a:endParaRPr lang="en-US" altLang="zh-CN" sz="4400" dirty="0">
              <a:solidFill>
                <a:srgbClr val="000066"/>
              </a:solidFill>
              <a:latin typeface="Candara" pitchFamily="34" charset="0"/>
              <a:ea typeface="FZZhunYuan-M02S" pitchFamily="65" charset="-122"/>
            </a:endParaRPr>
          </a:p>
          <a:p>
            <a:pPr marL="682625" indent="-682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4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他们想到耶稣基督的家庭与成长环境</a:t>
            </a:r>
            <a:endParaRPr lang="en-US" sz="4400" dirty="0">
              <a:solidFill>
                <a:srgbClr val="000066"/>
              </a:solidFill>
              <a:latin typeface="Candara" pitchFamily="34" charset="0"/>
              <a:ea typeface="FZZhunYuan-M02S" pitchFamily="65" charset="-122"/>
            </a:endParaRPr>
          </a:p>
          <a:p>
            <a:pPr marL="682625" indent="-682625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4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他们就厌弃他 </a:t>
            </a:r>
            <a:r>
              <a:rPr lang="en-US" altLang="zh-CN" sz="44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(</a:t>
            </a:r>
            <a:r>
              <a:rPr lang="zh-CN" altLang="en-US" sz="44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不服气；不觉得他有什么了不起</a:t>
            </a:r>
            <a:r>
              <a:rPr lang="en-US" altLang="zh-CN" sz="4400" dirty="0">
                <a:solidFill>
                  <a:srgbClr val="000066"/>
                </a:solidFill>
                <a:latin typeface="Candara" pitchFamily="34" charset="0"/>
                <a:ea typeface="FZZhunYuan-M02S" pitchFamily="65" charset="-122"/>
              </a:rPr>
              <a:t>)</a:t>
            </a:r>
            <a:endParaRPr lang="en-US" sz="4400" dirty="0">
              <a:solidFill>
                <a:srgbClr val="000066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543800" cy="5486401"/>
          </a:xfrm>
        </p:spPr>
        <p:txBody>
          <a:bodyPr anchor="ctr">
            <a:normAutofit/>
          </a:bodyPr>
          <a:lstStyle/>
          <a:p>
            <a:pPr marL="2286000" indent="-2286000"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C00000"/>
                </a:solidFill>
                <a:latin typeface="DFYuanBold-B5" pitchFamily="49" charset="-120"/>
                <a:ea typeface="DFYuanBold-B5" pitchFamily="49" charset="-120"/>
              </a:rPr>
              <a:t>神迹 </a:t>
            </a:r>
            <a:r>
              <a:rPr lang="en-US" altLang="zh-CN" sz="4800" dirty="0">
                <a:solidFill>
                  <a:srgbClr val="800000"/>
                </a:solidFill>
                <a:latin typeface="DFYuanBold-B5" pitchFamily="49" charset="-120"/>
                <a:ea typeface="DFYuanBold-B5" pitchFamily="49" charset="-120"/>
              </a:rPr>
              <a:t>≠	</a:t>
            </a:r>
            <a:r>
              <a:rPr lang="zh-CN" altLang="en-US" sz="4800" dirty="0">
                <a:solidFill>
                  <a:srgbClr val="C00000"/>
                </a:solidFill>
                <a:latin typeface="DFYuanBold-B5" pitchFamily="49" charset="-120"/>
                <a:ea typeface="DFYuanBold-B5" pitchFamily="49" charset="-120"/>
              </a:rPr>
              <a:t>神成就了我們盼望祂做成的事</a:t>
            </a:r>
            <a:endParaRPr lang="en-US" altLang="zh-CN" sz="4800" dirty="0">
              <a:solidFill>
                <a:srgbClr val="C000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003300"/>
                </a:solidFill>
                <a:latin typeface="Candara" pitchFamily="34" charset="0"/>
              </a:rPr>
              <a:t>(The signs of God working </a:t>
            </a:r>
            <a:r>
              <a:rPr lang="en-US" altLang="zh-CN" sz="4000" b="1" dirty="0">
                <a:solidFill>
                  <a:srgbClr val="003300"/>
                </a:solidFill>
                <a:latin typeface="Candara" pitchFamily="34" charset="0"/>
              </a:rPr>
              <a:t>is not in the fulfillment of what we have wished</a:t>
            </a:r>
            <a:r>
              <a:rPr lang="en-US" sz="4000" b="1" dirty="0">
                <a:solidFill>
                  <a:srgbClr val="003300"/>
                </a:solidFill>
                <a:latin typeface="Candara" pitchFamily="34" charset="0"/>
              </a:rPr>
              <a:t>)</a:t>
            </a:r>
            <a:endParaRPr lang="en-US" sz="4000" b="1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6201"/>
            <a:ext cx="7399787" cy="1096963"/>
          </a:xfrm>
        </p:spPr>
        <p:txBody>
          <a:bodyPr>
            <a:normAutofit/>
          </a:bodyPr>
          <a:lstStyle/>
          <a:p>
            <a:pPr algn="r"/>
            <a:r>
              <a:rPr lang="zh-TW" altLang="en-US" sz="4000" dirty="0">
                <a:latin typeface="Candara" pitchFamily="34" charset="0"/>
                <a:ea typeface="DFYuanBold-B5" pitchFamily="49" charset="-120"/>
              </a:rPr>
              <a:t>約翰福音</a:t>
            </a:r>
            <a:r>
              <a:rPr lang="en-US" sz="4000" dirty="0">
                <a:latin typeface="Candara" pitchFamily="34" charset="0"/>
                <a:ea typeface="DFYuanBold-B5" pitchFamily="49" charset="-120"/>
              </a:rPr>
              <a:t> </a:t>
            </a:r>
            <a:r>
              <a:rPr lang="en-US" altLang="zh-CN" sz="4000" dirty="0">
                <a:latin typeface="Candara" pitchFamily="34" charset="0"/>
                <a:ea typeface="DFYuanBold-B5" pitchFamily="49" charset="-120"/>
              </a:rPr>
              <a:t>4</a:t>
            </a:r>
            <a:r>
              <a:rPr lang="zh-CN" altLang="en-US" sz="4000" dirty="0">
                <a:latin typeface="Candara" pitchFamily="34" charset="0"/>
                <a:ea typeface="DFYuanBold-B5" pitchFamily="49" charset="-120"/>
              </a:rPr>
              <a:t>：</a:t>
            </a:r>
            <a:r>
              <a:rPr lang="en-US" altLang="zh-CN" sz="4000" dirty="0">
                <a:latin typeface="Candara" pitchFamily="34" charset="0"/>
                <a:ea typeface="DFYuanBold-B5" pitchFamily="49" charset="-120"/>
              </a:rPr>
              <a:t>43-54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399" y="1371600"/>
            <a:ext cx="7772401" cy="50292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43 </a:t>
            </a:r>
            <a:r>
              <a:rPr lang="zh-CN" altLang="en-US" sz="5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过了那两天，耶稣离了那地方，往加利利去。</a:t>
            </a:r>
            <a:r>
              <a:rPr lang="en-US" sz="5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44 </a:t>
            </a:r>
            <a:r>
              <a:rPr lang="zh-CN" altLang="en-US" sz="5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因为耶稣自己作过见证说：</a:t>
            </a:r>
            <a:r>
              <a:rPr lang="en-US" sz="5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5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先知在本地是没有人尊敬的。</a:t>
            </a:r>
            <a:r>
              <a:rPr lang="en-US" sz="5400" dirty="0">
                <a:solidFill>
                  <a:srgbClr val="003300"/>
                </a:solidFill>
                <a:latin typeface="Candara" pitchFamily="34" charset="0"/>
                <a:ea typeface="FZZhunYuan-M02S" pitchFamily="65" charset="-122"/>
              </a:rPr>
              <a:t>”</a:t>
            </a: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685800"/>
            <a:ext cx="7086600" cy="5486401"/>
          </a:xfrm>
        </p:spPr>
        <p:txBody>
          <a:bodyPr anchor="ctr">
            <a:normAutofit/>
          </a:bodyPr>
          <a:lstStyle/>
          <a:p>
            <a:pPr marL="2286000" indent="-2286000"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C00000"/>
                </a:solidFill>
                <a:latin typeface="DFYuanBold-B5" pitchFamily="49" charset="-120"/>
                <a:ea typeface="DFYuanBold-B5" pitchFamily="49" charset="-120"/>
              </a:rPr>
              <a:t>神迹</a:t>
            </a:r>
            <a:r>
              <a:rPr lang="zh-CN" altLang="en-US" sz="4800" dirty="0">
                <a:solidFill>
                  <a:srgbClr val="800000"/>
                </a:solidFill>
                <a:latin typeface="DFYuanBold-B5" pitchFamily="49" charset="-120"/>
                <a:ea typeface="DFYuanBold-B5" pitchFamily="49" charset="-120"/>
              </a:rPr>
              <a:t> </a:t>
            </a:r>
            <a:r>
              <a:rPr lang="en-US" altLang="zh-CN" sz="4800" dirty="0">
                <a:solidFill>
                  <a:srgbClr val="800000"/>
                </a:solidFill>
                <a:latin typeface="DFYuanBold-B5" pitchFamily="49" charset="-120"/>
                <a:ea typeface="DFYuanBold-B5" pitchFamily="49" charset="-120"/>
              </a:rPr>
              <a:t>=	</a:t>
            </a:r>
            <a:r>
              <a:rPr lang="zh-CN" altLang="en-US" sz="4800" dirty="0">
                <a:solidFill>
                  <a:srgbClr val="C00000"/>
                </a:solidFill>
                <a:latin typeface="DFYuanBold-B5" pitchFamily="49" charset="-120"/>
                <a:ea typeface="DFYuanBold-B5" pitchFamily="49" charset="-120"/>
              </a:rPr>
              <a:t>神成就了祂所宣告，所應許的事</a:t>
            </a:r>
            <a:endParaRPr lang="en-US" altLang="zh-CN" sz="4800" dirty="0">
              <a:solidFill>
                <a:srgbClr val="C000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4000" b="1" dirty="0">
                <a:solidFill>
                  <a:srgbClr val="003300"/>
                </a:solidFill>
                <a:latin typeface="Candara" pitchFamily="34" charset="0"/>
              </a:rPr>
              <a:t>(The signs of God working </a:t>
            </a:r>
            <a:r>
              <a:rPr lang="en-US" altLang="zh-CN" sz="4000" b="1" dirty="0">
                <a:solidFill>
                  <a:srgbClr val="003300"/>
                </a:solidFill>
                <a:latin typeface="Candara" pitchFamily="34" charset="0"/>
              </a:rPr>
              <a:t>is in the fulfillment of what He had declared and promised.  It’s the mark of His workmanship</a:t>
            </a:r>
            <a:r>
              <a:rPr lang="en-US" sz="4000" b="1" dirty="0">
                <a:solidFill>
                  <a:srgbClr val="003300"/>
                </a:solidFill>
                <a:latin typeface="Candara" pitchFamily="34" charset="0"/>
              </a:rPr>
              <a:t>)</a:t>
            </a:r>
            <a:endParaRPr lang="en-US" sz="4000" b="1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4114800"/>
          </a:xfrm>
        </p:spPr>
        <p:txBody>
          <a:bodyPr>
            <a:noAutofit/>
          </a:bodyPr>
          <a:lstStyle/>
          <a:p>
            <a:pPr marL="1146175" lvl="0" indent="-1146175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2"/>
            </a:pPr>
            <a:r>
              <a:rPr lang="zh-CN" altLang="en-US" sz="5400" dirty="0">
                <a:latin typeface="Cooper Black" pitchFamily="18" charset="0"/>
                <a:ea typeface="FZZhunYuan-M02S" pitchFamily="65" charset="-122"/>
              </a:rPr>
              <a:t>没</a:t>
            </a:r>
            <a:r>
              <a:rPr lang="zh-CN" altLang="en-US" sz="5400" dirty="0">
                <a:latin typeface="Candara" pitchFamily="34" charset="0"/>
                <a:ea typeface="FZZhunYuan-M02S" pitchFamily="65" charset="-122"/>
              </a:rPr>
              <a:t>有神的话语就没有神迹奇事；有神的话语才有神迹奇事</a:t>
            </a:r>
            <a:r>
              <a:rPr lang="en-GB" sz="5400" dirty="0">
                <a:latin typeface="Candara" pitchFamily="34" charset="0"/>
                <a:ea typeface="FZZhunYuan-M02S" pitchFamily="65" charset="-122"/>
              </a:rPr>
              <a:t> (46-51)</a:t>
            </a:r>
            <a:endParaRPr lang="en-US" sz="5400" dirty="0"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400925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zh-CN" altLang="en-US" sz="48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DFYuanBold-B5" pitchFamily="49" charset="-120"/>
              </a:rPr>
              <a:t>“那人</a:t>
            </a:r>
            <a:r>
              <a:rPr lang="zh-CN" altLang="en-US" sz="48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信耶穌所說的話</a:t>
            </a:r>
            <a:r>
              <a:rPr lang="zh-CN" altLang="en-US" sz="4800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  <a:ea typeface="DFYuanBold-B5" pitchFamily="49" charset="-120"/>
              </a:rPr>
              <a:t>，就回去了”</a:t>
            </a:r>
            <a:endParaRPr lang="en-US" sz="4800" dirty="0">
              <a:solidFill>
                <a:schemeClr val="bg2">
                  <a:lumMod val="10000"/>
                </a:schemeClr>
              </a:solidFill>
              <a:latin typeface="Candara" pitchFamily="34" charset="0"/>
              <a:ea typeface="DFYuanBold-B5" pitchFamily="49" charset="-120"/>
            </a:endParaRPr>
          </a:p>
          <a:p>
            <a:pPr marL="1828800" indent="-137160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DFYuanBold-B5" pitchFamily="49" charset="-120"/>
                <a:ea typeface="DFYuanBold-B5" pitchFamily="49" charset="-120"/>
              </a:rPr>
              <a:t>==</a:t>
            </a:r>
            <a:r>
              <a:rPr lang="en-US" altLang="zh-CN" sz="4800" b="1" dirty="0">
                <a:solidFill>
                  <a:schemeClr val="bg2">
                    <a:lumMod val="10000"/>
                  </a:schemeClr>
                </a:solidFill>
                <a:latin typeface="DFYuanBold-B5" pitchFamily="49" charset="-120"/>
                <a:ea typeface="DFYuanBold-B5" pitchFamily="49" charset="-120"/>
              </a:rPr>
              <a:t>》	</a:t>
            </a:r>
            <a:r>
              <a:rPr lang="zh-CN" altLang="en-US" sz="4800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itchFamily="34" charset="0"/>
                <a:ea typeface="DFYuanBold-B5" pitchFamily="49" charset="-120"/>
              </a:rPr>
              <a:t>信心必須有行動配合才能顯明出來，才有證據。</a:t>
            </a:r>
            <a:endParaRPr lang="en-US" sz="4800" dirty="0">
              <a:solidFill>
                <a:schemeClr val="tx2">
                  <a:lumMod val="90000"/>
                  <a:lumOff val="10000"/>
                </a:schemeClr>
              </a:solidFill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 spd="med"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1"/>
            <a:ext cx="7315200" cy="5440364"/>
          </a:xfrm>
        </p:spPr>
        <p:txBody>
          <a:bodyPr anchor="ctr"/>
          <a:lstStyle/>
          <a:p>
            <a:pPr marL="0" indent="0" algn="ctr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latin typeface="DFYuanBold-B5" pitchFamily="49" charset="-120"/>
                <a:ea typeface="DFYuanBold-B5" pitchFamily="49" charset="-120"/>
              </a:rPr>
              <a:t>信心的成長是從相信耶穌所說的話，到相信耶穌是誰，乃至於接受祂做我們生命的主。</a:t>
            </a:r>
            <a:endParaRPr lang="en-US" altLang="zh-CN" sz="4800" dirty="0">
              <a:solidFill>
                <a:srgbClr val="000000"/>
              </a:solidFill>
              <a:latin typeface="DFYuanBold-B5" pitchFamily="49" charset="-120"/>
              <a:ea typeface="DFYuanBold-B5" pitchFamily="49" charset="-120"/>
            </a:endParaRPr>
          </a:p>
        </p:txBody>
      </p:sp>
    </p:spTree>
  </p:cSld>
  <p:clrMapOvr>
    <a:masterClrMapping/>
  </p:clrMapOvr>
  <p:transition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458200" cy="4114800"/>
          </a:xfrm>
        </p:spPr>
        <p:txBody>
          <a:bodyPr>
            <a:noAutofit/>
          </a:bodyPr>
          <a:lstStyle/>
          <a:p>
            <a:pPr marL="1146175" indent="-1146175"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3"/>
            </a:pPr>
            <a:r>
              <a:rPr lang="zh-CN" altLang="en-US" sz="5400" dirty="0">
                <a:latin typeface="Cooper Black" pitchFamily="18" charset="0"/>
                <a:ea typeface="FZZhunYuan-M02S" pitchFamily="65" charset="-122"/>
              </a:rPr>
              <a:t>信</a:t>
            </a:r>
            <a:r>
              <a:rPr lang="zh-CN" altLang="en-US" sz="5400" dirty="0">
                <a:latin typeface="FZZhunYuan-M02S" pitchFamily="65" charset="-122"/>
                <a:ea typeface="FZZhunYuan-M02S" pitchFamily="65" charset="-122"/>
              </a:rPr>
              <a:t>心的根基不是在于神迹奇事，而是在于神的话语 </a:t>
            </a:r>
            <a:r>
              <a:rPr lang="en-US" sz="5400" dirty="0">
                <a:latin typeface="Candara" pitchFamily="34" charset="0"/>
                <a:ea typeface="FZZhunYuan-M02S" pitchFamily="65" charset="-122"/>
              </a:rPr>
              <a:t>(52-54)</a:t>
            </a:r>
            <a:endParaRPr lang="en-US" sz="6000" cap="none" dirty="0"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 spd="med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229600" cy="54864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1800"/>
              </a:spcAft>
              <a:buNone/>
            </a:pPr>
            <a:r>
              <a:rPr lang="zh-CN" altLang="en-US" sz="54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“他自己和全家就都信了</a:t>
            </a:r>
            <a:r>
              <a:rPr lang="en-US" altLang="zh-CN" sz="54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!</a:t>
            </a:r>
            <a:r>
              <a:rPr lang="zh-CN" altLang="en-US" sz="5400" dirty="0">
                <a:solidFill>
                  <a:srgbClr val="C00000"/>
                </a:solidFill>
                <a:latin typeface="Candara" pitchFamily="34" charset="0"/>
                <a:ea typeface="DFYuanBold-B5" pitchFamily="49" charset="-120"/>
              </a:rPr>
              <a:t>”</a:t>
            </a:r>
            <a:r>
              <a:rPr lang="en-US" sz="5400" b="1" dirty="0">
                <a:solidFill>
                  <a:srgbClr val="000000"/>
                </a:solidFill>
                <a:latin typeface="Candara" pitchFamily="34" charset="0"/>
              </a:rPr>
              <a:t> …</a:t>
            </a:r>
            <a:r>
              <a:rPr lang="en-US" sz="4400" b="1" dirty="0">
                <a:solidFill>
                  <a:srgbClr val="000000"/>
                </a:solidFill>
                <a:latin typeface="Candara" pitchFamily="34" charset="0"/>
              </a:rPr>
              <a:t>and he himself believed, and his whole household. </a:t>
            </a:r>
            <a:endParaRPr lang="en-US" sz="6600" b="1" dirty="0">
              <a:solidFill>
                <a:srgbClr val="000000"/>
              </a:solidFill>
              <a:latin typeface="Candara" pitchFamily="34" charset="0"/>
              <a:ea typeface="DFYuanBold-B5" pitchFamily="49" charset="-120"/>
            </a:endParaRPr>
          </a:p>
          <a:p>
            <a:pPr marL="0" indent="0" algn="ctr">
              <a:lnSpc>
                <a:spcPct val="110000"/>
              </a:lnSpc>
              <a:spcAft>
                <a:spcPts val="1800"/>
              </a:spcAft>
              <a:buNone/>
            </a:pPr>
            <a:r>
              <a:rPr lang="en-US" sz="60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==</a:t>
            </a:r>
            <a:r>
              <a:rPr lang="en-US" altLang="zh-CN" sz="60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》</a:t>
            </a:r>
            <a:r>
              <a:rPr lang="zh-CN" altLang="en-US" sz="6000" dirty="0">
                <a:solidFill>
                  <a:srgbClr val="003300"/>
                </a:solidFill>
                <a:latin typeface="DFKanTingLiu-B5" pitchFamily="65" charset="-120"/>
                <a:ea typeface="DFKanTingLiu-B5" pitchFamily="65" charset="-120"/>
              </a:rPr>
              <a:t>信了什么</a:t>
            </a:r>
            <a:r>
              <a:rPr lang="en-US" sz="6000" dirty="0">
                <a:solidFill>
                  <a:srgbClr val="003300"/>
                </a:solidFill>
                <a:latin typeface="DFKanTingLiu-B5" pitchFamily="65" charset="-120"/>
                <a:ea typeface="DFKanTingLiu-B5" pitchFamily="65" charset="-120"/>
              </a:rPr>
              <a:t>? 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9435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latin typeface="Candara" pitchFamily="34" charset="0"/>
                <a:ea typeface="DFYuanBold-B5" pitchFamily="49" charset="-120"/>
              </a:rPr>
              <a:t>在這彌賽亞的世代，人還是想要看神迹奇事；但我們必須要傳講神的話語。</a:t>
            </a:r>
            <a:endParaRPr lang="en-US" altLang="zh-CN" sz="4800" dirty="0">
              <a:solidFill>
                <a:srgbClr val="000000"/>
              </a:solidFill>
              <a:latin typeface="Candara" pitchFamily="34" charset="0"/>
              <a:ea typeface="DFYuanBold-B5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0000"/>
                </a:solidFill>
                <a:latin typeface="Candara" pitchFamily="34" charset="0"/>
                <a:ea typeface="DFYuanBold-B5" pitchFamily="49" charset="-120"/>
              </a:rPr>
              <a:t>畢竟，人得救是因為相信神的話語，而不是因為看了神迹。</a:t>
            </a:r>
            <a:endParaRPr lang="en-US" sz="4800" dirty="0">
              <a:solidFill>
                <a:srgbClr val="0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>
                <a:solidFill>
                  <a:srgbClr val="000000"/>
                </a:solidFill>
                <a:latin typeface="DFYuanBold-B5" pitchFamily="49" charset="-120"/>
                <a:ea typeface="DFYuanBold-B5" pitchFamily="49" charset="-120"/>
              </a:rPr>
              <a:t>約翰福音的寫作目的</a:t>
            </a:r>
            <a:endParaRPr lang="en-US" sz="4800" dirty="0">
              <a:solidFill>
                <a:srgbClr val="000000"/>
              </a:solidFill>
              <a:latin typeface="DFYuanBold-B5" pitchFamily="49" charset="-120"/>
              <a:ea typeface="DFYuanBold-B5" pitchFamily="49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4" y="1600200"/>
            <a:ext cx="7629525" cy="4800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zh-TW" altLang="en-US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耶穌在門徒面前，另外行了許多神蹟，沒有記在這書上。但記這些事，</a:t>
            </a:r>
            <a:r>
              <a:rPr lang="zh-TW" altLang="en-US" sz="4400" dirty="0">
                <a:solidFill>
                  <a:schemeClr val="tx1">
                    <a:lumMod val="60000"/>
                    <a:lumOff val="40000"/>
                  </a:schemeClr>
                </a:solidFill>
                <a:latin typeface="Candara" pitchFamily="34" charset="0"/>
                <a:ea typeface="DFYuanBold-B5" pitchFamily="49" charset="-120"/>
              </a:rPr>
              <a:t>要叫你們信耶穌是基督，是神的兒子，並且叫你們信了他，就可以因他的名得生命。</a:t>
            </a:r>
            <a:r>
              <a:rPr lang="en-US" altLang="zh-TW" sz="4400" dirty="0">
                <a:solidFill>
                  <a:schemeClr val="tx1">
                    <a:lumMod val="60000"/>
                    <a:lumOff val="40000"/>
                  </a:schemeClr>
                </a:solidFill>
                <a:latin typeface="Candara" pitchFamily="34" charset="0"/>
                <a:ea typeface="DFYuanBold-B5" pitchFamily="49" charset="-120"/>
              </a:rPr>
              <a:t>	</a:t>
            </a:r>
            <a:r>
              <a:rPr lang="en-US" altLang="zh-TW" sz="4400" b="1" dirty="0">
                <a:solidFill>
                  <a:srgbClr val="0000CC"/>
                </a:solidFill>
                <a:latin typeface="Candara" pitchFamily="34" charset="0"/>
                <a:ea typeface="DFYuanBold-B5" pitchFamily="49" charset="-120"/>
              </a:rPr>
              <a:t>(</a:t>
            </a:r>
            <a:r>
              <a:rPr lang="en-US" sz="4400" b="1" dirty="0">
                <a:solidFill>
                  <a:srgbClr val="0000CC"/>
                </a:solidFill>
                <a:latin typeface="Candara" pitchFamily="34" charset="0"/>
                <a:ea typeface="DFYuanBold-B5" pitchFamily="49" charset="-120"/>
              </a:rPr>
              <a:t>20:30</a:t>
            </a:r>
            <a:r>
              <a:rPr lang="en-US" altLang="zh-CN" sz="4400" b="1" dirty="0">
                <a:solidFill>
                  <a:srgbClr val="0000CC"/>
                </a:solidFill>
                <a:latin typeface="Candara" pitchFamily="34" charset="0"/>
                <a:ea typeface="DFYuanBold-B5" pitchFamily="49" charset="-120"/>
              </a:rPr>
              <a:t>-</a:t>
            </a:r>
            <a:r>
              <a:rPr lang="en-US" sz="4400" b="1" dirty="0">
                <a:solidFill>
                  <a:srgbClr val="0000CC"/>
                </a:solidFill>
                <a:latin typeface="Candara" pitchFamily="34" charset="0"/>
                <a:ea typeface="DFYuanBold-B5" pitchFamily="49" charset="-120"/>
              </a:rPr>
              <a:t>31)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17801"/>
            <a:ext cx="7696200" cy="2844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zh-CN" altLang="en-US" sz="4800" dirty="0">
                <a:solidFill>
                  <a:schemeClr val="bg2">
                    <a:lumMod val="90000"/>
                  </a:schemeClr>
                </a:solidFill>
                <a:latin typeface="DFPYuanBold-B5" pitchFamily="34" charset="-120"/>
                <a:ea typeface="DFPYuanBold-B5" pitchFamily="34" charset="-120"/>
              </a:rPr>
              <a:t>我們要傳講神的話語，</a:t>
            </a:r>
            <a:r>
              <a:rPr lang="zh-TW" altLang="en-US" sz="4800" dirty="0">
                <a:solidFill>
                  <a:schemeClr val="bg2">
                    <a:lumMod val="90000"/>
                  </a:schemeClr>
                </a:solidFill>
                <a:latin typeface="DFPYuanBold-B5" pitchFamily="34" charset="-120"/>
                <a:ea typeface="DFPYuanBold-B5" pitchFamily="34" charset="-120"/>
              </a:rPr>
              <a:t>宣告神所宣告的，</a:t>
            </a:r>
            <a:r>
              <a:rPr lang="zh-CN" altLang="en-US" sz="4800" dirty="0">
                <a:solidFill>
                  <a:schemeClr val="bg2">
                    <a:lumMod val="90000"/>
                  </a:schemeClr>
                </a:solidFill>
                <a:latin typeface="DFPYuanBold-B5" pitchFamily="34" charset="-120"/>
                <a:ea typeface="DFPYuanBold-B5" pitchFamily="34" charset="-120"/>
              </a:rPr>
              <a:t>世人才能看見神的作為。</a:t>
            </a:r>
            <a:endParaRPr lang="en-US" sz="4800" dirty="0">
              <a:solidFill>
                <a:schemeClr val="bg2">
                  <a:lumMod val="90000"/>
                </a:schemeClr>
              </a:solidFill>
              <a:latin typeface="DFPYuanBold-B5" pitchFamily="34" charset="-120"/>
              <a:ea typeface="DFPYuanBold-B5" pitchFamily="34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2" y="787400"/>
            <a:ext cx="5410199" cy="1422400"/>
          </a:xfrm>
        </p:spPr>
        <p:txBody>
          <a:bodyPr anchor="ctr">
            <a:normAutofit/>
          </a:bodyPr>
          <a:lstStyle/>
          <a:p>
            <a:pPr algn="r"/>
            <a:r>
              <a:rPr lang="zh-CN" altLang="en-US" sz="7200" dirty="0">
                <a:solidFill>
                  <a:srgbClr val="C00000"/>
                </a:solidFill>
                <a:latin typeface="DFYuanBold-B5" pitchFamily="49" charset="-120"/>
                <a:ea typeface="DFYuanBold-B5" pitchFamily="49" charset="-120"/>
              </a:rPr>
              <a:t>結語</a:t>
            </a:r>
            <a:endParaRPr lang="en-US" sz="7200" dirty="0">
              <a:solidFill>
                <a:srgbClr val="C00000"/>
              </a:solidFill>
              <a:latin typeface="DFYuanBold-B5" pitchFamily="49" charset="-120"/>
              <a:ea typeface="DFYuanBold-B5" pitchFamily="49" charset="-120"/>
            </a:endParaRPr>
          </a:p>
          <a:p>
            <a:pPr algn="r"/>
            <a:endParaRPr lang="en-US" dirty="0"/>
          </a:p>
        </p:txBody>
      </p:sp>
    </p:spTree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86200"/>
            <a:ext cx="7772400" cy="2362200"/>
          </a:xfrm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itchFamily="49" charset="-120"/>
                <a:ea typeface="DFYuanBold-B5" pitchFamily="49" charset="-120"/>
              </a:rPr>
              <a:t>請家長們前往兒童部</a:t>
            </a:r>
            <a:br>
              <a:rPr lang="en-US" altLang="zh-CN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itchFamily="49" charset="-120"/>
                <a:ea typeface="DFYuanBold-B5" pitchFamily="49" charset="-120"/>
              </a:rPr>
            </a:br>
            <a:r>
              <a:rPr lang="zh-CN" altLang="en-US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itchFamily="49" charset="-120"/>
                <a:ea typeface="DFYuanBold-B5" pitchFamily="49" charset="-120"/>
              </a:rPr>
              <a:t>去接您們的孩子</a:t>
            </a:r>
            <a:r>
              <a:rPr lang="en-US" altLang="zh-CN" sz="48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itchFamily="49" charset="-120"/>
                <a:ea typeface="DFYuanBold-B5" pitchFamily="49" charset="-120"/>
              </a:rPr>
              <a:t>!</a:t>
            </a:r>
            <a:endParaRPr lang="en-US" sz="48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YuanBold-B5" pitchFamily="49" charset="-120"/>
              <a:ea typeface="DFYuanBold-B5" pitchFamily="49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371599"/>
          </a:xfrm>
        </p:spPr>
        <p:txBody>
          <a:bodyPr anchor="ctr">
            <a:norm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YuanBold-B5" pitchFamily="49" charset="-120"/>
                <a:ea typeface="DFYuanBold-B5" pitchFamily="49" charset="-120"/>
              </a:rPr>
              <a:t>溫馨提醒：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45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到了加利利，加利利人既然看见他在耶路撒冷过节所行的一切事，就接待他，因为他们也是上去过节。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46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耶稣又到了加利利的迦拿，就是他从前变水为酒的地方；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12C0-6BF7-4DC3-B938-3AC14B19F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FZZhunYuan-M02S" pitchFamily="65" charset="-122"/>
                <a:ea typeface="FZZhunYuan-M02S" pitchFamily="65" charset="-122"/>
              </a:rPr>
              <a:t>儿童事工</a:t>
            </a:r>
            <a:br>
              <a:rPr lang="en-US" altLang="zh-CN" dirty="0">
                <a:latin typeface="FZZhunYuan-M02S" pitchFamily="65" charset="-122"/>
                <a:ea typeface="FZZhunYuan-M02S" pitchFamily="65" charset="-122"/>
              </a:rPr>
            </a:br>
            <a:r>
              <a:rPr lang="zh-CN" altLang="en-US" dirty="0">
                <a:latin typeface="FZZhunYuan-M02S" pitchFamily="65" charset="-122"/>
                <a:ea typeface="FZZhunYuan-M02S" pitchFamily="65" charset="-122"/>
              </a:rPr>
              <a:t>超人</a:t>
            </a:r>
            <a:endParaRPr lang="en-US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B88C6-AB80-45E2-8B3E-16683EAD8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>
                <a:latin typeface="FZZhunYuan-M02S" pitchFamily="65" charset="-122"/>
                <a:ea typeface="FZZhunYuan-M02S" pitchFamily="65" charset="-122"/>
              </a:rPr>
              <a:t>你在哪里</a:t>
            </a:r>
            <a:r>
              <a:rPr lang="zh-CN" altLang="en-US" sz="4000" dirty="0"/>
              <a:t>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51067798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12C0-6BF7-4DC3-B938-3AC14B19F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  <a:latin typeface="FZZhunYuan-M02S" pitchFamily="65" charset="-122"/>
                <a:ea typeface="FZZhunYuan-M02S" pitchFamily="65" charset="-122"/>
              </a:rPr>
              <a:t>爱主</a:t>
            </a:r>
            <a:br>
              <a:rPr lang="en-US" altLang="zh-CN" b="1" dirty="0">
                <a:solidFill>
                  <a:schemeClr val="tx1"/>
                </a:solidFill>
                <a:latin typeface="FZZhunYuan-M02S" pitchFamily="65" charset="-122"/>
                <a:ea typeface="FZZhunYuan-M02S" pitchFamily="65" charset="-122"/>
              </a:rPr>
            </a:br>
            <a:r>
              <a:rPr lang="zh-CN" altLang="en-US" b="1" dirty="0">
                <a:solidFill>
                  <a:schemeClr val="tx1"/>
                </a:solidFill>
                <a:latin typeface="FZZhunYuan-M02S" pitchFamily="65" charset="-122"/>
                <a:ea typeface="FZZhunYuan-M02S" pitchFamily="65" charset="-122"/>
              </a:rPr>
              <a:t>爱人</a:t>
            </a:r>
            <a:endParaRPr lang="en-US" b="1" dirty="0">
              <a:solidFill>
                <a:schemeClr val="tx1"/>
              </a:solidFill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B88C6-AB80-45E2-8B3E-16683EAD8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920203"/>
            <a:ext cx="8001000" cy="742279"/>
          </a:xfrm>
        </p:spPr>
        <p:txBody>
          <a:bodyPr>
            <a:noAutofit/>
          </a:bodyPr>
          <a:lstStyle/>
          <a:p>
            <a:r>
              <a:rPr lang="zh-CN" altLang="en-US" sz="5000" dirty="0">
                <a:latin typeface="FZZhunYuan-M02S" pitchFamily="65" charset="-122"/>
                <a:ea typeface="FZZhunYuan-M02S" pitchFamily="65" charset="-122"/>
              </a:rPr>
              <a:t>你就是儿童事工超人！</a:t>
            </a:r>
            <a:endParaRPr lang="en-US" sz="5000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C3D72-73BE-4778-9E1F-E368CA53F887}"/>
              </a:ext>
            </a:extLst>
          </p:cNvPr>
          <p:cNvSpPr txBox="1"/>
          <p:nvPr/>
        </p:nvSpPr>
        <p:spPr>
          <a:xfrm>
            <a:off x="6961999" y="3652083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爱玩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E6E29-D315-406F-BCE0-9D61921D35DF}"/>
              </a:ext>
            </a:extLst>
          </p:cNvPr>
          <p:cNvSpPr txBox="1"/>
          <p:nvPr/>
        </p:nvSpPr>
        <p:spPr>
          <a:xfrm>
            <a:off x="365760" y="2626582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爱吃零食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2A4F0-5CB7-4660-BCC8-69EA1BDBB393}"/>
              </a:ext>
            </a:extLst>
          </p:cNvPr>
          <p:cNvSpPr txBox="1"/>
          <p:nvPr/>
        </p:nvSpPr>
        <p:spPr>
          <a:xfrm>
            <a:off x="323057" y="3722405"/>
            <a:ext cx="2872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说某种语言 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D619B0-BCD5-40F2-BB36-40B2732C8ECC}"/>
              </a:ext>
            </a:extLst>
          </p:cNvPr>
          <p:cNvSpPr txBox="1"/>
          <p:nvPr/>
        </p:nvSpPr>
        <p:spPr>
          <a:xfrm>
            <a:off x="5666125" y="264741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爱笑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EB65D5-63C9-42D2-8B07-CE787DD8D78B}"/>
              </a:ext>
            </a:extLst>
          </p:cNvPr>
          <p:cNvSpPr txBox="1"/>
          <p:nvPr/>
        </p:nvSpPr>
        <p:spPr>
          <a:xfrm>
            <a:off x="7010400" y="2526089"/>
            <a:ext cx="1954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爱聆听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4DCA6A-C839-42A5-9015-57723D7389A7}"/>
              </a:ext>
            </a:extLst>
          </p:cNvPr>
          <p:cNvSpPr txBox="1"/>
          <p:nvPr/>
        </p:nvSpPr>
        <p:spPr>
          <a:xfrm>
            <a:off x="149333" y="1243335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能把食物煮熟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2EFBB-84A5-4CDD-84B9-EF98FECD1FE6}"/>
              </a:ext>
            </a:extLst>
          </p:cNvPr>
          <p:cNvSpPr txBox="1"/>
          <p:nvPr/>
        </p:nvSpPr>
        <p:spPr>
          <a:xfrm>
            <a:off x="1111134" y="5000608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爱玩游戏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7E5D2D-214F-4853-8049-8346D0A58663}"/>
              </a:ext>
            </a:extLst>
          </p:cNvPr>
          <p:cNvSpPr txBox="1"/>
          <p:nvPr/>
        </p:nvSpPr>
        <p:spPr>
          <a:xfrm>
            <a:off x="1927047" y="95878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爱做手工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E2EFB6-3EA7-4442-8B9A-0877EB6D9E2F}"/>
              </a:ext>
            </a:extLst>
          </p:cNvPr>
          <p:cNvSpPr txBox="1"/>
          <p:nvPr/>
        </p:nvSpPr>
        <p:spPr>
          <a:xfrm>
            <a:off x="6481097" y="4920914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手脚能动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C15D9-5BEE-472F-8635-CA9C36679F63}"/>
              </a:ext>
            </a:extLst>
          </p:cNvPr>
          <p:cNvSpPr txBox="1"/>
          <p:nvPr/>
        </p:nvSpPr>
        <p:spPr>
          <a:xfrm>
            <a:off x="5871950" y="1219200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嗓子可以发声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65127-719B-461A-8D5F-855F2EB760AC}"/>
              </a:ext>
            </a:extLst>
          </p:cNvPr>
          <p:cNvSpPr txBox="1"/>
          <p:nvPr/>
        </p:nvSpPr>
        <p:spPr>
          <a:xfrm>
            <a:off x="7044797" y="243190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latin typeface="FZZhunYuan-M02S" pitchFamily="65" charset="-122"/>
                <a:ea typeface="FZZhunYuan-M02S" pitchFamily="65" charset="-122"/>
              </a:rPr>
              <a:t>傻傻的</a:t>
            </a:r>
            <a:endParaRPr lang="en-US" sz="4000" b="1" dirty="0">
              <a:latin typeface="FZZhunYuan-M02S" pitchFamily="65" charset="-122"/>
              <a:ea typeface="FZZhunYuan-M02S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929264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8FB1-2ABE-4480-BBE3-122F7739B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br>
              <a:rPr lang="en-US" altLang="zh-CN" sz="48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25BA-066A-41A1-9ECE-E9F372253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14" y="1"/>
            <a:ext cx="8005985" cy="69819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3500" dirty="0">
                <a:solidFill>
                  <a:schemeClr val="tx1"/>
                </a:solidFill>
                <a:latin typeface="Candara" pitchFamily="34" charset="0"/>
                <a:ea typeface="DFPYuanBold-B5" pitchFamily="34" charset="-120"/>
              </a:rPr>
              <a:t>耶穌說 ：</a:t>
            </a:r>
            <a:endParaRPr lang="en-US" altLang="zh-CN" sz="3500" dirty="0">
              <a:solidFill>
                <a:schemeClr val="tx1"/>
              </a:solidFill>
              <a:latin typeface="Candara" pitchFamily="34" charset="0"/>
              <a:ea typeface="DFPYuanBold-B5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3500" dirty="0">
                <a:solidFill>
                  <a:schemeClr val="tx1"/>
                </a:solidFill>
                <a:latin typeface="Candara" pitchFamily="34" charset="0"/>
                <a:ea typeface="DFPYuanBold-B5" pitchFamily="34" charset="-120"/>
              </a:rPr>
              <a:t>“</a:t>
            </a:r>
            <a:r>
              <a:rPr lang="zh-CN" altLang="en-US" sz="3500" dirty="0">
                <a:solidFill>
                  <a:schemeClr val="tx1"/>
                </a:solidFill>
                <a:latin typeface="Candara" pitchFamily="34" charset="0"/>
                <a:ea typeface="DFPYuanBold-B5" pitchFamily="34" charset="-120"/>
              </a:rPr>
              <a:t>讓小孩子到我這裡來 ，不要禁止他們； 因為在天國的，正是這樣的人。</a:t>
            </a:r>
            <a:r>
              <a:rPr lang="en-US" altLang="zh-CN" sz="3500" dirty="0">
                <a:solidFill>
                  <a:schemeClr val="tx1"/>
                </a:solidFill>
                <a:latin typeface="Candara" pitchFamily="34" charset="0"/>
                <a:ea typeface="DFPYuanBold-B5" pitchFamily="34" charset="-120"/>
              </a:rPr>
              <a:t>” - </a:t>
            </a:r>
            <a:r>
              <a:rPr lang="zh-CN" altLang="en-US" sz="3500" dirty="0">
                <a:solidFill>
                  <a:schemeClr val="tx1"/>
                </a:solidFill>
                <a:latin typeface="Candara" pitchFamily="34" charset="0"/>
                <a:ea typeface="DFPYuanBold-B5" pitchFamily="34" charset="-120"/>
              </a:rPr>
              <a:t>馬 太 福 音 </a:t>
            </a:r>
            <a:r>
              <a:rPr lang="en-US" altLang="zh-CN" sz="3500" dirty="0">
                <a:solidFill>
                  <a:schemeClr val="tx1"/>
                </a:solidFill>
                <a:latin typeface="Candara" pitchFamily="34" charset="0"/>
                <a:ea typeface="DFPYuanBold-B5" pitchFamily="34" charset="-120"/>
              </a:rPr>
              <a:t>19:14</a:t>
            </a:r>
            <a:endParaRPr lang="en-US" sz="3000" dirty="0">
              <a:solidFill>
                <a:schemeClr val="tx1"/>
              </a:solidFill>
              <a:latin typeface="FZZhunYuan-M02S" pitchFamily="65" charset="-122"/>
              <a:ea typeface="FZZhunYuan-M02S" pitchFamily="65" charset="-122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zh-CN" altLang="en-US" sz="3500" dirty="0">
                <a:solidFill>
                  <a:schemeClr val="tx1"/>
                </a:solidFill>
                <a:latin typeface="FZZhunYuan-M02S" pitchFamily="65" charset="-122"/>
                <a:ea typeface="FZZhunYuan-M02S" pitchFamily="65" charset="-122"/>
              </a:rPr>
              <a:t>肯尼迪总统说：</a:t>
            </a:r>
            <a:endParaRPr lang="en-US" altLang="zh-CN" sz="3500" dirty="0">
              <a:solidFill>
                <a:schemeClr val="tx1"/>
              </a:solidFill>
              <a:latin typeface="FZZhunYuan-M02S" pitchFamily="65" charset="-122"/>
              <a:ea typeface="FZZhunYuan-M02S" pitchFamily="65" charset="-122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3500" dirty="0">
                <a:solidFill>
                  <a:schemeClr val="tx1"/>
                </a:solidFill>
                <a:latin typeface="FZZhunYuan-M02S" pitchFamily="65" charset="-122"/>
                <a:ea typeface="FZZhunYuan-M02S" pitchFamily="65" charset="-122"/>
              </a:rPr>
              <a:t>“儿童是世界最宝贵的资源。。。”</a:t>
            </a:r>
            <a:endParaRPr lang="en-US" altLang="zh-CN" dirty="0">
              <a:solidFill>
                <a:schemeClr val="tx1"/>
              </a:solidFill>
              <a:latin typeface="FZZhunYuan-M02S" pitchFamily="65" charset="-122"/>
              <a:ea typeface="FZZhunYuan-M02S" pitchFamily="65" charset="-122"/>
            </a:endParaRPr>
          </a:p>
          <a:p>
            <a:pPr marL="0" indent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zh-CN" altLang="en-US" sz="3500" dirty="0">
                <a:solidFill>
                  <a:schemeClr val="tx1"/>
                </a:solidFill>
                <a:latin typeface="FZZhunYuan-M02S" pitchFamily="65" charset="-122"/>
                <a:ea typeface="FZZhunYuan-M02S" pitchFamily="65" charset="-122"/>
              </a:rPr>
              <a:t>我们基督徒也要说：</a:t>
            </a:r>
            <a:endParaRPr lang="en-US" altLang="zh-CN" sz="3500" dirty="0">
              <a:solidFill>
                <a:schemeClr val="tx1"/>
              </a:solidFill>
              <a:latin typeface="FZZhunYuan-M02S" pitchFamily="65" charset="-122"/>
              <a:ea typeface="FZZhunYuan-M02S" pitchFamily="65" charset="-122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3500" dirty="0">
                <a:solidFill>
                  <a:schemeClr val="tx1"/>
                </a:solidFill>
                <a:latin typeface="FZZhunYuan-M02S" pitchFamily="65" charset="-122"/>
                <a:ea typeface="FZZhunYuan-M02S" pitchFamily="65" charset="-122"/>
              </a:rPr>
              <a:t>“儿童是神国度最宝贵的资源。。。”</a:t>
            </a:r>
            <a:endParaRPr lang="en-US" altLang="zh-CN" sz="3500" dirty="0">
              <a:solidFill>
                <a:schemeClr val="tx1"/>
              </a:solidFill>
              <a:latin typeface="FZZhunYuan-M02S" pitchFamily="65" charset="-122"/>
              <a:ea typeface="FZZhunYuan-M02S" pitchFamily="65" charset="-122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3500" dirty="0">
                <a:solidFill>
                  <a:schemeClr val="tx1"/>
                </a:solidFill>
                <a:latin typeface="FZZhunYuan-M02S" pitchFamily="65" charset="-122"/>
                <a:ea typeface="FZZhunYuan-M02S" pitchFamily="65" charset="-122"/>
              </a:rPr>
              <a:t>可是，不要只说不行动啊！</a:t>
            </a:r>
            <a:endParaRPr lang="en-US" altLang="zh-CN" sz="3500" dirty="0">
              <a:solidFill>
                <a:schemeClr val="tx1"/>
              </a:solidFill>
              <a:latin typeface="FZZhunYuan-M02S" pitchFamily="65" charset="-122"/>
              <a:ea typeface="FZZhunYuan-M02S" pitchFamily="65" charset="-122"/>
            </a:endParaRPr>
          </a:p>
          <a:p>
            <a:pPr marL="0" indent="0">
              <a:buNone/>
            </a:pPr>
            <a:endParaRPr lang="en-US" altLang="zh-CN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CN" sz="35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5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32662-5A99-4FFB-B004-6FC823386E56}"/>
              </a:ext>
            </a:extLst>
          </p:cNvPr>
          <p:cNvSpPr txBox="1">
            <a:spLocks/>
          </p:cNvSpPr>
          <p:nvPr/>
        </p:nvSpPr>
        <p:spPr>
          <a:xfrm>
            <a:off x="833216" y="1991171"/>
            <a:ext cx="7575846" cy="4794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2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8FB1-2ABE-4480-BBE3-122F7739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46415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4400" b="1" dirty="0">
                <a:latin typeface="FZZhunYuan-M02S" pitchFamily="65" charset="-122"/>
                <a:ea typeface="FZZhunYuan-M02S" pitchFamily="65" charset="-122"/>
              </a:rPr>
              <a:t>诚意邀请你来发掘你的超能力！</a:t>
            </a:r>
            <a:br>
              <a:rPr lang="en-US" altLang="zh-CN" sz="4400" b="1" dirty="0">
                <a:latin typeface="FZZhunYuan-M02S" pitchFamily="65" charset="-122"/>
                <a:ea typeface="FZZhunYuan-M02S" pitchFamily="65" charset="-122"/>
              </a:rPr>
            </a:br>
            <a:r>
              <a:rPr lang="zh-CN" altLang="en-US" sz="4400" b="1" dirty="0">
                <a:latin typeface="FZZhunYuan-M02S" pitchFamily="65" charset="-122"/>
                <a:ea typeface="FZZhunYuan-M02S" pitchFamily="65" charset="-122"/>
              </a:rPr>
              <a:t>儿童事工简介会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132662-5A99-4FFB-B004-6FC823386E56}"/>
              </a:ext>
            </a:extLst>
          </p:cNvPr>
          <p:cNvSpPr txBox="1">
            <a:spLocks/>
          </p:cNvSpPr>
          <p:nvPr/>
        </p:nvSpPr>
        <p:spPr>
          <a:xfrm>
            <a:off x="967706" y="2286000"/>
            <a:ext cx="7575846" cy="4181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itchFamily="34" charset="0"/>
                <a:ea typeface="FZZhunYuan-M02S" pitchFamily="65" charset="-122"/>
              </a:rPr>
              <a:t>新旧超人，请选一次参加</a:t>
            </a:r>
            <a:endParaRPr lang="en-US" altLang="zh-CN" sz="4000" dirty="0">
              <a:solidFill>
                <a:schemeClr val="tx1"/>
              </a:solidFill>
              <a:latin typeface="Arial Rounded MT Bold" pitchFamily="34" charset="0"/>
              <a:ea typeface="FZZhunYuan-M02S" pitchFamily="65" charset="-122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chemeClr val="tx1"/>
                </a:solidFill>
                <a:latin typeface="Cooper Black" pitchFamily="18" charset="0"/>
                <a:ea typeface="FZZhunYuan-M02S" pitchFamily="65" charset="-122"/>
              </a:rPr>
              <a:t>8/27/17 	11:20-12:00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zh-CN" sz="4000" dirty="0">
                <a:solidFill>
                  <a:schemeClr val="tx1"/>
                </a:solidFill>
                <a:latin typeface="Cooper Black" pitchFamily="18" charset="0"/>
                <a:ea typeface="FZZhunYuan-M02S" pitchFamily="65" charset="-122"/>
              </a:rPr>
              <a:t>9/16/17 	11:20-12:00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chemeClr val="tx1"/>
                </a:solidFill>
                <a:latin typeface="Arial Rounded MT Bold" pitchFamily="34" charset="0"/>
                <a:ea typeface="FZZhunYuan-M02S" pitchFamily="65" charset="-122"/>
              </a:rPr>
              <a:t>Room 117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000" dirty="0">
                <a:solidFill>
                  <a:schemeClr val="tx1"/>
                </a:solidFill>
                <a:latin typeface="Arial Rounded MT Bold" pitchFamily="34" charset="0"/>
                <a:ea typeface="FZZhunYuan-M02S" pitchFamily="65" charset="-122"/>
              </a:rPr>
              <a:t>保证准时结束</a:t>
            </a:r>
            <a:endParaRPr lang="en-US" altLang="zh-CN" sz="4000" dirty="0">
              <a:solidFill>
                <a:schemeClr val="tx1"/>
              </a:solidFill>
              <a:latin typeface="Arial Rounded MT Bold" pitchFamily="34" charset="0"/>
              <a:ea typeface="FZZhunYuan-M02S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3085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3429001"/>
            <a:ext cx="7772400" cy="1550800"/>
          </a:xfrm>
        </p:spPr>
        <p:txBody>
          <a:bodyPr>
            <a:normAutofit/>
          </a:bodyPr>
          <a:lstStyle/>
          <a:p>
            <a:pPr algn="r"/>
            <a:r>
              <a:rPr lang="zh-CN" altLang="en-US" sz="6600" b="0" dirty="0">
                <a:solidFill>
                  <a:srgbClr val="003300"/>
                </a:solidFill>
                <a:latin typeface="DFPYuanBold-B5" pitchFamily="34" charset="-120"/>
                <a:ea typeface="DFPYuanBold-B5" pitchFamily="34" charset="-120"/>
              </a:rPr>
              <a:t>歡迎新朋友</a:t>
            </a:r>
            <a:endParaRPr lang="en-US" sz="6600" b="0" dirty="0">
              <a:solidFill>
                <a:srgbClr val="0033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4480" y="3429001"/>
            <a:ext cx="7772400" cy="1550800"/>
          </a:xfrm>
        </p:spPr>
        <p:txBody>
          <a:bodyPr>
            <a:noAutofit/>
          </a:bodyPr>
          <a:lstStyle/>
          <a:p>
            <a:r>
              <a:rPr lang="zh-CN" altLang="en-US" sz="6600" dirty="0">
                <a:solidFill>
                  <a:srgbClr val="0000CC"/>
                </a:solidFill>
                <a:latin typeface="DFPYuanBold-B5" pitchFamily="34" charset="-120"/>
                <a:ea typeface="DFPYuanBold-B5" pitchFamily="34" charset="-120"/>
              </a:rPr>
              <a:t>家事報告</a:t>
            </a:r>
            <a:endParaRPr lang="en-US" sz="6600" dirty="0">
              <a:solidFill>
                <a:srgbClr val="0000CC"/>
              </a:solidFill>
              <a:latin typeface="DFPYuanBold-B5" pitchFamily="34" charset="-120"/>
              <a:ea typeface="DFPYuanBold-B5" pitchFamily="34" charset="-12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CN" sz="4400" b="1" dirty="0">
                <a:solidFill>
                  <a:srgbClr val="C00000"/>
                </a:solidFill>
                <a:latin typeface="Candara" pitchFamily="34" charset="0"/>
                <a:ea typeface="DFPYuanBold-B5" pitchFamily="34" charset="-120"/>
              </a:rPr>
              <a:t>08.27.2017</a:t>
            </a:r>
            <a:endParaRPr lang="en-US" sz="4400" b="1" dirty="0">
              <a:solidFill>
                <a:srgbClr val="C00000"/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800" dirty="0">
                <a:solidFill>
                  <a:srgbClr val="0000CC"/>
                </a:solidFill>
                <a:latin typeface="Candara" pitchFamily="34" charset="0"/>
              </a:rPr>
              <a:t>CORI Form </a:t>
            </a:r>
            <a:r>
              <a:rPr lang="en-US" altLang="zh-CN" sz="4000" dirty="0">
                <a:solidFill>
                  <a:srgbClr val="0000CC"/>
                </a:solidFill>
                <a:latin typeface="Candara" pitchFamily="34" charset="0"/>
              </a:rPr>
              <a:t>(</a:t>
            </a:r>
            <a:r>
              <a:rPr lang="zh-CN" altLang="en-US" sz="4000" dirty="0">
                <a:solidFill>
                  <a:srgbClr val="0000CC"/>
                </a:solidFill>
                <a:latin typeface="Candara" pitchFamily="34" charset="0"/>
                <a:ea typeface="DFPYuanBold-B5" pitchFamily="34" charset="-120"/>
              </a:rPr>
              <a:t>犯罪記錄資料</a:t>
            </a:r>
            <a:r>
              <a:rPr lang="en-US" altLang="zh-CN" sz="4000" dirty="0">
                <a:solidFill>
                  <a:srgbClr val="0000CC"/>
                </a:solidFill>
                <a:latin typeface="Candara" pitchFamily="34" charset="0"/>
                <a:ea typeface="DFPYuanBold-B5" pitchFamily="34" charset="-120"/>
              </a:rPr>
              <a:t>)</a:t>
            </a:r>
            <a:endParaRPr lang="en-US" sz="4800" dirty="0">
              <a:solidFill>
                <a:srgbClr val="0000CC"/>
              </a:solidFill>
              <a:latin typeface="Candara" pitchFamily="34" charset="0"/>
              <a:ea typeface="DFPYuanBold-B5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438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DFPYuanBold-B5" pitchFamily="34" charset="-120"/>
              </a:rPr>
              <a:t>只需要您</a:t>
            </a:r>
            <a:r>
              <a:rPr lang="en-US" altLang="zh-CN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DFPYuanBold-B5" pitchFamily="34" charset="-120"/>
              </a:rPr>
              <a:t>3</a:t>
            </a:r>
            <a:r>
              <a:rPr lang="zh-CN" altLang="en-US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DFPYuanBold-B5" pitchFamily="34" charset="-120"/>
              </a:rPr>
              <a:t>分鐘的時間填表</a:t>
            </a:r>
            <a:r>
              <a:rPr lang="en-US" altLang="zh-CN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DFPYuanBold-B5" pitchFamily="34" charset="-120"/>
              </a:rPr>
              <a:t>(</a:t>
            </a:r>
            <a:r>
              <a:rPr lang="zh-CN" altLang="en-US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DFPYuanBold-B5" pitchFamily="34" charset="-120"/>
              </a:rPr>
              <a:t>帶著您的</a:t>
            </a:r>
            <a:r>
              <a:rPr lang="en-US" altLang="zh-CN" sz="43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ea typeface="DFPYuanBold-B5" pitchFamily="34" charset="-120"/>
              </a:rPr>
              <a:t>ID)</a:t>
            </a:r>
            <a:endParaRPr lang="en-US" sz="43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  <a:ea typeface="DFPYuanBold-B5" pitchFamily="34" charset="-12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43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所有受薪同工 </a:t>
            </a:r>
            <a:r>
              <a:rPr lang="en-US" altLang="zh-CN" sz="43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– </a:t>
            </a:r>
            <a:r>
              <a:rPr lang="zh-CN" altLang="en-US" sz="43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教牧同工，教會幹事</a:t>
            </a:r>
            <a:endParaRPr lang="en-US" altLang="zh-CN" sz="43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PYuanBold-B5" pitchFamily="34" charset="-12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43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所有長老，執事</a:t>
            </a:r>
            <a:endParaRPr lang="en-US" altLang="zh-CN" sz="43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PYuanBold-B5" pitchFamily="34" charset="-12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43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所有兒童部與青少年部同工</a:t>
            </a:r>
            <a:endParaRPr lang="en-US" altLang="zh-CN" sz="43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PYuanBold-B5" pitchFamily="34" charset="-120"/>
            </a:endParaRPr>
          </a:p>
          <a:p>
            <a:pPr marL="685800" indent="-6858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CN" altLang="en-US" sz="43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所有</a:t>
            </a:r>
            <a:r>
              <a:rPr lang="en-US" altLang="zh-CN" sz="43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VBS</a:t>
            </a:r>
            <a:r>
              <a:rPr lang="zh-CN" altLang="en-US" sz="43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同工</a:t>
            </a:r>
            <a:endParaRPr lang="en-US" altLang="zh-CN" sz="43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800" dirty="0">
                <a:solidFill>
                  <a:srgbClr val="0000CC"/>
                </a:solidFill>
                <a:latin typeface="DFPYuanBold-B5" pitchFamily="34" charset="-120"/>
                <a:ea typeface="DFPYuanBold-B5" pitchFamily="34" charset="-120"/>
              </a:rPr>
              <a:t>執事提名委員會會友代表</a:t>
            </a:r>
            <a:endParaRPr lang="en-US" sz="4800" dirty="0">
              <a:solidFill>
                <a:srgbClr val="0000CC"/>
              </a:solidFill>
              <a:latin typeface="DFPYuanBold-B5" pitchFamily="34" charset="-120"/>
              <a:ea typeface="DFPYuanBold-B5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525963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54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由各團契推薦的會友中抽出兩位代表會友參與新執事提名</a:t>
            </a:r>
            <a:endParaRPr lang="en-US" sz="54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>
                <a:solidFill>
                  <a:srgbClr val="0000CC"/>
                </a:solidFill>
                <a:latin typeface="DFPYuanBold-B5" pitchFamily="34" charset="-120"/>
                <a:ea typeface="DFPYuanBold-B5" pitchFamily="34" charset="-120"/>
              </a:rPr>
              <a:t>教會退修會</a:t>
            </a:r>
            <a:endParaRPr lang="en-US" sz="4800" dirty="0">
              <a:solidFill>
                <a:srgbClr val="0000CC"/>
              </a:solidFill>
              <a:latin typeface="DFPYuanBold-B5" pitchFamily="34" charset="-120"/>
              <a:ea typeface="DFPYuanBold-B5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4" y="1600200"/>
            <a:ext cx="7629525" cy="4800600"/>
          </a:xfrm>
        </p:spPr>
        <p:txBody>
          <a:bodyPr anchor="ctr">
            <a:normAutofit/>
          </a:bodyPr>
          <a:lstStyle/>
          <a:p>
            <a:pPr marL="693738" indent="-6937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報名截止日期：</a:t>
            </a:r>
            <a:r>
              <a:rPr lang="en-US" altLang="zh-CN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8/28</a:t>
            </a:r>
          </a:p>
          <a:p>
            <a:pPr marL="693738" indent="-6937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已報名人數：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102</a:t>
            </a: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成人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, 25</a:t>
            </a: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青少年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, 26</a:t>
            </a: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長輩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, 28</a:t>
            </a: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兒童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, and 4</a:t>
            </a: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幼兒</a:t>
            </a:r>
            <a:endParaRPr lang="en-US" altLang="zh-CN" sz="40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PYuanBold-B5" pitchFamily="34" charset="-120"/>
            </a:endParaRPr>
          </a:p>
          <a:p>
            <a:pPr marL="693738" indent="-6937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尚未繳費者，請於會後向主辦單位負責同工繳費</a:t>
            </a:r>
            <a:endParaRPr lang="en-US" altLang="zh-CN" sz="40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PYuanBold-B5" pitchFamily="34" charset="-120"/>
            </a:endParaRPr>
          </a:p>
          <a:p>
            <a:pPr marL="693738" indent="-693738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4000" dirty="0">
                <a:solidFill>
                  <a:schemeClr val="accent6">
                    <a:lumMod val="10000"/>
                  </a:schemeClr>
                </a:solidFill>
                <a:latin typeface="Candara" pitchFamily="34" charset="0"/>
                <a:ea typeface="DFPYuanBold-B5" pitchFamily="34" charset="-120"/>
              </a:rPr>
              <a:t>兒童事工需要支援</a:t>
            </a:r>
            <a:endParaRPr lang="en-US" sz="4000" dirty="0">
              <a:solidFill>
                <a:schemeClr val="accent6">
                  <a:lumMod val="10000"/>
                </a:schemeClr>
              </a:solidFill>
              <a:latin typeface="Candara" pitchFamily="34" charset="0"/>
              <a:ea typeface="DFPYuanBold-B5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dirty="0">
                <a:solidFill>
                  <a:srgbClr val="0000CC"/>
                </a:solidFill>
                <a:latin typeface="DFPYuanBold-B5" pitchFamily="34" charset="-120"/>
                <a:ea typeface="DFPYuanBold-B5" pitchFamily="34" charset="-120"/>
              </a:rPr>
              <a:t>王忠欣弟兄福音事工報告</a:t>
            </a:r>
            <a:endParaRPr lang="en-US" sz="4800" dirty="0">
              <a:solidFill>
                <a:srgbClr val="0000CC"/>
              </a:solidFill>
              <a:latin typeface="DFPYuanBold-B5" pitchFamily="34" charset="-120"/>
              <a:ea typeface="DFPYuanBold-B5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600200"/>
            <a:ext cx="6400801" cy="4572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zh-CN" altLang="en-US" sz="5400" dirty="0">
                <a:solidFill>
                  <a:srgbClr val="800000"/>
                </a:solidFill>
                <a:latin typeface="DFPYuanBold-B5" pitchFamily="34" charset="-120"/>
                <a:ea typeface="DFPYuanBold-B5" pitchFamily="34" charset="-120"/>
              </a:rPr>
              <a:t>於崇拜聚會結束之後，立即進行</a:t>
            </a:r>
            <a:endParaRPr lang="en-US" sz="5400" dirty="0">
              <a:solidFill>
                <a:srgbClr val="8000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有一个大臣，他的儿子在 迦百农患病。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47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他听见耶稣从犹太到了加利利，就来见他，求他下去医治他的儿子，因为他儿子快要死了。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48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耶稣就对他说：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若不看见神迹奇事，你们总是不信。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 49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那大臣说：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先生，求你趁着我的孩子还没有死，就下去。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 50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耶稣对他说：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回去吧，你的儿子活了！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那人信耶稣所说的话，就回去了。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51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正下去的时候，他的仆人迎见他，说他的儿子活了。</a:t>
            </a:r>
            <a:endParaRPr lang="en-US" sz="5200" dirty="0">
              <a:solidFill>
                <a:srgbClr val="0000CC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dirty="0">
                <a:latin typeface="Candara" pitchFamily="34" charset="0"/>
                <a:ea typeface="FZZhunYuan-M02S" pitchFamily="65" charset="-122"/>
              </a:rPr>
              <a:t>52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他就问什么时候见好的。他们说：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昨日未时热就退了。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 53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他便知道这正是耶稣对他说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“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你儿子活了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”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的时候；他自己和全家就都信了。</a:t>
            </a:r>
            <a:r>
              <a:rPr lang="en-US" sz="4800" dirty="0">
                <a:latin typeface="Candara" pitchFamily="34" charset="0"/>
                <a:ea typeface="FZZhunYuan-M02S" pitchFamily="65" charset="-122"/>
              </a:rPr>
              <a:t>54 </a:t>
            </a:r>
            <a:r>
              <a:rPr lang="zh-CN" altLang="en-US" sz="4800" dirty="0">
                <a:latin typeface="Candara" pitchFamily="34" charset="0"/>
                <a:ea typeface="FZZhunYuan-M02S" pitchFamily="65" charset="-122"/>
              </a:rPr>
              <a:t>这是耶稣在加利利行的第二件神迹，是他从犹太回去以后行的。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FZZhunYuan-M02S" pitchFamily="65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7150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從迦拿到耶路撒冷，到猶太地，經撒瑪利亞</a:t>
            </a:r>
            <a:r>
              <a:rPr lang="en-US" altLang="zh-CN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…</a:t>
            </a:r>
            <a:r>
              <a:rPr lang="zh-CN" altLang="en-US" sz="44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再回到加</a:t>
            </a:r>
            <a:r>
              <a:rPr lang="zh-CN" altLang="en-US" sz="4400" dirty="0">
                <a:solidFill>
                  <a:srgbClr val="003300"/>
                </a:solidFill>
                <a:latin typeface="DFPYuanBold-B5" pitchFamily="34" charset="-120"/>
                <a:ea typeface="DFPYuanBold-B5" pitchFamily="34" charset="-120"/>
              </a:rPr>
              <a:t>利利的迦拿。</a:t>
            </a:r>
            <a:endParaRPr lang="en-US" altLang="zh-CN" sz="4400" dirty="0">
              <a:solidFill>
                <a:srgbClr val="003300"/>
              </a:solidFill>
              <a:latin typeface="DFPYuanBold-B5" pitchFamily="34" charset="-120"/>
              <a:ea typeface="DFPYuanBold-B5" pitchFamily="34" charset="-12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4400" dirty="0">
                <a:solidFill>
                  <a:srgbClr val="003300"/>
                </a:solidFill>
                <a:latin typeface="DFPYuanBold-B5" pitchFamily="34" charset="-120"/>
                <a:ea typeface="DFPYuanBold-B5" pitchFamily="34" charset="-120"/>
              </a:rPr>
              <a:t>從門徒，到尼哥底母，到撒瑪利亞婦人和敘加城的人，到迦百農來的貴族，很多人信了耶穌。</a:t>
            </a:r>
            <a:endParaRPr lang="en-US" sz="4400" dirty="0">
              <a:solidFill>
                <a:srgbClr val="003300"/>
              </a:solidFill>
              <a:latin typeface="DFPYuanBold-B5" pitchFamily="34" charset="-120"/>
              <a:ea typeface="DFPYuanBold-B5" pitchFamily="34" charset="-120"/>
            </a:endParaRPr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85800"/>
            <a:ext cx="7162800" cy="54864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003300"/>
                </a:solidFill>
                <a:latin typeface="DFYuanBold-B5" pitchFamily="49" charset="-120"/>
                <a:ea typeface="DFYuanBold-B5" pitchFamily="49" charset="-120"/>
              </a:rPr>
              <a:t>這段經文應該是耶穌第一次宣教旅程的總結。</a:t>
            </a:r>
            <a:endParaRPr lang="en-US" altLang="zh-CN" sz="4800" dirty="0">
              <a:solidFill>
                <a:srgbClr val="003300"/>
              </a:solidFill>
              <a:latin typeface="DFYuanBold-B5" pitchFamily="49" charset="-120"/>
              <a:ea typeface="DFYuanBold-B5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zh-CN" altLang="en-US" sz="4800" dirty="0">
                <a:solidFill>
                  <a:srgbClr val="C00000"/>
                </a:solidFill>
                <a:latin typeface="DFYuanBold-B5" pitchFamily="49" charset="-120"/>
                <a:ea typeface="DFYuanBold-B5" pitchFamily="49" charset="-120"/>
              </a:rPr>
              <a:t>因此，這段經文應該和上文的撒種與收割有關。</a:t>
            </a:r>
            <a:endParaRPr lang="en-US" sz="4800" b="1" dirty="0">
              <a:solidFill>
                <a:srgbClr val="C00000"/>
              </a:solidFill>
              <a:latin typeface="DFYuanBold-B5" pitchFamily="49" charset="-120"/>
              <a:ea typeface="DFYuanBold-B5" pitchFamily="49" charset="-12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55626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zh-CN" altLang="en-US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以賽亞書 </a:t>
            </a:r>
            <a:r>
              <a:rPr lang="en-GB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9</a:t>
            </a:r>
            <a:r>
              <a:rPr lang="zh-CN" altLang="en-US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章</a:t>
            </a:r>
            <a:endParaRPr lang="en-GB" sz="4800" dirty="0">
              <a:solidFill>
                <a:srgbClr val="003300"/>
              </a:solidFill>
              <a:latin typeface="Candara" pitchFamily="34" charset="0"/>
              <a:ea typeface="DFYuanBold-B5" pitchFamily="49" charset="-120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1 </a:t>
            </a:r>
            <a:r>
              <a:rPr lang="zh-TW" altLang="en-US" sz="4800" dirty="0">
                <a:solidFill>
                  <a:srgbClr val="003300"/>
                </a:solidFill>
                <a:latin typeface="Candara" pitchFamily="34" charset="0"/>
                <a:ea typeface="DFYuanBold-B5" pitchFamily="49" charset="-120"/>
              </a:rPr>
              <a:t>但那受過痛苦的，必不再見幽暗。從前神使西布倫地，和拿弗他利地被藐視，末後卻使這沿海的路，約但河外，外邦人的加利利地，得著榮耀。</a:t>
            </a:r>
            <a:endParaRPr lang="en-US" sz="4800" dirty="0">
              <a:solidFill>
                <a:srgbClr val="003300"/>
              </a:solidFill>
              <a:latin typeface="Candara" pitchFamily="34" charset="0"/>
              <a:ea typeface="DFYuanBold-B5" pitchFamily="49" charset="-120"/>
            </a:endParaRPr>
          </a:p>
        </p:txBody>
      </p:sp>
    </p:spTree>
  </p:cSld>
  <p:clrMapOvr>
    <a:masterClrMapping/>
  </p:clrMapOvr>
  <p:transition>
    <p:wipe dir="r"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udy">
  <a:themeElements>
    <a:clrScheme name="Custom 1">
      <a:dk1>
        <a:srgbClr val="770000"/>
      </a:dk1>
      <a:lt1>
        <a:srgbClr val="F2F2F2"/>
      </a:lt1>
      <a:dk2>
        <a:srgbClr val="004C00"/>
      </a:dk2>
      <a:lt2>
        <a:srgbClr val="FFFFF3"/>
      </a:lt2>
      <a:accent1>
        <a:srgbClr val="092C02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DCFDD5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10.xml><?xml version="1.0" encoding="utf-8"?>
<a:theme xmlns:a="http://schemas.openxmlformats.org/drawingml/2006/main" name="Butterf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an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Children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udy">
  <a:themeElements>
    <a:clrScheme name="Grass">
      <a:dk1>
        <a:srgbClr val="4C0000"/>
      </a:dk1>
      <a:lt1>
        <a:srgbClr val="F2F2F2"/>
      </a:lt1>
      <a:dk2>
        <a:srgbClr val="004C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DCFDD5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board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os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unset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Impact"/>
        <a:ea typeface="Microsoft YaHei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Study">
  <a:themeElements>
    <a:clrScheme name="Custom 1">
      <a:dk1>
        <a:srgbClr val="707000"/>
      </a:dk1>
      <a:lt1>
        <a:srgbClr val="A8A39E"/>
      </a:lt1>
      <a:dk2>
        <a:srgbClr val="003300"/>
      </a:dk2>
      <a:lt2>
        <a:srgbClr val="FFFFF3"/>
      </a:lt2>
      <a:accent1>
        <a:srgbClr val="2C2C00"/>
      </a:accent1>
      <a:accent2>
        <a:srgbClr val="6D7D66"/>
      </a:accent2>
      <a:accent3>
        <a:srgbClr val="525A6A"/>
      </a:accent3>
      <a:accent4>
        <a:srgbClr val="707000"/>
      </a:accent4>
      <a:accent5>
        <a:srgbClr val="FFFFC1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ose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Study</Template>
  <TotalTime>3713</TotalTime>
  <Words>1505</Words>
  <Application>Microsoft Office PowerPoint</Application>
  <PresentationFormat>On-screen Show (4:3)</PresentationFormat>
  <Paragraphs>96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39</vt:i4>
      </vt:variant>
    </vt:vector>
  </HeadingPairs>
  <TitlesOfParts>
    <vt:vector size="69" baseType="lpstr">
      <vt:lpstr>DFKanTingLiu-B5</vt:lpstr>
      <vt:lpstr>DFPYuanBold-B5</vt:lpstr>
      <vt:lpstr>DFYuanBold-B5</vt:lpstr>
      <vt:lpstr>FZZhunYuan-M02S</vt:lpstr>
      <vt:lpstr>Arial</vt:lpstr>
      <vt:lpstr>Arial Rounded MT Bold</vt:lpstr>
      <vt:lpstr>Calibri</vt:lpstr>
      <vt:lpstr>Candara</vt:lpstr>
      <vt:lpstr>Cooper Black</vt:lpstr>
      <vt:lpstr>Euphemia</vt:lpstr>
      <vt:lpstr>Franklin Gothic Book</vt:lpstr>
      <vt:lpstr>Gill Sans MT</vt:lpstr>
      <vt:lpstr>Impact</vt:lpstr>
      <vt:lpstr>Perpetua</vt:lpstr>
      <vt:lpstr>Plantagenet Cherokee</vt:lpstr>
      <vt:lpstr>Times New Roman</vt:lpstr>
      <vt:lpstr>Wingdings</vt:lpstr>
      <vt:lpstr>Wingdings 2</vt:lpstr>
      <vt:lpstr>Study</vt:lpstr>
      <vt:lpstr>1_Study</vt:lpstr>
      <vt:lpstr>2_Equity</vt:lpstr>
      <vt:lpstr>Green board</vt:lpstr>
      <vt:lpstr>Roses</vt:lpstr>
      <vt:lpstr>Sunset</vt:lpstr>
      <vt:lpstr>4_Equity</vt:lpstr>
      <vt:lpstr>4_Study</vt:lpstr>
      <vt:lpstr>1_Roses</vt:lpstr>
      <vt:lpstr>Butterfly</vt:lpstr>
      <vt:lpstr>Canoe</vt:lpstr>
      <vt:lpstr>Children</vt:lpstr>
      <vt:lpstr>神迹奇事会随着 神的话语而来</vt:lpstr>
      <vt:lpstr>約翰福音 4：43-54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神迹奇事能引发兴趣，却不能激发持久的信心。 (43-45)</vt:lpstr>
      <vt:lpstr>PowerPoint Presentation</vt:lpstr>
      <vt:lpstr>PowerPoint Presentation</vt:lpstr>
      <vt:lpstr>PowerPoint Presentation</vt:lpstr>
      <vt:lpstr>加利利人的心态</vt:lpstr>
      <vt:lpstr>PowerPoint Presentation</vt:lpstr>
      <vt:lpstr>PowerPoint Presentation</vt:lpstr>
      <vt:lpstr>没有神的话语就没有神迹奇事；有神的话语才有神迹奇事 (46-51)</vt:lpstr>
      <vt:lpstr>PowerPoint Presentation</vt:lpstr>
      <vt:lpstr>PowerPoint Presentation</vt:lpstr>
      <vt:lpstr>信心的根基不是在于神迹奇事，而是在于神的话语 (52-54)</vt:lpstr>
      <vt:lpstr>PowerPoint Presentation</vt:lpstr>
      <vt:lpstr>PowerPoint Presentation</vt:lpstr>
      <vt:lpstr>約翰福音的寫作目的</vt:lpstr>
      <vt:lpstr>我們要傳講神的話語，宣告神所宣告的，世人才能看見神的作為。</vt:lpstr>
      <vt:lpstr>請家長們前往兒童部 去接您們的孩子!</vt:lpstr>
      <vt:lpstr>儿童事工 超人</vt:lpstr>
      <vt:lpstr>爱主 爱人</vt:lpstr>
      <vt:lpstr> </vt:lpstr>
      <vt:lpstr>诚意邀请你来发掘你的超能力！ 儿童事工简介会</vt:lpstr>
      <vt:lpstr>歡迎新朋友</vt:lpstr>
      <vt:lpstr>家事報告</vt:lpstr>
      <vt:lpstr>CORI Form (犯罪記錄資料)</vt:lpstr>
      <vt:lpstr>執事提名委員會會友代表</vt:lpstr>
      <vt:lpstr>教會退修會</vt:lpstr>
      <vt:lpstr>王忠欣弟兄福音事工報告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新酒宣告新世代的來臨 約翰福音 2:2-11</dc:title>
  <dc:creator>rjames</dc:creator>
  <cp:lastModifiedBy>Jiao, Nelson Dongjun</cp:lastModifiedBy>
  <cp:revision>420</cp:revision>
  <dcterms:created xsi:type="dcterms:W3CDTF">2017-06-28T12:34:32Z</dcterms:created>
  <dcterms:modified xsi:type="dcterms:W3CDTF">2022-10-27T00:38:19Z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d3be33-4108-4738-9e07-d8656a181486_Enabled">
    <vt:lpwstr>true</vt:lpwstr>
  </property>
  <property fmtid="{D5CDD505-2E9C-101B-9397-08002B2CF9AE}" pid="3" name="MSIP_Label_dad3be33-4108-4738-9e07-d8656a181486_SetDate">
    <vt:lpwstr>2022-10-27T00:38:18Z</vt:lpwstr>
  </property>
  <property fmtid="{D5CDD505-2E9C-101B-9397-08002B2CF9AE}" pid="4" name="MSIP_Label_dad3be33-4108-4738-9e07-d8656a181486_Method">
    <vt:lpwstr>Privileged</vt:lpwstr>
  </property>
  <property fmtid="{D5CDD505-2E9C-101B-9397-08002B2CF9AE}" pid="5" name="MSIP_Label_dad3be33-4108-4738-9e07-d8656a181486_Name">
    <vt:lpwstr>Public No Visual Label</vt:lpwstr>
  </property>
  <property fmtid="{D5CDD505-2E9C-101B-9397-08002B2CF9AE}" pid="6" name="MSIP_Label_dad3be33-4108-4738-9e07-d8656a181486_SiteId">
    <vt:lpwstr>945c199a-83a2-4e80-9f8c-5a91be5752dd</vt:lpwstr>
  </property>
  <property fmtid="{D5CDD505-2E9C-101B-9397-08002B2CF9AE}" pid="7" name="MSIP_Label_dad3be33-4108-4738-9e07-d8656a181486_ActionId">
    <vt:lpwstr>e58d4dbf-39bc-443e-af34-c56d292e485e</vt:lpwstr>
  </property>
  <property fmtid="{D5CDD505-2E9C-101B-9397-08002B2CF9AE}" pid="8" name="MSIP_Label_dad3be33-4108-4738-9e07-d8656a181486_ContentBits">
    <vt:lpwstr>0</vt:lpwstr>
  </property>
</Properties>
</file>