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72" r:id="rId3"/>
    <p:sldMasterId id="2147483833" r:id="rId4"/>
    <p:sldMasterId id="2147483857" r:id="rId5"/>
    <p:sldMasterId id="2147483941" r:id="rId6"/>
    <p:sldMasterId id="2147484111" r:id="rId7"/>
    <p:sldMasterId id="2147484306" r:id="rId8"/>
    <p:sldMasterId id="2147484343" r:id="rId9"/>
    <p:sldMasterId id="2147484379" r:id="rId10"/>
    <p:sldMasterId id="2147484391" r:id="rId11"/>
    <p:sldMasterId id="2147484416" r:id="rId12"/>
    <p:sldMasterId id="2147484429" r:id="rId13"/>
  </p:sldMasterIdLst>
  <p:notesMasterIdLst>
    <p:notesMasterId r:id="rId47"/>
  </p:notesMasterIdLst>
  <p:handoutMasterIdLst>
    <p:handoutMasterId r:id="rId48"/>
  </p:handoutMasterIdLst>
  <p:sldIdLst>
    <p:sldId id="261" r:id="rId14"/>
    <p:sldId id="271" r:id="rId15"/>
    <p:sldId id="297" r:id="rId16"/>
    <p:sldId id="322" r:id="rId17"/>
    <p:sldId id="273" r:id="rId18"/>
    <p:sldId id="285" r:id="rId19"/>
    <p:sldId id="274" r:id="rId20"/>
    <p:sldId id="275" r:id="rId21"/>
    <p:sldId id="327" r:id="rId22"/>
    <p:sldId id="328" r:id="rId23"/>
    <p:sldId id="272" r:id="rId24"/>
    <p:sldId id="350" r:id="rId25"/>
    <p:sldId id="342" r:id="rId26"/>
    <p:sldId id="302" r:id="rId27"/>
    <p:sldId id="346" r:id="rId28"/>
    <p:sldId id="351" r:id="rId29"/>
    <p:sldId id="343" r:id="rId30"/>
    <p:sldId id="303" r:id="rId31"/>
    <p:sldId id="347" r:id="rId32"/>
    <p:sldId id="348" r:id="rId33"/>
    <p:sldId id="349" r:id="rId34"/>
    <p:sldId id="352" r:id="rId35"/>
    <p:sldId id="353" r:id="rId36"/>
    <p:sldId id="344" r:id="rId37"/>
    <p:sldId id="270" r:id="rId38"/>
    <p:sldId id="345" r:id="rId39"/>
    <p:sldId id="354" r:id="rId40"/>
    <p:sldId id="355" r:id="rId41"/>
    <p:sldId id="356" r:id="rId42"/>
    <p:sldId id="357" r:id="rId43"/>
    <p:sldId id="358" r:id="rId44"/>
    <p:sldId id="359" r:id="rId45"/>
    <p:sldId id="360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000066"/>
    <a:srgbClr val="0000CC"/>
    <a:srgbClr val="660033"/>
    <a:srgbClr val="000099"/>
    <a:srgbClr val="008000"/>
    <a:srgbClr val="CC3300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26742-805B-4854-BB9C-FC4FFE3BA3FB}" v="1" dt="2022-10-27T00:36:0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792" y="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53A26742-805B-4854-BB9C-FC4FFE3BA3FB}"/>
    <pc:docChg chg="custSel delMainMaster">
      <pc:chgData name="Jiao, Nelson Dongjun" userId="650d7c4a-3d5a-4d85-bd05-5c9ce1a6ab3a" providerId="ADAL" clId="{53A26742-805B-4854-BB9C-FC4FFE3BA3FB}" dt="2022-10-27T00:35:53.397" v="496" actId="2696"/>
      <pc:docMkLst>
        <pc:docMk/>
      </pc:docMkLst>
      <pc:sldMasterChg chg="del delSldLayout">
        <pc:chgData name="Jiao, Nelson Dongjun" userId="650d7c4a-3d5a-4d85-bd05-5c9ce1a6ab3a" providerId="ADAL" clId="{53A26742-805B-4854-BB9C-FC4FFE3BA3FB}" dt="2022-10-27T00:35:53.386" v="484" actId="2696"/>
        <pc:sldMasterMkLst>
          <pc:docMk/>
          <pc:sldMasterMk cId="0" sldId="2147483747"/>
        </pc:sldMasterMkLst>
        <pc:sldLayoutChg chg="del">
          <pc:chgData name="Jiao, Nelson Dongjun" userId="650d7c4a-3d5a-4d85-bd05-5c9ce1a6ab3a" providerId="ADAL" clId="{53A26742-805B-4854-BB9C-FC4FFE3BA3FB}" dt="2022-10-27T00:35:53.377" v="472" actId="2696"/>
          <pc:sldLayoutMkLst>
            <pc:docMk/>
            <pc:sldMasterMk cId="0" sldId="2147483747"/>
            <pc:sldLayoutMk cId="0" sldId="214748374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8" v="473" actId="2696"/>
          <pc:sldLayoutMkLst>
            <pc:docMk/>
            <pc:sldMasterMk cId="0" sldId="2147483747"/>
            <pc:sldLayoutMk cId="0" sldId="214748374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9" v="474" actId="2696"/>
          <pc:sldLayoutMkLst>
            <pc:docMk/>
            <pc:sldMasterMk cId="0" sldId="2147483747"/>
            <pc:sldLayoutMk cId="0" sldId="214748375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9" v="475" actId="2696"/>
          <pc:sldLayoutMkLst>
            <pc:docMk/>
            <pc:sldMasterMk cId="0" sldId="2147483747"/>
            <pc:sldLayoutMk cId="0" sldId="214748375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0" v="476" actId="2696"/>
          <pc:sldLayoutMkLst>
            <pc:docMk/>
            <pc:sldMasterMk cId="0" sldId="2147483747"/>
            <pc:sldLayoutMk cId="0" sldId="214748375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0" v="477" actId="2696"/>
          <pc:sldLayoutMkLst>
            <pc:docMk/>
            <pc:sldMasterMk cId="0" sldId="2147483747"/>
            <pc:sldLayoutMk cId="0" sldId="214748375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1" v="478" actId="2696"/>
          <pc:sldLayoutMkLst>
            <pc:docMk/>
            <pc:sldMasterMk cId="0" sldId="2147483747"/>
            <pc:sldLayoutMk cId="0" sldId="214748375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2" v="479" actId="2696"/>
          <pc:sldLayoutMkLst>
            <pc:docMk/>
            <pc:sldMasterMk cId="0" sldId="2147483747"/>
            <pc:sldLayoutMk cId="0" sldId="214748375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2" v="480" actId="2696"/>
          <pc:sldLayoutMkLst>
            <pc:docMk/>
            <pc:sldMasterMk cId="0" sldId="2147483747"/>
            <pc:sldLayoutMk cId="0" sldId="214748375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3" v="481" actId="2696"/>
          <pc:sldLayoutMkLst>
            <pc:docMk/>
            <pc:sldMasterMk cId="0" sldId="2147483747"/>
            <pc:sldLayoutMk cId="0" sldId="214748375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3" v="482" actId="2696"/>
          <pc:sldLayoutMkLst>
            <pc:docMk/>
            <pc:sldMasterMk cId="0" sldId="2147483747"/>
            <pc:sldLayoutMk cId="0" sldId="214748375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5" v="483" actId="2696"/>
          <pc:sldLayoutMkLst>
            <pc:docMk/>
            <pc:sldMasterMk cId="0" sldId="2147483747"/>
            <pc:sldLayoutMk cId="2419454407" sldId="2147483759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916" v="71" actId="2696"/>
        <pc:sldMasterMkLst>
          <pc:docMk/>
          <pc:sldMasterMk cId="0" sldId="2147483760"/>
        </pc:sldMasterMkLst>
        <pc:sldLayoutChg chg="del">
          <pc:chgData name="Jiao, Nelson Dongjun" userId="650d7c4a-3d5a-4d85-bd05-5c9ce1a6ab3a" providerId="ADAL" clId="{53A26742-805B-4854-BB9C-FC4FFE3BA3FB}" dt="2022-10-27T00:35:52.901" v="60" actId="2696"/>
          <pc:sldLayoutMkLst>
            <pc:docMk/>
            <pc:sldMasterMk cId="0" sldId="2147483760"/>
            <pc:sldLayoutMk cId="0" sldId="214748376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2" v="61" actId="2696"/>
          <pc:sldLayoutMkLst>
            <pc:docMk/>
            <pc:sldMasterMk cId="0" sldId="2147483760"/>
            <pc:sldLayoutMk cId="0" sldId="214748376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4" v="62" actId="2696"/>
          <pc:sldLayoutMkLst>
            <pc:docMk/>
            <pc:sldMasterMk cId="0" sldId="2147483760"/>
            <pc:sldLayoutMk cId="0" sldId="214748376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5" v="63" actId="2696"/>
          <pc:sldLayoutMkLst>
            <pc:docMk/>
            <pc:sldMasterMk cId="0" sldId="2147483760"/>
            <pc:sldLayoutMk cId="0" sldId="214748376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6" v="64" actId="2696"/>
          <pc:sldLayoutMkLst>
            <pc:docMk/>
            <pc:sldMasterMk cId="0" sldId="2147483760"/>
            <pc:sldLayoutMk cId="0" sldId="214748376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7" v="65" actId="2696"/>
          <pc:sldLayoutMkLst>
            <pc:docMk/>
            <pc:sldMasterMk cId="0" sldId="2147483760"/>
            <pc:sldLayoutMk cId="0" sldId="214748376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8" v="66" actId="2696"/>
          <pc:sldLayoutMkLst>
            <pc:docMk/>
            <pc:sldMasterMk cId="0" sldId="2147483760"/>
            <pc:sldLayoutMk cId="0" sldId="214748376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09" v="67" actId="2696"/>
          <pc:sldLayoutMkLst>
            <pc:docMk/>
            <pc:sldMasterMk cId="0" sldId="2147483760"/>
            <pc:sldLayoutMk cId="0" sldId="214748376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10" v="68" actId="2696"/>
          <pc:sldLayoutMkLst>
            <pc:docMk/>
            <pc:sldMasterMk cId="0" sldId="2147483760"/>
            <pc:sldLayoutMk cId="0" sldId="214748376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11" v="69" actId="2696"/>
          <pc:sldLayoutMkLst>
            <pc:docMk/>
            <pc:sldMasterMk cId="0" sldId="2147483760"/>
            <pc:sldLayoutMk cId="0" sldId="214748377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12" v="70" actId="2696"/>
          <pc:sldLayoutMkLst>
            <pc:docMk/>
            <pc:sldMasterMk cId="0" sldId="2147483760"/>
            <pc:sldLayoutMk cId="0" sldId="2147483771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33" v="240" actId="2696"/>
        <pc:sldMasterMkLst>
          <pc:docMk/>
          <pc:sldMasterMk cId="0" sldId="2147483784"/>
        </pc:sldMasterMkLst>
        <pc:sldLayoutChg chg="del">
          <pc:chgData name="Jiao, Nelson Dongjun" userId="650d7c4a-3d5a-4d85-bd05-5c9ce1a6ab3a" providerId="ADAL" clId="{53A26742-805B-4854-BB9C-FC4FFE3BA3FB}" dt="2022-10-27T00:35:53.120" v="229" actId="2696"/>
          <pc:sldLayoutMkLst>
            <pc:docMk/>
            <pc:sldMasterMk cId="0" sldId="2147483784"/>
            <pc:sldLayoutMk cId="0" sldId="214748378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1" v="230" actId="2696"/>
          <pc:sldLayoutMkLst>
            <pc:docMk/>
            <pc:sldMasterMk cId="0" sldId="2147483784"/>
            <pc:sldLayoutMk cId="0" sldId="214748378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3" v="231" actId="2696"/>
          <pc:sldLayoutMkLst>
            <pc:docMk/>
            <pc:sldMasterMk cId="0" sldId="2147483784"/>
            <pc:sldLayoutMk cId="0" sldId="214748378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4" v="232" actId="2696"/>
          <pc:sldLayoutMkLst>
            <pc:docMk/>
            <pc:sldMasterMk cId="0" sldId="2147483784"/>
            <pc:sldLayoutMk cId="0" sldId="214748378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5" v="233" actId="2696"/>
          <pc:sldLayoutMkLst>
            <pc:docMk/>
            <pc:sldMasterMk cId="0" sldId="2147483784"/>
            <pc:sldLayoutMk cId="0" sldId="214748378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6" v="234" actId="2696"/>
          <pc:sldLayoutMkLst>
            <pc:docMk/>
            <pc:sldMasterMk cId="0" sldId="2147483784"/>
            <pc:sldLayoutMk cId="0" sldId="214748379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7" v="235" actId="2696"/>
          <pc:sldLayoutMkLst>
            <pc:docMk/>
            <pc:sldMasterMk cId="0" sldId="2147483784"/>
            <pc:sldLayoutMk cId="0" sldId="214748379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8" v="236" actId="2696"/>
          <pc:sldLayoutMkLst>
            <pc:docMk/>
            <pc:sldMasterMk cId="0" sldId="2147483784"/>
            <pc:sldLayoutMk cId="0" sldId="214748379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9" v="237" actId="2696"/>
          <pc:sldLayoutMkLst>
            <pc:docMk/>
            <pc:sldMasterMk cId="0" sldId="2147483784"/>
            <pc:sldLayoutMk cId="0" sldId="214748379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29" v="238" actId="2696"/>
          <pc:sldLayoutMkLst>
            <pc:docMk/>
            <pc:sldMasterMk cId="0" sldId="2147483784"/>
            <pc:sldLayoutMk cId="0" sldId="214748379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30" v="239" actId="2696"/>
          <pc:sldLayoutMkLst>
            <pc:docMk/>
            <pc:sldMasterMk cId="0" sldId="2147483784"/>
            <pc:sldLayoutMk cId="0" sldId="214748379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56" v="337" actId="2696"/>
        <pc:sldMasterMkLst>
          <pc:docMk/>
          <pc:sldMasterMk cId="0" sldId="2147483796"/>
        </pc:sldMasterMkLst>
        <pc:sldLayoutChg chg="del">
          <pc:chgData name="Jiao, Nelson Dongjun" userId="650d7c4a-3d5a-4d85-bd05-5c9ce1a6ab3a" providerId="ADAL" clId="{53A26742-805B-4854-BB9C-FC4FFE3BA3FB}" dt="2022-10-27T00:35:53.240" v="325" actId="2696"/>
          <pc:sldLayoutMkLst>
            <pc:docMk/>
            <pc:sldMasterMk cId="0" sldId="2147483796"/>
            <pc:sldLayoutMk cId="0" sldId="214748379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1" v="326" actId="2696"/>
          <pc:sldLayoutMkLst>
            <pc:docMk/>
            <pc:sldMasterMk cId="0" sldId="2147483796"/>
            <pc:sldLayoutMk cId="0" sldId="214748379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2" v="327" actId="2696"/>
          <pc:sldLayoutMkLst>
            <pc:docMk/>
            <pc:sldMasterMk cId="0" sldId="2147483796"/>
            <pc:sldLayoutMk cId="0" sldId="214748379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3" v="328" actId="2696"/>
          <pc:sldLayoutMkLst>
            <pc:docMk/>
            <pc:sldMasterMk cId="0" sldId="2147483796"/>
            <pc:sldLayoutMk cId="0" sldId="214748380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5" v="329" actId="2696"/>
          <pc:sldLayoutMkLst>
            <pc:docMk/>
            <pc:sldMasterMk cId="0" sldId="2147483796"/>
            <pc:sldLayoutMk cId="0" sldId="214748380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6" v="330" actId="2696"/>
          <pc:sldLayoutMkLst>
            <pc:docMk/>
            <pc:sldMasterMk cId="0" sldId="2147483796"/>
            <pc:sldLayoutMk cId="0" sldId="214748380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7" v="331" actId="2696"/>
          <pc:sldLayoutMkLst>
            <pc:docMk/>
            <pc:sldMasterMk cId="0" sldId="2147483796"/>
            <pc:sldLayoutMk cId="0" sldId="214748380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8" v="332" actId="2696"/>
          <pc:sldLayoutMkLst>
            <pc:docMk/>
            <pc:sldMasterMk cId="0" sldId="2147483796"/>
            <pc:sldLayoutMk cId="0" sldId="214748380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49" v="333" actId="2696"/>
          <pc:sldLayoutMkLst>
            <pc:docMk/>
            <pc:sldMasterMk cId="0" sldId="2147483796"/>
            <pc:sldLayoutMk cId="0" sldId="214748380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51" v="334" actId="2696"/>
          <pc:sldLayoutMkLst>
            <pc:docMk/>
            <pc:sldMasterMk cId="0" sldId="2147483796"/>
            <pc:sldLayoutMk cId="0" sldId="214748380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52" v="335" actId="2696"/>
          <pc:sldLayoutMkLst>
            <pc:docMk/>
            <pc:sldMasterMk cId="0" sldId="2147483796"/>
            <pc:sldLayoutMk cId="0" sldId="214748380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53" v="336" actId="2696"/>
          <pc:sldLayoutMkLst>
            <pc:docMk/>
            <pc:sldMasterMk cId="0" sldId="2147483796"/>
            <pc:sldLayoutMk cId="2673943605" sldId="2147483808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33" v="421" actId="2696"/>
        <pc:sldMasterMkLst>
          <pc:docMk/>
          <pc:sldMasterMk cId="0" sldId="2147483809"/>
        </pc:sldMasterMkLst>
        <pc:sldLayoutChg chg="del">
          <pc:chgData name="Jiao, Nelson Dongjun" userId="650d7c4a-3d5a-4d85-bd05-5c9ce1a6ab3a" providerId="ADAL" clId="{53A26742-805B-4854-BB9C-FC4FFE3BA3FB}" dt="2022-10-27T00:35:53.323" v="410" actId="2696"/>
          <pc:sldLayoutMkLst>
            <pc:docMk/>
            <pc:sldMasterMk cId="0" sldId="2147483809"/>
            <pc:sldLayoutMk cId="0" sldId="214748381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4" v="411" actId="2696"/>
          <pc:sldLayoutMkLst>
            <pc:docMk/>
            <pc:sldMasterMk cId="0" sldId="2147483809"/>
            <pc:sldLayoutMk cId="0" sldId="214748381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4" v="412" actId="2696"/>
          <pc:sldLayoutMkLst>
            <pc:docMk/>
            <pc:sldMasterMk cId="0" sldId="2147483809"/>
            <pc:sldLayoutMk cId="0" sldId="214748381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5" v="413" actId="2696"/>
          <pc:sldLayoutMkLst>
            <pc:docMk/>
            <pc:sldMasterMk cId="0" sldId="2147483809"/>
            <pc:sldLayoutMk cId="0" sldId="214748381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6" v="414" actId="2696"/>
          <pc:sldLayoutMkLst>
            <pc:docMk/>
            <pc:sldMasterMk cId="0" sldId="2147483809"/>
            <pc:sldLayoutMk cId="0" sldId="214748381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7" v="415" actId="2696"/>
          <pc:sldLayoutMkLst>
            <pc:docMk/>
            <pc:sldMasterMk cId="0" sldId="2147483809"/>
            <pc:sldLayoutMk cId="0" sldId="214748381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7" v="416" actId="2696"/>
          <pc:sldLayoutMkLst>
            <pc:docMk/>
            <pc:sldMasterMk cId="0" sldId="2147483809"/>
            <pc:sldLayoutMk cId="0" sldId="214748381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8" v="417" actId="2696"/>
          <pc:sldLayoutMkLst>
            <pc:docMk/>
            <pc:sldMasterMk cId="0" sldId="2147483809"/>
            <pc:sldLayoutMk cId="0" sldId="214748381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9" v="418" actId="2696"/>
          <pc:sldLayoutMkLst>
            <pc:docMk/>
            <pc:sldMasterMk cId="0" sldId="2147483809"/>
            <pc:sldLayoutMk cId="0" sldId="214748381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9" v="419" actId="2696"/>
          <pc:sldLayoutMkLst>
            <pc:docMk/>
            <pc:sldMasterMk cId="0" sldId="2147483809"/>
            <pc:sldLayoutMk cId="0" sldId="214748381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1" v="420" actId="2696"/>
          <pc:sldLayoutMkLst>
            <pc:docMk/>
            <pc:sldMasterMk cId="0" sldId="2147483809"/>
            <pc:sldLayoutMk cId="0" sldId="2147483820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842" v="11" actId="2696"/>
        <pc:sldMasterMkLst>
          <pc:docMk/>
          <pc:sldMasterMk cId="0" sldId="2147483821"/>
        </pc:sldMasterMkLst>
        <pc:sldLayoutChg chg="del">
          <pc:chgData name="Jiao, Nelson Dongjun" userId="650d7c4a-3d5a-4d85-bd05-5c9ce1a6ab3a" providerId="ADAL" clId="{53A26742-805B-4854-BB9C-FC4FFE3BA3FB}" dt="2022-10-27T00:35:52.828" v="0" actId="2696"/>
          <pc:sldLayoutMkLst>
            <pc:docMk/>
            <pc:sldMasterMk cId="0" sldId="2147483821"/>
            <pc:sldLayoutMk cId="0" sldId="214748382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29" v="1" actId="2696"/>
          <pc:sldLayoutMkLst>
            <pc:docMk/>
            <pc:sldMasterMk cId="0" sldId="2147483821"/>
            <pc:sldLayoutMk cId="0" sldId="214748382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0" v="2" actId="2696"/>
          <pc:sldLayoutMkLst>
            <pc:docMk/>
            <pc:sldMasterMk cId="0" sldId="2147483821"/>
            <pc:sldLayoutMk cId="0" sldId="214748382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2" v="3" actId="2696"/>
          <pc:sldLayoutMkLst>
            <pc:docMk/>
            <pc:sldMasterMk cId="0" sldId="2147483821"/>
            <pc:sldLayoutMk cId="0" sldId="214748382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3" v="4" actId="2696"/>
          <pc:sldLayoutMkLst>
            <pc:docMk/>
            <pc:sldMasterMk cId="0" sldId="2147483821"/>
            <pc:sldLayoutMk cId="0" sldId="214748382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4" v="5" actId="2696"/>
          <pc:sldLayoutMkLst>
            <pc:docMk/>
            <pc:sldMasterMk cId="0" sldId="2147483821"/>
            <pc:sldLayoutMk cId="0" sldId="214748382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5" v="6" actId="2696"/>
          <pc:sldLayoutMkLst>
            <pc:docMk/>
            <pc:sldMasterMk cId="0" sldId="2147483821"/>
            <pc:sldLayoutMk cId="0" sldId="214748382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6" v="7" actId="2696"/>
          <pc:sldLayoutMkLst>
            <pc:docMk/>
            <pc:sldMasterMk cId="0" sldId="2147483821"/>
            <pc:sldLayoutMk cId="0" sldId="214748382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7" v="8" actId="2696"/>
          <pc:sldLayoutMkLst>
            <pc:docMk/>
            <pc:sldMasterMk cId="0" sldId="2147483821"/>
            <pc:sldLayoutMk cId="0" sldId="214748383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7" v="9" actId="2696"/>
          <pc:sldLayoutMkLst>
            <pc:docMk/>
            <pc:sldMasterMk cId="0" sldId="2147483821"/>
            <pc:sldLayoutMk cId="0" sldId="214748383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38" v="10" actId="2696"/>
          <pc:sldLayoutMkLst>
            <pc:docMk/>
            <pc:sldMasterMk cId="0" sldId="2147483821"/>
            <pc:sldLayoutMk cId="0" sldId="2147483832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83" v="361" actId="2696"/>
        <pc:sldMasterMkLst>
          <pc:docMk/>
          <pc:sldMasterMk cId="0" sldId="2147483869"/>
        </pc:sldMasterMkLst>
        <pc:sldLayoutChg chg="del">
          <pc:chgData name="Jiao, Nelson Dongjun" userId="650d7c4a-3d5a-4d85-bd05-5c9ce1a6ab3a" providerId="ADAL" clId="{53A26742-805B-4854-BB9C-FC4FFE3BA3FB}" dt="2022-10-27T00:35:53.271" v="350" actId="2696"/>
          <pc:sldLayoutMkLst>
            <pc:docMk/>
            <pc:sldMasterMk cId="0" sldId="2147483869"/>
            <pc:sldLayoutMk cId="0" sldId="214748387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2" v="351" actId="2696"/>
          <pc:sldLayoutMkLst>
            <pc:docMk/>
            <pc:sldMasterMk cId="0" sldId="2147483869"/>
            <pc:sldLayoutMk cId="0" sldId="214748387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3" v="352" actId="2696"/>
          <pc:sldLayoutMkLst>
            <pc:docMk/>
            <pc:sldMasterMk cId="0" sldId="2147483869"/>
            <pc:sldLayoutMk cId="0" sldId="214748387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4" v="353" actId="2696"/>
          <pc:sldLayoutMkLst>
            <pc:docMk/>
            <pc:sldMasterMk cId="0" sldId="2147483869"/>
            <pc:sldLayoutMk cId="0" sldId="214748387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6" v="354" actId="2696"/>
          <pc:sldLayoutMkLst>
            <pc:docMk/>
            <pc:sldMasterMk cId="0" sldId="2147483869"/>
            <pc:sldLayoutMk cId="0" sldId="214748387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7" v="355" actId="2696"/>
          <pc:sldLayoutMkLst>
            <pc:docMk/>
            <pc:sldMasterMk cId="0" sldId="2147483869"/>
            <pc:sldLayoutMk cId="0" sldId="214748387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8" v="356" actId="2696"/>
          <pc:sldLayoutMkLst>
            <pc:docMk/>
            <pc:sldMasterMk cId="0" sldId="2147483869"/>
            <pc:sldLayoutMk cId="0" sldId="214748387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79" v="357" actId="2696"/>
          <pc:sldLayoutMkLst>
            <pc:docMk/>
            <pc:sldMasterMk cId="0" sldId="2147483869"/>
            <pc:sldLayoutMk cId="0" sldId="214748387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0" v="358" actId="2696"/>
          <pc:sldLayoutMkLst>
            <pc:docMk/>
            <pc:sldMasterMk cId="0" sldId="2147483869"/>
            <pc:sldLayoutMk cId="0" sldId="214748387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0" v="359" actId="2696"/>
          <pc:sldLayoutMkLst>
            <pc:docMk/>
            <pc:sldMasterMk cId="0" sldId="2147483869"/>
            <pc:sldLayoutMk cId="0" sldId="214748387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1" v="360" actId="2696"/>
          <pc:sldLayoutMkLst>
            <pc:docMk/>
            <pc:sldMasterMk cId="0" sldId="2147483869"/>
            <pc:sldLayoutMk cId="0" sldId="2147483880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44" v="433" actId="2696"/>
        <pc:sldMasterMkLst>
          <pc:docMk/>
          <pc:sldMasterMk cId="0" sldId="2147483881"/>
        </pc:sldMasterMkLst>
        <pc:sldLayoutChg chg="del">
          <pc:chgData name="Jiao, Nelson Dongjun" userId="650d7c4a-3d5a-4d85-bd05-5c9ce1a6ab3a" providerId="ADAL" clId="{53A26742-805B-4854-BB9C-FC4FFE3BA3FB}" dt="2022-10-27T00:35:53.334" v="422" actId="2696"/>
          <pc:sldLayoutMkLst>
            <pc:docMk/>
            <pc:sldMasterMk cId="0" sldId="2147483881"/>
            <pc:sldLayoutMk cId="0" sldId="214748388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4" v="423" actId="2696"/>
          <pc:sldLayoutMkLst>
            <pc:docMk/>
            <pc:sldMasterMk cId="0" sldId="2147483881"/>
            <pc:sldLayoutMk cId="0" sldId="214748388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6" v="424" actId="2696"/>
          <pc:sldLayoutMkLst>
            <pc:docMk/>
            <pc:sldMasterMk cId="0" sldId="2147483881"/>
            <pc:sldLayoutMk cId="0" sldId="214748388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6" v="425" actId="2696"/>
          <pc:sldLayoutMkLst>
            <pc:docMk/>
            <pc:sldMasterMk cId="0" sldId="2147483881"/>
            <pc:sldLayoutMk cId="0" sldId="214748388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8" v="426" actId="2696"/>
          <pc:sldLayoutMkLst>
            <pc:docMk/>
            <pc:sldMasterMk cId="0" sldId="2147483881"/>
            <pc:sldLayoutMk cId="0" sldId="214748388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8" v="427" actId="2696"/>
          <pc:sldLayoutMkLst>
            <pc:docMk/>
            <pc:sldMasterMk cId="0" sldId="2147483881"/>
            <pc:sldLayoutMk cId="0" sldId="214748388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39" v="428" actId="2696"/>
          <pc:sldLayoutMkLst>
            <pc:docMk/>
            <pc:sldMasterMk cId="0" sldId="2147483881"/>
            <pc:sldLayoutMk cId="0" sldId="214748388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0" v="429" actId="2696"/>
          <pc:sldLayoutMkLst>
            <pc:docMk/>
            <pc:sldMasterMk cId="0" sldId="2147483881"/>
            <pc:sldLayoutMk cId="0" sldId="214748388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1" v="430" actId="2696"/>
          <pc:sldLayoutMkLst>
            <pc:docMk/>
            <pc:sldMasterMk cId="0" sldId="2147483881"/>
            <pc:sldLayoutMk cId="0" sldId="214748389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2" v="431" actId="2696"/>
          <pc:sldLayoutMkLst>
            <pc:docMk/>
            <pc:sldMasterMk cId="0" sldId="2147483881"/>
            <pc:sldLayoutMk cId="0" sldId="214748389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2" v="432" actId="2696"/>
          <pc:sldLayoutMkLst>
            <pc:docMk/>
            <pc:sldMasterMk cId="0" sldId="2147483881"/>
            <pc:sldLayoutMk cId="0" sldId="2147483892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869" v="35" actId="2696"/>
        <pc:sldMasterMkLst>
          <pc:docMk/>
          <pc:sldMasterMk cId="0" sldId="2147483893"/>
        </pc:sldMasterMkLst>
        <pc:sldLayoutChg chg="del">
          <pc:chgData name="Jiao, Nelson Dongjun" userId="650d7c4a-3d5a-4d85-bd05-5c9ce1a6ab3a" providerId="ADAL" clId="{53A26742-805B-4854-BB9C-FC4FFE3BA3FB}" dt="2022-10-27T00:35:52.856" v="24" actId="2696"/>
          <pc:sldLayoutMkLst>
            <pc:docMk/>
            <pc:sldMasterMk cId="0" sldId="2147483893"/>
            <pc:sldLayoutMk cId="0" sldId="214748389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7" v="25" actId="2696"/>
          <pc:sldLayoutMkLst>
            <pc:docMk/>
            <pc:sldMasterMk cId="0" sldId="2147483893"/>
            <pc:sldLayoutMk cId="0" sldId="214748389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8" v="26" actId="2696"/>
          <pc:sldLayoutMkLst>
            <pc:docMk/>
            <pc:sldMasterMk cId="0" sldId="2147483893"/>
            <pc:sldLayoutMk cId="0" sldId="214748389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9" v="27" actId="2696"/>
          <pc:sldLayoutMkLst>
            <pc:docMk/>
            <pc:sldMasterMk cId="0" sldId="2147483893"/>
            <pc:sldLayoutMk cId="0" sldId="214748389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1" v="28" actId="2696"/>
          <pc:sldLayoutMkLst>
            <pc:docMk/>
            <pc:sldMasterMk cId="0" sldId="2147483893"/>
            <pc:sldLayoutMk cId="0" sldId="214748389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1" v="29" actId="2696"/>
          <pc:sldLayoutMkLst>
            <pc:docMk/>
            <pc:sldMasterMk cId="0" sldId="2147483893"/>
            <pc:sldLayoutMk cId="0" sldId="214748389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2" v="30" actId="2696"/>
          <pc:sldLayoutMkLst>
            <pc:docMk/>
            <pc:sldMasterMk cId="0" sldId="2147483893"/>
            <pc:sldLayoutMk cId="0" sldId="214748390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3" v="31" actId="2696"/>
          <pc:sldLayoutMkLst>
            <pc:docMk/>
            <pc:sldMasterMk cId="0" sldId="2147483893"/>
            <pc:sldLayoutMk cId="0" sldId="214748390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4" v="32" actId="2696"/>
          <pc:sldLayoutMkLst>
            <pc:docMk/>
            <pc:sldMasterMk cId="0" sldId="2147483893"/>
            <pc:sldLayoutMk cId="0" sldId="214748390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5" v="33" actId="2696"/>
          <pc:sldLayoutMkLst>
            <pc:docMk/>
            <pc:sldMasterMk cId="0" sldId="2147483893"/>
            <pc:sldLayoutMk cId="0" sldId="214748390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66" v="34" actId="2696"/>
          <pc:sldLayoutMkLst>
            <pc:docMk/>
            <pc:sldMasterMk cId="0" sldId="2147483893"/>
            <pc:sldLayoutMk cId="0" sldId="2147483904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957" v="107" actId="2696"/>
        <pc:sldMasterMkLst>
          <pc:docMk/>
          <pc:sldMasterMk cId="0" sldId="2147483905"/>
        </pc:sldMasterMkLst>
        <pc:sldLayoutChg chg="del">
          <pc:chgData name="Jiao, Nelson Dongjun" userId="650d7c4a-3d5a-4d85-bd05-5c9ce1a6ab3a" providerId="ADAL" clId="{53A26742-805B-4854-BB9C-FC4FFE3BA3FB}" dt="2022-10-27T00:35:52.944" v="96" actId="2696"/>
          <pc:sldLayoutMkLst>
            <pc:docMk/>
            <pc:sldMasterMk cId="0" sldId="2147483905"/>
            <pc:sldLayoutMk cId="0" sldId="214748390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45" v="97" actId="2696"/>
          <pc:sldLayoutMkLst>
            <pc:docMk/>
            <pc:sldMasterMk cId="0" sldId="2147483905"/>
            <pc:sldLayoutMk cId="0" sldId="214748390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46" v="98" actId="2696"/>
          <pc:sldLayoutMkLst>
            <pc:docMk/>
            <pc:sldMasterMk cId="0" sldId="2147483905"/>
            <pc:sldLayoutMk cId="0" sldId="214748390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47" v="99" actId="2696"/>
          <pc:sldLayoutMkLst>
            <pc:docMk/>
            <pc:sldMasterMk cId="0" sldId="2147483905"/>
            <pc:sldLayoutMk cId="0" sldId="214748390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49" v="100" actId="2696"/>
          <pc:sldLayoutMkLst>
            <pc:docMk/>
            <pc:sldMasterMk cId="0" sldId="2147483905"/>
            <pc:sldLayoutMk cId="0" sldId="214748391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0" v="101" actId="2696"/>
          <pc:sldLayoutMkLst>
            <pc:docMk/>
            <pc:sldMasterMk cId="0" sldId="2147483905"/>
            <pc:sldLayoutMk cId="0" sldId="214748391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1" v="102" actId="2696"/>
          <pc:sldLayoutMkLst>
            <pc:docMk/>
            <pc:sldMasterMk cId="0" sldId="2147483905"/>
            <pc:sldLayoutMk cId="0" sldId="214748391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2" v="103" actId="2696"/>
          <pc:sldLayoutMkLst>
            <pc:docMk/>
            <pc:sldMasterMk cId="0" sldId="2147483905"/>
            <pc:sldLayoutMk cId="0" sldId="214748391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3" v="104" actId="2696"/>
          <pc:sldLayoutMkLst>
            <pc:docMk/>
            <pc:sldMasterMk cId="0" sldId="2147483905"/>
            <pc:sldLayoutMk cId="0" sldId="214748391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4" v="105" actId="2696"/>
          <pc:sldLayoutMkLst>
            <pc:docMk/>
            <pc:sldMasterMk cId="0" sldId="2147483905"/>
            <pc:sldLayoutMk cId="0" sldId="214748391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5" v="106" actId="2696"/>
          <pc:sldLayoutMkLst>
            <pc:docMk/>
            <pc:sldMasterMk cId="0" sldId="2147483905"/>
            <pc:sldLayoutMk cId="0" sldId="2147483916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048" v="180" actId="2696"/>
        <pc:sldMasterMkLst>
          <pc:docMk/>
          <pc:sldMasterMk cId="0" sldId="2147483917"/>
        </pc:sldMasterMkLst>
        <pc:sldLayoutChg chg="del">
          <pc:chgData name="Jiao, Nelson Dongjun" userId="650d7c4a-3d5a-4d85-bd05-5c9ce1a6ab3a" providerId="ADAL" clId="{53A26742-805B-4854-BB9C-FC4FFE3BA3FB}" dt="2022-10-27T00:35:53.035" v="169" actId="2696"/>
          <pc:sldLayoutMkLst>
            <pc:docMk/>
            <pc:sldMasterMk cId="0" sldId="2147483917"/>
            <pc:sldLayoutMk cId="0" sldId="214748391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6" v="170" actId="2696"/>
          <pc:sldLayoutMkLst>
            <pc:docMk/>
            <pc:sldMasterMk cId="0" sldId="2147483917"/>
            <pc:sldLayoutMk cId="0" sldId="214748391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7" v="171" actId="2696"/>
          <pc:sldLayoutMkLst>
            <pc:docMk/>
            <pc:sldMasterMk cId="0" sldId="2147483917"/>
            <pc:sldLayoutMk cId="0" sldId="214748392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8" v="172" actId="2696"/>
          <pc:sldLayoutMkLst>
            <pc:docMk/>
            <pc:sldMasterMk cId="0" sldId="2147483917"/>
            <pc:sldLayoutMk cId="0" sldId="214748392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9" v="173" actId="2696"/>
          <pc:sldLayoutMkLst>
            <pc:docMk/>
            <pc:sldMasterMk cId="0" sldId="2147483917"/>
            <pc:sldLayoutMk cId="0" sldId="214748392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40" v="174" actId="2696"/>
          <pc:sldLayoutMkLst>
            <pc:docMk/>
            <pc:sldMasterMk cId="0" sldId="2147483917"/>
            <pc:sldLayoutMk cId="0" sldId="214748392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41" v="175" actId="2696"/>
          <pc:sldLayoutMkLst>
            <pc:docMk/>
            <pc:sldMasterMk cId="0" sldId="2147483917"/>
            <pc:sldLayoutMk cId="0" sldId="214748392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42" v="176" actId="2696"/>
          <pc:sldLayoutMkLst>
            <pc:docMk/>
            <pc:sldMasterMk cId="0" sldId="2147483917"/>
            <pc:sldLayoutMk cId="0" sldId="214748392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43" v="177" actId="2696"/>
          <pc:sldLayoutMkLst>
            <pc:docMk/>
            <pc:sldMasterMk cId="0" sldId="2147483917"/>
            <pc:sldLayoutMk cId="0" sldId="214748392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45" v="178" actId="2696"/>
          <pc:sldLayoutMkLst>
            <pc:docMk/>
            <pc:sldMasterMk cId="0" sldId="2147483917"/>
            <pc:sldLayoutMk cId="0" sldId="214748392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45" v="179" actId="2696"/>
          <pc:sldLayoutMkLst>
            <pc:docMk/>
            <pc:sldMasterMk cId="0" sldId="2147483917"/>
            <pc:sldLayoutMk cId="0" sldId="2147483928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75" v="276" actId="2696"/>
        <pc:sldMasterMkLst>
          <pc:docMk/>
          <pc:sldMasterMk cId="0" sldId="2147483929"/>
        </pc:sldMasterMkLst>
        <pc:sldLayoutChg chg="del">
          <pc:chgData name="Jiao, Nelson Dongjun" userId="650d7c4a-3d5a-4d85-bd05-5c9ce1a6ab3a" providerId="ADAL" clId="{53A26742-805B-4854-BB9C-FC4FFE3BA3FB}" dt="2022-10-27T00:35:53.162" v="265" actId="2696"/>
          <pc:sldLayoutMkLst>
            <pc:docMk/>
            <pc:sldMasterMk cId="0" sldId="2147483929"/>
            <pc:sldLayoutMk cId="0" sldId="214748393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63" v="266" actId="2696"/>
          <pc:sldLayoutMkLst>
            <pc:docMk/>
            <pc:sldMasterMk cId="0" sldId="2147483929"/>
            <pc:sldLayoutMk cId="0" sldId="214748393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64" v="267" actId="2696"/>
          <pc:sldLayoutMkLst>
            <pc:docMk/>
            <pc:sldMasterMk cId="0" sldId="2147483929"/>
            <pc:sldLayoutMk cId="0" sldId="214748393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65" v="268" actId="2696"/>
          <pc:sldLayoutMkLst>
            <pc:docMk/>
            <pc:sldMasterMk cId="0" sldId="2147483929"/>
            <pc:sldLayoutMk cId="0" sldId="214748393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67" v="269" actId="2696"/>
          <pc:sldLayoutMkLst>
            <pc:docMk/>
            <pc:sldMasterMk cId="0" sldId="2147483929"/>
            <pc:sldLayoutMk cId="0" sldId="214748393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67" v="270" actId="2696"/>
          <pc:sldLayoutMkLst>
            <pc:docMk/>
            <pc:sldMasterMk cId="0" sldId="2147483929"/>
            <pc:sldLayoutMk cId="0" sldId="214748393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69" v="271" actId="2696"/>
          <pc:sldLayoutMkLst>
            <pc:docMk/>
            <pc:sldMasterMk cId="0" sldId="2147483929"/>
            <pc:sldLayoutMk cId="0" sldId="214748393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70" v="272" actId="2696"/>
          <pc:sldLayoutMkLst>
            <pc:docMk/>
            <pc:sldMasterMk cId="0" sldId="2147483929"/>
            <pc:sldLayoutMk cId="0" sldId="214748393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71" v="273" actId="2696"/>
          <pc:sldLayoutMkLst>
            <pc:docMk/>
            <pc:sldMasterMk cId="0" sldId="2147483929"/>
            <pc:sldLayoutMk cId="0" sldId="214748393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72" v="274" actId="2696"/>
          <pc:sldLayoutMkLst>
            <pc:docMk/>
            <pc:sldMasterMk cId="0" sldId="2147483929"/>
            <pc:sldLayoutMk cId="0" sldId="214748393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73" v="275" actId="2696"/>
          <pc:sldLayoutMkLst>
            <pc:docMk/>
            <pc:sldMasterMk cId="0" sldId="2147483929"/>
            <pc:sldLayoutMk cId="0" sldId="2147483940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56" v="445" actId="2696"/>
        <pc:sldMasterMkLst>
          <pc:docMk/>
          <pc:sldMasterMk cId="0" sldId="2147483954"/>
        </pc:sldMasterMkLst>
        <pc:sldLayoutChg chg="del">
          <pc:chgData name="Jiao, Nelson Dongjun" userId="650d7c4a-3d5a-4d85-bd05-5c9ce1a6ab3a" providerId="ADAL" clId="{53A26742-805B-4854-BB9C-FC4FFE3BA3FB}" dt="2022-10-27T00:35:53.345" v="434" actId="2696"/>
          <pc:sldLayoutMkLst>
            <pc:docMk/>
            <pc:sldMasterMk cId="0" sldId="2147483954"/>
            <pc:sldLayoutMk cId="0" sldId="214748395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6" v="435" actId="2696"/>
          <pc:sldLayoutMkLst>
            <pc:docMk/>
            <pc:sldMasterMk cId="0" sldId="2147483954"/>
            <pc:sldLayoutMk cId="0" sldId="214748395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6" v="436" actId="2696"/>
          <pc:sldLayoutMkLst>
            <pc:docMk/>
            <pc:sldMasterMk cId="0" sldId="2147483954"/>
            <pc:sldLayoutMk cId="0" sldId="214748395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7" v="437" actId="2696"/>
          <pc:sldLayoutMkLst>
            <pc:docMk/>
            <pc:sldMasterMk cId="0" sldId="2147483954"/>
            <pc:sldLayoutMk cId="0" sldId="214748395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9" v="438" actId="2696"/>
          <pc:sldLayoutMkLst>
            <pc:docMk/>
            <pc:sldMasterMk cId="0" sldId="2147483954"/>
            <pc:sldLayoutMk cId="0" sldId="214748395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49" v="439" actId="2696"/>
          <pc:sldLayoutMkLst>
            <pc:docMk/>
            <pc:sldMasterMk cId="0" sldId="2147483954"/>
            <pc:sldLayoutMk cId="0" sldId="214748396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0" v="440" actId="2696"/>
          <pc:sldLayoutMkLst>
            <pc:docMk/>
            <pc:sldMasterMk cId="0" sldId="2147483954"/>
            <pc:sldLayoutMk cId="0" sldId="214748396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1" v="441" actId="2696"/>
          <pc:sldLayoutMkLst>
            <pc:docMk/>
            <pc:sldMasterMk cId="0" sldId="2147483954"/>
            <pc:sldLayoutMk cId="0" sldId="214748396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2" v="442" actId="2696"/>
          <pc:sldLayoutMkLst>
            <pc:docMk/>
            <pc:sldMasterMk cId="0" sldId="2147483954"/>
            <pc:sldLayoutMk cId="0" sldId="214748396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3" v="443" actId="2696"/>
          <pc:sldLayoutMkLst>
            <pc:docMk/>
            <pc:sldMasterMk cId="0" sldId="2147483954"/>
            <pc:sldLayoutMk cId="0" sldId="214748396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4" v="444" actId="2696"/>
          <pc:sldLayoutMkLst>
            <pc:docMk/>
            <pc:sldMasterMk cId="0" sldId="2147483954"/>
            <pc:sldLayoutMk cId="0" sldId="214748396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883" v="47" actId="2696"/>
        <pc:sldMasterMkLst>
          <pc:docMk/>
          <pc:sldMasterMk cId="0" sldId="2147483966"/>
        </pc:sldMasterMkLst>
        <pc:sldLayoutChg chg="del">
          <pc:chgData name="Jiao, Nelson Dongjun" userId="650d7c4a-3d5a-4d85-bd05-5c9ce1a6ab3a" providerId="ADAL" clId="{53A26742-805B-4854-BB9C-FC4FFE3BA3FB}" dt="2022-10-27T00:35:52.870" v="36" actId="2696"/>
          <pc:sldLayoutMkLst>
            <pc:docMk/>
            <pc:sldMasterMk cId="0" sldId="2147483966"/>
            <pc:sldLayoutMk cId="0" sldId="214748396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1" v="37" actId="2696"/>
          <pc:sldLayoutMkLst>
            <pc:docMk/>
            <pc:sldMasterMk cId="0" sldId="2147483966"/>
            <pc:sldLayoutMk cId="0" sldId="214748396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2" v="38" actId="2696"/>
          <pc:sldLayoutMkLst>
            <pc:docMk/>
            <pc:sldMasterMk cId="0" sldId="2147483966"/>
            <pc:sldLayoutMk cId="0" sldId="214748396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3" v="39" actId="2696"/>
          <pc:sldLayoutMkLst>
            <pc:docMk/>
            <pc:sldMasterMk cId="0" sldId="2147483966"/>
            <pc:sldLayoutMk cId="0" sldId="214748397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5" v="40" actId="2696"/>
          <pc:sldLayoutMkLst>
            <pc:docMk/>
            <pc:sldMasterMk cId="0" sldId="2147483966"/>
            <pc:sldLayoutMk cId="0" sldId="214748397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6" v="41" actId="2696"/>
          <pc:sldLayoutMkLst>
            <pc:docMk/>
            <pc:sldMasterMk cId="0" sldId="2147483966"/>
            <pc:sldLayoutMk cId="0" sldId="214748397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6" v="42" actId="2696"/>
          <pc:sldLayoutMkLst>
            <pc:docMk/>
            <pc:sldMasterMk cId="0" sldId="2147483966"/>
            <pc:sldLayoutMk cId="0" sldId="214748397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7" v="43" actId="2696"/>
          <pc:sldLayoutMkLst>
            <pc:docMk/>
            <pc:sldMasterMk cId="0" sldId="2147483966"/>
            <pc:sldLayoutMk cId="0" sldId="214748397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79" v="44" actId="2696"/>
          <pc:sldLayoutMkLst>
            <pc:docMk/>
            <pc:sldMasterMk cId="0" sldId="2147483966"/>
            <pc:sldLayoutMk cId="0" sldId="214748397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80" v="45" actId="2696"/>
          <pc:sldLayoutMkLst>
            <pc:docMk/>
            <pc:sldMasterMk cId="0" sldId="2147483966"/>
            <pc:sldLayoutMk cId="0" sldId="214748397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81" v="46" actId="2696"/>
          <pc:sldLayoutMkLst>
            <pc:docMk/>
            <pc:sldMasterMk cId="0" sldId="2147483966"/>
            <pc:sldLayoutMk cId="0" sldId="2147483977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974" v="119" actId="2696"/>
        <pc:sldMasterMkLst>
          <pc:docMk/>
          <pc:sldMasterMk cId="0" sldId="2147483978"/>
        </pc:sldMasterMkLst>
        <pc:sldLayoutChg chg="del">
          <pc:chgData name="Jiao, Nelson Dongjun" userId="650d7c4a-3d5a-4d85-bd05-5c9ce1a6ab3a" providerId="ADAL" clId="{53A26742-805B-4854-BB9C-FC4FFE3BA3FB}" dt="2022-10-27T00:35:52.958" v="108" actId="2696"/>
          <pc:sldLayoutMkLst>
            <pc:docMk/>
            <pc:sldMasterMk cId="0" sldId="2147483978"/>
            <pc:sldLayoutMk cId="0" sldId="214748397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59" v="109" actId="2696"/>
          <pc:sldLayoutMkLst>
            <pc:docMk/>
            <pc:sldMasterMk cId="0" sldId="2147483978"/>
            <pc:sldLayoutMk cId="0" sldId="214748398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0" v="110" actId="2696"/>
          <pc:sldLayoutMkLst>
            <pc:docMk/>
            <pc:sldMasterMk cId="0" sldId="2147483978"/>
            <pc:sldLayoutMk cId="0" sldId="214748398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1" v="111" actId="2696"/>
          <pc:sldLayoutMkLst>
            <pc:docMk/>
            <pc:sldMasterMk cId="0" sldId="2147483978"/>
            <pc:sldLayoutMk cId="0" sldId="214748398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2" v="112" actId="2696"/>
          <pc:sldLayoutMkLst>
            <pc:docMk/>
            <pc:sldMasterMk cId="0" sldId="2147483978"/>
            <pc:sldLayoutMk cId="0" sldId="214748398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3" v="113" actId="2696"/>
          <pc:sldLayoutMkLst>
            <pc:docMk/>
            <pc:sldMasterMk cId="0" sldId="2147483978"/>
            <pc:sldLayoutMk cId="0" sldId="214748398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4" v="114" actId="2696"/>
          <pc:sldLayoutMkLst>
            <pc:docMk/>
            <pc:sldMasterMk cId="0" sldId="2147483978"/>
            <pc:sldLayoutMk cId="0" sldId="214748398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6" v="115" actId="2696"/>
          <pc:sldLayoutMkLst>
            <pc:docMk/>
            <pc:sldMasterMk cId="0" sldId="2147483978"/>
            <pc:sldLayoutMk cId="0" sldId="214748398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68" v="116" actId="2696"/>
          <pc:sldLayoutMkLst>
            <pc:docMk/>
            <pc:sldMasterMk cId="0" sldId="2147483978"/>
            <pc:sldLayoutMk cId="0" sldId="214748398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70" v="117" actId="2696"/>
          <pc:sldLayoutMkLst>
            <pc:docMk/>
            <pc:sldMasterMk cId="0" sldId="2147483978"/>
            <pc:sldLayoutMk cId="0" sldId="214748398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72" v="118" actId="2696"/>
          <pc:sldLayoutMkLst>
            <pc:docMk/>
            <pc:sldMasterMk cId="0" sldId="2147483978"/>
            <pc:sldLayoutMk cId="0" sldId="2147483989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062" v="192" actId="2696"/>
        <pc:sldMasterMkLst>
          <pc:docMk/>
          <pc:sldMasterMk cId="0" sldId="2147483990"/>
        </pc:sldMasterMkLst>
        <pc:sldLayoutChg chg="del">
          <pc:chgData name="Jiao, Nelson Dongjun" userId="650d7c4a-3d5a-4d85-bd05-5c9ce1a6ab3a" providerId="ADAL" clId="{53A26742-805B-4854-BB9C-FC4FFE3BA3FB}" dt="2022-10-27T00:35:53.049" v="181" actId="2696"/>
          <pc:sldLayoutMkLst>
            <pc:docMk/>
            <pc:sldMasterMk cId="0" sldId="2147483990"/>
            <pc:sldLayoutMk cId="0" sldId="214748399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0" v="182" actId="2696"/>
          <pc:sldLayoutMkLst>
            <pc:docMk/>
            <pc:sldMasterMk cId="0" sldId="2147483990"/>
            <pc:sldLayoutMk cId="0" sldId="214748399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1" v="183" actId="2696"/>
          <pc:sldLayoutMkLst>
            <pc:docMk/>
            <pc:sldMasterMk cId="0" sldId="2147483990"/>
            <pc:sldLayoutMk cId="0" sldId="214748399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2" v="184" actId="2696"/>
          <pc:sldLayoutMkLst>
            <pc:docMk/>
            <pc:sldMasterMk cId="0" sldId="2147483990"/>
            <pc:sldLayoutMk cId="0" sldId="214748399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3" v="185" actId="2696"/>
          <pc:sldLayoutMkLst>
            <pc:docMk/>
            <pc:sldMasterMk cId="0" sldId="2147483990"/>
            <pc:sldLayoutMk cId="0" sldId="214748399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4" v="186" actId="2696"/>
          <pc:sldLayoutMkLst>
            <pc:docMk/>
            <pc:sldMasterMk cId="0" sldId="2147483990"/>
            <pc:sldLayoutMk cId="0" sldId="214748399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5" v="187" actId="2696"/>
          <pc:sldLayoutMkLst>
            <pc:docMk/>
            <pc:sldMasterMk cId="0" sldId="2147483990"/>
            <pc:sldLayoutMk cId="0" sldId="214748399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6" v="188" actId="2696"/>
          <pc:sldLayoutMkLst>
            <pc:docMk/>
            <pc:sldMasterMk cId="0" sldId="2147483990"/>
            <pc:sldLayoutMk cId="0" sldId="214748399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8" v="189" actId="2696"/>
          <pc:sldLayoutMkLst>
            <pc:docMk/>
            <pc:sldMasterMk cId="0" sldId="2147483990"/>
            <pc:sldLayoutMk cId="0" sldId="214748399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9" v="190" actId="2696"/>
          <pc:sldLayoutMkLst>
            <pc:docMk/>
            <pc:sldMasterMk cId="0" sldId="2147483990"/>
            <pc:sldLayoutMk cId="0" sldId="214748400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59" v="191" actId="2696"/>
          <pc:sldLayoutMkLst>
            <pc:docMk/>
            <pc:sldMasterMk cId="0" sldId="2147483990"/>
            <pc:sldLayoutMk cId="0" sldId="2147484001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93" v="288" actId="2696"/>
        <pc:sldMasterMkLst>
          <pc:docMk/>
          <pc:sldMasterMk cId="0" sldId="2147484002"/>
        </pc:sldMasterMkLst>
        <pc:sldLayoutChg chg="del">
          <pc:chgData name="Jiao, Nelson Dongjun" userId="650d7c4a-3d5a-4d85-bd05-5c9ce1a6ab3a" providerId="ADAL" clId="{53A26742-805B-4854-BB9C-FC4FFE3BA3FB}" dt="2022-10-27T00:35:53.176" v="277" actId="2696"/>
          <pc:sldLayoutMkLst>
            <pc:docMk/>
            <pc:sldMasterMk cId="0" sldId="2147484002"/>
            <pc:sldLayoutMk cId="0" sldId="214748400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77" v="278" actId="2696"/>
          <pc:sldLayoutMkLst>
            <pc:docMk/>
            <pc:sldMasterMk cId="0" sldId="2147484002"/>
            <pc:sldLayoutMk cId="0" sldId="214748400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79" v="279" actId="2696"/>
          <pc:sldLayoutMkLst>
            <pc:docMk/>
            <pc:sldMasterMk cId="0" sldId="2147484002"/>
            <pc:sldLayoutMk cId="0" sldId="214748400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1" v="280" actId="2696"/>
          <pc:sldLayoutMkLst>
            <pc:docMk/>
            <pc:sldMasterMk cId="0" sldId="2147484002"/>
            <pc:sldLayoutMk cId="0" sldId="214748400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3" v="281" actId="2696"/>
          <pc:sldLayoutMkLst>
            <pc:docMk/>
            <pc:sldMasterMk cId="0" sldId="2147484002"/>
            <pc:sldLayoutMk cId="0" sldId="214748400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4" v="282" actId="2696"/>
          <pc:sldLayoutMkLst>
            <pc:docMk/>
            <pc:sldMasterMk cId="0" sldId="2147484002"/>
            <pc:sldLayoutMk cId="0" sldId="214748400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4" v="283" actId="2696"/>
          <pc:sldLayoutMkLst>
            <pc:docMk/>
            <pc:sldMasterMk cId="0" sldId="2147484002"/>
            <pc:sldLayoutMk cId="0" sldId="214748400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6" v="284" actId="2696"/>
          <pc:sldLayoutMkLst>
            <pc:docMk/>
            <pc:sldMasterMk cId="0" sldId="2147484002"/>
            <pc:sldLayoutMk cId="0" sldId="214748401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7" v="285" actId="2696"/>
          <pc:sldLayoutMkLst>
            <pc:docMk/>
            <pc:sldMasterMk cId="0" sldId="2147484002"/>
            <pc:sldLayoutMk cId="0" sldId="214748401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89" v="286" actId="2696"/>
          <pc:sldLayoutMkLst>
            <pc:docMk/>
            <pc:sldMasterMk cId="0" sldId="2147484002"/>
            <pc:sldLayoutMk cId="0" sldId="214748401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90" v="287" actId="2696"/>
          <pc:sldLayoutMkLst>
            <pc:docMk/>
            <pc:sldMasterMk cId="0" sldId="2147484002"/>
            <pc:sldLayoutMk cId="0" sldId="2147484013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04" v="385" actId="2696"/>
        <pc:sldMasterMkLst>
          <pc:docMk/>
          <pc:sldMasterMk cId="0" sldId="2147484014"/>
        </pc:sldMasterMkLst>
        <pc:sldLayoutChg chg="del">
          <pc:chgData name="Jiao, Nelson Dongjun" userId="650d7c4a-3d5a-4d85-bd05-5c9ce1a6ab3a" providerId="ADAL" clId="{53A26742-805B-4854-BB9C-FC4FFE3BA3FB}" dt="2022-10-27T00:35:53.294" v="374" actId="2696"/>
          <pc:sldLayoutMkLst>
            <pc:docMk/>
            <pc:sldMasterMk cId="0" sldId="2147484014"/>
            <pc:sldLayoutMk cId="0" sldId="214748401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4" v="375" actId="2696"/>
          <pc:sldLayoutMkLst>
            <pc:docMk/>
            <pc:sldMasterMk cId="0" sldId="2147484014"/>
            <pc:sldLayoutMk cId="0" sldId="214748401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5" v="376" actId="2696"/>
          <pc:sldLayoutMkLst>
            <pc:docMk/>
            <pc:sldMasterMk cId="0" sldId="2147484014"/>
            <pc:sldLayoutMk cId="0" sldId="214748401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6" v="377" actId="2696"/>
          <pc:sldLayoutMkLst>
            <pc:docMk/>
            <pc:sldMasterMk cId="0" sldId="2147484014"/>
            <pc:sldLayoutMk cId="0" sldId="214748401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7" v="378" actId="2696"/>
          <pc:sldLayoutMkLst>
            <pc:docMk/>
            <pc:sldMasterMk cId="0" sldId="2147484014"/>
            <pc:sldLayoutMk cId="0" sldId="214748401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8" v="379" actId="2696"/>
          <pc:sldLayoutMkLst>
            <pc:docMk/>
            <pc:sldMasterMk cId="0" sldId="2147484014"/>
            <pc:sldLayoutMk cId="0" sldId="214748402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9" v="380" actId="2696"/>
          <pc:sldLayoutMkLst>
            <pc:docMk/>
            <pc:sldMasterMk cId="0" sldId="2147484014"/>
            <pc:sldLayoutMk cId="0" sldId="214748402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0" v="381" actId="2696"/>
          <pc:sldLayoutMkLst>
            <pc:docMk/>
            <pc:sldMasterMk cId="0" sldId="2147484014"/>
            <pc:sldLayoutMk cId="0" sldId="214748402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1" v="382" actId="2696"/>
          <pc:sldLayoutMkLst>
            <pc:docMk/>
            <pc:sldMasterMk cId="0" sldId="2147484014"/>
            <pc:sldLayoutMk cId="0" sldId="214748402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1" v="383" actId="2696"/>
          <pc:sldLayoutMkLst>
            <pc:docMk/>
            <pc:sldMasterMk cId="0" sldId="2147484014"/>
            <pc:sldLayoutMk cId="0" sldId="214748402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2" v="384" actId="2696"/>
          <pc:sldLayoutMkLst>
            <pc:docMk/>
            <pc:sldMasterMk cId="0" sldId="2147484014"/>
            <pc:sldLayoutMk cId="0" sldId="214748402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988" v="131" actId="2696"/>
        <pc:sldMasterMkLst>
          <pc:docMk/>
          <pc:sldMasterMk cId="0" sldId="2147484050"/>
        </pc:sldMasterMkLst>
        <pc:sldLayoutChg chg="del">
          <pc:chgData name="Jiao, Nelson Dongjun" userId="650d7c4a-3d5a-4d85-bd05-5c9ce1a6ab3a" providerId="ADAL" clId="{53A26742-805B-4854-BB9C-FC4FFE3BA3FB}" dt="2022-10-27T00:35:52.976" v="120" actId="2696"/>
          <pc:sldLayoutMkLst>
            <pc:docMk/>
            <pc:sldMasterMk cId="0" sldId="2147484050"/>
            <pc:sldLayoutMk cId="0" sldId="214748405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76" v="121" actId="2696"/>
          <pc:sldLayoutMkLst>
            <pc:docMk/>
            <pc:sldMasterMk cId="0" sldId="2147484050"/>
            <pc:sldLayoutMk cId="0" sldId="214748405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77" v="122" actId="2696"/>
          <pc:sldLayoutMkLst>
            <pc:docMk/>
            <pc:sldMasterMk cId="0" sldId="2147484050"/>
            <pc:sldLayoutMk cId="0" sldId="214748405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79" v="123" actId="2696"/>
          <pc:sldLayoutMkLst>
            <pc:docMk/>
            <pc:sldMasterMk cId="0" sldId="2147484050"/>
            <pc:sldLayoutMk cId="0" sldId="214748405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1" v="124" actId="2696"/>
          <pc:sldLayoutMkLst>
            <pc:docMk/>
            <pc:sldMasterMk cId="0" sldId="2147484050"/>
            <pc:sldLayoutMk cId="0" sldId="214748405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2" v="125" actId="2696"/>
          <pc:sldLayoutMkLst>
            <pc:docMk/>
            <pc:sldMasterMk cId="0" sldId="2147484050"/>
            <pc:sldLayoutMk cId="0" sldId="214748405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2" v="126" actId="2696"/>
          <pc:sldLayoutMkLst>
            <pc:docMk/>
            <pc:sldMasterMk cId="0" sldId="2147484050"/>
            <pc:sldLayoutMk cId="0" sldId="214748405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3" v="127" actId="2696"/>
          <pc:sldLayoutMkLst>
            <pc:docMk/>
            <pc:sldMasterMk cId="0" sldId="2147484050"/>
            <pc:sldLayoutMk cId="0" sldId="214748405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4" v="128" actId="2696"/>
          <pc:sldLayoutMkLst>
            <pc:docMk/>
            <pc:sldMasterMk cId="0" sldId="2147484050"/>
            <pc:sldLayoutMk cId="0" sldId="214748405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5" v="129" actId="2696"/>
          <pc:sldLayoutMkLst>
            <pc:docMk/>
            <pc:sldMasterMk cId="0" sldId="2147484050"/>
            <pc:sldLayoutMk cId="0" sldId="214748406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86" v="130" actId="2696"/>
          <pc:sldLayoutMkLst>
            <pc:docMk/>
            <pc:sldMasterMk cId="0" sldId="2147484050"/>
            <pc:sldLayoutMk cId="0" sldId="2147484061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086" v="204" actId="2696"/>
        <pc:sldMasterMkLst>
          <pc:docMk/>
          <pc:sldMasterMk cId="0" sldId="2147484062"/>
        </pc:sldMasterMkLst>
        <pc:sldLayoutChg chg="del">
          <pc:chgData name="Jiao, Nelson Dongjun" userId="650d7c4a-3d5a-4d85-bd05-5c9ce1a6ab3a" providerId="ADAL" clId="{53A26742-805B-4854-BB9C-FC4FFE3BA3FB}" dt="2022-10-27T00:35:53.063" v="193" actId="2696"/>
          <pc:sldLayoutMkLst>
            <pc:docMk/>
            <pc:sldMasterMk cId="0" sldId="2147484062"/>
            <pc:sldLayoutMk cId="0" sldId="214748406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64" v="194" actId="2696"/>
          <pc:sldLayoutMkLst>
            <pc:docMk/>
            <pc:sldMasterMk cId="0" sldId="2147484062"/>
            <pc:sldLayoutMk cId="0" sldId="214748406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65" v="195" actId="2696"/>
          <pc:sldLayoutMkLst>
            <pc:docMk/>
            <pc:sldMasterMk cId="0" sldId="2147484062"/>
            <pc:sldLayoutMk cId="0" sldId="214748406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66" v="196" actId="2696"/>
          <pc:sldLayoutMkLst>
            <pc:docMk/>
            <pc:sldMasterMk cId="0" sldId="2147484062"/>
            <pc:sldLayoutMk cId="0" sldId="214748406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67" v="197" actId="2696"/>
          <pc:sldLayoutMkLst>
            <pc:docMk/>
            <pc:sldMasterMk cId="0" sldId="2147484062"/>
            <pc:sldLayoutMk cId="0" sldId="214748406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68" v="198" actId="2696"/>
          <pc:sldLayoutMkLst>
            <pc:docMk/>
            <pc:sldMasterMk cId="0" sldId="2147484062"/>
            <pc:sldLayoutMk cId="0" sldId="214748406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69" v="199" actId="2696"/>
          <pc:sldLayoutMkLst>
            <pc:docMk/>
            <pc:sldMasterMk cId="0" sldId="2147484062"/>
            <pc:sldLayoutMk cId="0" sldId="214748406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70" v="200" actId="2696"/>
          <pc:sldLayoutMkLst>
            <pc:docMk/>
            <pc:sldMasterMk cId="0" sldId="2147484062"/>
            <pc:sldLayoutMk cId="0" sldId="214748407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71" v="201" actId="2696"/>
          <pc:sldLayoutMkLst>
            <pc:docMk/>
            <pc:sldMasterMk cId="0" sldId="2147484062"/>
            <pc:sldLayoutMk cId="0" sldId="214748407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72" v="202" actId="2696"/>
          <pc:sldLayoutMkLst>
            <pc:docMk/>
            <pc:sldMasterMk cId="0" sldId="2147484062"/>
            <pc:sldLayoutMk cId="0" sldId="214748407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73" v="203" actId="2696"/>
          <pc:sldLayoutMkLst>
            <pc:docMk/>
            <pc:sldMasterMk cId="0" sldId="2147484062"/>
            <pc:sldLayoutMk cId="0" sldId="2147484073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08" v="300" actId="2696"/>
        <pc:sldMasterMkLst>
          <pc:docMk/>
          <pc:sldMasterMk cId="0" sldId="2147484074"/>
        </pc:sldMasterMkLst>
        <pc:sldLayoutChg chg="del">
          <pc:chgData name="Jiao, Nelson Dongjun" userId="650d7c4a-3d5a-4d85-bd05-5c9ce1a6ab3a" providerId="ADAL" clId="{53A26742-805B-4854-BB9C-FC4FFE3BA3FB}" dt="2022-10-27T00:35:53.196" v="289" actId="2696"/>
          <pc:sldLayoutMkLst>
            <pc:docMk/>
            <pc:sldMasterMk cId="0" sldId="2147484074"/>
            <pc:sldLayoutMk cId="0" sldId="214748407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97" v="290" actId="2696"/>
          <pc:sldLayoutMkLst>
            <pc:docMk/>
            <pc:sldMasterMk cId="0" sldId="2147484074"/>
            <pc:sldLayoutMk cId="0" sldId="214748407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98" v="291" actId="2696"/>
          <pc:sldLayoutMkLst>
            <pc:docMk/>
            <pc:sldMasterMk cId="0" sldId="2147484074"/>
            <pc:sldLayoutMk cId="0" sldId="214748407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99" v="292" actId="2696"/>
          <pc:sldLayoutMkLst>
            <pc:docMk/>
            <pc:sldMasterMk cId="0" sldId="2147484074"/>
            <pc:sldLayoutMk cId="0" sldId="214748407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1" v="293" actId="2696"/>
          <pc:sldLayoutMkLst>
            <pc:docMk/>
            <pc:sldMasterMk cId="0" sldId="2147484074"/>
            <pc:sldLayoutMk cId="0" sldId="214748407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2" v="294" actId="2696"/>
          <pc:sldLayoutMkLst>
            <pc:docMk/>
            <pc:sldMasterMk cId="0" sldId="2147484074"/>
            <pc:sldLayoutMk cId="0" sldId="214748408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2" v="295" actId="2696"/>
          <pc:sldLayoutMkLst>
            <pc:docMk/>
            <pc:sldMasterMk cId="0" sldId="2147484074"/>
            <pc:sldLayoutMk cId="0" sldId="214748408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3" v="296" actId="2696"/>
          <pc:sldLayoutMkLst>
            <pc:docMk/>
            <pc:sldMasterMk cId="0" sldId="2147484074"/>
            <pc:sldLayoutMk cId="0" sldId="214748408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4" v="297" actId="2696"/>
          <pc:sldLayoutMkLst>
            <pc:docMk/>
            <pc:sldMasterMk cId="0" sldId="2147484074"/>
            <pc:sldLayoutMk cId="0" sldId="214748408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5" v="298" actId="2696"/>
          <pc:sldLayoutMkLst>
            <pc:docMk/>
            <pc:sldMasterMk cId="0" sldId="2147484074"/>
            <pc:sldLayoutMk cId="0" sldId="214748408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06" v="299" actId="2696"/>
          <pc:sldLayoutMkLst>
            <pc:docMk/>
            <pc:sldMasterMk cId="0" sldId="2147484074"/>
            <pc:sldLayoutMk cId="0" sldId="214748408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67" v="458" actId="2696"/>
        <pc:sldMasterMkLst>
          <pc:docMk/>
          <pc:sldMasterMk cId="2346251051" sldId="2147484098"/>
        </pc:sldMasterMkLst>
        <pc:sldLayoutChg chg="del">
          <pc:chgData name="Jiao, Nelson Dongjun" userId="650d7c4a-3d5a-4d85-bd05-5c9ce1a6ab3a" providerId="ADAL" clId="{53A26742-805B-4854-BB9C-FC4FFE3BA3FB}" dt="2022-10-27T00:35:53.357" v="446" actId="2696"/>
          <pc:sldLayoutMkLst>
            <pc:docMk/>
            <pc:sldMasterMk cId="2346251051" sldId="2147484098"/>
            <pc:sldLayoutMk cId="1659756515" sldId="214748409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8" v="447" actId="2696"/>
          <pc:sldLayoutMkLst>
            <pc:docMk/>
            <pc:sldMasterMk cId="2346251051" sldId="2147484098"/>
            <pc:sldLayoutMk cId="3786876825" sldId="214748410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59" v="448" actId="2696"/>
          <pc:sldLayoutMkLst>
            <pc:docMk/>
            <pc:sldMasterMk cId="2346251051" sldId="2147484098"/>
            <pc:sldLayoutMk cId="2673943605" sldId="214748410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0" v="449" actId="2696"/>
          <pc:sldLayoutMkLst>
            <pc:docMk/>
            <pc:sldMasterMk cId="2346251051" sldId="2147484098"/>
            <pc:sldLayoutMk cId="3602678805" sldId="214748410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1" v="450" actId="2696"/>
          <pc:sldLayoutMkLst>
            <pc:docMk/>
            <pc:sldMasterMk cId="2346251051" sldId="2147484098"/>
            <pc:sldLayoutMk cId="3527791066" sldId="214748410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2" v="451" actId="2696"/>
          <pc:sldLayoutMkLst>
            <pc:docMk/>
            <pc:sldMasterMk cId="2346251051" sldId="2147484098"/>
            <pc:sldLayoutMk cId="3971016106" sldId="214748410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3" v="452" actId="2696"/>
          <pc:sldLayoutMkLst>
            <pc:docMk/>
            <pc:sldMasterMk cId="2346251051" sldId="2147484098"/>
            <pc:sldLayoutMk cId="1758111529" sldId="214748410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3" v="453" actId="2696"/>
          <pc:sldLayoutMkLst>
            <pc:docMk/>
            <pc:sldMasterMk cId="2346251051" sldId="2147484098"/>
            <pc:sldLayoutMk cId="302416926" sldId="214748410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4" v="454" actId="2696"/>
          <pc:sldLayoutMkLst>
            <pc:docMk/>
            <pc:sldMasterMk cId="2346251051" sldId="2147484098"/>
            <pc:sldLayoutMk cId="3769764688" sldId="214748410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5" v="455" actId="2696"/>
          <pc:sldLayoutMkLst>
            <pc:docMk/>
            <pc:sldMasterMk cId="2346251051" sldId="2147484098"/>
            <pc:sldLayoutMk cId="769637093" sldId="214748410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5" v="456" actId="2696"/>
          <pc:sldLayoutMkLst>
            <pc:docMk/>
            <pc:sldMasterMk cId="2346251051" sldId="2147484098"/>
            <pc:sldLayoutMk cId="2012076707" sldId="214748410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6" v="457" actId="2696"/>
          <pc:sldLayoutMkLst>
            <pc:docMk/>
            <pc:sldMasterMk cId="2346251051" sldId="2147484098"/>
            <pc:sldLayoutMk cId="445927127" sldId="2147484110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004" v="144" actId="2696"/>
        <pc:sldMasterMkLst>
          <pc:docMk/>
          <pc:sldMasterMk cId="0" sldId="2147484124"/>
        </pc:sldMasterMkLst>
        <pc:sldLayoutChg chg="del">
          <pc:chgData name="Jiao, Nelson Dongjun" userId="650d7c4a-3d5a-4d85-bd05-5c9ce1a6ab3a" providerId="ADAL" clId="{53A26742-805B-4854-BB9C-FC4FFE3BA3FB}" dt="2022-10-27T00:35:52.989" v="132" actId="2696"/>
          <pc:sldLayoutMkLst>
            <pc:docMk/>
            <pc:sldMasterMk cId="0" sldId="2147484124"/>
            <pc:sldLayoutMk cId="0" sldId="214748412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0" v="133" actId="2696"/>
          <pc:sldLayoutMkLst>
            <pc:docMk/>
            <pc:sldMasterMk cId="0" sldId="2147484124"/>
            <pc:sldLayoutMk cId="0" sldId="214748412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1" v="134" actId="2696"/>
          <pc:sldLayoutMkLst>
            <pc:docMk/>
            <pc:sldMasterMk cId="0" sldId="2147484124"/>
            <pc:sldLayoutMk cId="0" sldId="214748412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2" v="135" actId="2696"/>
          <pc:sldLayoutMkLst>
            <pc:docMk/>
            <pc:sldMasterMk cId="0" sldId="2147484124"/>
            <pc:sldLayoutMk cId="0" sldId="214748412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3" v="136" actId="2696"/>
          <pc:sldLayoutMkLst>
            <pc:docMk/>
            <pc:sldMasterMk cId="0" sldId="2147484124"/>
            <pc:sldLayoutMk cId="0" sldId="214748412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4" v="137" actId="2696"/>
          <pc:sldLayoutMkLst>
            <pc:docMk/>
            <pc:sldMasterMk cId="0" sldId="2147484124"/>
            <pc:sldLayoutMk cId="0" sldId="214748413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5" v="138" actId="2696"/>
          <pc:sldLayoutMkLst>
            <pc:docMk/>
            <pc:sldMasterMk cId="0" sldId="2147484124"/>
            <pc:sldLayoutMk cId="0" sldId="214748413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6" v="139" actId="2696"/>
          <pc:sldLayoutMkLst>
            <pc:docMk/>
            <pc:sldMasterMk cId="0" sldId="2147484124"/>
            <pc:sldLayoutMk cId="0" sldId="214748413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7" v="140" actId="2696"/>
          <pc:sldLayoutMkLst>
            <pc:docMk/>
            <pc:sldMasterMk cId="0" sldId="2147484124"/>
            <pc:sldLayoutMk cId="0" sldId="214748413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8" v="141" actId="2696"/>
          <pc:sldLayoutMkLst>
            <pc:docMk/>
            <pc:sldMasterMk cId="0" sldId="2147484124"/>
            <pc:sldLayoutMk cId="0" sldId="214748413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99" v="142" actId="2696"/>
          <pc:sldLayoutMkLst>
            <pc:docMk/>
            <pc:sldMasterMk cId="0" sldId="2147484124"/>
            <pc:sldLayoutMk cId="0" sldId="214748413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02" v="143" actId="2696"/>
          <pc:sldLayoutMkLst>
            <pc:docMk/>
            <pc:sldMasterMk cId="0" sldId="2147484124"/>
            <pc:sldLayoutMk cId="2419454407" sldId="2147484136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04" v="216" actId="2696"/>
        <pc:sldMasterMkLst>
          <pc:docMk/>
          <pc:sldMasterMk cId="0" sldId="2147484137"/>
        </pc:sldMasterMkLst>
        <pc:sldLayoutChg chg="del">
          <pc:chgData name="Jiao, Nelson Dongjun" userId="650d7c4a-3d5a-4d85-bd05-5c9ce1a6ab3a" providerId="ADAL" clId="{53A26742-805B-4854-BB9C-FC4FFE3BA3FB}" dt="2022-10-27T00:35:53.089" v="205" actId="2696"/>
          <pc:sldLayoutMkLst>
            <pc:docMk/>
            <pc:sldMasterMk cId="0" sldId="2147484137"/>
            <pc:sldLayoutMk cId="0" sldId="214748413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0" v="206" actId="2696"/>
          <pc:sldLayoutMkLst>
            <pc:docMk/>
            <pc:sldMasterMk cId="0" sldId="2147484137"/>
            <pc:sldLayoutMk cId="0" sldId="214748413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1" v="207" actId="2696"/>
          <pc:sldLayoutMkLst>
            <pc:docMk/>
            <pc:sldMasterMk cId="0" sldId="2147484137"/>
            <pc:sldLayoutMk cId="0" sldId="214748414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2" v="208" actId="2696"/>
          <pc:sldLayoutMkLst>
            <pc:docMk/>
            <pc:sldMasterMk cId="0" sldId="2147484137"/>
            <pc:sldLayoutMk cId="0" sldId="214748414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4" v="209" actId="2696"/>
          <pc:sldLayoutMkLst>
            <pc:docMk/>
            <pc:sldMasterMk cId="0" sldId="2147484137"/>
            <pc:sldLayoutMk cId="0" sldId="214748414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5" v="210" actId="2696"/>
          <pc:sldLayoutMkLst>
            <pc:docMk/>
            <pc:sldMasterMk cId="0" sldId="2147484137"/>
            <pc:sldLayoutMk cId="0" sldId="214748414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6" v="211" actId="2696"/>
          <pc:sldLayoutMkLst>
            <pc:docMk/>
            <pc:sldMasterMk cId="0" sldId="2147484137"/>
            <pc:sldLayoutMk cId="0" sldId="214748414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7" v="212" actId="2696"/>
          <pc:sldLayoutMkLst>
            <pc:docMk/>
            <pc:sldMasterMk cId="0" sldId="2147484137"/>
            <pc:sldLayoutMk cId="0" sldId="214748414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8" v="213" actId="2696"/>
          <pc:sldLayoutMkLst>
            <pc:docMk/>
            <pc:sldMasterMk cId="0" sldId="2147484137"/>
            <pc:sldLayoutMk cId="0" sldId="214748414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99" v="214" actId="2696"/>
          <pc:sldLayoutMkLst>
            <pc:docMk/>
            <pc:sldMasterMk cId="0" sldId="2147484137"/>
            <pc:sldLayoutMk cId="0" sldId="214748414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00" v="215" actId="2696"/>
          <pc:sldLayoutMkLst>
            <pc:docMk/>
            <pc:sldMasterMk cId="0" sldId="2147484137"/>
            <pc:sldLayoutMk cId="0" sldId="2147484148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24" v="312" actId="2696"/>
        <pc:sldMasterMkLst>
          <pc:docMk/>
          <pc:sldMasterMk cId="0" sldId="2147484149"/>
        </pc:sldMasterMkLst>
        <pc:sldLayoutChg chg="del">
          <pc:chgData name="Jiao, Nelson Dongjun" userId="650d7c4a-3d5a-4d85-bd05-5c9ce1a6ab3a" providerId="ADAL" clId="{53A26742-805B-4854-BB9C-FC4FFE3BA3FB}" dt="2022-10-27T00:35:53.210" v="301" actId="2696"/>
          <pc:sldLayoutMkLst>
            <pc:docMk/>
            <pc:sldMasterMk cId="0" sldId="2147484149"/>
            <pc:sldLayoutMk cId="0" sldId="214748415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2" v="302" actId="2696"/>
          <pc:sldLayoutMkLst>
            <pc:docMk/>
            <pc:sldMasterMk cId="0" sldId="2147484149"/>
            <pc:sldLayoutMk cId="0" sldId="214748415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3" v="303" actId="2696"/>
          <pc:sldLayoutMkLst>
            <pc:docMk/>
            <pc:sldMasterMk cId="0" sldId="2147484149"/>
            <pc:sldLayoutMk cId="0" sldId="214748415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4" v="304" actId="2696"/>
          <pc:sldLayoutMkLst>
            <pc:docMk/>
            <pc:sldMasterMk cId="0" sldId="2147484149"/>
            <pc:sldLayoutMk cId="0" sldId="214748415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5" v="305" actId="2696"/>
          <pc:sldLayoutMkLst>
            <pc:docMk/>
            <pc:sldMasterMk cId="0" sldId="2147484149"/>
            <pc:sldLayoutMk cId="0" sldId="214748415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6" v="306" actId="2696"/>
          <pc:sldLayoutMkLst>
            <pc:docMk/>
            <pc:sldMasterMk cId="0" sldId="2147484149"/>
            <pc:sldLayoutMk cId="0" sldId="214748415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7" v="307" actId="2696"/>
          <pc:sldLayoutMkLst>
            <pc:docMk/>
            <pc:sldMasterMk cId="0" sldId="2147484149"/>
            <pc:sldLayoutMk cId="0" sldId="214748415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19" v="308" actId="2696"/>
          <pc:sldLayoutMkLst>
            <pc:docMk/>
            <pc:sldMasterMk cId="0" sldId="2147484149"/>
            <pc:sldLayoutMk cId="0" sldId="214748415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20" v="309" actId="2696"/>
          <pc:sldLayoutMkLst>
            <pc:docMk/>
            <pc:sldMasterMk cId="0" sldId="2147484149"/>
            <pc:sldLayoutMk cId="0" sldId="214748415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20" v="310" actId="2696"/>
          <pc:sldLayoutMkLst>
            <pc:docMk/>
            <pc:sldMasterMk cId="0" sldId="2147484149"/>
            <pc:sldLayoutMk cId="0" sldId="214748415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22" v="311" actId="2696"/>
          <pc:sldLayoutMkLst>
            <pc:docMk/>
            <pc:sldMasterMk cId="0" sldId="2147484149"/>
            <pc:sldLayoutMk cId="0" sldId="2147484160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13" v="397" actId="2696"/>
        <pc:sldMasterMkLst>
          <pc:docMk/>
          <pc:sldMasterMk cId="0" sldId="2147484161"/>
        </pc:sldMasterMkLst>
        <pc:sldLayoutChg chg="del">
          <pc:chgData name="Jiao, Nelson Dongjun" userId="650d7c4a-3d5a-4d85-bd05-5c9ce1a6ab3a" providerId="ADAL" clId="{53A26742-805B-4854-BB9C-FC4FFE3BA3FB}" dt="2022-10-27T00:35:53.304" v="386" actId="2696"/>
          <pc:sldLayoutMkLst>
            <pc:docMk/>
            <pc:sldMasterMk cId="0" sldId="2147484161"/>
            <pc:sldLayoutMk cId="0" sldId="214748416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5" v="387" actId="2696"/>
          <pc:sldLayoutMkLst>
            <pc:docMk/>
            <pc:sldMasterMk cId="0" sldId="2147484161"/>
            <pc:sldLayoutMk cId="0" sldId="214748416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6" v="388" actId="2696"/>
          <pc:sldLayoutMkLst>
            <pc:docMk/>
            <pc:sldMasterMk cId="0" sldId="2147484161"/>
            <pc:sldLayoutMk cId="0" sldId="214748416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6" v="389" actId="2696"/>
          <pc:sldLayoutMkLst>
            <pc:docMk/>
            <pc:sldMasterMk cId="0" sldId="2147484161"/>
            <pc:sldLayoutMk cId="0" sldId="214748416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7" v="390" actId="2696"/>
          <pc:sldLayoutMkLst>
            <pc:docMk/>
            <pc:sldMasterMk cId="0" sldId="2147484161"/>
            <pc:sldLayoutMk cId="0" sldId="214748416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8" v="391" actId="2696"/>
          <pc:sldLayoutMkLst>
            <pc:docMk/>
            <pc:sldMasterMk cId="0" sldId="2147484161"/>
            <pc:sldLayoutMk cId="0" sldId="214748416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8" v="392" actId="2696"/>
          <pc:sldLayoutMkLst>
            <pc:docMk/>
            <pc:sldMasterMk cId="0" sldId="2147484161"/>
            <pc:sldLayoutMk cId="0" sldId="214748416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09" v="393" actId="2696"/>
          <pc:sldLayoutMkLst>
            <pc:docMk/>
            <pc:sldMasterMk cId="0" sldId="2147484161"/>
            <pc:sldLayoutMk cId="0" sldId="214748416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0" v="394" actId="2696"/>
          <pc:sldLayoutMkLst>
            <pc:docMk/>
            <pc:sldMasterMk cId="0" sldId="2147484161"/>
            <pc:sldLayoutMk cId="0" sldId="214748417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1" v="395" actId="2696"/>
          <pc:sldLayoutMkLst>
            <pc:docMk/>
            <pc:sldMasterMk cId="0" sldId="2147484161"/>
            <pc:sldLayoutMk cId="0" sldId="214748417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1" v="396" actId="2696"/>
          <pc:sldLayoutMkLst>
            <pc:docMk/>
            <pc:sldMasterMk cId="0" sldId="2147484161"/>
            <pc:sldLayoutMk cId="0" sldId="2147484172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76" v="471" actId="2696"/>
        <pc:sldMasterMkLst>
          <pc:docMk/>
          <pc:sldMasterMk cId="0" sldId="2147484173"/>
        </pc:sldMasterMkLst>
        <pc:sldLayoutChg chg="del">
          <pc:chgData name="Jiao, Nelson Dongjun" userId="650d7c4a-3d5a-4d85-bd05-5c9ce1a6ab3a" providerId="ADAL" clId="{53A26742-805B-4854-BB9C-FC4FFE3BA3FB}" dt="2022-10-27T00:35:53.368" v="459" actId="2696"/>
          <pc:sldLayoutMkLst>
            <pc:docMk/>
            <pc:sldMasterMk cId="0" sldId="2147484173"/>
            <pc:sldLayoutMk cId="0" sldId="214748417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9" v="460" actId="2696"/>
          <pc:sldLayoutMkLst>
            <pc:docMk/>
            <pc:sldMasterMk cId="0" sldId="2147484173"/>
            <pc:sldLayoutMk cId="0" sldId="214748417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69" v="461" actId="2696"/>
          <pc:sldLayoutMkLst>
            <pc:docMk/>
            <pc:sldMasterMk cId="0" sldId="2147484173"/>
            <pc:sldLayoutMk cId="0" sldId="214748417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0" v="462" actId="2696"/>
          <pc:sldLayoutMkLst>
            <pc:docMk/>
            <pc:sldMasterMk cId="0" sldId="2147484173"/>
            <pc:sldLayoutMk cId="0" sldId="214748417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1" v="463" actId="2696"/>
          <pc:sldLayoutMkLst>
            <pc:docMk/>
            <pc:sldMasterMk cId="0" sldId="2147484173"/>
            <pc:sldLayoutMk cId="0" sldId="214748417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1" v="464" actId="2696"/>
          <pc:sldLayoutMkLst>
            <pc:docMk/>
            <pc:sldMasterMk cId="0" sldId="2147484173"/>
            <pc:sldLayoutMk cId="0" sldId="214748417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2" v="465" actId="2696"/>
          <pc:sldLayoutMkLst>
            <pc:docMk/>
            <pc:sldMasterMk cId="0" sldId="2147484173"/>
            <pc:sldLayoutMk cId="0" sldId="214748418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3" v="466" actId="2696"/>
          <pc:sldLayoutMkLst>
            <pc:docMk/>
            <pc:sldMasterMk cId="0" sldId="2147484173"/>
            <pc:sldLayoutMk cId="0" sldId="214748418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3" v="467" actId="2696"/>
          <pc:sldLayoutMkLst>
            <pc:docMk/>
            <pc:sldMasterMk cId="0" sldId="2147484173"/>
            <pc:sldLayoutMk cId="0" sldId="214748418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4" v="468" actId="2696"/>
          <pc:sldLayoutMkLst>
            <pc:docMk/>
            <pc:sldMasterMk cId="0" sldId="2147484173"/>
            <pc:sldLayoutMk cId="0" sldId="214748418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4" v="469" actId="2696"/>
          <pc:sldLayoutMkLst>
            <pc:docMk/>
            <pc:sldMasterMk cId="0" sldId="2147484173"/>
            <pc:sldLayoutMk cId="0" sldId="214748418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75" v="470" actId="2696"/>
          <pc:sldLayoutMkLst>
            <pc:docMk/>
            <pc:sldMasterMk cId="0" sldId="2147484173"/>
            <pc:sldLayoutMk cId="2673943605" sldId="214748418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899" v="59" actId="2696"/>
        <pc:sldMasterMkLst>
          <pc:docMk/>
          <pc:sldMasterMk cId="0" sldId="2147484186"/>
        </pc:sldMasterMkLst>
        <pc:sldLayoutChg chg="del">
          <pc:chgData name="Jiao, Nelson Dongjun" userId="650d7c4a-3d5a-4d85-bd05-5c9ce1a6ab3a" providerId="ADAL" clId="{53A26742-805B-4854-BB9C-FC4FFE3BA3FB}" dt="2022-10-27T00:35:52.885" v="48" actId="2696"/>
          <pc:sldLayoutMkLst>
            <pc:docMk/>
            <pc:sldMasterMk cId="0" sldId="2147484186"/>
            <pc:sldLayoutMk cId="0" sldId="214748418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86" v="49" actId="2696"/>
          <pc:sldLayoutMkLst>
            <pc:docMk/>
            <pc:sldMasterMk cId="0" sldId="2147484186"/>
            <pc:sldLayoutMk cId="0" sldId="214748418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87" v="50" actId="2696"/>
          <pc:sldLayoutMkLst>
            <pc:docMk/>
            <pc:sldMasterMk cId="0" sldId="2147484186"/>
            <pc:sldLayoutMk cId="0" sldId="214748418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88" v="51" actId="2696"/>
          <pc:sldLayoutMkLst>
            <pc:docMk/>
            <pc:sldMasterMk cId="0" sldId="2147484186"/>
            <pc:sldLayoutMk cId="0" sldId="214748419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0" v="52" actId="2696"/>
          <pc:sldLayoutMkLst>
            <pc:docMk/>
            <pc:sldMasterMk cId="0" sldId="2147484186"/>
            <pc:sldLayoutMk cId="0" sldId="214748419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1" v="53" actId="2696"/>
          <pc:sldLayoutMkLst>
            <pc:docMk/>
            <pc:sldMasterMk cId="0" sldId="2147484186"/>
            <pc:sldLayoutMk cId="0" sldId="214748419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2" v="54" actId="2696"/>
          <pc:sldLayoutMkLst>
            <pc:docMk/>
            <pc:sldMasterMk cId="0" sldId="2147484186"/>
            <pc:sldLayoutMk cId="0" sldId="214748419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3" v="55" actId="2696"/>
          <pc:sldLayoutMkLst>
            <pc:docMk/>
            <pc:sldMasterMk cId="0" sldId="2147484186"/>
            <pc:sldLayoutMk cId="0" sldId="214748419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4" v="56" actId="2696"/>
          <pc:sldLayoutMkLst>
            <pc:docMk/>
            <pc:sldMasterMk cId="0" sldId="2147484186"/>
            <pc:sldLayoutMk cId="0" sldId="214748419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5" v="57" actId="2696"/>
          <pc:sldLayoutMkLst>
            <pc:docMk/>
            <pc:sldMasterMk cId="0" sldId="2147484186"/>
            <pc:sldLayoutMk cId="0" sldId="214748419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96" v="58" actId="2696"/>
          <pc:sldLayoutMkLst>
            <pc:docMk/>
            <pc:sldMasterMk cId="0" sldId="2147484186"/>
            <pc:sldLayoutMk cId="0" sldId="2147484197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021" v="156" actId="2696"/>
        <pc:sldMasterMkLst>
          <pc:docMk/>
          <pc:sldMasterMk cId="0" sldId="2147484198"/>
        </pc:sldMasterMkLst>
        <pc:sldLayoutChg chg="del">
          <pc:chgData name="Jiao, Nelson Dongjun" userId="650d7c4a-3d5a-4d85-bd05-5c9ce1a6ab3a" providerId="ADAL" clId="{53A26742-805B-4854-BB9C-FC4FFE3BA3FB}" dt="2022-10-27T00:35:53.007" v="145" actId="2696"/>
          <pc:sldLayoutMkLst>
            <pc:docMk/>
            <pc:sldMasterMk cId="0" sldId="2147484198"/>
            <pc:sldLayoutMk cId="0" sldId="214748419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08" v="146" actId="2696"/>
          <pc:sldLayoutMkLst>
            <pc:docMk/>
            <pc:sldMasterMk cId="0" sldId="2147484198"/>
            <pc:sldLayoutMk cId="0" sldId="214748420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09" v="147" actId="2696"/>
          <pc:sldLayoutMkLst>
            <pc:docMk/>
            <pc:sldMasterMk cId="0" sldId="2147484198"/>
            <pc:sldLayoutMk cId="0" sldId="214748420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0" v="148" actId="2696"/>
          <pc:sldLayoutMkLst>
            <pc:docMk/>
            <pc:sldMasterMk cId="0" sldId="2147484198"/>
            <pc:sldLayoutMk cId="0" sldId="214748420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2" v="149" actId="2696"/>
          <pc:sldLayoutMkLst>
            <pc:docMk/>
            <pc:sldMasterMk cId="0" sldId="2147484198"/>
            <pc:sldLayoutMk cId="0" sldId="214748420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3" v="150" actId="2696"/>
          <pc:sldLayoutMkLst>
            <pc:docMk/>
            <pc:sldMasterMk cId="0" sldId="2147484198"/>
            <pc:sldLayoutMk cId="0" sldId="214748420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3" v="151" actId="2696"/>
          <pc:sldLayoutMkLst>
            <pc:docMk/>
            <pc:sldMasterMk cId="0" sldId="2147484198"/>
            <pc:sldLayoutMk cId="0" sldId="214748420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4" v="152" actId="2696"/>
          <pc:sldLayoutMkLst>
            <pc:docMk/>
            <pc:sldMasterMk cId="0" sldId="2147484198"/>
            <pc:sldLayoutMk cId="0" sldId="214748420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5" v="153" actId="2696"/>
          <pc:sldLayoutMkLst>
            <pc:docMk/>
            <pc:sldMasterMk cId="0" sldId="2147484198"/>
            <pc:sldLayoutMk cId="0" sldId="214748420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6" v="154" actId="2696"/>
          <pc:sldLayoutMkLst>
            <pc:docMk/>
            <pc:sldMasterMk cId="0" sldId="2147484198"/>
            <pc:sldLayoutMk cId="0" sldId="214748420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17" v="155" actId="2696"/>
          <pc:sldLayoutMkLst>
            <pc:docMk/>
            <pc:sldMasterMk cId="0" sldId="2147484198"/>
            <pc:sldLayoutMk cId="0" sldId="2147484209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19" v="228" actId="2696"/>
        <pc:sldMasterMkLst>
          <pc:docMk/>
          <pc:sldMasterMk cId="0" sldId="2147484210"/>
        </pc:sldMasterMkLst>
        <pc:sldLayoutChg chg="del">
          <pc:chgData name="Jiao, Nelson Dongjun" userId="650d7c4a-3d5a-4d85-bd05-5c9ce1a6ab3a" providerId="ADAL" clId="{53A26742-805B-4854-BB9C-FC4FFE3BA3FB}" dt="2022-10-27T00:35:53.106" v="217" actId="2696"/>
          <pc:sldLayoutMkLst>
            <pc:docMk/>
            <pc:sldMasterMk cId="0" sldId="2147484210"/>
            <pc:sldLayoutMk cId="0" sldId="214748421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07" v="218" actId="2696"/>
          <pc:sldLayoutMkLst>
            <pc:docMk/>
            <pc:sldMasterMk cId="0" sldId="2147484210"/>
            <pc:sldLayoutMk cId="0" sldId="214748421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09" v="219" actId="2696"/>
          <pc:sldLayoutMkLst>
            <pc:docMk/>
            <pc:sldMasterMk cId="0" sldId="2147484210"/>
            <pc:sldLayoutMk cId="0" sldId="214748421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0" v="220" actId="2696"/>
          <pc:sldLayoutMkLst>
            <pc:docMk/>
            <pc:sldMasterMk cId="0" sldId="2147484210"/>
            <pc:sldLayoutMk cId="0" sldId="214748421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1" v="221" actId="2696"/>
          <pc:sldLayoutMkLst>
            <pc:docMk/>
            <pc:sldMasterMk cId="0" sldId="2147484210"/>
            <pc:sldLayoutMk cId="0" sldId="214748421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2" v="222" actId="2696"/>
          <pc:sldLayoutMkLst>
            <pc:docMk/>
            <pc:sldMasterMk cId="0" sldId="2147484210"/>
            <pc:sldLayoutMk cId="0" sldId="214748421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3" v="223" actId="2696"/>
          <pc:sldLayoutMkLst>
            <pc:docMk/>
            <pc:sldMasterMk cId="0" sldId="2147484210"/>
            <pc:sldLayoutMk cId="0" sldId="214748421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3" v="224" actId="2696"/>
          <pc:sldLayoutMkLst>
            <pc:docMk/>
            <pc:sldMasterMk cId="0" sldId="2147484210"/>
            <pc:sldLayoutMk cId="0" sldId="214748421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5" v="225" actId="2696"/>
          <pc:sldLayoutMkLst>
            <pc:docMk/>
            <pc:sldMasterMk cId="0" sldId="2147484210"/>
            <pc:sldLayoutMk cId="0" sldId="214748421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6" v="226" actId="2696"/>
          <pc:sldLayoutMkLst>
            <pc:docMk/>
            <pc:sldMasterMk cId="0" sldId="2147484210"/>
            <pc:sldLayoutMk cId="0" sldId="214748422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17" v="227" actId="2696"/>
          <pc:sldLayoutMkLst>
            <pc:docMk/>
            <pc:sldMasterMk cId="0" sldId="2147484210"/>
            <pc:sldLayoutMk cId="0" sldId="2147484221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39" v="324" actId="2696"/>
        <pc:sldMasterMkLst>
          <pc:docMk/>
          <pc:sldMasterMk cId="0" sldId="2147484222"/>
        </pc:sldMasterMkLst>
        <pc:sldLayoutChg chg="del">
          <pc:chgData name="Jiao, Nelson Dongjun" userId="650d7c4a-3d5a-4d85-bd05-5c9ce1a6ab3a" providerId="ADAL" clId="{53A26742-805B-4854-BB9C-FC4FFE3BA3FB}" dt="2022-10-27T00:35:53.226" v="313" actId="2696"/>
          <pc:sldLayoutMkLst>
            <pc:docMk/>
            <pc:sldMasterMk cId="0" sldId="2147484222"/>
            <pc:sldLayoutMk cId="0" sldId="214748422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27" v="314" actId="2696"/>
          <pc:sldLayoutMkLst>
            <pc:docMk/>
            <pc:sldMasterMk cId="0" sldId="2147484222"/>
            <pc:sldLayoutMk cId="0" sldId="214748422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28" v="315" actId="2696"/>
          <pc:sldLayoutMkLst>
            <pc:docMk/>
            <pc:sldMasterMk cId="0" sldId="2147484222"/>
            <pc:sldLayoutMk cId="0" sldId="214748422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29" v="316" actId="2696"/>
          <pc:sldLayoutMkLst>
            <pc:docMk/>
            <pc:sldMasterMk cId="0" sldId="2147484222"/>
            <pc:sldLayoutMk cId="0" sldId="214748422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1" v="317" actId="2696"/>
          <pc:sldLayoutMkLst>
            <pc:docMk/>
            <pc:sldMasterMk cId="0" sldId="2147484222"/>
            <pc:sldLayoutMk cId="0" sldId="214748422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1" v="318" actId="2696"/>
          <pc:sldLayoutMkLst>
            <pc:docMk/>
            <pc:sldMasterMk cId="0" sldId="2147484222"/>
            <pc:sldLayoutMk cId="0" sldId="214748422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3" v="319" actId="2696"/>
          <pc:sldLayoutMkLst>
            <pc:docMk/>
            <pc:sldMasterMk cId="0" sldId="2147484222"/>
            <pc:sldLayoutMk cId="0" sldId="214748422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4" v="320" actId="2696"/>
          <pc:sldLayoutMkLst>
            <pc:docMk/>
            <pc:sldMasterMk cId="0" sldId="2147484222"/>
            <pc:sldLayoutMk cId="0" sldId="214748423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5" v="321" actId="2696"/>
          <pc:sldLayoutMkLst>
            <pc:docMk/>
            <pc:sldMasterMk cId="0" sldId="2147484222"/>
            <pc:sldLayoutMk cId="0" sldId="214748423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6" v="322" actId="2696"/>
          <pc:sldLayoutMkLst>
            <pc:docMk/>
            <pc:sldMasterMk cId="0" sldId="2147484222"/>
            <pc:sldLayoutMk cId="0" sldId="214748423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37" v="323" actId="2696"/>
          <pc:sldLayoutMkLst>
            <pc:docMk/>
            <pc:sldMasterMk cId="0" sldId="2147484222"/>
            <pc:sldLayoutMk cId="0" sldId="2147484233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22" v="409" actId="2696"/>
        <pc:sldMasterMkLst>
          <pc:docMk/>
          <pc:sldMasterMk cId="0" sldId="2147484234"/>
        </pc:sldMasterMkLst>
        <pc:sldLayoutChg chg="del">
          <pc:chgData name="Jiao, Nelson Dongjun" userId="650d7c4a-3d5a-4d85-bd05-5c9ce1a6ab3a" providerId="ADAL" clId="{53A26742-805B-4854-BB9C-FC4FFE3BA3FB}" dt="2022-10-27T00:35:53.314" v="398" actId="2696"/>
          <pc:sldLayoutMkLst>
            <pc:docMk/>
            <pc:sldMasterMk cId="0" sldId="2147484234"/>
            <pc:sldLayoutMk cId="0" sldId="214748423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4" v="399" actId="2696"/>
          <pc:sldLayoutMkLst>
            <pc:docMk/>
            <pc:sldMasterMk cId="0" sldId="2147484234"/>
            <pc:sldLayoutMk cId="0" sldId="214748423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5" v="400" actId="2696"/>
          <pc:sldLayoutMkLst>
            <pc:docMk/>
            <pc:sldMasterMk cId="0" sldId="2147484234"/>
            <pc:sldLayoutMk cId="0" sldId="214748423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6" v="401" actId="2696"/>
          <pc:sldLayoutMkLst>
            <pc:docMk/>
            <pc:sldMasterMk cId="0" sldId="2147484234"/>
            <pc:sldLayoutMk cId="0" sldId="214748423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7" v="402" actId="2696"/>
          <pc:sldLayoutMkLst>
            <pc:docMk/>
            <pc:sldMasterMk cId="0" sldId="2147484234"/>
            <pc:sldLayoutMk cId="0" sldId="214748423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7" v="403" actId="2696"/>
          <pc:sldLayoutMkLst>
            <pc:docMk/>
            <pc:sldMasterMk cId="0" sldId="2147484234"/>
            <pc:sldLayoutMk cId="0" sldId="214748424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8" v="404" actId="2696"/>
          <pc:sldLayoutMkLst>
            <pc:docMk/>
            <pc:sldMasterMk cId="0" sldId="2147484234"/>
            <pc:sldLayoutMk cId="0" sldId="214748424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9" v="405" actId="2696"/>
          <pc:sldLayoutMkLst>
            <pc:docMk/>
            <pc:sldMasterMk cId="0" sldId="2147484234"/>
            <pc:sldLayoutMk cId="0" sldId="214748424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19" v="406" actId="2696"/>
          <pc:sldLayoutMkLst>
            <pc:docMk/>
            <pc:sldMasterMk cId="0" sldId="2147484234"/>
            <pc:sldLayoutMk cId="0" sldId="214748424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0" v="407" actId="2696"/>
          <pc:sldLayoutMkLst>
            <pc:docMk/>
            <pc:sldMasterMk cId="0" sldId="2147484234"/>
            <pc:sldLayoutMk cId="0" sldId="214748424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21" v="408" actId="2696"/>
          <pc:sldLayoutMkLst>
            <pc:docMk/>
            <pc:sldMasterMk cId="0" sldId="2147484234"/>
            <pc:sldLayoutMk cId="0" sldId="214748424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397" v="496" actId="2696"/>
        <pc:sldMasterMkLst>
          <pc:docMk/>
          <pc:sldMasterMk cId="0" sldId="2147484246"/>
        </pc:sldMasterMkLst>
        <pc:sldLayoutChg chg="del">
          <pc:chgData name="Jiao, Nelson Dongjun" userId="650d7c4a-3d5a-4d85-bd05-5c9ce1a6ab3a" providerId="ADAL" clId="{53A26742-805B-4854-BB9C-FC4FFE3BA3FB}" dt="2022-10-27T00:35:53.387" v="485" actId="2696"/>
          <pc:sldLayoutMkLst>
            <pc:docMk/>
            <pc:sldMasterMk cId="0" sldId="2147484246"/>
            <pc:sldLayoutMk cId="0" sldId="214748424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8" v="486" actId="2696"/>
          <pc:sldLayoutMkLst>
            <pc:docMk/>
            <pc:sldMasterMk cId="0" sldId="2147484246"/>
            <pc:sldLayoutMk cId="0" sldId="214748424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9" v="487" actId="2696"/>
          <pc:sldLayoutMkLst>
            <pc:docMk/>
            <pc:sldMasterMk cId="0" sldId="2147484246"/>
            <pc:sldLayoutMk cId="0" sldId="214748424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89" v="488" actId="2696"/>
          <pc:sldLayoutMkLst>
            <pc:docMk/>
            <pc:sldMasterMk cId="0" sldId="2147484246"/>
            <pc:sldLayoutMk cId="0" sldId="214748425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0" v="489" actId="2696"/>
          <pc:sldLayoutMkLst>
            <pc:docMk/>
            <pc:sldMasterMk cId="0" sldId="2147484246"/>
            <pc:sldLayoutMk cId="0" sldId="214748425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1" v="490" actId="2696"/>
          <pc:sldLayoutMkLst>
            <pc:docMk/>
            <pc:sldMasterMk cId="0" sldId="2147484246"/>
            <pc:sldLayoutMk cId="0" sldId="214748425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2" v="491" actId="2696"/>
          <pc:sldLayoutMkLst>
            <pc:docMk/>
            <pc:sldMasterMk cId="0" sldId="2147484246"/>
            <pc:sldLayoutMk cId="0" sldId="214748425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3" v="492" actId="2696"/>
          <pc:sldLayoutMkLst>
            <pc:docMk/>
            <pc:sldMasterMk cId="0" sldId="2147484246"/>
            <pc:sldLayoutMk cId="0" sldId="214748425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4" v="493" actId="2696"/>
          <pc:sldLayoutMkLst>
            <pc:docMk/>
            <pc:sldMasterMk cId="0" sldId="2147484246"/>
            <pc:sldLayoutMk cId="0" sldId="214748425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5" v="494" actId="2696"/>
          <pc:sldLayoutMkLst>
            <pc:docMk/>
            <pc:sldMasterMk cId="0" sldId="2147484246"/>
            <pc:sldLayoutMk cId="0" sldId="214748425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396" v="495" actId="2696"/>
          <pc:sldLayoutMkLst>
            <pc:docMk/>
            <pc:sldMasterMk cId="0" sldId="2147484246"/>
            <pc:sldLayoutMk cId="0" sldId="2147484257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929" v="83" actId="2696"/>
        <pc:sldMasterMkLst>
          <pc:docMk/>
          <pc:sldMasterMk cId="0" sldId="2147484258"/>
        </pc:sldMasterMkLst>
        <pc:sldLayoutChg chg="del">
          <pc:chgData name="Jiao, Nelson Dongjun" userId="650d7c4a-3d5a-4d85-bd05-5c9ce1a6ab3a" providerId="ADAL" clId="{53A26742-805B-4854-BB9C-FC4FFE3BA3FB}" dt="2022-10-27T00:35:52.917" v="72" actId="2696"/>
          <pc:sldLayoutMkLst>
            <pc:docMk/>
            <pc:sldMasterMk cId="0" sldId="2147484258"/>
            <pc:sldLayoutMk cId="0" sldId="214748425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18" v="73" actId="2696"/>
          <pc:sldLayoutMkLst>
            <pc:docMk/>
            <pc:sldMasterMk cId="0" sldId="2147484258"/>
            <pc:sldLayoutMk cId="0" sldId="214748426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19" v="74" actId="2696"/>
          <pc:sldLayoutMkLst>
            <pc:docMk/>
            <pc:sldMasterMk cId="0" sldId="2147484258"/>
            <pc:sldLayoutMk cId="0" sldId="214748426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0" v="75" actId="2696"/>
          <pc:sldLayoutMkLst>
            <pc:docMk/>
            <pc:sldMasterMk cId="0" sldId="2147484258"/>
            <pc:sldLayoutMk cId="0" sldId="214748426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1" v="76" actId="2696"/>
          <pc:sldLayoutMkLst>
            <pc:docMk/>
            <pc:sldMasterMk cId="0" sldId="2147484258"/>
            <pc:sldLayoutMk cId="0" sldId="214748426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2" v="77" actId="2696"/>
          <pc:sldLayoutMkLst>
            <pc:docMk/>
            <pc:sldMasterMk cId="0" sldId="2147484258"/>
            <pc:sldLayoutMk cId="0" sldId="214748426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3" v="78" actId="2696"/>
          <pc:sldLayoutMkLst>
            <pc:docMk/>
            <pc:sldMasterMk cId="0" sldId="2147484258"/>
            <pc:sldLayoutMk cId="0" sldId="214748426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4" v="79" actId="2696"/>
          <pc:sldLayoutMkLst>
            <pc:docMk/>
            <pc:sldMasterMk cId="0" sldId="2147484258"/>
            <pc:sldLayoutMk cId="0" sldId="214748426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5" v="80" actId="2696"/>
          <pc:sldLayoutMkLst>
            <pc:docMk/>
            <pc:sldMasterMk cId="0" sldId="2147484258"/>
            <pc:sldLayoutMk cId="0" sldId="214748426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6" v="81" actId="2696"/>
          <pc:sldLayoutMkLst>
            <pc:docMk/>
            <pc:sldMasterMk cId="0" sldId="2147484258"/>
            <pc:sldLayoutMk cId="0" sldId="214748426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27" v="82" actId="2696"/>
          <pc:sldLayoutMkLst>
            <pc:docMk/>
            <pc:sldMasterMk cId="0" sldId="2147484258"/>
            <pc:sldLayoutMk cId="0" sldId="2147484269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034" v="168" actId="2696"/>
        <pc:sldMasterMkLst>
          <pc:docMk/>
          <pc:sldMasterMk cId="0" sldId="2147484270"/>
        </pc:sldMasterMkLst>
        <pc:sldLayoutChg chg="del">
          <pc:chgData name="Jiao, Nelson Dongjun" userId="650d7c4a-3d5a-4d85-bd05-5c9ce1a6ab3a" providerId="ADAL" clId="{53A26742-805B-4854-BB9C-FC4FFE3BA3FB}" dt="2022-10-27T00:35:53.022" v="157" actId="2696"/>
          <pc:sldLayoutMkLst>
            <pc:docMk/>
            <pc:sldMasterMk cId="0" sldId="2147484270"/>
            <pc:sldLayoutMk cId="0" sldId="214748427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3" v="158" actId="2696"/>
          <pc:sldLayoutMkLst>
            <pc:docMk/>
            <pc:sldMasterMk cId="0" sldId="2147484270"/>
            <pc:sldLayoutMk cId="0" sldId="214748427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4" v="159" actId="2696"/>
          <pc:sldLayoutMkLst>
            <pc:docMk/>
            <pc:sldMasterMk cId="0" sldId="2147484270"/>
            <pc:sldLayoutMk cId="0" sldId="214748427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5" v="160" actId="2696"/>
          <pc:sldLayoutMkLst>
            <pc:docMk/>
            <pc:sldMasterMk cId="0" sldId="2147484270"/>
            <pc:sldLayoutMk cId="0" sldId="214748427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6" v="161" actId="2696"/>
          <pc:sldLayoutMkLst>
            <pc:docMk/>
            <pc:sldMasterMk cId="0" sldId="2147484270"/>
            <pc:sldLayoutMk cId="0" sldId="214748427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7" v="162" actId="2696"/>
          <pc:sldLayoutMkLst>
            <pc:docMk/>
            <pc:sldMasterMk cId="0" sldId="2147484270"/>
            <pc:sldLayoutMk cId="0" sldId="214748427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7" v="163" actId="2696"/>
          <pc:sldLayoutMkLst>
            <pc:docMk/>
            <pc:sldMasterMk cId="0" sldId="2147484270"/>
            <pc:sldLayoutMk cId="0" sldId="214748427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29" v="164" actId="2696"/>
          <pc:sldLayoutMkLst>
            <pc:docMk/>
            <pc:sldMasterMk cId="0" sldId="2147484270"/>
            <pc:sldLayoutMk cId="0" sldId="214748427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0" v="165" actId="2696"/>
          <pc:sldLayoutMkLst>
            <pc:docMk/>
            <pc:sldMasterMk cId="0" sldId="2147484270"/>
            <pc:sldLayoutMk cId="0" sldId="214748427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1" v="166" actId="2696"/>
          <pc:sldLayoutMkLst>
            <pc:docMk/>
            <pc:sldMasterMk cId="0" sldId="2147484270"/>
            <pc:sldLayoutMk cId="0" sldId="214748428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032" v="167" actId="2696"/>
          <pc:sldLayoutMkLst>
            <pc:docMk/>
            <pc:sldMasterMk cId="0" sldId="2147484270"/>
            <pc:sldLayoutMk cId="0" sldId="2147484281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46" v="252" actId="2696"/>
        <pc:sldMasterMkLst>
          <pc:docMk/>
          <pc:sldMasterMk cId="0" sldId="2147484282"/>
        </pc:sldMasterMkLst>
        <pc:sldLayoutChg chg="del">
          <pc:chgData name="Jiao, Nelson Dongjun" userId="650d7c4a-3d5a-4d85-bd05-5c9ce1a6ab3a" providerId="ADAL" clId="{53A26742-805B-4854-BB9C-FC4FFE3BA3FB}" dt="2022-10-27T00:35:53.134" v="241" actId="2696"/>
          <pc:sldLayoutMkLst>
            <pc:docMk/>
            <pc:sldMasterMk cId="0" sldId="2147484282"/>
            <pc:sldLayoutMk cId="0" sldId="214748428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35" v="242" actId="2696"/>
          <pc:sldLayoutMkLst>
            <pc:docMk/>
            <pc:sldMasterMk cId="0" sldId="2147484282"/>
            <pc:sldLayoutMk cId="0" sldId="214748428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36" v="243" actId="2696"/>
          <pc:sldLayoutMkLst>
            <pc:docMk/>
            <pc:sldMasterMk cId="0" sldId="2147484282"/>
            <pc:sldLayoutMk cId="0" sldId="214748428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37" v="244" actId="2696"/>
          <pc:sldLayoutMkLst>
            <pc:docMk/>
            <pc:sldMasterMk cId="0" sldId="2147484282"/>
            <pc:sldLayoutMk cId="0" sldId="214748428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38" v="245" actId="2696"/>
          <pc:sldLayoutMkLst>
            <pc:docMk/>
            <pc:sldMasterMk cId="0" sldId="2147484282"/>
            <pc:sldLayoutMk cId="0" sldId="214748428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39" v="246" actId="2696"/>
          <pc:sldLayoutMkLst>
            <pc:docMk/>
            <pc:sldMasterMk cId="0" sldId="2147484282"/>
            <pc:sldLayoutMk cId="0" sldId="214748428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40" v="247" actId="2696"/>
          <pc:sldLayoutMkLst>
            <pc:docMk/>
            <pc:sldMasterMk cId="0" sldId="2147484282"/>
            <pc:sldLayoutMk cId="0" sldId="214748428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41" v="248" actId="2696"/>
          <pc:sldLayoutMkLst>
            <pc:docMk/>
            <pc:sldMasterMk cId="0" sldId="2147484282"/>
            <pc:sldLayoutMk cId="0" sldId="214748429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42" v="249" actId="2696"/>
          <pc:sldLayoutMkLst>
            <pc:docMk/>
            <pc:sldMasterMk cId="0" sldId="2147484282"/>
            <pc:sldLayoutMk cId="0" sldId="214748429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43" v="250" actId="2696"/>
          <pc:sldLayoutMkLst>
            <pc:docMk/>
            <pc:sldMasterMk cId="0" sldId="2147484282"/>
            <pc:sldLayoutMk cId="0" sldId="214748429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44" v="251" actId="2696"/>
          <pc:sldLayoutMkLst>
            <pc:docMk/>
            <pc:sldMasterMk cId="0" sldId="2147484282"/>
            <pc:sldLayoutMk cId="0" sldId="2147484293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69" v="349" actId="2696"/>
        <pc:sldMasterMkLst>
          <pc:docMk/>
          <pc:sldMasterMk cId="0" sldId="2147484294"/>
        </pc:sldMasterMkLst>
        <pc:sldLayoutChg chg="del">
          <pc:chgData name="Jiao, Nelson Dongjun" userId="650d7c4a-3d5a-4d85-bd05-5c9ce1a6ab3a" providerId="ADAL" clId="{53A26742-805B-4854-BB9C-FC4FFE3BA3FB}" dt="2022-10-27T00:35:53.257" v="338" actId="2696"/>
          <pc:sldLayoutMkLst>
            <pc:docMk/>
            <pc:sldMasterMk cId="0" sldId="2147484294"/>
            <pc:sldLayoutMk cId="0" sldId="214748429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58" v="339" actId="2696"/>
          <pc:sldLayoutMkLst>
            <pc:docMk/>
            <pc:sldMasterMk cId="0" sldId="2147484294"/>
            <pc:sldLayoutMk cId="0" sldId="214748429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59" v="340" actId="2696"/>
          <pc:sldLayoutMkLst>
            <pc:docMk/>
            <pc:sldMasterMk cId="0" sldId="2147484294"/>
            <pc:sldLayoutMk cId="0" sldId="214748429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0" v="341" actId="2696"/>
          <pc:sldLayoutMkLst>
            <pc:docMk/>
            <pc:sldMasterMk cId="0" sldId="2147484294"/>
            <pc:sldLayoutMk cId="0" sldId="214748429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2" v="342" actId="2696"/>
          <pc:sldLayoutMkLst>
            <pc:docMk/>
            <pc:sldMasterMk cId="0" sldId="2147484294"/>
            <pc:sldLayoutMk cId="0" sldId="214748429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2" v="343" actId="2696"/>
          <pc:sldLayoutMkLst>
            <pc:docMk/>
            <pc:sldMasterMk cId="0" sldId="2147484294"/>
            <pc:sldLayoutMk cId="0" sldId="214748430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3" v="344" actId="2696"/>
          <pc:sldLayoutMkLst>
            <pc:docMk/>
            <pc:sldMasterMk cId="0" sldId="2147484294"/>
            <pc:sldLayoutMk cId="0" sldId="214748430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4" v="345" actId="2696"/>
          <pc:sldLayoutMkLst>
            <pc:docMk/>
            <pc:sldMasterMk cId="0" sldId="2147484294"/>
            <pc:sldLayoutMk cId="0" sldId="214748430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5" v="346" actId="2696"/>
          <pc:sldLayoutMkLst>
            <pc:docMk/>
            <pc:sldMasterMk cId="0" sldId="2147484294"/>
            <pc:sldLayoutMk cId="0" sldId="214748430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6" v="347" actId="2696"/>
          <pc:sldLayoutMkLst>
            <pc:docMk/>
            <pc:sldMasterMk cId="0" sldId="2147484294"/>
            <pc:sldLayoutMk cId="0" sldId="214748430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67" v="348" actId="2696"/>
          <pc:sldLayoutMkLst>
            <pc:docMk/>
            <pc:sldMasterMk cId="0" sldId="2147484294"/>
            <pc:sldLayoutMk cId="0" sldId="2147484305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855" v="23" actId="2696"/>
        <pc:sldMasterMkLst>
          <pc:docMk/>
          <pc:sldMasterMk cId="0" sldId="2147484319"/>
        </pc:sldMasterMkLst>
        <pc:sldLayoutChg chg="del">
          <pc:chgData name="Jiao, Nelson Dongjun" userId="650d7c4a-3d5a-4d85-bd05-5c9ce1a6ab3a" providerId="ADAL" clId="{53A26742-805B-4854-BB9C-FC4FFE3BA3FB}" dt="2022-10-27T00:35:52.843" v="12" actId="2696"/>
          <pc:sldLayoutMkLst>
            <pc:docMk/>
            <pc:sldMasterMk cId="0" sldId="2147484319"/>
            <pc:sldLayoutMk cId="0" sldId="214748432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44" v="13" actId="2696"/>
          <pc:sldLayoutMkLst>
            <pc:docMk/>
            <pc:sldMasterMk cId="0" sldId="2147484319"/>
            <pc:sldLayoutMk cId="0" sldId="214748432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45" v="14" actId="2696"/>
          <pc:sldLayoutMkLst>
            <pc:docMk/>
            <pc:sldMasterMk cId="0" sldId="2147484319"/>
            <pc:sldLayoutMk cId="0" sldId="214748432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46" v="15" actId="2696"/>
          <pc:sldLayoutMkLst>
            <pc:docMk/>
            <pc:sldMasterMk cId="0" sldId="2147484319"/>
            <pc:sldLayoutMk cId="0" sldId="214748432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48" v="16" actId="2696"/>
          <pc:sldLayoutMkLst>
            <pc:docMk/>
            <pc:sldMasterMk cId="0" sldId="2147484319"/>
            <pc:sldLayoutMk cId="0" sldId="214748432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48" v="17" actId="2696"/>
          <pc:sldLayoutMkLst>
            <pc:docMk/>
            <pc:sldMasterMk cId="0" sldId="2147484319"/>
            <pc:sldLayoutMk cId="0" sldId="214748432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49" v="18" actId="2696"/>
          <pc:sldLayoutMkLst>
            <pc:docMk/>
            <pc:sldMasterMk cId="0" sldId="2147484319"/>
            <pc:sldLayoutMk cId="0" sldId="214748432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0" v="19" actId="2696"/>
          <pc:sldLayoutMkLst>
            <pc:docMk/>
            <pc:sldMasterMk cId="0" sldId="2147484319"/>
            <pc:sldLayoutMk cId="0" sldId="214748432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1" v="20" actId="2696"/>
          <pc:sldLayoutMkLst>
            <pc:docMk/>
            <pc:sldMasterMk cId="0" sldId="2147484319"/>
            <pc:sldLayoutMk cId="0" sldId="214748432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2" v="21" actId="2696"/>
          <pc:sldLayoutMkLst>
            <pc:docMk/>
            <pc:sldMasterMk cId="0" sldId="2147484319"/>
            <pc:sldLayoutMk cId="0" sldId="214748432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853" v="22" actId="2696"/>
          <pc:sldLayoutMkLst>
            <pc:docMk/>
            <pc:sldMasterMk cId="0" sldId="2147484319"/>
            <pc:sldLayoutMk cId="0" sldId="2147484330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2.943" v="95" actId="2696"/>
        <pc:sldMasterMkLst>
          <pc:docMk/>
          <pc:sldMasterMk cId="0" sldId="2147484331"/>
        </pc:sldMasterMkLst>
        <pc:sldLayoutChg chg="del">
          <pc:chgData name="Jiao, Nelson Dongjun" userId="650d7c4a-3d5a-4d85-bd05-5c9ce1a6ab3a" providerId="ADAL" clId="{53A26742-805B-4854-BB9C-FC4FFE3BA3FB}" dt="2022-10-27T00:35:52.930" v="84" actId="2696"/>
          <pc:sldLayoutMkLst>
            <pc:docMk/>
            <pc:sldMasterMk cId="0" sldId="2147484331"/>
            <pc:sldLayoutMk cId="0" sldId="214748433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1" v="85" actId="2696"/>
          <pc:sldLayoutMkLst>
            <pc:docMk/>
            <pc:sldMasterMk cId="0" sldId="2147484331"/>
            <pc:sldLayoutMk cId="0" sldId="214748433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2" v="86" actId="2696"/>
          <pc:sldLayoutMkLst>
            <pc:docMk/>
            <pc:sldMasterMk cId="0" sldId="2147484331"/>
            <pc:sldLayoutMk cId="0" sldId="214748433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4" v="87" actId="2696"/>
          <pc:sldLayoutMkLst>
            <pc:docMk/>
            <pc:sldMasterMk cId="0" sldId="2147484331"/>
            <pc:sldLayoutMk cId="0" sldId="214748433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5" v="88" actId="2696"/>
          <pc:sldLayoutMkLst>
            <pc:docMk/>
            <pc:sldMasterMk cId="0" sldId="2147484331"/>
            <pc:sldLayoutMk cId="0" sldId="214748433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6" v="89" actId="2696"/>
          <pc:sldLayoutMkLst>
            <pc:docMk/>
            <pc:sldMasterMk cId="0" sldId="2147484331"/>
            <pc:sldLayoutMk cId="0" sldId="214748433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6" v="90" actId="2696"/>
          <pc:sldLayoutMkLst>
            <pc:docMk/>
            <pc:sldMasterMk cId="0" sldId="2147484331"/>
            <pc:sldLayoutMk cId="0" sldId="214748433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8" v="91" actId="2696"/>
          <pc:sldLayoutMkLst>
            <pc:docMk/>
            <pc:sldMasterMk cId="0" sldId="2147484331"/>
            <pc:sldLayoutMk cId="0" sldId="214748433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39" v="92" actId="2696"/>
          <pc:sldLayoutMkLst>
            <pc:docMk/>
            <pc:sldMasterMk cId="0" sldId="2147484331"/>
            <pc:sldLayoutMk cId="0" sldId="214748434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40" v="93" actId="2696"/>
          <pc:sldLayoutMkLst>
            <pc:docMk/>
            <pc:sldMasterMk cId="0" sldId="2147484331"/>
            <pc:sldLayoutMk cId="0" sldId="214748434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2.940" v="94" actId="2696"/>
          <pc:sldLayoutMkLst>
            <pc:docMk/>
            <pc:sldMasterMk cId="0" sldId="2147484331"/>
            <pc:sldLayoutMk cId="0" sldId="2147484342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161" v="264" actId="2696"/>
        <pc:sldMasterMkLst>
          <pc:docMk/>
          <pc:sldMasterMk cId="0" sldId="2147484355"/>
        </pc:sldMasterMkLst>
        <pc:sldLayoutChg chg="del">
          <pc:chgData name="Jiao, Nelson Dongjun" userId="650d7c4a-3d5a-4d85-bd05-5c9ce1a6ab3a" providerId="ADAL" clId="{53A26742-805B-4854-BB9C-FC4FFE3BA3FB}" dt="2022-10-27T00:35:53.147" v="253" actId="2696"/>
          <pc:sldLayoutMkLst>
            <pc:docMk/>
            <pc:sldMasterMk cId="0" sldId="2147484355"/>
            <pc:sldLayoutMk cId="0" sldId="214748435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49" v="254" actId="2696"/>
          <pc:sldLayoutMkLst>
            <pc:docMk/>
            <pc:sldMasterMk cId="0" sldId="2147484355"/>
            <pc:sldLayoutMk cId="0" sldId="214748435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0" v="255" actId="2696"/>
          <pc:sldLayoutMkLst>
            <pc:docMk/>
            <pc:sldMasterMk cId="0" sldId="2147484355"/>
            <pc:sldLayoutMk cId="0" sldId="214748435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1" v="256" actId="2696"/>
          <pc:sldLayoutMkLst>
            <pc:docMk/>
            <pc:sldMasterMk cId="0" sldId="2147484355"/>
            <pc:sldLayoutMk cId="0" sldId="214748435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3" v="257" actId="2696"/>
          <pc:sldLayoutMkLst>
            <pc:docMk/>
            <pc:sldMasterMk cId="0" sldId="2147484355"/>
            <pc:sldLayoutMk cId="0" sldId="214748436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4" v="258" actId="2696"/>
          <pc:sldLayoutMkLst>
            <pc:docMk/>
            <pc:sldMasterMk cId="0" sldId="2147484355"/>
            <pc:sldLayoutMk cId="0" sldId="214748436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5" v="259" actId="2696"/>
          <pc:sldLayoutMkLst>
            <pc:docMk/>
            <pc:sldMasterMk cId="0" sldId="2147484355"/>
            <pc:sldLayoutMk cId="0" sldId="214748436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6" v="260" actId="2696"/>
          <pc:sldLayoutMkLst>
            <pc:docMk/>
            <pc:sldMasterMk cId="0" sldId="2147484355"/>
            <pc:sldLayoutMk cId="0" sldId="214748436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7" v="261" actId="2696"/>
          <pc:sldLayoutMkLst>
            <pc:docMk/>
            <pc:sldMasterMk cId="0" sldId="2147484355"/>
            <pc:sldLayoutMk cId="0" sldId="214748436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8" v="262" actId="2696"/>
          <pc:sldLayoutMkLst>
            <pc:docMk/>
            <pc:sldMasterMk cId="0" sldId="2147484355"/>
            <pc:sldLayoutMk cId="0" sldId="214748436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159" v="263" actId="2696"/>
          <pc:sldLayoutMkLst>
            <pc:docMk/>
            <pc:sldMasterMk cId="0" sldId="2147484355"/>
            <pc:sldLayoutMk cId="0" sldId="2147484366"/>
          </pc:sldLayoutMkLst>
        </pc:sldLayoutChg>
      </pc:sldMasterChg>
      <pc:sldMasterChg chg="del delSldLayout">
        <pc:chgData name="Jiao, Nelson Dongjun" userId="650d7c4a-3d5a-4d85-bd05-5c9ce1a6ab3a" providerId="ADAL" clId="{53A26742-805B-4854-BB9C-FC4FFE3BA3FB}" dt="2022-10-27T00:35:53.293" v="373" actId="2696"/>
        <pc:sldMasterMkLst>
          <pc:docMk/>
          <pc:sldMasterMk cId="0" sldId="2147484367"/>
        </pc:sldMasterMkLst>
        <pc:sldLayoutChg chg="del">
          <pc:chgData name="Jiao, Nelson Dongjun" userId="650d7c4a-3d5a-4d85-bd05-5c9ce1a6ab3a" providerId="ADAL" clId="{53A26742-805B-4854-BB9C-FC4FFE3BA3FB}" dt="2022-10-27T00:35:53.284" v="362" actId="2696"/>
          <pc:sldLayoutMkLst>
            <pc:docMk/>
            <pc:sldMasterMk cId="0" sldId="2147484367"/>
            <pc:sldLayoutMk cId="0" sldId="2147484368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5" v="363" actId="2696"/>
          <pc:sldLayoutMkLst>
            <pc:docMk/>
            <pc:sldMasterMk cId="0" sldId="2147484367"/>
            <pc:sldLayoutMk cId="0" sldId="2147484369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5" v="364" actId="2696"/>
          <pc:sldLayoutMkLst>
            <pc:docMk/>
            <pc:sldMasterMk cId="0" sldId="2147484367"/>
            <pc:sldLayoutMk cId="0" sldId="2147484370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6" v="365" actId="2696"/>
          <pc:sldLayoutMkLst>
            <pc:docMk/>
            <pc:sldMasterMk cId="0" sldId="2147484367"/>
            <pc:sldLayoutMk cId="0" sldId="2147484371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7" v="366" actId="2696"/>
          <pc:sldLayoutMkLst>
            <pc:docMk/>
            <pc:sldMasterMk cId="0" sldId="2147484367"/>
            <pc:sldLayoutMk cId="0" sldId="2147484372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8" v="367" actId="2696"/>
          <pc:sldLayoutMkLst>
            <pc:docMk/>
            <pc:sldMasterMk cId="0" sldId="2147484367"/>
            <pc:sldLayoutMk cId="0" sldId="2147484373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9" v="368" actId="2696"/>
          <pc:sldLayoutMkLst>
            <pc:docMk/>
            <pc:sldMasterMk cId="0" sldId="2147484367"/>
            <pc:sldLayoutMk cId="0" sldId="2147484374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89" v="369" actId="2696"/>
          <pc:sldLayoutMkLst>
            <pc:docMk/>
            <pc:sldMasterMk cId="0" sldId="2147484367"/>
            <pc:sldLayoutMk cId="0" sldId="2147484375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0" v="370" actId="2696"/>
          <pc:sldLayoutMkLst>
            <pc:docMk/>
            <pc:sldMasterMk cId="0" sldId="2147484367"/>
            <pc:sldLayoutMk cId="0" sldId="2147484376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1" v="371" actId="2696"/>
          <pc:sldLayoutMkLst>
            <pc:docMk/>
            <pc:sldMasterMk cId="0" sldId="2147484367"/>
            <pc:sldLayoutMk cId="0" sldId="2147484377"/>
          </pc:sldLayoutMkLst>
        </pc:sldLayoutChg>
        <pc:sldLayoutChg chg="del">
          <pc:chgData name="Jiao, Nelson Dongjun" userId="650d7c4a-3d5a-4d85-bd05-5c9ce1a6ab3a" providerId="ADAL" clId="{53A26742-805B-4854-BB9C-FC4FFE3BA3FB}" dt="2022-10-27T00:35:53.291" v="372" actId="2696"/>
          <pc:sldLayoutMkLst>
            <pc:docMk/>
            <pc:sldMasterMk cId="0" sldId="2147484367"/>
            <pc:sldLayoutMk cId="0" sldId="21474843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Sermon 0702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186AE2-929A-4129-B485-B29B0D4F0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011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Sermon 0702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18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011" y="9118918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FBF570-0DF2-4C06-A5F5-F8AEF9B9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F570-0DF2-4C06-A5F5-F8AEF9B923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Sermon 0702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8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9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9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273300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8953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2307623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7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8" y="2292096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4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736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7222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736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7222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273300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8953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2307623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736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7222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736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7222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6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4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7543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0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3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8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9" y="1600202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89154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781305"/>
            <a:ext cx="6408738" cy="8191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73463"/>
            <a:ext cx="6400800" cy="622300"/>
          </a:xfrm>
        </p:spPr>
        <p:txBody>
          <a:bodyPr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25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25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4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98" y="115891"/>
            <a:ext cx="2154237" cy="5307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91"/>
            <a:ext cx="6313488" cy="5307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6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9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55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0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69" y="2341494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34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36" y="4650493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38" y="4773243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36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9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7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92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8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44" y="11"/>
            <a:ext cx="1310643" cy="22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4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7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8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23" y="11"/>
            <a:ext cx="1310643" cy="229209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801" y="1310659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16"/>
            <a:ext cx="7553324" cy="1684151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67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11"/>
            <a:ext cx="1337391" cy="29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93" y="160021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7" y="160021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404" y="1600211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93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11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93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3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3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7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8" y="2292096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4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6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4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7543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0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3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8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9" y="1600202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89154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7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92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8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44" y="11"/>
            <a:ext cx="1310643" cy="22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4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7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8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23" y="11"/>
            <a:ext cx="1310643" cy="229209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801" y="1310659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16"/>
            <a:ext cx="7553324" cy="1684151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67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11"/>
            <a:ext cx="1337391" cy="29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93" y="160021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7" y="160021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9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90" y="1600202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404" y="1600211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93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11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93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3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3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0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9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8" y="6356352"/>
            <a:ext cx="1372169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1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4838" y="5949949"/>
            <a:ext cx="213360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370" y="6237289"/>
            <a:ext cx="2124075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24625"/>
            <a:ext cx="213360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01940" y="115901"/>
            <a:ext cx="62753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21"/>
            <a:ext cx="82296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  <p:bldP spid="1031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91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9"/>
            <a:ext cx="4742312" cy="3651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5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8" y="6356352"/>
            <a:ext cx="1372169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1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91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9"/>
            <a:ext cx="4742312" cy="3651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5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590800"/>
            <a:ext cx="7239000" cy="297180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>
                <a:solidFill>
                  <a:srgbClr val="FFFF00"/>
                </a:solidFill>
                <a:latin typeface="FZZhunYuan-M02S" pitchFamily="65" charset="-122"/>
                <a:ea typeface="FZZhunYuan-M02S" pitchFamily="65" charset="-122"/>
              </a:rPr>
              <a:t>调整我们的时差</a:t>
            </a:r>
            <a:endParaRPr lang="en-US" sz="6600" dirty="0">
              <a:solidFill>
                <a:srgbClr val="FFFF00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43200" y="381000"/>
            <a:ext cx="5943600" cy="1828800"/>
          </a:xfrm>
        </p:spPr>
        <p:txBody>
          <a:bodyPr anchor="ctr">
            <a:noAutofit/>
          </a:bodyPr>
          <a:lstStyle/>
          <a:p>
            <a:pPr algn="r"/>
            <a:r>
              <a:rPr lang="zh-CN" altLang="en-US" sz="400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  <a:cs typeface="Arial" pitchFamily="34" charset="0"/>
              </a:rPr>
              <a:t>新酒要裝入新皮袋中</a:t>
            </a:r>
            <a:r>
              <a:rPr lang="en-US" sz="400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  <a:cs typeface="Arial" pitchFamily="34" charset="0"/>
              </a:rPr>
              <a:t> (V)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7850" y="5791200"/>
            <a:ext cx="4756150" cy="79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約翰福音</a:t>
            </a:r>
            <a:r>
              <a:rPr lang="en-US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4:27-42</a:t>
            </a:r>
            <a:endParaRPr lang="en-US" sz="5400" cap="all" dirty="0">
              <a:solidFill>
                <a:srgbClr val="660033"/>
              </a:solidFill>
              <a:latin typeface="Candara" pitchFamily="34" charset="0"/>
              <a:ea typeface="DFPYuanBold-B5" pitchFamily="34" charset="-120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27-30</a:t>
            </a:r>
            <a:r>
              <a:rPr lang="zh-CN" altLang="en-US" sz="40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節與</a:t>
            </a:r>
            <a:r>
              <a:rPr lang="en-US" altLang="zh-CN" sz="40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39-42</a:t>
            </a:r>
            <a:r>
              <a:rPr lang="zh-CN" altLang="en-US" sz="40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節是在標明</a:t>
            </a:r>
            <a:r>
              <a:rPr lang="en-US" altLang="zh-CN" sz="4000" dirty="0">
                <a:solidFill>
                  <a:srgbClr val="FF0000"/>
                </a:solidFill>
                <a:latin typeface="Candara" pitchFamily="34" charset="0"/>
                <a:ea typeface="DFYuanBold-B5" pitchFamily="49" charset="-120"/>
              </a:rPr>
              <a:t>31-38</a:t>
            </a:r>
            <a:r>
              <a:rPr lang="zh-CN" altLang="en-US" sz="40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節</a:t>
            </a:r>
            <a:endParaRPr lang="en-US" sz="4000" dirty="0">
              <a:solidFill>
                <a:srgbClr val="003300"/>
              </a:solidFill>
              <a:latin typeface="Candara" pitchFamily="34" charset="0"/>
              <a:ea typeface="DFYuanBold-B5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altLang="zh-CN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27-30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節與</a:t>
            </a:r>
            <a:r>
              <a:rPr lang="en-US" altLang="zh-CN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39-42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節的共同點：</a:t>
            </a:r>
            <a:endParaRPr lang="en-US" altLang="zh-CN" sz="40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 algn="ctr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0000CC"/>
                </a:solidFill>
                <a:latin typeface="DFYuanBold-B5" pitchFamily="49" charset="-120"/>
                <a:ea typeface="DFYuanBold-B5" pitchFamily="49" charset="-120"/>
              </a:rPr>
              <a:t>有一個人將我素來所行的一切事，都給我說出了。</a:t>
            </a:r>
            <a:r>
              <a:rPr lang="en-US" sz="4000" dirty="0"/>
              <a:t> </a:t>
            </a:r>
            <a:r>
              <a:rPr lang="en-US" sz="4000" b="1" dirty="0">
                <a:latin typeface="Candara" pitchFamily="34" charset="0"/>
              </a:rPr>
              <a:t>He told me </a:t>
            </a:r>
            <a:r>
              <a:rPr lang="en-US" sz="4000" b="1" dirty="0">
                <a:solidFill>
                  <a:srgbClr val="FF0000"/>
                </a:solidFill>
                <a:latin typeface="Candara" pitchFamily="34" charset="0"/>
              </a:rPr>
              <a:t>all the things that I </a:t>
            </a:r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have </a:t>
            </a:r>
            <a:r>
              <a:rPr lang="en-US" sz="4000" b="1" dirty="0">
                <a:solidFill>
                  <a:srgbClr val="FF0000"/>
                </a:solidFill>
                <a:latin typeface="Candara" pitchFamily="34" charset="0"/>
              </a:rPr>
              <a:t>done.</a:t>
            </a:r>
            <a:r>
              <a:rPr lang="en-US" sz="4000" b="1" dirty="0">
                <a:latin typeface="Candara" pitchFamily="34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286000"/>
          </a:xfrm>
        </p:spPr>
        <p:txBody>
          <a:bodyPr>
            <a:noAutofit/>
          </a:bodyPr>
          <a:lstStyle/>
          <a:p>
            <a:pPr marL="1146175" indent="-114617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zh-CN" altLang="en-US" sz="6000" dirty="0">
                <a:latin typeface="Cooper Black" pitchFamily="18" charset="0"/>
                <a:ea typeface="DFPYuanBold-B5" pitchFamily="34" charset="-120"/>
              </a:rPr>
              <a:t>以</a:t>
            </a:r>
            <a:r>
              <a:rPr lang="zh-CN" altLang="en-US" sz="6000" dirty="0">
                <a:latin typeface="Candara" pitchFamily="34" charset="0"/>
                <a:ea typeface="DFPYuanBold-B5" pitchFamily="34" charset="-120"/>
              </a:rPr>
              <a:t>遵行神的旨意為我們的滿足</a:t>
            </a:r>
            <a:endParaRPr lang="en-US" sz="6600" cap="none" dirty="0">
              <a:solidFill>
                <a:srgbClr val="003300"/>
              </a:solidFill>
              <a:latin typeface="Candara" pitchFamily="34" charset="0"/>
              <a:ea typeface="DFPYuanBold-B5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315200" cy="2057400"/>
          </a:xfrm>
        </p:spPr>
        <p:txBody>
          <a:bodyPr anchor="ctr"/>
          <a:lstStyle/>
          <a:p>
            <a:r>
              <a:rPr lang="zh-TW" altLang="en-US" sz="4400" dirty="0">
                <a:solidFill>
                  <a:srgbClr val="C00000"/>
                </a:solidFill>
                <a:latin typeface="DFPYuanBold-B5" pitchFamily="34" charset="-120"/>
                <a:ea typeface="DFPYuanBold-B5" pitchFamily="34" charset="-120"/>
              </a:rPr>
              <a:t>我的食物就是遵行差我者的旨意，作成他的工</a:t>
            </a:r>
            <a:endParaRPr lang="en-US" sz="4400" dirty="0">
              <a:solidFill>
                <a:srgbClr val="C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086600" cy="57149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altLang="en-US" sz="5400" dirty="0">
                <a:solidFill>
                  <a:srgbClr val="008000"/>
                </a:solidFill>
                <a:latin typeface="DFPYuanBold-B5" pitchFamily="34" charset="-120"/>
                <a:ea typeface="DFPYuanBold-B5" pitchFamily="34" charset="-120"/>
              </a:rPr>
              <a:t>遵行神的旨意，作成祂的工，不見得能叫你的肉身得飽足；</a:t>
            </a:r>
            <a:endParaRPr lang="en-US" altLang="zh-TW" sz="5400" dirty="0">
              <a:solidFill>
                <a:srgbClr val="008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altLang="en-US" sz="5400" dirty="0">
                <a:solidFill>
                  <a:srgbClr val="C00000"/>
                </a:solidFill>
                <a:latin typeface="DFPYuanBold-B5" pitchFamily="34" charset="-120"/>
                <a:ea typeface="DFPYuanBold-B5" pitchFamily="34" charset="-120"/>
              </a:rPr>
              <a:t>但</a:t>
            </a:r>
            <a:r>
              <a:rPr lang="zh-CN" altLang="en-US" sz="5400" dirty="0">
                <a:solidFill>
                  <a:srgbClr val="C00000"/>
                </a:solidFill>
                <a:latin typeface="DFPYuanBold-B5" pitchFamily="34" charset="-120"/>
                <a:ea typeface="DFPYuanBold-B5" pitchFamily="34" charset="-120"/>
              </a:rPr>
              <a:t>卻</a:t>
            </a:r>
            <a:r>
              <a:rPr lang="zh-TW" altLang="en-US" sz="5400" dirty="0">
                <a:solidFill>
                  <a:srgbClr val="C00000"/>
                </a:solidFill>
                <a:latin typeface="DFPYuanBold-B5" pitchFamily="34" charset="-120"/>
                <a:ea typeface="DFPYuanBold-B5" pitchFamily="34" charset="-120"/>
              </a:rPr>
              <a:t>能叫你的新生命得飽足。</a:t>
            </a:r>
            <a:endParaRPr lang="en-US" sz="5400" dirty="0">
              <a:solidFill>
                <a:srgbClr val="C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315200" cy="548640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3300"/>
                </a:solidFill>
                <a:latin typeface="FZZhunYuan-M02S" pitchFamily="65" charset="-122"/>
                <a:ea typeface="FZZhunYuan-M02S" pitchFamily="65" charset="-122"/>
              </a:rPr>
              <a:t>我们的人生因在神的故事中而有意义；而过得精彩。</a:t>
            </a:r>
            <a:endParaRPr lang="en-US" altLang="zh-CN" sz="4800" dirty="0">
              <a:solidFill>
                <a:srgbClr val="003300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66"/>
                </a:solidFill>
                <a:latin typeface="FZZhunYuan-M02S" pitchFamily="65" charset="-122"/>
                <a:ea typeface="FZZhunYuan-M02S" pitchFamily="65" charset="-122"/>
              </a:rPr>
              <a:t>连一个原本默默无名，满心愁苦的妇人都可以因认识耶稣而活得精彩。</a:t>
            </a:r>
            <a:endParaRPr lang="en-US" sz="4800" dirty="0">
              <a:solidFill>
                <a:srgbClr val="000066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286000"/>
          </a:xfrm>
        </p:spPr>
        <p:txBody>
          <a:bodyPr>
            <a:noAutofit/>
          </a:bodyPr>
          <a:lstStyle/>
          <a:p>
            <a:pPr marL="1146175" lvl="0" indent="-1146175" algn="l">
              <a:lnSpc>
                <a:spcPct val="110000"/>
              </a:lnSpc>
              <a:buFont typeface="+mj-lt"/>
              <a:buAutoNum type="romanUcPeriod" startAt="2"/>
            </a:pPr>
            <a:r>
              <a:rPr lang="zh-CN" altLang="en-US" sz="6000" dirty="0">
                <a:latin typeface="Cooper Black" pitchFamily="18" charset="0"/>
                <a:ea typeface="DFPYuanBold-B5" pitchFamily="34" charset="-120"/>
              </a:rPr>
              <a:t>以神的時間表代替我們的時間表</a:t>
            </a:r>
            <a:endParaRPr lang="en-US" sz="6000" dirty="0">
              <a:solidFill>
                <a:srgbClr val="003300"/>
              </a:solidFill>
              <a:latin typeface="Candara" pitchFamily="34" charset="0"/>
              <a:ea typeface="DFPYuanBold-B5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315200" cy="2057400"/>
          </a:xfrm>
        </p:spPr>
        <p:txBody>
          <a:bodyPr anchor="ctr"/>
          <a:lstStyle/>
          <a:p>
            <a:r>
              <a:rPr lang="zh-CN" altLang="en-US" sz="4400" dirty="0">
                <a:solidFill>
                  <a:srgbClr val="C00000"/>
                </a:solidFill>
                <a:latin typeface="DFPYuanBold-B5" pitchFamily="34" charset="-120"/>
                <a:ea typeface="DFPYuanBold-B5" pitchFamily="34" charset="-120"/>
              </a:rPr>
              <a:t>舉目向田觀看，莊稼已經熟了，可以收割了。</a:t>
            </a:r>
            <a:endParaRPr lang="en-US" sz="4400" dirty="0">
              <a:solidFill>
                <a:srgbClr val="C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660033"/>
                </a:solidFill>
                <a:latin typeface="FZZhunYuan-M02S" pitchFamily="65" charset="-122"/>
                <a:ea typeface="FZZhunYuan-M02S" pitchFamily="65" charset="-122"/>
              </a:rPr>
              <a:t>季节，月份由神来定</a:t>
            </a:r>
            <a:endParaRPr lang="en-US" sz="4800" dirty="0">
              <a:solidFill>
                <a:srgbClr val="660033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1148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1 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耶和华在埃及地晓谕摩西、亚伦说： </a:t>
            </a:r>
            <a:r>
              <a:rPr lang="en-US" altLang="zh-CN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2 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“你们要以本月为正月，为一年之首。</a:t>
            </a:r>
            <a:r>
              <a:rPr lang="zh-CN" altLang="en-US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 </a:t>
            </a:r>
            <a:endParaRPr lang="en-US" sz="4400" dirty="0">
              <a:solidFill>
                <a:srgbClr val="000066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</a:rPr>
              <a:t>傳道書</a:t>
            </a:r>
            <a:r>
              <a:rPr lang="en-US" altLang="zh-CN" sz="4800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</a:rPr>
              <a:t>3</a:t>
            </a:r>
            <a:r>
              <a:rPr lang="zh-CN" altLang="en-US" sz="4800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</a:rPr>
              <a:t>章</a:t>
            </a:r>
            <a:endParaRPr lang="en-US" sz="4800" dirty="0">
              <a:solidFill>
                <a:srgbClr val="660033"/>
              </a:solidFill>
              <a:latin typeface="Candara" pitchFamily="34" charset="0"/>
              <a:ea typeface="DFPYuanBold-B5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7543799" cy="52578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1 </a:t>
            </a:r>
            <a:r>
              <a:rPr lang="zh-TW" alt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凡事都有定期，天下萬務都有定時。</a:t>
            </a:r>
            <a:r>
              <a:rPr 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2 </a:t>
            </a:r>
            <a:r>
              <a:rPr lang="zh-TW" alt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生有時，死有時，栽種有時，拔出所栽種的，也有時</a:t>
            </a:r>
            <a:r>
              <a:rPr lang="en-US" altLang="zh-TW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…</a:t>
            </a:r>
            <a:r>
              <a:rPr lang="en-US" altLang="zh-CN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11 </a:t>
            </a:r>
            <a:r>
              <a:rPr lang="zh-TW" alt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神造萬物，各按其時成為美好，又將</a:t>
            </a:r>
            <a:r>
              <a:rPr lang="zh-CN" alt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永恆</a:t>
            </a:r>
            <a:r>
              <a:rPr lang="zh-TW" altLang="en-US" sz="4400" dirty="0">
                <a:solidFill>
                  <a:srgbClr val="000099"/>
                </a:solidFill>
                <a:latin typeface="Candara" pitchFamily="34" charset="0"/>
                <a:ea typeface="DFPYuanBold-B5" pitchFamily="34" charset="-120"/>
              </a:rPr>
              <a:t>安置在世人心裡，然而神從始至終的作為，人不能參透。</a:t>
            </a:r>
            <a:endParaRPr lang="en-US" sz="4400" dirty="0">
              <a:solidFill>
                <a:srgbClr val="000099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1"/>
            <a:ext cx="7315200" cy="5440364"/>
          </a:xfrm>
        </p:spPr>
        <p:txBody>
          <a:bodyPr anchor="ctr"/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收割的人得工價，積蓄</a:t>
            </a:r>
            <a:r>
              <a:rPr lang="zh-CN" altLang="en-US" sz="5400" dirty="0">
                <a:solidFill>
                  <a:srgbClr val="00B050"/>
                </a:solidFill>
                <a:latin typeface="DFYuanBold-B5" pitchFamily="49" charset="-120"/>
                <a:ea typeface="DFYuanBold-B5" pitchFamily="49" charset="-120"/>
              </a:rPr>
              <a:t>五穀</a:t>
            </a:r>
            <a:r>
              <a:rPr lang="zh-CN" altLang="en-US" sz="54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到永生</a:t>
            </a:r>
            <a:endParaRPr lang="en-US" sz="54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0" indent="0" algn="r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CC3300"/>
                </a:solidFill>
                <a:latin typeface="DFYuanBold-B5" pitchFamily="49" charset="-120"/>
                <a:ea typeface="DFYuanBold-B5" pitchFamily="49" charset="-120"/>
              </a:rPr>
              <a:t>我的</a:t>
            </a:r>
            <a:r>
              <a:rPr lang="zh-CN" altLang="en-US" sz="5400" dirty="0">
                <a:solidFill>
                  <a:srgbClr val="00B050"/>
                </a:solidFill>
                <a:latin typeface="DFYuanBold-B5" pitchFamily="49" charset="-120"/>
                <a:ea typeface="DFYuanBold-B5" pitchFamily="49" charset="-120"/>
              </a:rPr>
              <a:t>食物</a:t>
            </a:r>
            <a:r>
              <a:rPr lang="zh-CN" altLang="en-US" sz="5400" dirty="0">
                <a:solidFill>
                  <a:srgbClr val="CC3300"/>
                </a:solidFill>
                <a:latin typeface="DFYuanBold-B5" pitchFamily="49" charset="-120"/>
                <a:ea typeface="DFYuanBold-B5" pitchFamily="49" charset="-120"/>
              </a:rPr>
              <a:t>就是遵行差我者的旨意，作成他的工。</a:t>
            </a:r>
            <a:endParaRPr lang="en-US" altLang="zh-CN" sz="5400" dirty="0">
              <a:solidFill>
                <a:srgbClr val="CC33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458200" cy="2286000"/>
          </a:xfrm>
        </p:spPr>
        <p:txBody>
          <a:bodyPr>
            <a:noAutofit/>
          </a:bodyPr>
          <a:lstStyle/>
          <a:p>
            <a:pPr marL="1371600" indent="-13716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zh-CN" altLang="en-US" sz="6000" dirty="0">
                <a:latin typeface="Cooper Black" pitchFamily="18" charset="0"/>
                <a:ea typeface="DFPYuanBold-B5" pitchFamily="34" charset="-120"/>
              </a:rPr>
              <a:t>現在是拯救的時候，是悅納的時候</a:t>
            </a:r>
            <a:endParaRPr lang="en-US" sz="6600" cap="none" dirty="0">
              <a:latin typeface="Cooper Black" pitchFamily="18" charset="0"/>
              <a:ea typeface="DFPYuanBold-B5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7391400" cy="1905000"/>
          </a:xfrm>
        </p:spPr>
        <p:txBody>
          <a:bodyPr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CC3300"/>
                </a:solidFill>
                <a:latin typeface="DFYuanBold-B5" pitchFamily="49" charset="-120"/>
                <a:ea typeface="DFYuanBold-B5" pitchFamily="49" charset="-120"/>
              </a:rPr>
              <a:t>我差你們去收你們所沒有勞苦的。</a:t>
            </a:r>
            <a:endParaRPr lang="en-US" sz="4400" dirty="0">
              <a:solidFill>
                <a:srgbClr val="CC33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39"/>
          </a:xfrm>
        </p:spPr>
        <p:txBody>
          <a:bodyPr anchor="ctr"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37 </a:t>
            </a:r>
            <a:r>
              <a:rPr lang="zh-TW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俗語說：那人</a:t>
            </a:r>
            <a:r>
              <a:rPr lang="zh-TW" altLang="en-US" sz="4800" dirty="0">
                <a:solidFill>
                  <a:srgbClr val="C00000"/>
                </a:solidFill>
                <a:latin typeface="Candara" pitchFamily="34" charset="0"/>
                <a:ea typeface="DFPYuanBold-B5" pitchFamily="34" charset="-120"/>
              </a:rPr>
              <a:t>撒種</a:t>
            </a:r>
            <a:r>
              <a:rPr lang="zh-TW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，這人</a:t>
            </a:r>
            <a:r>
              <a:rPr lang="zh-TW" altLang="en-US" sz="4800" dirty="0">
                <a:solidFill>
                  <a:srgbClr val="C00000"/>
                </a:solidFill>
                <a:latin typeface="Candara" pitchFamily="34" charset="0"/>
                <a:ea typeface="DFPYuanBold-B5" pitchFamily="34" charset="-120"/>
              </a:rPr>
              <a:t>收割</a:t>
            </a:r>
            <a:r>
              <a:rPr lang="zh-TW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，這話可見是真的。</a:t>
            </a:r>
            <a:r>
              <a:rPr 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38 </a:t>
            </a:r>
            <a:r>
              <a:rPr lang="zh-TW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我差你們去收你們所沒有勞苦的，別人勞苦，你們享受他們所勞苦的。</a:t>
            </a:r>
            <a:endParaRPr lang="en-US" sz="4800" dirty="0">
              <a:solidFill>
                <a:srgbClr val="000066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1"/>
            <a:ext cx="7399787" cy="1096963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>
                <a:latin typeface="Candara" pitchFamily="34" charset="0"/>
                <a:ea typeface="DFYuanBold-B5" pitchFamily="49" charset="-120"/>
              </a:rPr>
              <a:t>約翰福音</a:t>
            </a:r>
            <a:r>
              <a:rPr lang="en-US" sz="4000" dirty="0">
                <a:latin typeface="Candara" pitchFamily="34" charset="0"/>
                <a:ea typeface="DFYuanBold-B5" pitchFamily="49" charset="-120"/>
              </a:rPr>
              <a:t> </a:t>
            </a:r>
            <a:r>
              <a:rPr lang="en-US" altLang="zh-CN" sz="4000" dirty="0">
                <a:latin typeface="Candara" pitchFamily="34" charset="0"/>
                <a:ea typeface="DFYuanBold-B5" pitchFamily="49" charset="-120"/>
              </a:rPr>
              <a:t>4</a:t>
            </a:r>
            <a:r>
              <a:rPr lang="zh-CN" altLang="en-US" sz="4000" dirty="0">
                <a:latin typeface="Candara" pitchFamily="34" charset="0"/>
                <a:ea typeface="DFYuanBold-B5" pitchFamily="49" charset="-120"/>
              </a:rPr>
              <a:t>：</a:t>
            </a:r>
            <a:r>
              <a:rPr lang="en-US" altLang="zh-CN" sz="4000" dirty="0">
                <a:latin typeface="Candara" pitchFamily="34" charset="0"/>
                <a:ea typeface="DFYuanBold-B5" pitchFamily="49" charset="-120"/>
              </a:rPr>
              <a:t>27-42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399" y="1371600"/>
            <a:ext cx="7543801" cy="4800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27 </a:t>
            </a:r>
            <a:r>
              <a:rPr lang="zh-TW" alt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当下门徒回来，就希奇耶稣和一 个妇人说话；只是没有人说：</a:t>
            </a:r>
            <a:r>
              <a:rPr 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你是要什么</a:t>
            </a:r>
            <a:r>
              <a:rPr lang="en-US" altLang="zh-TW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?</a:t>
            </a:r>
            <a:r>
              <a:rPr 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” </a:t>
            </a:r>
            <a:r>
              <a:rPr lang="zh-TW" alt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或说：</a:t>
            </a:r>
            <a:r>
              <a:rPr 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你为什么和她说话</a:t>
            </a:r>
            <a:r>
              <a:rPr lang="en-US" altLang="zh-TW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?</a:t>
            </a:r>
            <a:r>
              <a:rPr 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” 28 </a:t>
            </a:r>
            <a:r>
              <a:rPr lang="zh-TW" altLang="en-US" sz="4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那妇人就留下水罐子，往城里去，对众人说：</a:t>
            </a:r>
            <a:endParaRPr lang="en-US" sz="44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39"/>
          </a:xfrm>
        </p:spPr>
        <p:txBody>
          <a:bodyPr anchor="ctr"/>
          <a:lstStyle/>
          <a:p>
            <a:pPr marL="690563" indent="-690563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zh-CN" altLang="en-US" sz="5400" dirty="0">
                <a:solidFill>
                  <a:srgbClr val="CC3300"/>
                </a:solidFill>
                <a:latin typeface="Candara" pitchFamily="34" charset="0"/>
                <a:ea typeface="DFPYuanBold-B5" pitchFamily="34" charset="-120"/>
              </a:rPr>
              <a:t>撒種的人：</a:t>
            </a:r>
            <a:r>
              <a:rPr lang="zh-CN" altLang="en-US" sz="4800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</a:rPr>
              <a:t>宣告神救贖恩典及彌賽亞要來的眾先知</a:t>
            </a:r>
            <a:endParaRPr lang="en-US" sz="4800" dirty="0">
              <a:solidFill>
                <a:srgbClr val="660033"/>
              </a:solidFill>
              <a:latin typeface="Candara" pitchFamily="34" charset="0"/>
              <a:ea typeface="DFPYuanBold-B5" pitchFamily="34" charset="-120"/>
            </a:endParaRPr>
          </a:p>
          <a:p>
            <a:pPr marL="690563" indent="-690563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zh-CN" altLang="en-US" sz="5400" dirty="0">
                <a:solidFill>
                  <a:srgbClr val="CC3300"/>
                </a:solidFill>
                <a:latin typeface="Candara" pitchFamily="34" charset="0"/>
                <a:ea typeface="DFPYuanBold-B5" pitchFamily="34" charset="-120"/>
              </a:rPr>
              <a:t>收割的人：</a:t>
            </a:r>
            <a:r>
              <a:rPr lang="zh-CN" altLang="en-US" sz="4800" dirty="0">
                <a:solidFill>
                  <a:srgbClr val="008000"/>
                </a:solidFill>
                <a:latin typeface="Candara" pitchFamily="34" charset="0"/>
                <a:ea typeface="DFPYuanBold-B5" pitchFamily="34" charset="-120"/>
              </a:rPr>
              <a:t>宣告神的預言應驗及彌賽亞已來的工人</a:t>
            </a:r>
            <a:endParaRPr lang="en-US" sz="4800" dirty="0">
              <a:solidFill>
                <a:srgbClr val="008000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987939"/>
          </a:xfrm>
        </p:spPr>
        <p:txBody>
          <a:bodyPr anchor="ctr"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latin typeface="Candara" pitchFamily="34" charset="0"/>
                <a:ea typeface="DFPYuanBold-B5" pitchFamily="34" charset="-120"/>
              </a:rPr>
              <a:t>莊稼：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那些</a:t>
            </a:r>
            <a:r>
              <a:rPr lang="zh-CN" altLang="en-US" sz="4800" u="sng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憑信心等候神話語應驗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的人。</a:t>
            </a:r>
            <a:endParaRPr lang="en-US" altLang="zh-CN" sz="4800" dirty="0">
              <a:solidFill>
                <a:srgbClr val="000066"/>
              </a:solidFill>
              <a:latin typeface="Candara" pitchFamily="34" charset="0"/>
              <a:ea typeface="DFPYuanBold-B5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latin typeface="Candara" pitchFamily="34" charset="0"/>
                <a:ea typeface="DFPYuanBold-B5" pitchFamily="34" charset="-120"/>
              </a:rPr>
              <a:t>莊稼成熟：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那些等候神的人</a:t>
            </a:r>
            <a:r>
              <a:rPr lang="zh-CN" altLang="en-US" sz="4800" u="dbl" dirty="0">
                <a:solidFill>
                  <a:srgbClr val="000066"/>
                </a:solidFill>
                <a:uFill>
                  <a:solidFill>
                    <a:srgbClr val="C00000"/>
                  </a:solidFill>
                </a:uFill>
                <a:latin typeface="Candara" pitchFamily="34" charset="0"/>
                <a:ea typeface="DFPYuanBold-B5" pitchFamily="34" charset="-120"/>
              </a:rPr>
              <a:t>終於等到神預言的應驗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DFPYuanBold-B5" pitchFamily="34" charset="-120"/>
              </a:rPr>
              <a:t>。</a:t>
            </a:r>
            <a:endParaRPr lang="en-US" sz="4800" dirty="0">
              <a:solidFill>
                <a:srgbClr val="000066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1"/>
            <a:ext cx="7391400" cy="5440364"/>
          </a:xfrm>
        </p:spPr>
        <p:txBody>
          <a:bodyPr anchor="ctr"/>
          <a:lstStyle/>
          <a:p>
            <a:pPr marL="0" indent="0" algn="ctr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latin typeface="Candara" pitchFamily="34" charset="0"/>
                <a:ea typeface="FZZhunYuan-M02S" pitchFamily="65" charset="-122"/>
              </a:rPr>
              <a:t>你是收割的工人吗</a:t>
            </a:r>
            <a:r>
              <a:rPr lang="en-US" altLang="zh-CN" sz="5400" dirty="0">
                <a:solidFill>
                  <a:srgbClr val="C00000"/>
                </a:solidFill>
                <a:latin typeface="Candara" pitchFamily="34" charset="0"/>
                <a:ea typeface="FZZhunYuan-M02S" pitchFamily="65" charset="-122"/>
              </a:rPr>
              <a:t>?</a:t>
            </a:r>
          </a:p>
          <a:p>
            <a:pPr marL="0" indent="0" algn="ctr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可见信道是从听道来的，听道是从基督的话来的。 </a:t>
            </a:r>
            <a:endParaRPr lang="en-US" altLang="zh-CN" sz="4800" dirty="0">
              <a:solidFill>
                <a:srgbClr val="000066"/>
              </a:solidFill>
              <a:latin typeface="Candara" pitchFamily="34" charset="0"/>
              <a:ea typeface="FZZhunYuan-M02S" pitchFamily="65" charset="-122"/>
            </a:endParaRPr>
          </a:p>
          <a:p>
            <a:pPr marL="0" indent="0" algn="ctr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罗马书 </a:t>
            </a:r>
            <a:r>
              <a:rPr lang="en-US" altLang="zh-CN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10</a:t>
            </a:r>
            <a:r>
              <a:rPr lang="zh-CN" altLang="en-US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：</a:t>
            </a:r>
            <a:r>
              <a:rPr lang="en-US" altLang="zh-CN" sz="48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17</a:t>
            </a:r>
            <a:endParaRPr lang="en-US" sz="4800" dirty="0">
              <a:solidFill>
                <a:srgbClr val="000066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86400"/>
          </a:xfrm>
        </p:spPr>
        <p:txBody>
          <a:bodyPr anchor="ctr"/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altLang="en-US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神既在古時藉著眾先知，多次多方的曉諭列祖</a:t>
            </a:r>
            <a:r>
              <a:rPr lang="en-US" altLang="zh-TW" sz="4800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  <a:ea typeface="DFPYuanBold-B5" pitchFamily="34" charset="-120"/>
              </a:rPr>
              <a:t>(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  <a:ea typeface="DFPYuanBold-B5" pitchFamily="34" charset="-120"/>
              </a:rPr>
              <a:t>對列祖說話</a:t>
            </a:r>
            <a:r>
              <a:rPr lang="en-US" altLang="zh-TW" sz="4800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  <a:ea typeface="DFPYuanBold-B5" pitchFamily="34" charset="-120"/>
              </a:rPr>
              <a:t>)</a:t>
            </a:r>
            <a:r>
              <a:rPr lang="zh-TW" altLang="en-US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，就在這末世，藉著他兒子曉諭我們</a:t>
            </a:r>
            <a:r>
              <a:rPr lang="en-US" altLang="zh-TW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(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Candara" pitchFamily="34" charset="0"/>
                <a:ea typeface="DFPYuanBold-B5" pitchFamily="34" charset="-120"/>
              </a:rPr>
              <a:t>對我們說話</a:t>
            </a:r>
            <a:r>
              <a:rPr lang="en-US" altLang="zh-TW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)…</a:t>
            </a:r>
          </a:p>
          <a:p>
            <a:pPr marL="0" indent="0" algn="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希伯來書 </a:t>
            </a:r>
            <a:r>
              <a:rPr lang="en-US" altLang="zh-CN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1</a:t>
            </a:r>
            <a:r>
              <a:rPr lang="zh-CN" altLang="en-US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：</a:t>
            </a:r>
            <a:r>
              <a:rPr lang="en-US" altLang="zh-CN" sz="4800" dirty="0">
                <a:solidFill>
                  <a:srgbClr val="003300"/>
                </a:solidFill>
                <a:latin typeface="Candara" pitchFamily="34" charset="0"/>
                <a:ea typeface="DFPYuanBold-B5" pitchFamily="34" charset="-120"/>
              </a:rPr>
              <a:t>1-2a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391400" cy="6172199"/>
          </a:xfrm>
        </p:spPr>
        <p:txBody>
          <a:bodyPr anchor="ctr"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66"/>
                </a:solidFill>
                <a:latin typeface="DFPYuanBold-B5" pitchFamily="34" charset="-120"/>
                <a:ea typeface="DFPYuanBold-B5" pitchFamily="34" charset="-120"/>
              </a:rPr>
              <a:t>領人信主乃是為主收割。</a:t>
            </a:r>
            <a:endParaRPr lang="en-US" altLang="zh-CN" sz="4800" dirty="0">
              <a:solidFill>
                <a:srgbClr val="000066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B050"/>
                </a:solidFill>
                <a:latin typeface="DFPYuanBold-B5" pitchFamily="34" charset="-120"/>
                <a:ea typeface="DFPYuanBold-B5" pitchFamily="34" charset="-120"/>
              </a:rPr>
              <a:t>不在於我們的技巧，口才，學問，地位，服務功能，熱鬧氣氛，豐富餐宴；</a:t>
            </a:r>
            <a:endParaRPr lang="en-US" altLang="zh-CN" sz="4400" dirty="0">
              <a:solidFill>
                <a:srgbClr val="00B05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而是在於宣告神的話語，並祂的禧年已經降臨。</a:t>
            </a:r>
            <a:endParaRPr lang="en-US" sz="40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7801"/>
            <a:ext cx="7696200" cy="2844800"/>
          </a:xfrm>
        </p:spPr>
        <p:txBody>
          <a:bodyPr>
            <a:noAutofit/>
          </a:bodyPr>
          <a:lstStyle/>
          <a:p>
            <a:pPr marL="1828800" indent="-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5400" dirty="0">
                <a:solidFill>
                  <a:schemeClr val="bg2">
                    <a:lumMod val="50000"/>
                  </a:schemeClr>
                </a:solidFill>
                <a:latin typeface="FZZhunYuan-M02S" pitchFamily="65" charset="-122"/>
                <a:ea typeface="FZZhunYuan-M02S" pitchFamily="65" charset="-122"/>
              </a:rPr>
              <a:t>『</a:t>
            </a:r>
            <a:r>
              <a:rPr lang="zh-CN" altLang="en-US" sz="5400" dirty="0">
                <a:solidFill>
                  <a:schemeClr val="bg2">
                    <a:lumMod val="50000"/>
                  </a:schemeClr>
                </a:solidFill>
                <a:latin typeface="FZZhunYuan-M02S" pitchFamily="65" charset="-122"/>
                <a:ea typeface="FZZhunYuan-M02S" pitchFamily="65" charset="-122"/>
              </a:rPr>
              <a:t>调整我们的时差</a:t>
            </a:r>
            <a:r>
              <a:rPr lang="en-US" altLang="zh-CN" sz="5400" dirty="0">
                <a:solidFill>
                  <a:schemeClr val="bg2">
                    <a:lumMod val="50000"/>
                  </a:schemeClr>
                </a:solidFill>
                <a:latin typeface="FZZhunYuan-M02S" pitchFamily="65" charset="-122"/>
                <a:ea typeface="FZZhunYuan-M02S" pitchFamily="65" charset="-122"/>
              </a:rPr>
              <a:t>』</a:t>
            </a:r>
            <a:r>
              <a:rPr lang="zh-CN" altLang="en-US" sz="5400" dirty="0">
                <a:solidFill>
                  <a:schemeClr val="bg2">
                    <a:lumMod val="50000"/>
                  </a:schemeClr>
                </a:solidFill>
                <a:latin typeface="FZZhunYuan-M02S" pitchFamily="65" charset="-122"/>
                <a:ea typeface="FZZhunYuan-M02S" pitchFamily="65" charset="-122"/>
              </a:rPr>
              <a:t> </a:t>
            </a:r>
            <a:b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andara" pitchFamily="34" charset="0"/>
                <a:ea typeface="DFYuanBold-B5" pitchFamily="49" charset="-120"/>
              </a:rPr>
            </a:br>
            <a:r>
              <a:rPr lang="zh-CN" altLang="en-US" dirty="0">
                <a:solidFill>
                  <a:schemeClr val="bg2"/>
                </a:solidFill>
                <a:latin typeface="Candara" pitchFamily="34" charset="0"/>
                <a:ea typeface="FZZhunYuan-M02S" pitchFamily="65" charset="-122"/>
              </a:rPr>
              <a:t>收割的季节有开始，也有结束的时候</a:t>
            </a:r>
            <a:r>
              <a:rPr lang="en-US" altLang="zh-CN" dirty="0">
                <a:solidFill>
                  <a:schemeClr val="bg2"/>
                </a:solidFill>
                <a:latin typeface="Candara" pitchFamily="34" charset="0"/>
                <a:ea typeface="FZZhunYuan-M02S" pitchFamily="65" charset="-122"/>
              </a:rPr>
              <a:t>…</a:t>
            </a:r>
            <a:endParaRPr lang="en-US" dirty="0">
              <a:solidFill>
                <a:schemeClr val="bg2"/>
              </a:solidFill>
              <a:latin typeface="Candara" pitchFamily="34" charset="0"/>
              <a:ea typeface="FZZhunYuan-M02S" pitchFamily="65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2" y="787400"/>
            <a:ext cx="5410199" cy="1422400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sz="72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結語</a:t>
            </a:r>
            <a:endParaRPr lang="en-US" sz="7200" dirty="0">
              <a:solidFill>
                <a:srgbClr val="C00000"/>
              </a:solidFill>
              <a:latin typeface="DFYuanBold-B5" pitchFamily="49" charset="-120"/>
              <a:ea typeface="DFYuanBold-B5" pitchFamily="49" charset="-120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236220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請家長此時前往兒童部解放您的寶貝和他們恆久忍耐的老師</a:t>
            </a:r>
            <a:r>
              <a:rPr lang="en-US" altLang="zh-CN" sz="4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!</a:t>
            </a:r>
            <a:endParaRPr lang="en-US" sz="4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itchFamily="49" charset="-120"/>
              <a:ea typeface="DFYuanBold-B5" pitchFamily="49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371599"/>
          </a:xfrm>
        </p:spPr>
        <p:txBody>
          <a:bodyPr anchor="ctr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溫馨提醒：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DFYuanBold-B5" pitchFamily="49" charset="-120"/>
              </a:rPr>
              <a:t>說到時間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DFYuanBold-B5" pitchFamily="49" charset="-120"/>
              </a:rPr>
              <a:t>…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8800" dirty="0">
                <a:solidFill>
                  <a:srgbClr val="FFFF00"/>
                </a:solidFill>
                <a:latin typeface="DFPYaYiW6-B5" pitchFamily="82" charset="-120"/>
                <a:ea typeface="DFPYaYiW6-B5" pitchFamily="82" charset="-120"/>
              </a:rPr>
              <a:t>洗禮</a:t>
            </a:r>
            <a:endParaRPr lang="en-US" sz="8800" dirty="0">
              <a:solidFill>
                <a:srgbClr val="FFFF00"/>
              </a:solidFill>
              <a:latin typeface="DFPYaYiW6-B5" pitchFamily="82" charset="-120"/>
              <a:ea typeface="DFPYaYiW6-B5" pitchFamily="82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799"/>
            <a:ext cx="8305800" cy="5867401"/>
          </a:xfrm>
        </p:spPr>
        <p:txBody>
          <a:bodyPr anchor="ctr"/>
          <a:lstStyle/>
          <a:p>
            <a:pPr algn="ctr"/>
            <a:r>
              <a:rPr lang="zh-CN" altLang="en-US" sz="66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耶穌在我裡面 </a:t>
            </a:r>
            <a:br>
              <a:rPr lang="en-US" altLang="zh-CN" sz="48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</a:br>
            <a:br>
              <a:rPr lang="en-US" altLang="zh-CN" sz="48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</a:br>
            <a:br>
              <a:rPr lang="en-US" altLang="zh-CN" sz="40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</a:br>
            <a:r>
              <a:rPr lang="zh-CN" altLang="en-US" sz="40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專輯</a:t>
            </a:r>
            <a:r>
              <a:rPr lang="en-US" altLang="zh-CN" sz="40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:</a:t>
            </a:r>
            <a:r>
              <a:rPr lang="zh-CN" altLang="en-US" sz="40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幸福</a:t>
            </a:r>
            <a:br>
              <a:rPr lang="zh-CN" altLang="en-US" sz="40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</a:br>
            <a:r>
              <a:rPr lang="zh-CN" altLang="en-US" sz="40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詞曲：盛曉玫</a:t>
            </a:r>
            <a:endParaRPr lang="en-US" sz="4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4737108"/>
          </a:xfrm>
        </p:spPr>
        <p:txBody>
          <a:bodyPr anchor="ctr"/>
          <a:lstStyle/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嚐過主恩的滋味 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還有什麼更甘甜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一生最大的祝福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就是有耶穌住在我裡面</a:t>
            </a:r>
            <a:endParaRPr lang="en-US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29 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你们来看！有一个人将我素来所行的一切事都给我说出来了，莫非这就是基督吗</a:t>
            </a:r>
            <a:r>
              <a:rPr lang="en-US" altLang="zh-TW" sz="4800" dirty="0">
                <a:latin typeface="Candara" pitchFamily="34" charset="0"/>
                <a:ea typeface="FZZhunYuan-M02S" pitchFamily="65" charset="-122"/>
              </a:rPr>
              <a:t>?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30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众人就出城，往耶稣那里去。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31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这其间，门徒对耶稣说：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拉比，请吃。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4737108"/>
          </a:xfrm>
        </p:spPr>
        <p:txBody>
          <a:bodyPr anchor="ctr"/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世界不再吸引我 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主愛勝過全所有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一生最大的祝福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就是有耶穌住在我裡面</a:t>
            </a:r>
            <a:endParaRPr lang="en-US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399"/>
          </a:xfrm>
        </p:spPr>
        <p:txBody>
          <a:bodyPr anchor="ctr"/>
          <a:lstStyle/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因為耶穌在我裡面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我的生命海闊天空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不論環境順逆 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我深深相信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/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主的恩典一定夠用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399"/>
          </a:xfrm>
        </p:spPr>
        <p:txBody>
          <a:bodyPr anchor="ctr"/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因為耶穌在我裡面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我能勇敢面對明天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困難都將過去 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我靠主站立</a:t>
            </a:r>
            <a:endParaRPr lang="en-US" altLang="zh-TW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 algn="ctr">
              <a:spcBef>
                <a:spcPts val="1200"/>
              </a:spcBef>
            </a:pPr>
            <a:r>
              <a:rPr lang="zh-TW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定睛天上榮耀冠冕</a:t>
            </a:r>
            <a:endParaRPr lang="en-US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32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耶稣说：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我有食物吃，是你们不知道的。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33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门徒就彼此对问说：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莫非有人拿什么给他吃吗</a:t>
            </a:r>
            <a:r>
              <a:rPr lang="en-US" altLang="zh-TW" sz="4800" dirty="0">
                <a:latin typeface="Candara" pitchFamily="34" charset="0"/>
                <a:ea typeface="FZZhunYuan-M02S" pitchFamily="65" charset="-122"/>
              </a:rPr>
              <a:t>?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34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耶稣说：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我的食物就是遵行差我来者的旨意，作成他的工。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35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你们岂不说：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‘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到收割的时候，还有四个月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’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吗</a:t>
            </a:r>
            <a:r>
              <a:rPr lang="en-US" altLang="zh-TW" sz="4800" dirty="0">
                <a:latin typeface="Candara" pitchFamily="34" charset="0"/>
                <a:ea typeface="FZZhunYuan-M02S" pitchFamily="65" charset="-122"/>
              </a:rPr>
              <a:t>? 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我告诉你们，举目向田观看 ，庄稼已经熟了</a:t>
            </a:r>
            <a:r>
              <a:rPr lang="en-US" sz="3600" dirty="0">
                <a:solidFill>
                  <a:srgbClr val="CC3300"/>
                </a:solidFill>
                <a:latin typeface="Candara" pitchFamily="34" charset="0"/>
                <a:ea typeface="FZZhunYuan-M02S" pitchFamily="65" charset="-122"/>
              </a:rPr>
              <a:t>(</a:t>
            </a:r>
            <a:r>
              <a:rPr lang="zh-TW" altLang="en-US" sz="3600" dirty="0">
                <a:solidFill>
                  <a:srgbClr val="CC3300"/>
                </a:solidFill>
                <a:latin typeface="Candara" pitchFamily="34" charset="0"/>
                <a:ea typeface="FZZhunYuan-M02S" pitchFamily="65" charset="-122"/>
              </a:rPr>
              <a:t>原文作</a:t>
            </a:r>
            <a:r>
              <a:rPr lang="en-US" sz="3600" dirty="0">
                <a:solidFill>
                  <a:srgbClr val="CC3300"/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3600" dirty="0">
                <a:solidFill>
                  <a:srgbClr val="CC3300"/>
                </a:solidFill>
                <a:latin typeface="Candara" pitchFamily="34" charset="0"/>
                <a:ea typeface="FZZhunYuan-M02S" pitchFamily="65" charset="-122"/>
              </a:rPr>
              <a:t>发白</a:t>
            </a:r>
            <a:r>
              <a:rPr lang="en-US" sz="3600" dirty="0">
                <a:solidFill>
                  <a:srgbClr val="CC3300"/>
                </a:solidFill>
                <a:latin typeface="Candara" pitchFamily="34" charset="0"/>
                <a:ea typeface="FZZhunYuan-M02S" pitchFamily="65" charset="-122"/>
              </a:rPr>
              <a:t>”)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，可以收割 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36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收割的人得工价，积蓄五谷到永生，叫撒种的和收割的一同快乐。</a:t>
            </a:r>
            <a:endParaRPr lang="en-US" sz="4800" dirty="0">
              <a:solidFill>
                <a:srgbClr val="0000CC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37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俗语说：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‘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那人撒种，这人收割，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’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这话可见是真的。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38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我差你们去收你们所没有劳苦的；别人劳苦，你们享受他们所劳苦的。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39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那城里有好些撒玛利亚人信了耶稣，因为那妇人作见证，说：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他将我素来所行的一切事都给我说出来了。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40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于是撒玛利亚人来见耶稣，求他在他们那里住下，他便在那里住了两天。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41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因耶稣的话，信的人就更多了。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42 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便对妇人说：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TW" altLang="en-US" sz="4800" dirty="0">
                <a:latin typeface="Candara" pitchFamily="34" charset="0"/>
                <a:ea typeface="FZZhunYuan-M02S" pitchFamily="65" charset="-122"/>
              </a:rPr>
              <a:t>现在我们信，不是因为你的话，是我们亲自听见了，知道这真是救世主。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從迦拿到耶路撒冷到撒瑪利亞</a:t>
            </a:r>
            <a:r>
              <a:rPr lang="en-US" altLang="zh-CN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…</a:t>
            </a:r>
            <a:endParaRPr lang="en-US" sz="40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YuanBold-B5" pitchFamily="49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674" y="1600200"/>
            <a:ext cx="7858126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40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約翰要標明的重點：</a:t>
            </a:r>
            <a:endParaRPr lang="en-US" altLang="zh-CN" sz="4000" dirty="0">
              <a:solidFill>
                <a:srgbClr val="000099"/>
              </a:solidFill>
              <a:latin typeface="Candara" pitchFamily="34" charset="0"/>
              <a:ea typeface="DFYuanBold-B5" pitchFamily="49" charset="-120"/>
            </a:endParaRPr>
          </a:p>
          <a:p>
            <a:pPr marL="682625" indent="-6826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ð"/>
            </a:pPr>
            <a:r>
              <a:rPr lang="zh-CN" altLang="en-US" sz="40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莫非這就是基督麼</a:t>
            </a:r>
            <a:r>
              <a:rPr lang="en-US" altLang="zh-CN" sz="40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?</a:t>
            </a:r>
            <a:r>
              <a:rPr lang="en-US" altLang="zh-CN" sz="40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  (v.29)</a:t>
            </a:r>
            <a:endParaRPr lang="en-US" sz="4000" dirty="0">
              <a:solidFill>
                <a:srgbClr val="000099"/>
              </a:solidFill>
              <a:latin typeface="Candara" pitchFamily="34" charset="0"/>
              <a:ea typeface="DFYuanBold-B5" pitchFamily="49" charset="-120"/>
            </a:endParaRPr>
          </a:p>
          <a:p>
            <a:pPr marL="682625" indent="-6826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ð"/>
            </a:pPr>
            <a:r>
              <a:rPr lang="zh-TW" altLang="en-US" sz="4000" dirty="0">
                <a:solidFill>
                  <a:srgbClr val="000099"/>
                </a:solidFill>
                <a:latin typeface="Arial Rounded MT Bold" pitchFamily="34" charset="0"/>
                <a:ea typeface="DFYuanBold-B5" pitchFamily="49" charset="-120"/>
              </a:rPr>
              <a:t>現在我們信，不是因為你的話，是我們親自聽見了，</a:t>
            </a:r>
            <a:r>
              <a:rPr lang="zh-TW" altLang="en-US" sz="4000" dirty="0">
                <a:solidFill>
                  <a:srgbClr val="C00000"/>
                </a:solidFill>
                <a:latin typeface="Arial Rounded MT Bold" pitchFamily="34" charset="0"/>
                <a:ea typeface="DFYuanBold-B5" pitchFamily="49" charset="-120"/>
              </a:rPr>
              <a:t>知道這真是</a:t>
            </a:r>
            <a:r>
              <a:rPr lang="zh-TW" altLang="en-US" sz="4000" u="dbl" dirty="0">
                <a:solidFill>
                  <a:srgbClr val="C00000"/>
                </a:solidFill>
                <a:latin typeface="Arial Rounded MT Bold" pitchFamily="34" charset="0"/>
                <a:ea typeface="DFYuanBold-B5" pitchFamily="49" charset="-120"/>
              </a:rPr>
              <a:t>救世主</a:t>
            </a:r>
            <a:r>
              <a:rPr lang="en-US" altLang="zh-TW" sz="40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(v. </a:t>
            </a:r>
            <a:r>
              <a:rPr lang="en-US" sz="4000" dirty="0">
                <a:solidFill>
                  <a:srgbClr val="000099"/>
                </a:solidFill>
                <a:latin typeface="Candara" pitchFamily="34" charset="0"/>
                <a:ea typeface="DFYuanBold-B5" pitchFamily="49" charset="-120"/>
              </a:rPr>
              <a:t>42) </a:t>
            </a:r>
            <a:endParaRPr lang="en-US" altLang="zh-TW" sz="4000" dirty="0">
              <a:solidFill>
                <a:srgbClr val="CC3300"/>
              </a:solidFill>
              <a:latin typeface="Arial Rounded MT Bold" pitchFamily="34" charset="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zh-CN" altLang="en-US" sz="39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世界的拯救者 </a:t>
            </a:r>
            <a:r>
              <a:rPr lang="en-US" altLang="zh-CN" sz="3500" b="1" dirty="0">
                <a:solidFill>
                  <a:srgbClr val="003300"/>
                </a:solidFill>
                <a:latin typeface="Footlight MT Light" pitchFamily="18" charset="0"/>
                <a:ea typeface="DFYuanBold-B5" pitchFamily="49" charset="-120"/>
              </a:rPr>
              <a:t>The Savior of the world</a:t>
            </a:r>
            <a:endParaRPr lang="en-US" sz="3900" b="1" dirty="0">
              <a:solidFill>
                <a:srgbClr val="003300"/>
              </a:solidFill>
              <a:latin typeface="Footlight MT Light" pitchFamily="18" charset="0"/>
              <a:ea typeface="DFYuanBold-B5" pitchFamily="49" charset="-120"/>
            </a:endParaRPr>
          </a:p>
        </p:txBody>
      </p:sp>
    </p:spTree>
  </p:cSld>
  <p:clrMapOvr>
    <a:masterClrMapping/>
  </p:clrMapOvr>
  <p:transition spd="med">
    <p:fade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udy">
  <a:themeElements>
    <a:clrScheme name="Custom 1">
      <a:dk1>
        <a:srgbClr val="770000"/>
      </a:dk1>
      <a:lt1>
        <a:srgbClr val="F2F2F2"/>
      </a:lt1>
      <a:dk2>
        <a:srgbClr val="004C00"/>
      </a:dk2>
      <a:lt2>
        <a:srgbClr val="FFFFF3"/>
      </a:lt2>
      <a:accent1>
        <a:srgbClr val="092C02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10.xml><?xml version="1.0" encoding="utf-8"?>
<a:theme xmlns:a="http://schemas.openxmlformats.org/drawingml/2006/main" name="1_Green Fantasi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ay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an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Can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y">
  <a:themeElements>
    <a:clrScheme name="Grass">
      <a:dk1>
        <a:srgbClr val="4C0000"/>
      </a:dk1>
      <a:lt1>
        <a:srgbClr val="F2F2F2"/>
      </a:lt1>
      <a:dk2>
        <a:srgbClr val="004C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background-ppt-template-012">
  <a:themeElements>
    <a:clrScheme name="Default Design 13">
      <a:dk1>
        <a:srgbClr val="292929"/>
      </a:dk1>
      <a:lt1>
        <a:srgbClr val="FFFFFF"/>
      </a:lt1>
      <a:dk2>
        <a:srgbClr val="FFFFFF"/>
      </a:dk2>
      <a:lt2>
        <a:srgbClr val="808080"/>
      </a:lt2>
      <a:accent1>
        <a:srgbClr val="6E0C1E"/>
      </a:accent1>
      <a:accent2>
        <a:srgbClr val="ED8C0E"/>
      </a:accent2>
      <a:accent3>
        <a:srgbClr val="FFFFFF"/>
      </a:accent3>
      <a:accent4>
        <a:srgbClr val="212121"/>
      </a:accent4>
      <a:accent5>
        <a:srgbClr val="BAAAAB"/>
      </a:accent5>
      <a:accent6>
        <a:srgbClr val="D77E0C"/>
      </a:accent6>
      <a:hlink>
        <a:srgbClr val="EDB10E"/>
      </a:hlink>
      <a:folHlink>
        <a:srgbClr val="A50021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E0C1E"/>
        </a:accent1>
        <a:accent2>
          <a:srgbClr val="ED8C0E"/>
        </a:accent2>
        <a:accent3>
          <a:srgbClr val="FFFFFF"/>
        </a:accent3>
        <a:accent4>
          <a:srgbClr val="212121"/>
        </a:accent4>
        <a:accent5>
          <a:srgbClr val="BAAAAB"/>
        </a:accent5>
        <a:accent6>
          <a:srgbClr val="D77E0C"/>
        </a:accent6>
        <a:hlink>
          <a:srgbClr val="EDB10E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board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udy">
  <a:themeElements>
    <a:clrScheme name="Custom 1">
      <a:dk1>
        <a:srgbClr val="707000"/>
      </a:dk1>
      <a:lt1>
        <a:srgbClr val="A8A39E"/>
      </a:lt1>
      <a:dk2>
        <a:srgbClr val="003300"/>
      </a:dk2>
      <a:lt2>
        <a:srgbClr val="FFFFF3"/>
      </a:lt2>
      <a:accent1>
        <a:srgbClr val="2C2C00"/>
      </a:accent1>
      <a:accent2>
        <a:srgbClr val="6D7D66"/>
      </a:accent2>
      <a:accent3>
        <a:srgbClr val="525A6A"/>
      </a:accent3>
      <a:accent4>
        <a:srgbClr val="707000"/>
      </a:accent4>
      <a:accent5>
        <a:srgbClr val="FFFFC1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Study">
  <a:themeElements>
    <a:clrScheme name="Grass">
      <a:dk1>
        <a:srgbClr val="4C0000"/>
      </a:dk1>
      <a:lt1>
        <a:srgbClr val="F2F2F2"/>
      </a:lt1>
      <a:dk2>
        <a:srgbClr val="004C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8.xml><?xml version="1.0" encoding="utf-8"?>
<a:theme xmlns:a="http://schemas.openxmlformats.org/drawingml/2006/main" name="4_Study">
  <a:themeElements>
    <a:clrScheme name="Custom 1">
      <a:dk1>
        <a:srgbClr val="707000"/>
      </a:dk1>
      <a:lt1>
        <a:srgbClr val="A8A39E"/>
      </a:lt1>
      <a:dk2>
        <a:srgbClr val="003300"/>
      </a:dk2>
      <a:lt2>
        <a:srgbClr val="FFFFF3"/>
      </a:lt2>
      <a:accent1>
        <a:srgbClr val="2C2C00"/>
      </a:accent1>
      <a:accent2>
        <a:srgbClr val="6D7D66"/>
      </a:accent2>
      <a:accent3>
        <a:srgbClr val="525A6A"/>
      </a:accent3>
      <a:accent4>
        <a:srgbClr val="707000"/>
      </a:accent4>
      <a:accent5>
        <a:srgbClr val="FFFFC1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os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</Template>
  <TotalTime>2889</TotalTime>
  <Words>1030</Words>
  <Application>Microsoft Office PowerPoint</Application>
  <PresentationFormat>On-screen Show (4:3)</PresentationFormat>
  <Paragraphs>74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33</vt:i4>
      </vt:variant>
    </vt:vector>
  </HeadingPairs>
  <TitlesOfParts>
    <vt:vector size="63" baseType="lpstr">
      <vt:lpstr>DFPYaYiW6-B5</vt:lpstr>
      <vt:lpstr>DFPYuanBold-B5</vt:lpstr>
      <vt:lpstr>DFYuanBold-B5</vt:lpstr>
      <vt:lpstr>FZZhunYuan-M02S</vt:lpstr>
      <vt:lpstr>Arial</vt:lpstr>
      <vt:lpstr>Arial Narrow</vt:lpstr>
      <vt:lpstr>Arial Rounded MT Bold</vt:lpstr>
      <vt:lpstr>Calibri</vt:lpstr>
      <vt:lpstr>Candara</vt:lpstr>
      <vt:lpstr>Cooper Black</vt:lpstr>
      <vt:lpstr>Euphemia</vt:lpstr>
      <vt:lpstr>Footlight MT Light</vt:lpstr>
      <vt:lpstr>Franklin Gothic Book</vt:lpstr>
      <vt:lpstr>Perpetua</vt:lpstr>
      <vt:lpstr>Plantagenet Cherokee</vt:lpstr>
      <vt:lpstr>Wingdings</vt:lpstr>
      <vt:lpstr>Wingdings 2</vt:lpstr>
      <vt:lpstr>Study</vt:lpstr>
      <vt:lpstr>1_Study</vt:lpstr>
      <vt:lpstr>background-ppt-template-012</vt:lpstr>
      <vt:lpstr>2_Equity</vt:lpstr>
      <vt:lpstr>Green board</vt:lpstr>
      <vt:lpstr>2_Study</vt:lpstr>
      <vt:lpstr>3_Study</vt:lpstr>
      <vt:lpstr>4_Study</vt:lpstr>
      <vt:lpstr>1_Roses</vt:lpstr>
      <vt:lpstr>1_Green Fantasia</vt:lpstr>
      <vt:lpstr>Rays</vt:lpstr>
      <vt:lpstr>Canoe</vt:lpstr>
      <vt:lpstr>1_Canoe</vt:lpstr>
      <vt:lpstr>调整我们的时差</vt:lpstr>
      <vt:lpstr>約翰福音 4：27-42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從迦拿到耶路撒冷到撒瑪利亞…</vt:lpstr>
      <vt:lpstr>27-30節與39-42節是在標明31-38節</vt:lpstr>
      <vt:lpstr>以遵行神的旨意為我們的滿足</vt:lpstr>
      <vt:lpstr>PowerPoint Presentation</vt:lpstr>
      <vt:lpstr>PowerPoint Presentation</vt:lpstr>
      <vt:lpstr>以神的時間表代替我們的時間表</vt:lpstr>
      <vt:lpstr>季节，月份由神来定</vt:lpstr>
      <vt:lpstr>傳道書3章</vt:lpstr>
      <vt:lpstr>PowerPoint Presentation</vt:lpstr>
      <vt:lpstr>現在是拯救的時候，是悅納的時候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『调整我们的时差』  收割的季节有开始，也有结束的时候…</vt:lpstr>
      <vt:lpstr>請家長此時前往兒童部解放您的寶貝和他們恆久忍耐的老師!</vt:lpstr>
      <vt:lpstr>PowerPoint Presentation</vt:lpstr>
      <vt:lpstr>耶穌在我裡面    專輯:幸福 詞曲：盛曉玫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新酒宣告新世代的來臨 約翰福音 2:2-11</dc:title>
  <dc:creator>rjames</dc:creator>
  <cp:lastModifiedBy>Jiao, Nelson Dongjun</cp:lastModifiedBy>
  <cp:revision>329</cp:revision>
  <dcterms:created xsi:type="dcterms:W3CDTF">2017-06-28T12:34:32Z</dcterms:created>
  <dcterms:modified xsi:type="dcterms:W3CDTF">2022-10-27T00:39:54Z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2022-10-27T00:39:52Z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011c76ec-1a8a-4437-a5b2-37e09052dce1</vt:lpwstr>
  </property>
  <property fmtid="{D5CDD505-2E9C-101B-9397-08002B2CF9AE}" pid="8" name="MSIP_Label_dad3be33-4108-4738-9e07-d8656a181486_ContentBits">
    <vt:lpwstr>0</vt:lpwstr>
  </property>
</Properties>
</file>