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72" r:id="rId3"/>
    <p:sldMasterId id="2147483833" r:id="rId4"/>
    <p:sldMasterId id="2147483857" r:id="rId5"/>
    <p:sldMasterId id="2147483893" r:id="rId6"/>
    <p:sldMasterId id="2147483978" r:id="rId7"/>
    <p:sldMasterId id="2147484014" r:id="rId8"/>
    <p:sldMasterId id="2147484026" r:id="rId9"/>
  </p:sldMasterIdLst>
  <p:notesMasterIdLst>
    <p:notesMasterId r:id="rId36"/>
  </p:notesMasterIdLst>
  <p:handoutMasterIdLst>
    <p:handoutMasterId r:id="rId37"/>
  </p:handoutMasterIdLst>
  <p:sldIdLst>
    <p:sldId id="261" r:id="rId10"/>
    <p:sldId id="271" r:id="rId11"/>
    <p:sldId id="273" r:id="rId12"/>
    <p:sldId id="285" r:id="rId13"/>
    <p:sldId id="274" r:id="rId14"/>
    <p:sldId id="275" r:id="rId15"/>
    <p:sldId id="279" r:id="rId16"/>
    <p:sldId id="283" r:id="rId17"/>
    <p:sldId id="276" r:id="rId18"/>
    <p:sldId id="272" r:id="rId19"/>
    <p:sldId id="293" r:id="rId20"/>
    <p:sldId id="294" r:id="rId21"/>
    <p:sldId id="286" r:id="rId22"/>
    <p:sldId id="280" r:id="rId23"/>
    <p:sldId id="296" r:id="rId24"/>
    <p:sldId id="289" r:id="rId25"/>
    <p:sldId id="292" r:id="rId26"/>
    <p:sldId id="290" r:id="rId27"/>
    <p:sldId id="291" r:id="rId28"/>
    <p:sldId id="277" r:id="rId29"/>
    <p:sldId id="287" r:id="rId30"/>
    <p:sldId id="295" r:id="rId31"/>
    <p:sldId id="281" r:id="rId32"/>
    <p:sldId id="278" r:id="rId33"/>
    <p:sldId id="288" r:id="rId34"/>
    <p:sldId id="270" r:id="rId35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99"/>
    <a:srgbClr val="800000"/>
    <a:srgbClr val="660033"/>
    <a:srgbClr val="0033CC"/>
    <a:srgbClr val="0000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433A50-1181-47F4-8ECD-CFEB655FD4B2}" v="1" dt="2022-10-27T00:36:11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1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o, Nelson Dongjun" userId="650d7c4a-3d5a-4d85-bd05-5c9ce1a6ab3a" providerId="ADAL" clId="{9C433A50-1181-47F4-8ECD-CFEB655FD4B2}"/>
    <pc:docChg chg="custSel delMainMaster">
      <pc:chgData name="Jiao, Nelson Dongjun" userId="650d7c4a-3d5a-4d85-bd05-5c9ce1a6ab3a" providerId="ADAL" clId="{9C433A50-1181-47F4-8ECD-CFEB655FD4B2}" dt="2022-10-27T00:35:58.980" v="194" actId="2696"/>
      <pc:docMkLst>
        <pc:docMk/>
      </pc:docMkLst>
      <pc:sldMasterChg chg="del delSldLayout">
        <pc:chgData name="Jiao, Nelson Dongjun" userId="650d7c4a-3d5a-4d85-bd05-5c9ce1a6ab3a" providerId="ADAL" clId="{9C433A50-1181-47F4-8ECD-CFEB655FD4B2}" dt="2022-10-27T00:35:58.935" v="121" actId="2696"/>
        <pc:sldMasterMkLst>
          <pc:docMk/>
          <pc:sldMasterMk cId="0" sldId="2147483747"/>
        </pc:sldMasterMkLst>
        <pc:sldLayoutChg chg="del">
          <pc:chgData name="Jiao, Nelson Dongjun" userId="650d7c4a-3d5a-4d85-bd05-5c9ce1a6ab3a" providerId="ADAL" clId="{9C433A50-1181-47F4-8ECD-CFEB655FD4B2}" dt="2022-10-27T00:35:58.927" v="109" actId="2696"/>
          <pc:sldLayoutMkLst>
            <pc:docMk/>
            <pc:sldMasterMk cId="0" sldId="2147483747"/>
            <pc:sldLayoutMk cId="0" sldId="2147483748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27" v="110" actId="2696"/>
          <pc:sldLayoutMkLst>
            <pc:docMk/>
            <pc:sldMasterMk cId="0" sldId="2147483747"/>
            <pc:sldLayoutMk cId="0" sldId="2147483749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28" v="111" actId="2696"/>
          <pc:sldLayoutMkLst>
            <pc:docMk/>
            <pc:sldMasterMk cId="0" sldId="2147483747"/>
            <pc:sldLayoutMk cId="0" sldId="2147483750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28" v="112" actId="2696"/>
          <pc:sldLayoutMkLst>
            <pc:docMk/>
            <pc:sldMasterMk cId="0" sldId="2147483747"/>
            <pc:sldLayoutMk cId="0" sldId="2147483751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29" v="113" actId="2696"/>
          <pc:sldLayoutMkLst>
            <pc:docMk/>
            <pc:sldMasterMk cId="0" sldId="2147483747"/>
            <pc:sldLayoutMk cId="0" sldId="2147483752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30" v="114" actId="2696"/>
          <pc:sldLayoutMkLst>
            <pc:docMk/>
            <pc:sldMasterMk cId="0" sldId="2147483747"/>
            <pc:sldLayoutMk cId="0" sldId="2147483753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30" v="115" actId="2696"/>
          <pc:sldLayoutMkLst>
            <pc:docMk/>
            <pc:sldMasterMk cId="0" sldId="2147483747"/>
            <pc:sldLayoutMk cId="0" sldId="2147483754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31" v="116" actId="2696"/>
          <pc:sldLayoutMkLst>
            <pc:docMk/>
            <pc:sldMasterMk cId="0" sldId="2147483747"/>
            <pc:sldLayoutMk cId="0" sldId="2147483755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31" v="117" actId="2696"/>
          <pc:sldLayoutMkLst>
            <pc:docMk/>
            <pc:sldMasterMk cId="0" sldId="2147483747"/>
            <pc:sldLayoutMk cId="0" sldId="2147483756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32" v="118" actId="2696"/>
          <pc:sldLayoutMkLst>
            <pc:docMk/>
            <pc:sldMasterMk cId="0" sldId="2147483747"/>
            <pc:sldLayoutMk cId="0" sldId="2147483757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32" v="119" actId="2696"/>
          <pc:sldLayoutMkLst>
            <pc:docMk/>
            <pc:sldMasterMk cId="0" sldId="2147483747"/>
            <pc:sldLayoutMk cId="0" sldId="2147483758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34" v="120" actId="2696"/>
          <pc:sldLayoutMkLst>
            <pc:docMk/>
            <pc:sldMasterMk cId="0" sldId="2147483747"/>
            <pc:sldLayoutMk cId="2419454407" sldId="2147483759"/>
          </pc:sldLayoutMkLst>
        </pc:sldLayoutChg>
      </pc:sldMasterChg>
      <pc:sldMasterChg chg="del delSldLayout">
        <pc:chgData name="Jiao, Nelson Dongjun" userId="650d7c4a-3d5a-4d85-bd05-5c9ce1a6ab3a" providerId="ADAL" clId="{9C433A50-1181-47F4-8ECD-CFEB655FD4B2}" dt="2022-10-27T00:35:58.973" v="182" actId="2696"/>
        <pc:sldMasterMkLst>
          <pc:docMk/>
          <pc:sldMasterMk cId="0" sldId="2147483760"/>
        </pc:sldMasterMkLst>
        <pc:sldLayoutChg chg="del">
          <pc:chgData name="Jiao, Nelson Dongjun" userId="650d7c4a-3d5a-4d85-bd05-5c9ce1a6ab3a" providerId="ADAL" clId="{9C433A50-1181-47F4-8ECD-CFEB655FD4B2}" dt="2022-10-27T00:35:58.966" v="171" actId="2696"/>
          <pc:sldLayoutMkLst>
            <pc:docMk/>
            <pc:sldMasterMk cId="0" sldId="2147483760"/>
            <pc:sldLayoutMk cId="0" sldId="2147483761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67" v="172" actId="2696"/>
          <pc:sldLayoutMkLst>
            <pc:docMk/>
            <pc:sldMasterMk cId="0" sldId="2147483760"/>
            <pc:sldLayoutMk cId="0" sldId="2147483762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67" v="173" actId="2696"/>
          <pc:sldLayoutMkLst>
            <pc:docMk/>
            <pc:sldMasterMk cId="0" sldId="2147483760"/>
            <pc:sldLayoutMk cId="0" sldId="2147483763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68" v="174" actId="2696"/>
          <pc:sldLayoutMkLst>
            <pc:docMk/>
            <pc:sldMasterMk cId="0" sldId="2147483760"/>
            <pc:sldLayoutMk cId="0" sldId="2147483764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69" v="175" actId="2696"/>
          <pc:sldLayoutMkLst>
            <pc:docMk/>
            <pc:sldMasterMk cId="0" sldId="2147483760"/>
            <pc:sldLayoutMk cId="0" sldId="2147483765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69" v="176" actId="2696"/>
          <pc:sldLayoutMkLst>
            <pc:docMk/>
            <pc:sldMasterMk cId="0" sldId="2147483760"/>
            <pc:sldLayoutMk cId="0" sldId="2147483766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69" v="177" actId="2696"/>
          <pc:sldLayoutMkLst>
            <pc:docMk/>
            <pc:sldMasterMk cId="0" sldId="2147483760"/>
            <pc:sldLayoutMk cId="0" sldId="2147483767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70" v="178" actId="2696"/>
          <pc:sldLayoutMkLst>
            <pc:docMk/>
            <pc:sldMasterMk cId="0" sldId="2147483760"/>
            <pc:sldLayoutMk cId="0" sldId="2147483768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70" v="179" actId="2696"/>
          <pc:sldLayoutMkLst>
            <pc:docMk/>
            <pc:sldMasterMk cId="0" sldId="2147483760"/>
            <pc:sldLayoutMk cId="0" sldId="2147483769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71" v="180" actId="2696"/>
          <pc:sldLayoutMkLst>
            <pc:docMk/>
            <pc:sldMasterMk cId="0" sldId="2147483760"/>
            <pc:sldLayoutMk cId="0" sldId="2147483770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71" v="181" actId="2696"/>
          <pc:sldLayoutMkLst>
            <pc:docMk/>
            <pc:sldMasterMk cId="0" sldId="2147483760"/>
            <pc:sldLayoutMk cId="0" sldId="2147483771"/>
          </pc:sldLayoutMkLst>
        </pc:sldLayoutChg>
      </pc:sldMasterChg>
      <pc:sldMasterChg chg="del delSldLayout">
        <pc:chgData name="Jiao, Nelson Dongjun" userId="650d7c4a-3d5a-4d85-bd05-5c9ce1a6ab3a" providerId="ADAL" clId="{9C433A50-1181-47F4-8ECD-CFEB655FD4B2}" dt="2022-10-27T00:35:58.913" v="84" actId="2696"/>
        <pc:sldMasterMkLst>
          <pc:docMk/>
          <pc:sldMasterMk cId="0" sldId="2147483784"/>
        </pc:sldMasterMkLst>
        <pc:sldLayoutChg chg="del">
          <pc:chgData name="Jiao, Nelson Dongjun" userId="650d7c4a-3d5a-4d85-bd05-5c9ce1a6ab3a" providerId="ADAL" clId="{9C433A50-1181-47F4-8ECD-CFEB655FD4B2}" dt="2022-10-27T00:35:58.907" v="73" actId="2696"/>
          <pc:sldLayoutMkLst>
            <pc:docMk/>
            <pc:sldMasterMk cId="0" sldId="2147483784"/>
            <pc:sldLayoutMk cId="0" sldId="2147483785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08" v="74" actId="2696"/>
          <pc:sldLayoutMkLst>
            <pc:docMk/>
            <pc:sldMasterMk cId="0" sldId="2147483784"/>
            <pc:sldLayoutMk cId="0" sldId="2147483786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08" v="75" actId="2696"/>
          <pc:sldLayoutMkLst>
            <pc:docMk/>
            <pc:sldMasterMk cId="0" sldId="2147483784"/>
            <pc:sldLayoutMk cId="0" sldId="2147483787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09" v="76" actId="2696"/>
          <pc:sldLayoutMkLst>
            <pc:docMk/>
            <pc:sldMasterMk cId="0" sldId="2147483784"/>
            <pc:sldLayoutMk cId="0" sldId="2147483788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09" v="77" actId="2696"/>
          <pc:sldLayoutMkLst>
            <pc:docMk/>
            <pc:sldMasterMk cId="0" sldId="2147483784"/>
            <pc:sldLayoutMk cId="0" sldId="2147483789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10" v="78" actId="2696"/>
          <pc:sldLayoutMkLst>
            <pc:docMk/>
            <pc:sldMasterMk cId="0" sldId="2147483784"/>
            <pc:sldLayoutMk cId="0" sldId="2147483790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10" v="79" actId="2696"/>
          <pc:sldLayoutMkLst>
            <pc:docMk/>
            <pc:sldMasterMk cId="0" sldId="2147483784"/>
            <pc:sldLayoutMk cId="0" sldId="2147483791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11" v="80" actId="2696"/>
          <pc:sldLayoutMkLst>
            <pc:docMk/>
            <pc:sldMasterMk cId="0" sldId="2147483784"/>
            <pc:sldLayoutMk cId="0" sldId="2147483792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11" v="81" actId="2696"/>
          <pc:sldLayoutMkLst>
            <pc:docMk/>
            <pc:sldMasterMk cId="0" sldId="2147483784"/>
            <pc:sldLayoutMk cId="0" sldId="2147483793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12" v="82" actId="2696"/>
          <pc:sldLayoutMkLst>
            <pc:docMk/>
            <pc:sldMasterMk cId="0" sldId="2147483784"/>
            <pc:sldLayoutMk cId="0" sldId="2147483794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12" v="83" actId="2696"/>
          <pc:sldLayoutMkLst>
            <pc:docMk/>
            <pc:sldMasterMk cId="0" sldId="2147483784"/>
            <pc:sldLayoutMk cId="0" sldId="2147483795"/>
          </pc:sldLayoutMkLst>
        </pc:sldLayoutChg>
      </pc:sldMasterChg>
      <pc:sldMasterChg chg="del delSldLayout">
        <pc:chgData name="Jiao, Nelson Dongjun" userId="650d7c4a-3d5a-4d85-bd05-5c9ce1a6ab3a" providerId="ADAL" clId="{9C433A50-1181-47F4-8ECD-CFEB655FD4B2}" dt="2022-10-27T00:35:58.958" v="158" actId="2696"/>
        <pc:sldMasterMkLst>
          <pc:docMk/>
          <pc:sldMasterMk cId="0" sldId="2147483796"/>
        </pc:sldMasterMkLst>
        <pc:sldLayoutChg chg="del">
          <pc:chgData name="Jiao, Nelson Dongjun" userId="650d7c4a-3d5a-4d85-bd05-5c9ce1a6ab3a" providerId="ADAL" clId="{9C433A50-1181-47F4-8ECD-CFEB655FD4B2}" dt="2022-10-27T00:35:58.952" v="146" actId="2696"/>
          <pc:sldLayoutMkLst>
            <pc:docMk/>
            <pc:sldMasterMk cId="0" sldId="2147483796"/>
            <pc:sldLayoutMk cId="0" sldId="2147483797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52" v="147" actId="2696"/>
          <pc:sldLayoutMkLst>
            <pc:docMk/>
            <pc:sldMasterMk cId="0" sldId="2147483796"/>
            <pc:sldLayoutMk cId="0" sldId="2147483798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53" v="148" actId="2696"/>
          <pc:sldLayoutMkLst>
            <pc:docMk/>
            <pc:sldMasterMk cId="0" sldId="2147483796"/>
            <pc:sldLayoutMk cId="0" sldId="2147483799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53" v="149" actId="2696"/>
          <pc:sldLayoutMkLst>
            <pc:docMk/>
            <pc:sldMasterMk cId="0" sldId="2147483796"/>
            <pc:sldLayoutMk cId="0" sldId="2147483800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54" v="150" actId="2696"/>
          <pc:sldLayoutMkLst>
            <pc:docMk/>
            <pc:sldMasterMk cId="0" sldId="2147483796"/>
            <pc:sldLayoutMk cId="0" sldId="2147483801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54" v="151" actId="2696"/>
          <pc:sldLayoutMkLst>
            <pc:docMk/>
            <pc:sldMasterMk cId="0" sldId="2147483796"/>
            <pc:sldLayoutMk cId="0" sldId="2147483802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55" v="152" actId="2696"/>
          <pc:sldLayoutMkLst>
            <pc:docMk/>
            <pc:sldMasterMk cId="0" sldId="2147483796"/>
            <pc:sldLayoutMk cId="0" sldId="2147483803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55" v="153" actId="2696"/>
          <pc:sldLayoutMkLst>
            <pc:docMk/>
            <pc:sldMasterMk cId="0" sldId="2147483796"/>
            <pc:sldLayoutMk cId="0" sldId="2147483804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56" v="154" actId="2696"/>
          <pc:sldLayoutMkLst>
            <pc:docMk/>
            <pc:sldMasterMk cId="0" sldId="2147483796"/>
            <pc:sldLayoutMk cId="0" sldId="2147483805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56" v="155" actId="2696"/>
          <pc:sldLayoutMkLst>
            <pc:docMk/>
            <pc:sldMasterMk cId="0" sldId="2147483796"/>
            <pc:sldLayoutMk cId="0" sldId="2147483806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57" v="156" actId="2696"/>
          <pc:sldLayoutMkLst>
            <pc:docMk/>
            <pc:sldMasterMk cId="0" sldId="2147483796"/>
            <pc:sldLayoutMk cId="0" sldId="2147483807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57" v="157" actId="2696"/>
          <pc:sldLayoutMkLst>
            <pc:docMk/>
            <pc:sldMasterMk cId="0" sldId="2147483796"/>
            <pc:sldLayoutMk cId="2673943605" sldId="2147483808"/>
          </pc:sldLayoutMkLst>
        </pc:sldLayoutChg>
      </pc:sldMasterChg>
      <pc:sldMasterChg chg="del delSldLayout">
        <pc:chgData name="Jiao, Nelson Dongjun" userId="650d7c4a-3d5a-4d85-bd05-5c9ce1a6ab3a" providerId="ADAL" clId="{9C433A50-1181-47F4-8ECD-CFEB655FD4B2}" dt="2022-10-27T00:35:58.980" v="194" actId="2696"/>
        <pc:sldMasterMkLst>
          <pc:docMk/>
          <pc:sldMasterMk cId="0" sldId="2147483809"/>
        </pc:sldMasterMkLst>
        <pc:sldLayoutChg chg="del">
          <pc:chgData name="Jiao, Nelson Dongjun" userId="650d7c4a-3d5a-4d85-bd05-5c9ce1a6ab3a" providerId="ADAL" clId="{9C433A50-1181-47F4-8ECD-CFEB655FD4B2}" dt="2022-10-27T00:35:58.974" v="183" actId="2696"/>
          <pc:sldLayoutMkLst>
            <pc:docMk/>
            <pc:sldMasterMk cId="0" sldId="2147483809"/>
            <pc:sldLayoutMk cId="0" sldId="2147483810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74" v="184" actId="2696"/>
          <pc:sldLayoutMkLst>
            <pc:docMk/>
            <pc:sldMasterMk cId="0" sldId="2147483809"/>
            <pc:sldLayoutMk cId="0" sldId="2147483811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75" v="185" actId="2696"/>
          <pc:sldLayoutMkLst>
            <pc:docMk/>
            <pc:sldMasterMk cId="0" sldId="2147483809"/>
            <pc:sldLayoutMk cId="0" sldId="2147483812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75" v="186" actId="2696"/>
          <pc:sldLayoutMkLst>
            <pc:docMk/>
            <pc:sldMasterMk cId="0" sldId="2147483809"/>
            <pc:sldLayoutMk cId="0" sldId="2147483813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76" v="187" actId="2696"/>
          <pc:sldLayoutMkLst>
            <pc:docMk/>
            <pc:sldMasterMk cId="0" sldId="2147483809"/>
            <pc:sldLayoutMk cId="0" sldId="2147483814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76" v="188" actId="2696"/>
          <pc:sldLayoutMkLst>
            <pc:docMk/>
            <pc:sldMasterMk cId="0" sldId="2147483809"/>
            <pc:sldLayoutMk cId="0" sldId="2147483815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77" v="189" actId="2696"/>
          <pc:sldLayoutMkLst>
            <pc:docMk/>
            <pc:sldMasterMk cId="0" sldId="2147483809"/>
            <pc:sldLayoutMk cId="0" sldId="2147483816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77" v="190" actId="2696"/>
          <pc:sldLayoutMkLst>
            <pc:docMk/>
            <pc:sldMasterMk cId="0" sldId="2147483809"/>
            <pc:sldLayoutMk cId="0" sldId="2147483817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78" v="191" actId="2696"/>
          <pc:sldLayoutMkLst>
            <pc:docMk/>
            <pc:sldMasterMk cId="0" sldId="2147483809"/>
            <pc:sldLayoutMk cId="0" sldId="2147483818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78" v="192" actId="2696"/>
          <pc:sldLayoutMkLst>
            <pc:docMk/>
            <pc:sldMasterMk cId="0" sldId="2147483809"/>
            <pc:sldLayoutMk cId="0" sldId="2147483819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79" v="193" actId="2696"/>
          <pc:sldLayoutMkLst>
            <pc:docMk/>
            <pc:sldMasterMk cId="0" sldId="2147483809"/>
            <pc:sldLayoutMk cId="0" sldId="2147483820"/>
          </pc:sldLayoutMkLst>
        </pc:sldLayoutChg>
      </pc:sldMasterChg>
      <pc:sldMasterChg chg="del delSldLayout">
        <pc:chgData name="Jiao, Nelson Dongjun" userId="650d7c4a-3d5a-4d85-bd05-5c9ce1a6ab3a" providerId="ADAL" clId="{9C433A50-1181-47F4-8ECD-CFEB655FD4B2}" dt="2022-10-27T00:35:58.892" v="48" actId="2696"/>
        <pc:sldMasterMkLst>
          <pc:docMk/>
          <pc:sldMasterMk cId="0" sldId="2147483821"/>
        </pc:sldMasterMkLst>
        <pc:sldLayoutChg chg="del">
          <pc:chgData name="Jiao, Nelson Dongjun" userId="650d7c4a-3d5a-4d85-bd05-5c9ce1a6ab3a" providerId="ADAL" clId="{9C433A50-1181-47F4-8ECD-CFEB655FD4B2}" dt="2022-10-27T00:35:58.883" v="37" actId="2696"/>
          <pc:sldLayoutMkLst>
            <pc:docMk/>
            <pc:sldMasterMk cId="0" sldId="2147483821"/>
            <pc:sldLayoutMk cId="0" sldId="2147483822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84" v="38" actId="2696"/>
          <pc:sldLayoutMkLst>
            <pc:docMk/>
            <pc:sldMasterMk cId="0" sldId="2147483821"/>
            <pc:sldLayoutMk cId="0" sldId="2147483823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85" v="39" actId="2696"/>
          <pc:sldLayoutMkLst>
            <pc:docMk/>
            <pc:sldMasterMk cId="0" sldId="2147483821"/>
            <pc:sldLayoutMk cId="0" sldId="2147483824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86" v="40" actId="2696"/>
          <pc:sldLayoutMkLst>
            <pc:docMk/>
            <pc:sldMasterMk cId="0" sldId="2147483821"/>
            <pc:sldLayoutMk cId="0" sldId="2147483825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86" v="41" actId="2696"/>
          <pc:sldLayoutMkLst>
            <pc:docMk/>
            <pc:sldMasterMk cId="0" sldId="2147483821"/>
            <pc:sldLayoutMk cId="0" sldId="2147483826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87" v="42" actId="2696"/>
          <pc:sldLayoutMkLst>
            <pc:docMk/>
            <pc:sldMasterMk cId="0" sldId="2147483821"/>
            <pc:sldLayoutMk cId="0" sldId="2147483827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88" v="43" actId="2696"/>
          <pc:sldLayoutMkLst>
            <pc:docMk/>
            <pc:sldMasterMk cId="0" sldId="2147483821"/>
            <pc:sldLayoutMk cId="0" sldId="2147483828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88" v="44" actId="2696"/>
          <pc:sldLayoutMkLst>
            <pc:docMk/>
            <pc:sldMasterMk cId="0" sldId="2147483821"/>
            <pc:sldLayoutMk cId="0" sldId="2147483829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89" v="45" actId="2696"/>
          <pc:sldLayoutMkLst>
            <pc:docMk/>
            <pc:sldMasterMk cId="0" sldId="2147483821"/>
            <pc:sldLayoutMk cId="0" sldId="2147483830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90" v="46" actId="2696"/>
          <pc:sldLayoutMkLst>
            <pc:docMk/>
            <pc:sldMasterMk cId="0" sldId="2147483821"/>
            <pc:sldLayoutMk cId="0" sldId="2147483831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90" v="47" actId="2696"/>
          <pc:sldLayoutMkLst>
            <pc:docMk/>
            <pc:sldMasterMk cId="0" sldId="2147483821"/>
            <pc:sldLayoutMk cId="0" sldId="2147483832"/>
          </pc:sldLayoutMkLst>
        </pc:sldLayoutChg>
      </pc:sldMasterChg>
      <pc:sldMasterChg chg="del delSldLayout">
        <pc:chgData name="Jiao, Nelson Dongjun" userId="650d7c4a-3d5a-4d85-bd05-5c9ce1a6ab3a" providerId="ADAL" clId="{9C433A50-1181-47F4-8ECD-CFEB655FD4B2}" dt="2022-10-27T00:35:58.907" v="72" actId="2696"/>
        <pc:sldMasterMkLst>
          <pc:docMk/>
          <pc:sldMasterMk cId="0" sldId="2147483869"/>
        </pc:sldMasterMkLst>
        <pc:sldLayoutChg chg="del">
          <pc:chgData name="Jiao, Nelson Dongjun" userId="650d7c4a-3d5a-4d85-bd05-5c9ce1a6ab3a" providerId="ADAL" clId="{9C433A50-1181-47F4-8ECD-CFEB655FD4B2}" dt="2022-10-27T00:35:58.900" v="61" actId="2696"/>
          <pc:sldLayoutMkLst>
            <pc:docMk/>
            <pc:sldMasterMk cId="0" sldId="2147483869"/>
            <pc:sldLayoutMk cId="0" sldId="2147483870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01" v="62" actId="2696"/>
          <pc:sldLayoutMkLst>
            <pc:docMk/>
            <pc:sldMasterMk cId="0" sldId="2147483869"/>
            <pc:sldLayoutMk cId="0" sldId="2147483871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01" v="63" actId="2696"/>
          <pc:sldLayoutMkLst>
            <pc:docMk/>
            <pc:sldMasterMk cId="0" sldId="2147483869"/>
            <pc:sldLayoutMk cId="0" sldId="2147483872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02" v="64" actId="2696"/>
          <pc:sldLayoutMkLst>
            <pc:docMk/>
            <pc:sldMasterMk cId="0" sldId="2147483869"/>
            <pc:sldLayoutMk cId="0" sldId="2147483873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02" v="65" actId="2696"/>
          <pc:sldLayoutMkLst>
            <pc:docMk/>
            <pc:sldMasterMk cId="0" sldId="2147483869"/>
            <pc:sldLayoutMk cId="0" sldId="2147483874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03" v="66" actId="2696"/>
          <pc:sldLayoutMkLst>
            <pc:docMk/>
            <pc:sldMasterMk cId="0" sldId="2147483869"/>
            <pc:sldLayoutMk cId="0" sldId="2147483875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03" v="67" actId="2696"/>
          <pc:sldLayoutMkLst>
            <pc:docMk/>
            <pc:sldMasterMk cId="0" sldId="2147483869"/>
            <pc:sldLayoutMk cId="0" sldId="2147483876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04" v="68" actId="2696"/>
          <pc:sldLayoutMkLst>
            <pc:docMk/>
            <pc:sldMasterMk cId="0" sldId="2147483869"/>
            <pc:sldLayoutMk cId="0" sldId="2147483877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05" v="69" actId="2696"/>
          <pc:sldLayoutMkLst>
            <pc:docMk/>
            <pc:sldMasterMk cId="0" sldId="2147483869"/>
            <pc:sldLayoutMk cId="0" sldId="2147483878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05" v="70" actId="2696"/>
          <pc:sldLayoutMkLst>
            <pc:docMk/>
            <pc:sldMasterMk cId="0" sldId="2147483869"/>
            <pc:sldLayoutMk cId="0" sldId="2147483879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06" v="71" actId="2696"/>
          <pc:sldLayoutMkLst>
            <pc:docMk/>
            <pc:sldMasterMk cId="0" sldId="2147483869"/>
            <pc:sldLayoutMk cId="0" sldId="2147483880"/>
          </pc:sldLayoutMkLst>
        </pc:sldLayoutChg>
      </pc:sldMasterChg>
      <pc:sldMasterChg chg="del delSldLayout">
        <pc:chgData name="Jiao, Nelson Dongjun" userId="650d7c4a-3d5a-4d85-bd05-5c9ce1a6ab3a" providerId="ADAL" clId="{9C433A50-1181-47F4-8ECD-CFEB655FD4B2}" dt="2022-10-27T00:35:58.951" v="145" actId="2696"/>
        <pc:sldMasterMkLst>
          <pc:docMk/>
          <pc:sldMasterMk cId="0" sldId="2147483881"/>
        </pc:sldMasterMkLst>
        <pc:sldLayoutChg chg="del">
          <pc:chgData name="Jiao, Nelson Dongjun" userId="650d7c4a-3d5a-4d85-bd05-5c9ce1a6ab3a" providerId="ADAL" clId="{9C433A50-1181-47F4-8ECD-CFEB655FD4B2}" dt="2022-10-27T00:35:58.943" v="134" actId="2696"/>
          <pc:sldLayoutMkLst>
            <pc:docMk/>
            <pc:sldMasterMk cId="0" sldId="2147483881"/>
            <pc:sldLayoutMk cId="0" sldId="2147483882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44" v="135" actId="2696"/>
          <pc:sldLayoutMkLst>
            <pc:docMk/>
            <pc:sldMasterMk cId="0" sldId="2147483881"/>
            <pc:sldLayoutMk cId="0" sldId="2147483883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45" v="136" actId="2696"/>
          <pc:sldLayoutMkLst>
            <pc:docMk/>
            <pc:sldMasterMk cId="0" sldId="2147483881"/>
            <pc:sldLayoutMk cId="0" sldId="2147483884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45" v="137" actId="2696"/>
          <pc:sldLayoutMkLst>
            <pc:docMk/>
            <pc:sldMasterMk cId="0" sldId="2147483881"/>
            <pc:sldLayoutMk cId="0" sldId="2147483885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46" v="138" actId="2696"/>
          <pc:sldLayoutMkLst>
            <pc:docMk/>
            <pc:sldMasterMk cId="0" sldId="2147483881"/>
            <pc:sldLayoutMk cId="0" sldId="2147483886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47" v="139" actId="2696"/>
          <pc:sldLayoutMkLst>
            <pc:docMk/>
            <pc:sldMasterMk cId="0" sldId="2147483881"/>
            <pc:sldLayoutMk cId="0" sldId="2147483887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47" v="140" actId="2696"/>
          <pc:sldLayoutMkLst>
            <pc:docMk/>
            <pc:sldMasterMk cId="0" sldId="2147483881"/>
            <pc:sldLayoutMk cId="0" sldId="2147483888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48" v="141" actId="2696"/>
          <pc:sldLayoutMkLst>
            <pc:docMk/>
            <pc:sldMasterMk cId="0" sldId="2147483881"/>
            <pc:sldLayoutMk cId="0" sldId="2147483889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49" v="142" actId="2696"/>
          <pc:sldLayoutMkLst>
            <pc:docMk/>
            <pc:sldMasterMk cId="0" sldId="2147483881"/>
            <pc:sldLayoutMk cId="0" sldId="2147483890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49" v="143" actId="2696"/>
          <pc:sldLayoutMkLst>
            <pc:docMk/>
            <pc:sldMasterMk cId="0" sldId="2147483881"/>
            <pc:sldLayoutMk cId="0" sldId="2147483891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50" v="144" actId="2696"/>
          <pc:sldLayoutMkLst>
            <pc:docMk/>
            <pc:sldMasterMk cId="0" sldId="2147483881"/>
            <pc:sldLayoutMk cId="0" sldId="2147483892"/>
          </pc:sldLayoutMkLst>
        </pc:sldLayoutChg>
      </pc:sldMasterChg>
      <pc:sldMasterChg chg="del delSldLayout">
        <pc:chgData name="Jiao, Nelson Dongjun" userId="650d7c4a-3d5a-4d85-bd05-5c9ce1a6ab3a" providerId="ADAL" clId="{9C433A50-1181-47F4-8ECD-CFEB655FD4B2}" dt="2022-10-27T00:35:58.882" v="36" actId="2696"/>
        <pc:sldMasterMkLst>
          <pc:docMk/>
          <pc:sldMasterMk cId="0" sldId="2147483905"/>
        </pc:sldMasterMkLst>
        <pc:sldLayoutChg chg="del">
          <pc:chgData name="Jiao, Nelson Dongjun" userId="650d7c4a-3d5a-4d85-bd05-5c9ce1a6ab3a" providerId="ADAL" clId="{9C433A50-1181-47F4-8ECD-CFEB655FD4B2}" dt="2022-10-27T00:35:58.874" v="25" actId="2696"/>
          <pc:sldLayoutMkLst>
            <pc:docMk/>
            <pc:sldMasterMk cId="0" sldId="2147483905"/>
            <pc:sldLayoutMk cId="0" sldId="2147483906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75" v="26" actId="2696"/>
          <pc:sldLayoutMkLst>
            <pc:docMk/>
            <pc:sldMasterMk cId="0" sldId="2147483905"/>
            <pc:sldLayoutMk cId="0" sldId="2147483907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75" v="27" actId="2696"/>
          <pc:sldLayoutMkLst>
            <pc:docMk/>
            <pc:sldMasterMk cId="0" sldId="2147483905"/>
            <pc:sldLayoutMk cId="0" sldId="2147483908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76" v="28" actId="2696"/>
          <pc:sldLayoutMkLst>
            <pc:docMk/>
            <pc:sldMasterMk cId="0" sldId="2147483905"/>
            <pc:sldLayoutMk cId="0" sldId="2147483909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77" v="29" actId="2696"/>
          <pc:sldLayoutMkLst>
            <pc:docMk/>
            <pc:sldMasterMk cId="0" sldId="2147483905"/>
            <pc:sldLayoutMk cId="0" sldId="2147483910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78" v="30" actId="2696"/>
          <pc:sldLayoutMkLst>
            <pc:docMk/>
            <pc:sldMasterMk cId="0" sldId="2147483905"/>
            <pc:sldLayoutMk cId="0" sldId="2147483911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78" v="31" actId="2696"/>
          <pc:sldLayoutMkLst>
            <pc:docMk/>
            <pc:sldMasterMk cId="0" sldId="2147483905"/>
            <pc:sldLayoutMk cId="0" sldId="2147483912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79" v="32" actId="2696"/>
          <pc:sldLayoutMkLst>
            <pc:docMk/>
            <pc:sldMasterMk cId="0" sldId="2147483905"/>
            <pc:sldLayoutMk cId="0" sldId="2147483913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79" v="33" actId="2696"/>
          <pc:sldLayoutMkLst>
            <pc:docMk/>
            <pc:sldMasterMk cId="0" sldId="2147483905"/>
            <pc:sldLayoutMk cId="0" sldId="2147483914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80" v="34" actId="2696"/>
          <pc:sldLayoutMkLst>
            <pc:docMk/>
            <pc:sldMasterMk cId="0" sldId="2147483905"/>
            <pc:sldLayoutMk cId="0" sldId="2147483915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80" v="35" actId="2696"/>
          <pc:sldLayoutMkLst>
            <pc:docMk/>
            <pc:sldMasterMk cId="0" sldId="2147483905"/>
            <pc:sldLayoutMk cId="0" sldId="2147483916"/>
          </pc:sldLayoutMkLst>
        </pc:sldLayoutChg>
      </pc:sldMasterChg>
      <pc:sldMasterChg chg="del delSldLayout">
        <pc:chgData name="Jiao, Nelson Dongjun" userId="650d7c4a-3d5a-4d85-bd05-5c9ce1a6ab3a" providerId="ADAL" clId="{9C433A50-1181-47F4-8ECD-CFEB655FD4B2}" dt="2022-10-27T00:35:58.926" v="108" actId="2696"/>
        <pc:sldMasterMkLst>
          <pc:docMk/>
          <pc:sldMasterMk cId="0" sldId="2147483917"/>
        </pc:sldMasterMkLst>
        <pc:sldLayoutChg chg="del">
          <pc:chgData name="Jiao, Nelson Dongjun" userId="650d7c4a-3d5a-4d85-bd05-5c9ce1a6ab3a" providerId="ADAL" clId="{9C433A50-1181-47F4-8ECD-CFEB655FD4B2}" dt="2022-10-27T00:35:58.920" v="97" actId="2696"/>
          <pc:sldLayoutMkLst>
            <pc:docMk/>
            <pc:sldMasterMk cId="0" sldId="2147483917"/>
            <pc:sldLayoutMk cId="0" sldId="2147483918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20" v="98" actId="2696"/>
          <pc:sldLayoutMkLst>
            <pc:docMk/>
            <pc:sldMasterMk cId="0" sldId="2147483917"/>
            <pc:sldLayoutMk cId="0" sldId="2147483919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21" v="99" actId="2696"/>
          <pc:sldLayoutMkLst>
            <pc:docMk/>
            <pc:sldMasterMk cId="0" sldId="2147483917"/>
            <pc:sldLayoutMk cId="0" sldId="2147483920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21" v="100" actId="2696"/>
          <pc:sldLayoutMkLst>
            <pc:docMk/>
            <pc:sldMasterMk cId="0" sldId="2147483917"/>
            <pc:sldLayoutMk cId="0" sldId="2147483921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22" v="101" actId="2696"/>
          <pc:sldLayoutMkLst>
            <pc:docMk/>
            <pc:sldMasterMk cId="0" sldId="2147483917"/>
            <pc:sldLayoutMk cId="0" sldId="2147483922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22" v="102" actId="2696"/>
          <pc:sldLayoutMkLst>
            <pc:docMk/>
            <pc:sldMasterMk cId="0" sldId="2147483917"/>
            <pc:sldLayoutMk cId="0" sldId="2147483923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23" v="103" actId="2696"/>
          <pc:sldLayoutMkLst>
            <pc:docMk/>
            <pc:sldMasterMk cId="0" sldId="2147483917"/>
            <pc:sldLayoutMk cId="0" sldId="2147483924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23" v="104" actId="2696"/>
          <pc:sldLayoutMkLst>
            <pc:docMk/>
            <pc:sldMasterMk cId="0" sldId="2147483917"/>
            <pc:sldLayoutMk cId="0" sldId="2147483925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24" v="105" actId="2696"/>
          <pc:sldLayoutMkLst>
            <pc:docMk/>
            <pc:sldMasterMk cId="0" sldId="2147483917"/>
            <pc:sldLayoutMk cId="0" sldId="2147483926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24" v="106" actId="2696"/>
          <pc:sldLayoutMkLst>
            <pc:docMk/>
            <pc:sldMasterMk cId="0" sldId="2147483917"/>
            <pc:sldLayoutMk cId="0" sldId="2147483927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25" v="107" actId="2696"/>
          <pc:sldLayoutMkLst>
            <pc:docMk/>
            <pc:sldMasterMk cId="0" sldId="2147483917"/>
            <pc:sldLayoutMk cId="0" sldId="2147483928"/>
          </pc:sldLayoutMkLst>
        </pc:sldLayoutChg>
      </pc:sldMasterChg>
      <pc:sldMasterChg chg="del delSldLayout">
        <pc:chgData name="Jiao, Nelson Dongjun" userId="650d7c4a-3d5a-4d85-bd05-5c9ce1a6ab3a" providerId="ADAL" clId="{9C433A50-1181-47F4-8ECD-CFEB655FD4B2}" dt="2022-10-27T00:35:58.965" v="170" actId="2696"/>
        <pc:sldMasterMkLst>
          <pc:docMk/>
          <pc:sldMasterMk cId="0" sldId="2147483929"/>
        </pc:sldMasterMkLst>
        <pc:sldLayoutChg chg="del">
          <pc:chgData name="Jiao, Nelson Dongjun" userId="650d7c4a-3d5a-4d85-bd05-5c9ce1a6ab3a" providerId="ADAL" clId="{9C433A50-1181-47F4-8ECD-CFEB655FD4B2}" dt="2022-10-27T00:35:58.959" v="159" actId="2696"/>
          <pc:sldLayoutMkLst>
            <pc:docMk/>
            <pc:sldMasterMk cId="0" sldId="2147483929"/>
            <pc:sldLayoutMk cId="0" sldId="2147483930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60" v="160" actId="2696"/>
          <pc:sldLayoutMkLst>
            <pc:docMk/>
            <pc:sldMasterMk cId="0" sldId="2147483929"/>
            <pc:sldLayoutMk cId="0" sldId="2147483931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60" v="161" actId="2696"/>
          <pc:sldLayoutMkLst>
            <pc:docMk/>
            <pc:sldMasterMk cId="0" sldId="2147483929"/>
            <pc:sldLayoutMk cId="0" sldId="2147483932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61" v="162" actId="2696"/>
          <pc:sldLayoutMkLst>
            <pc:docMk/>
            <pc:sldMasterMk cId="0" sldId="2147483929"/>
            <pc:sldLayoutMk cId="0" sldId="2147483933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61" v="163" actId="2696"/>
          <pc:sldLayoutMkLst>
            <pc:docMk/>
            <pc:sldMasterMk cId="0" sldId="2147483929"/>
            <pc:sldLayoutMk cId="0" sldId="2147483934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62" v="164" actId="2696"/>
          <pc:sldLayoutMkLst>
            <pc:docMk/>
            <pc:sldMasterMk cId="0" sldId="2147483929"/>
            <pc:sldLayoutMk cId="0" sldId="2147483935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62" v="165" actId="2696"/>
          <pc:sldLayoutMkLst>
            <pc:docMk/>
            <pc:sldMasterMk cId="0" sldId="2147483929"/>
            <pc:sldLayoutMk cId="0" sldId="2147483936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63" v="166" actId="2696"/>
          <pc:sldLayoutMkLst>
            <pc:docMk/>
            <pc:sldMasterMk cId="0" sldId="2147483929"/>
            <pc:sldLayoutMk cId="0" sldId="2147483937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63" v="167" actId="2696"/>
          <pc:sldLayoutMkLst>
            <pc:docMk/>
            <pc:sldMasterMk cId="0" sldId="2147483929"/>
            <pc:sldLayoutMk cId="0" sldId="2147483938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64" v="168" actId="2696"/>
          <pc:sldLayoutMkLst>
            <pc:docMk/>
            <pc:sldMasterMk cId="0" sldId="2147483929"/>
            <pc:sldLayoutMk cId="0" sldId="2147483939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64" v="169" actId="2696"/>
          <pc:sldLayoutMkLst>
            <pc:docMk/>
            <pc:sldMasterMk cId="0" sldId="2147483929"/>
            <pc:sldLayoutMk cId="0" sldId="2147483940"/>
          </pc:sldLayoutMkLst>
        </pc:sldLayoutChg>
      </pc:sldMasterChg>
      <pc:sldMasterChg chg="del delSldLayout">
        <pc:chgData name="Jiao, Nelson Dongjun" userId="650d7c4a-3d5a-4d85-bd05-5c9ce1a6ab3a" providerId="ADAL" clId="{9C433A50-1181-47F4-8ECD-CFEB655FD4B2}" dt="2022-10-27T00:35:58.865" v="12" actId="2696"/>
        <pc:sldMasterMkLst>
          <pc:docMk/>
          <pc:sldMasterMk cId="2346251051" sldId="2147483941"/>
        </pc:sldMasterMkLst>
        <pc:sldLayoutChg chg="del">
          <pc:chgData name="Jiao, Nelson Dongjun" userId="650d7c4a-3d5a-4d85-bd05-5c9ce1a6ab3a" providerId="ADAL" clId="{9C433A50-1181-47F4-8ECD-CFEB655FD4B2}" dt="2022-10-27T00:35:58.857" v="0" actId="2696"/>
          <pc:sldLayoutMkLst>
            <pc:docMk/>
            <pc:sldMasterMk cId="2346251051" sldId="2147483941"/>
            <pc:sldLayoutMk cId="1659756515" sldId="2147483942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58" v="1" actId="2696"/>
          <pc:sldLayoutMkLst>
            <pc:docMk/>
            <pc:sldMasterMk cId="2346251051" sldId="2147483941"/>
            <pc:sldLayoutMk cId="3786876825" sldId="2147483943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59" v="2" actId="2696"/>
          <pc:sldLayoutMkLst>
            <pc:docMk/>
            <pc:sldMasterMk cId="2346251051" sldId="2147483941"/>
            <pc:sldLayoutMk cId="2673943605" sldId="2147483944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60" v="3" actId="2696"/>
          <pc:sldLayoutMkLst>
            <pc:docMk/>
            <pc:sldMasterMk cId="2346251051" sldId="2147483941"/>
            <pc:sldLayoutMk cId="3602678805" sldId="2147483945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61" v="4" actId="2696"/>
          <pc:sldLayoutMkLst>
            <pc:docMk/>
            <pc:sldMasterMk cId="2346251051" sldId="2147483941"/>
            <pc:sldLayoutMk cId="3527791066" sldId="2147483946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61" v="5" actId="2696"/>
          <pc:sldLayoutMkLst>
            <pc:docMk/>
            <pc:sldMasterMk cId="2346251051" sldId="2147483941"/>
            <pc:sldLayoutMk cId="3971016106" sldId="2147483947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62" v="6" actId="2696"/>
          <pc:sldLayoutMkLst>
            <pc:docMk/>
            <pc:sldMasterMk cId="2346251051" sldId="2147483941"/>
            <pc:sldLayoutMk cId="1758111529" sldId="2147483948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62" v="7" actId="2696"/>
          <pc:sldLayoutMkLst>
            <pc:docMk/>
            <pc:sldMasterMk cId="2346251051" sldId="2147483941"/>
            <pc:sldLayoutMk cId="302416926" sldId="2147483949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63" v="8" actId="2696"/>
          <pc:sldLayoutMkLst>
            <pc:docMk/>
            <pc:sldMasterMk cId="2346251051" sldId="2147483941"/>
            <pc:sldLayoutMk cId="3769764688" sldId="2147483950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63" v="9" actId="2696"/>
          <pc:sldLayoutMkLst>
            <pc:docMk/>
            <pc:sldMasterMk cId="2346251051" sldId="2147483941"/>
            <pc:sldLayoutMk cId="769637093" sldId="2147483951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64" v="10" actId="2696"/>
          <pc:sldLayoutMkLst>
            <pc:docMk/>
            <pc:sldMasterMk cId="2346251051" sldId="2147483941"/>
            <pc:sldLayoutMk cId="2012076707" sldId="2147483952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64" v="11" actId="2696"/>
          <pc:sldLayoutMkLst>
            <pc:docMk/>
            <pc:sldMasterMk cId="2346251051" sldId="2147483941"/>
            <pc:sldLayoutMk cId="445927127" sldId="2147483953"/>
          </pc:sldLayoutMkLst>
        </pc:sldLayoutChg>
      </pc:sldMasterChg>
      <pc:sldMasterChg chg="del delSldLayout">
        <pc:chgData name="Jiao, Nelson Dongjun" userId="650d7c4a-3d5a-4d85-bd05-5c9ce1a6ab3a" providerId="ADAL" clId="{9C433A50-1181-47F4-8ECD-CFEB655FD4B2}" dt="2022-10-27T00:35:58.900" v="60" actId="2696"/>
        <pc:sldMasterMkLst>
          <pc:docMk/>
          <pc:sldMasterMk cId="0" sldId="2147483954"/>
        </pc:sldMasterMkLst>
        <pc:sldLayoutChg chg="del">
          <pc:chgData name="Jiao, Nelson Dongjun" userId="650d7c4a-3d5a-4d85-bd05-5c9ce1a6ab3a" providerId="ADAL" clId="{9C433A50-1181-47F4-8ECD-CFEB655FD4B2}" dt="2022-10-27T00:35:58.893" v="49" actId="2696"/>
          <pc:sldLayoutMkLst>
            <pc:docMk/>
            <pc:sldMasterMk cId="0" sldId="2147483954"/>
            <pc:sldLayoutMk cId="0" sldId="2147483955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94" v="50" actId="2696"/>
          <pc:sldLayoutMkLst>
            <pc:docMk/>
            <pc:sldMasterMk cId="0" sldId="2147483954"/>
            <pc:sldLayoutMk cId="0" sldId="2147483956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94" v="51" actId="2696"/>
          <pc:sldLayoutMkLst>
            <pc:docMk/>
            <pc:sldMasterMk cId="0" sldId="2147483954"/>
            <pc:sldLayoutMk cId="0" sldId="2147483957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95" v="52" actId="2696"/>
          <pc:sldLayoutMkLst>
            <pc:docMk/>
            <pc:sldMasterMk cId="0" sldId="2147483954"/>
            <pc:sldLayoutMk cId="0" sldId="2147483958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95" v="53" actId="2696"/>
          <pc:sldLayoutMkLst>
            <pc:docMk/>
            <pc:sldMasterMk cId="0" sldId="2147483954"/>
            <pc:sldLayoutMk cId="0" sldId="2147483959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96" v="54" actId="2696"/>
          <pc:sldLayoutMkLst>
            <pc:docMk/>
            <pc:sldMasterMk cId="0" sldId="2147483954"/>
            <pc:sldLayoutMk cId="0" sldId="2147483960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96" v="55" actId="2696"/>
          <pc:sldLayoutMkLst>
            <pc:docMk/>
            <pc:sldMasterMk cId="0" sldId="2147483954"/>
            <pc:sldLayoutMk cId="0" sldId="2147483961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97" v="56" actId="2696"/>
          <pc:sldLayoutMkLst>
            <pc:docMk/>
            <pc:sldMasterMk cId="0" sldId="2147483954"/>
            <pc:sldLayoutMk cId="0" sldId="2147483962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97" v="57" actId="2696"/>
          <pc:sldLayoutMkLst>
            <pc:docMk/>
            <pc:sldMasterMk cId="0" sldId="2147483954"/>
            <pc:sldLayoutMk cId="0" sldId="2147483963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98" v="58" actId="2696"/>
          <pc:sldLayoutMkLst>
            <pc:docMk/>
            <pc:sldMasterMk cId="0" sldId="2147483954"/>
            <pc:sldLayoutMk cId="0" sldId="2147483964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98" v="59" actId="2696"/>
          <pc:sldLayoutMkLst>
            <pc:docMk/>
            <pc:sldMasterMk cId="0" sldId="2147483954"/>
            <pc:sldLayoutMk cId="0" sldId="2147483965"/>
          </pc:sldLayoutMkLst>
        </pc:sldLayoutChg>
      </pc:sldMasterChg>
      <pc:sldMasterChg chg="del delSldLayout">
        <pc:chgData name="Jiao, Nelson Dongjun" userId="650d7c4a-3d5a-4d85-bd05-5c9ce1a6ab3a" providerId="ADAL" clId="{9C433A50-1181-47F4-8ECD-CFEB655FD4B2}" dt="2022-10-27T00:35:58.941" v="133" actId="2696"/>
        <pc:sldMasterMkLst>
          <pc:docMk/>
          <pc:sldMasterMk cId="0" sldId="2147483966"/>
        </pc:sldMasterMkLst>
        <pc:sldLayoutChg chg="del">
          <pc:chgData name="Jiao, Nelson Dongjun" userId="650d7c4a-3d5a-4d85-bd05-5c9ce1a6ab3a" providerId="ADAL" clId="{9C433A50-1181-47F4-8ECD-CFEB655FD4B2}" dt="2022-10-27T00:35:58.935" v="122" actId="2696"/>
          <pc:sldLayoutMkLst>
            <pc:docMk/>
            <pc:sldMasterMk cId="0" sldId="2147483966"/>
            <pc:sldLayoutMk cId="0" sldId="2147483967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36" v="123" actId="2696"/>
          <pc:sldLayoutMkLst>
            <pc:docMk/>
            <pc:sldMasterMk cId="0" sldId="2147483966"/>
            <pc:sldLayoutMk cId="0" sldId="2147483968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36" v="124" actId="2696"/>
          <pc:sldLayoutMkLst>
            <pc:docMk/>
            <pc:sldMasterMk cId="0" sldId="2147483966"/>
            <pc:sldLayoutMk cId="0" sldId="2147483969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37" v="125" actId="2696"/>
          <pc:sldLayoutMkLst>
            <pc:docMk/>
            <pc:sldMasterMk cId="0" sldId="2147483966"/>
            <pc:sldLayoutMk cId="0" sldId="2147483970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38" v="126" actId="2696"/>
          <pc:sldLayoutMkLst>
            <pc:docMk/>
            <pc:sldMasterMk cId="0" sldId="2147483966"/>
            <pc:sldLayoutMk cId="0" sldId="2147483971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38" v="127" actId="2696"/>
          <pc:sldLayoutMkLst>
            <pc:docMk/>
            <pc:sldMasterMk cId="0" sldId="2147483966"/>
            <pc:sldLayoutMk cId="0" sldId="2147483972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38" v="128" actId="2696"/>
          <pc:sldLayoutMkLst>
            <pc:docMk/>
            <pc:sldMasterMk cId="0" sldId="2147483966"/>
            <pc:sldLayoutMk cId="0" sldId="2147483973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39" v="129" actId="2696"/>
          <pc:sldLayoutMkLst>
            <pc:docMk/>
            <pc:sldMasterMk cId="0" sldId="2147483966"/>
            <pc:sldLayoutMk cId="0" sldId="2147483974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39" v="130" actId="2696"/>
          <pc:sldLayoutMkLst>
            <pc:docMk/>
            <pc:sldMasterMk cId="0" sldId="2147483966"/>
            <pc:sldLayoutMk cId="0" sldId="2147483975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40" v="131" actId="2696"/>
          <pc:sldLayoutMkLst>
            <pc:docMk/>
            <pc:sldMasterMk cId="0" sldId="2147483966"/>
            <pc:sldLayoutMk cId="0" sldId="2147483976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40" v="132" actId="2696"/>
          <pc:sldLayoutMkLst>
            <pc:docMk/>
            <pc:sldMasterMk cId="0" sldId="2147483966"/>
            <pc:sldLayoutMk cId="0" sldId="2147483977"/>
          </pc:sldLayoutMkLst>
        </pc:sldLayoutChg>
      </pc:sldMasterChg>
      <pc:sldMasterChg chg="del delSldLayout">
        <pc:chgData name="Jiao, Nelson Dongjun" userId="650d7c4a-3d5a-4d85-bd05-5c9ce1a6ab3a" providerId="ADAL" clId="{9C433A50-1181-47F4-8ECD-CFEB655FD4B2}" dt="2022-10-27T00:35:58.873" v="24" actId="2696"/>
        <pc:sldMasterMkLst>
          <pc:docMk/>
          <pc:sldMasterMk cId="0" sldId="2147483990"/>
        </pc:sldMasterMkLst>
        <pc:sldLayoutChg chg="del">
          <pc:chgData name="Jiao, Nelson Dongjun" userId="650d7c4a-3d5a-4d85-bd05-5c9ce1a6ab3a" providerId="ADAL" clId="{9C433A50-1181-47F4-8ECD-CFEB655FD4B2}" dt="2022-10-27T00:35:58.866" v="13" actId="2696"/>
          <pc:sldLayoutMkLst>
            <pc:docMk/>
            <pc:sldMasterMk cId="0" sldId="2147483990"/>
            <pc:sldLayoutMk cId="0" sldId="2147483991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66" v="14" actId="2696"/>
          <pc:sldLayoutMkLst>
            <pc:docMk/>
            <pc:sldMasterMk cId="0" sldId="2147483990"/>
            <pc:sldLayoutMk cId="0" sldId="2147483992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66" v="15" actId="2696"/>
          <pc:sldLayoutMkLst>
            <pc:docMk/>
            <pc:sldMasterMk cId="0" sldId="2147483990"/>
            <pc:sldLayoutMk cId="0" sldId="2147483993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67" v="16" actId="2696"/>
          <pc:sldLayoutMkLst>
            <pc:docMk/>
            <pc:sldMasterMk cId="0" sldId="2147483990"/>
            <pc:sldLayoutMk cId="0" sldId="2147483994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67" v="17" actId="2696"/>
          <pc:sldLayoutMkLst>
            <pc:docMk/>
            <pc:sldMasterMk cId="0" sldId="2147483990"/>
            <pc:sldLayoutMk cId="0" sldId="2147483995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68" v="18" actId="2696"/>
          <pc:sldLayoutMkLst>
            <pc:docMk/>
            <pc:sldMasterMk cId="0" sldId="2147483990"/>
            <pc:sldLayoutMk cId="0" sldId="2147483996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69" v="19" actId="2696"/>
          <pc:sldLayoutMkLst>
            <pc:docMk/>
            <pc:sldMasterMk cId="0" sldId="2147483990"/>
            <pc:sldLayoutMk cId="0" sldId="2147483997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69" v="20" actId="2696"/>
          <pc:sldLayoutMkLst>
            <pc:docMk/>
            <pc:sldMasterMk cId="0" sldId="2147483990"/>
            <pc:sldLayoutMk cId="0" sldId="2147483998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70" v="21" actId="2696"/>
          <pc:sldLayoutMkLst>
            <pc:docMk/>
            <pc:sldMasterMk cId="0" sldId="2147483990"/>
            <pc:sldLayoutMk cId="0" sldId="2147483999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71" v="22" actId="2696"/>
          <pc:sldLayoutMkLst>
            <pc:docMk/>
            <pc:sldMasterMk cId="0" sldId="2147483990"/>
            <pc:sldLayoutMk cId="0" sldId="2147484000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872" v="23" actId="2696"/>
          <pc:sldLayoutMkLst>
            <pc:docMk/>
            <pc:sldMasterMk cId="0" sldId="2147483990"/>
            <pc:sldLayoutMk cId="0" sldId="2147484001"/>
          </pc:sldLayoutMkLst>
        </pc:sldLayoutChg>
      </pc:sldMasterChg>
      <pc:sldMasterChg chg="del delSldLayout">
        <pc:chgData name="Jiao, Nelson Dongjun" userId="650d7c4a-3d5a-4d85-bd05-5c9ce1a6ab3a" providerId="ADAL" clId="{9C433A50-1181-47F4-8ECD-CFEB655FD4B2}" dt="2022-10-27T00:35:58.919" v="96" actId="2696"/>
        <pc:sldMasterMkLst>
          <pc:docMk/>
          <pc:sldMasterMk cId="0" sldId="2147484002"/>
        </pc:sldMasterMkLst>
        <pc:sldLayoutChg chg="del">
          <pc:chgData name="Jiao, Nelson Dongjun" userId="650d7c4a-3d5a-4d85-bd05-5c9ce1a6ab3a" providerId="ADAL" clId="{9C433A50-1181-47F4-8ECD-CFEB655FD4B2}" dt="2022-10-27T00:35:58.913" v="85" actId="2696"/>
          <pc:sldLayoutMkLst>
            <pc:docMk/>
            <pc:sldMasterMk cId="0" sldId="2147484002"/>
            <pc:sldLayoutMk cId="0" sldId="2147484003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14" v="86" actId="2696"/>
          <pc:sldLayoutMkLst>
            <pc:docMk/>
            <pc:sldMasterMk cId="0" sldId="2147484002"/>
            <pc:sldLayoutMk cId="0" sldId="2147484004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14" v="87" actId="2696"/>
          <pc:sldLayoutMkLst>
            <pc:docMk/>
            <pc:sldMasterMk cId="0" sldId="2147484002"/>
            <pc:sldLayoutMk cId="0" sldId="2147484005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15" v="88" actId="2696"/>
          <pc:sldLayoutMkLst>
            <pc:docMk/>
            <pc:sldMasterMk cId="0" sldId="2147484002"/>
            <pc:sldLayoutMk cId="0" sldId="2147484006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16" v="89" actId="2696"/>
          <pc:sldLayoutMkLst>
            <pc:docMk/>
            <pc:sldMasterMk cId="0" sldId="2147484002"/>
            <pc:sldLayoutMk cId="0" sldId="2147484007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16" v="90" actId="2696"/>
          <pc:sldLayoutMkLst>
            <pc:docMk/>
            <pc:sldMasterMk cId="0" sldId="2147484002"/>
            <pc:sldLayoutMk cId="0" sldId="2147484008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16" v="91" actId="2696"/>
          <pc:sldLayoutMkLst>
            <pc:docMk/>
            <pc:sldMasterMk cId="0" sldId="2147484002"/>
            <pc:sldLayoutMk cId="0" sldId="2147484009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17" v="92" actId="2696"/>
          <pc:sldLayoutMkLst>
            <pc:docMk/>
            <pc:sldMasterMk cId="0" sldId="2147484002"/>
            <pc:sldLayoutMk cId="0" sldId="2147484010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17" v="93" actId="2696"/>
          <pc:sldLayoutMkLst>
            <pc:docMk/>
            <pc:sldMasterMk cId="0" sldId="2147484002"/>
            <pc:sldLayoutMk cId="0" sldId="2147484011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18" v="94" actId="2696"/>
          <pc:sldLayoutMkLst>
            <pc:docMk/>
            <pc:sldMasterMk cId="0" sldId="2147484002"/>
            <pc:sldLayoutMk cId="0" sldId="2147484012"/>
          </pc:sldLayoutMkLst>
        </pc:sldLayoutChg>
        <pc:sldLayoutChg chg="del">
          <pc:chgData name="Jiao, Nelson Dongjun" userId="650d7c4a-3d5a-4d85-bd05-5c9ce1a6ab3a" providerId="ADAL" clId="{9C433A50-1181-47F4-8ECD-CFEB655FD4B2}" dt="2022-10-27T00:35:58.918" v="95" actId="2696"/>
          <pc:sldLayoutMkLst>
            <pc:docMk/>
            <pc:sldMasterMk cId="0" sldId="2147484002"/>
            <pc:sldLayoutMk cId="0" sldId="214748401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Sermon 0702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7186AE2-929A-4129-B485-B29B0D4F0C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9014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Sermon 0702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7747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9014" y="6947747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2FBF570-0DF2-4C06-A5F5-F8AEF9B92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BF570-0DF2-4C06-A5F5-F8AEF9B923D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Sermon 0702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8" y="2"/>
            <a:ext cx="1310643" cy="2292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9" y="2292097"/>
            <a:ext cx="7572375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7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6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9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491003" y="1600202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1" y="365127"/>
            <a:ext cx="12858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7"/>
            <a:ext cx="6074172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7" y="2"/>
            <a:ext cx="1310643" cy="2292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8" y="2292096"/>
            <a:ext cx="7572375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4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6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6"/>
            <a:ext cx="4300538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4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5235801" y="1310658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75438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grpSp>
        <p:nvGrpSpPr>
          <p:cNvPr id="4" name="Group 13"/>
          <p:cNvGrpSpPr/>
          <p:nvPr/>
        </p:nvGrpSpPr>
        <p:grpSpPr>
          <a:xfrm>
            <a:off x="0" y="1143000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3" y="2"/>
            <a:ext cx="1310643" cy="2292095"/>
          </a:xfrm>
          <a:prstGeom prst="rect">
            <a:avLst/>
          </a:prstGeom>
        </p:spPr>
      </p:pic>
      <p:grpSp>
        <p:nvGrpSpPr>
          <p:cNvPr id="5" name="Group 12"/>
          <p:cNvGrpSpPr/>
          <p:nvPr/>
        </p:nvGrpSpPr>
        <p:grpSpPr>
          <a:xfrm rot="10800000">
            <a:off x="0" y="5645512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6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1" y="2"/>
            <a:ext cx="1337391" cy="2971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7"/>
            <a:ext cx="7553324" cy="1684151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8"/>
            <a:ext cx="7553324" cy="509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8" y="1600203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3" y="1600203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8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9" y="1600202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8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491003" y="1600202"/>
            <a:ext cx="4823184" cy="4572001"/>
          </a:xfrm>
        </p:spPr>
        <p:txBody>
          <a:bodyPr tIns="89154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1" y="365127"/>
            <a:ext cx="12858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7"/>
            <a:ext cx="6074172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19250" y="2781305"/>
            <a:ext cx="6408738" cy="81915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573463"/>
            <a:ext cx="6400800" cy="622300"/>
          </a:xfrm>
        </p:spPr>
        <p:txBody>
          <a:bodyPr/>
          <a:lstStyle>
            <a:lvl1pPr marL="0" indent="0">
              <a:defRPr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3525"/>
            <a:ext cx="4038600" cy="398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3525"/>
            <a:ext cx="4038600" cy="398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7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7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5235801" y="1310658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4" name="Group 13"/>
          <p:cNvGrpSpPr/>
          <p:nvPr/>
        </p:nvGrpSpPr>
        <p:grpSpPr>
          <a:xfrm>
            <a:off x="0" y="1143003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4" y="2"/>
            <a:ext cx="1310643" cy="2292095"/>
          </a:xfrm>
          <a:prstGeom prst="rect">
            <a:avLst/>
          </a:prstGeom>
        </p:spPr>
      </p:pic>
      <p:grpSp>
        <p:nvGrpSpPr>
          <p:cNvPr id="5" name="Group 12"/>
          <p:cNvGrpSpPr/>
          <p:nvPr/>
        </p:nvGrpSpPr>
        <p:grpSpPr>
          <a:xfrm rot="10800000">
            <a:off x="0" y="5645512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6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3098" y="115891"/>
            <a:ext cx="2154237" cy="5307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91"/>
            <a:ext cx="6313488" cy="5307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74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62936" y="1449304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396723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976651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49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74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55"/>
            <a:ext cx="7772400" cy="1338263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69420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69" y="2341494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34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1" y="2"/>
            <a:ext cx="1337391" cy="2971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7"/>
            <a:ext cx="7553324" cy="1684151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8"/>
            <a:ext cx="7553324" cy="509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36" y="4650493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38" y="4773243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36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9" y="1600203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4" y="1600203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B9D1-27D0-47FD-89C8-87DE86FCBC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025BA-B093-4F0F-B034-1FA953594C2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DE512-A56B-4A92-882F-996E3E9941F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8C112-109B-49EA-A2F3-132A9A3236E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CC5C9-B7AB-4D2E-9AD2-DEC4A4E75F0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63230-0CE4-4329-BB6F-5CCF84BA0E8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84A4D-1FEE-479E-A04E-007F0BB0015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47839-E822-4998-B483-C8A89D8E393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AB775-8CA7-46D5-AF97-30A5AE50964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F91C8-EBC0-4630-9C2D-04089077ADB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898E5-24E5-47F1-A5C0-EDD9D391353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B9D1-27D0-47FD-89C8-87DE86FCBC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025BA-B093-4F0F-B034-1FA953594C2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DE512-A56B-4A92-882F-996E3E9941F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8C112-109B-49EA-A2F3-132A9A3236E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CC5C9-B7AB-4D2E-9AD2-DEC4A4E75F0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63230-0CE4-4329-BB6F-5CCF84BA0E8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84A4D-1FEE-479E-A04E-007F0BB0015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47839-E822-4998-B483-C8A89D8E393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AB775-8CA7-46D5-AF97-30A5AE50964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F91C8-EBC0-4630-9C2D-04089077ADB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898E5-24E5-47F1-A5C0-EDD9D391353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B9D1-27D0-47FD-89C8-87DE86FCBC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025BA-B093-4F0F-B034-1FA953594C2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DE512-A56B-4A92-882F-996E3E9941F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8C112-109B-49EA-A2F3-132A9A3236E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CC5C9-B7AB-4D2E-9AD2-DEC4A4E75F0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63230-0CE4-4329-BB6F-5CCF84BA0E8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84A4D-1FEE-479E-A04E-007F0BB0015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47839-E822-4998-B483-C8A89D8E393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AB775-8CA7-46D5-AF97-30A5AE50964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F91C8-EBC0-4630-9C2D-04089077ADB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9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90" y="1600202"/>
            <a:ext cx="408393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898E5-24E5-47F1-A5C0-EDD9D391353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1"/>
            <a:ext cx="7485512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9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1"/>
            <a:ext cx="4742312" cy="36512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4"/>
          <p:cNvGrpSpPr/>
          <p:nvPr/>
        </p:nvGrpSpPr>
        <p:grpSpPr>
          <a:xfrm>
            <a:off x="827532" y="1219204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1"/>
            <a:ext cx="7485512" cy="1096963"/>
          </a:xfrm>
          <a:prstGeom prst="rect">
            <a:avLst/>
          </a:prstGeom>
        </p:spPr>
        <p:txBody>
          <a:bodyPr vert="horz" lIns="0" tIns="34290" rIns="0" bIns="3429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8" y="6356352"/>
            <a:ext cx="1372169" cy="36512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l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1"/>
            <a:ext cx="4742312" cy="365127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r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4"/>
          <p:cNvGrpSpPr/>
          <p:nvPr/>
        </p:nvGrpSpPr>
        <p:grpSpPr>
          <a:xfrm>
            <a:off x="827532" y="1219201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4838" y="5949949"/>
            <a:ext cx="2133600" cy="19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64370" y="6237289"/>
            <a:ext cx="2124075" cy="19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54838" y="6524625"/>
            <a:ext cx="2133600" cy="19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01940" y="115901"/>
            <a:ext cx="627538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3521"/>
            <a:ext cx="8229600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utoUpdateAnimBg="0"/>
      <p:bldP spid="1031" grpId="0" build="p" autoUpdateAnimBg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49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8674" y="2819400"/>
            <a:ext cx="7858125" cy="243840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6000" dirty="0">
                <a:solidFill>
                  <a:srgbClr val="FFFF00"/>
                </a:solidFill>
                <a:latin typeface="FZZhunYuan-M02S" pitchFamily="65" charset="-122"/>
                <a:ea typeface="FZZhunYuan-M02S" pitchFamily="65" charset="-122"/>
              </a:rPr>
              <a:t>神的帐幕在人间</a:t>
            </a:r>
            <a:br>
              <a:rPr lang="en-US" sz="6000" dirty="0">
                <a:solidFill>
                  <a:srgbClr val="FFFF00"/>
                </a:solidFill>
                <a:latin typeface="Candara" pitchFamily="34" charset="0"/>
                <a:ea typeface="DFYuanBold-B5" pitchFamily="49" charset="-120"/>
              </a:rPr>
            </a:br>
            <a:r>
              <a:rPr lang="zh-TW" altLang="en-US" sz="4400" dirty="0">
                <a:latin typeface="Candara" pitchFamily="34" charset="0"/>
                <a:ea typeface="DFYuanBold-B5" pitchFamily="49" charset="-120"/>
              </a:rPr>
              <a:t>約翰福音</a:t>
            </a:r>
            <a:r>
              <a:rPr lang="en-US" sz="4400" dirty="0">
                <a:latin typeface="Candara" pitchFamily="34" charset="0"/>
                <a:ea typeface="DFYuanBold-B5" pitchFamily="49" charset="-120"/>
              </a:rPr>
              <a:t> 2:12-25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43200" y="381000"/>
            <a:ext cx="5943600" cy="1828800"/>
          </a:xfrm>
        </p:spPr>
        <p:txBody>
          <a:bodyPr anchor="ctr">
            <a:noAutofit/>
          </a:bodyPr>
          <a:lstStyle/>
          <a:p>
            <a:pPr algn="r"/>
            <a:r>
              <a:rPr lang="zh-CN" altLang="en-US" sz="3600" dirty="0">
                <a:solidFill>
                  <a:srgbClr val="660033"/>
                </a:solidFill>
                <a:latin typeface="Arial" pitchFamily="34" charset="0"/>
                <a:ea typeface="DFYuanBold-B5" pitchFamily="49" charset="-120"/>
                <a:cs typeface="Arial" pitchFamily="34" charset="0"/>
              </a:rPr>
              <a:t>新酒要裝入新皮袋中</a:t>
            </a:r>
            <a:r>
              <a:rPr lang="en-US" sz="3600" dirty="0">
                <a:solidFill>
                  <a:srgbClr val="660033"/>
                </a:solidFill>
                <a:latin typeface="Arial" pitchFamily="34" charset="0"/>
                <a:ea typeface="DFYuanBold-B5" pitchFamily="49" charset="-120"/>
                <a:cs typeface="Arial" pitchFamily="34" charset="0"/>
              </a:rPr>
              <a:t> (II) 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8679" y="2057400"/>
            <a:ext cx="7858121" cy="2286000"/>
          </a:xfrm>
        </p:spPr>
        <p:txBody>
          <a:bodyPr>
            <a:noAutofit/>
          </a:bodyPr>
          <a:lstStyle/>
          <a:p>
            <a:pPr lvl="0">
              <a:lnSpc>
                <a:spcPct val="125000"/>
              </a:lnSpc>
            </a:pPr>
            <a:r>
              <a:rPr lang="en-US" altLang="zh-CN" sz="6000" cap="none" dirty="0">
                <a:latin typeface="Cooper Black" pitchFamily="18" charset="0"/>
                <a:ea typeface="FZZhunYuan-M02S" pitchFamily="65" charset="-122"/>
              </a:rPr>
              <a:t>I. </a:t>
            </a:r>
            <a:r>
              <a:rPr lang="zh-CN" altLang="en-US" sz="6000" cap="none" dirty="0">
                <a:latin typeface="Candara" pitchFamily="34" charset="0"/>
                <a:ea typeface="FZZhunYuan-M02S" pitchFamily="65" charset="-122"/>
              </a:rPr>
              <a:t>建立属灵的敬拜观</a:t>
            </a:r>
            <a:r>
              <a:rPr lang="en-US" sz="6000" cap="none" dirty="0">
                <a:latin typeface="Candara" pitchFamily="34" charset="0"/>
                <a:ea typeface="FZZhunYuan-M02S" pitchFamily="65" charset="-122"/>
              </a:rPr>
              <a:t> </a:t>
            </a:r>
            <a:br>
              <a:rPr lang="en-US" sz="6000" cap="none" dirty="0">
                <a:latin typeface="Candara" pitchFamily="34" charset="0"/>
                <a:ea typeface="FZZhunYuan-M02S" pitchFamily="65" charset="-122"/>
              </a:rPr>
            </a:br>
            <a:r>
              <a:rPr lang="en-US" sz="4800" cap="none" dirty="0">
                <a:latin typeface="Candara" pitchFamily="34" charset="0"/>
                <a:ea typeface="FZZhunYuan-M02S" pitchFamily="65" charset="-122"/>
              </a:rPr>
              <a:t>(vv. 12-17)</a:t>
            </a:r>
            <a:endParaRPr lang="en-US" sz="6600" cap="none" dirty="0">
              <a:latin typeface="Candara" pitchFamily="34" charset="0"/>
              <a:ea typeface="FZZhunYuan-M02S" pitchFamily="65" charset="-122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13716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4800" u="sng" dirty="0">
                <a:solidFill>
                  <a:srgbClr val="800000"/>
                </a:solidFill>
                <a:latin typeface="FZZhunYuan-M02S" pitchFamily="65" charset="-122"/>
                <a:ea typeface="FZZhunYuan-M02S" pitchFamily="65" charset="-122"/>
              </a:rPr>
              <a:t>从表面仪文到内心归顺 </a:t>
            </a:r>
            <a:endParaRPr lang="en-US" sz="3600" u="sng" dirty="0">
              <a:solidFill>
                <a:srgbClr val="800000"/>
              </a:solidFill>
              <a:latin typeface="FZZhunYuan-M02S" pitchFamily="65" charset="-122"/>
              <a:ea typeface="FZZhunYuan-M02S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3300"/>
                </a:solidFill>
                <a:latin typeface="Candara" pitchFamily="34" charset="0"/>
                <a:ea typeface="DFPYuanBold-B5" pitchFamily="34" charset="-120"/>
              </a:rPr>
              <a:t>以賽亞書</a:t>
            </a:r>
            <a:r>
              <a:rPr lang="en-US" sz="4000" dirty="0">
                <a:solidFill>
                  <a:srgbClr val="003300"/>
                </a:solidFill>
                <a:latin typeface="Candara" pitchFamily="34" charset="0"/>
                <a:ea typeface="DFPYuanBold-B5" pitchFamily="34" charset="-120"/>
              </a:rPr>
              <a:t> 58: 3-</a:t>
            </a:r>
            <a:r>
              <a:rPr lang="en-US" altLang="zh-CN" sz="4000" dirty="0">
                <a:solidFill>
                  <a:srgbClr val="003300"/>
                </a:solidFill>
                <a:latin typeface="Candara" pitchFamily="34" charset="0"/>
                <a:ea typeface="DFPYuanBold-B5" pitchFamily="34" charset="-120"/>
              </a:rPr>
              <a:t>5</a:t>
            </a:r>
            <a:r>
              <a:rPr lang="en-US" sz="4000" dirty="0">
                <a:solidFill>
                  <a:srgbClr val="003300"/>
                </a:solidFill>
                <a:latin typeface="Candara" pitchFamily="34" charset="0"/>
                <a:ea typeface="DFPYuanBold-B5" pitchFamily="34" charset="-120"/>
              </a:rPr>
              <a:t>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003300"/>
                </a:solidFill>
                <a:latin typeface="Candara" pitchFamily="34" charset="0"/>
                <a:ea typeface="DFPYuanBold-B5" pitchFamily="34" charset="-120"/>
              </a:rPr>
              <a:t>“</a:t>
            </a:r>
            <a:r>
              <a:rPr lang="zh-CN" altLang="en-US" sz="4000" dirty="0">
                <a:solidFill>
                  <a:srgbClr val="003300"/>
                </a:solidFill>
                <a:latin typeface="Candara" pitchFamily="34" charset="0"/>
                <a:ea typeface="DFPYuanBold-B5" pitchFamily="34" charset="-120"/>
              </a:rPr>
              <a:t>他們說：我們禁食，你為何不看見呢，我們刻苦己心，你為何不理會呢，</a:t>
            </a:r>
            <a:r>
              <a:rPr lang="zh-CN" altLang="en-US" sz="4000" dirty="0">
                <a:solidFill>
                  <a:srgbClr val="C00000"/>
                </a:solidFill>
                <a:latin typeface="Candara" pitchFamily="34" charset="0"/>
                <a:ea typeface="DFPYuanBold-B5" pitchFamily="34" charset="-120"/>
              </a:rPr>
              <a:t>看哪，你們禁食的日子，仍求利益，勒逼人為你們作苦工。你們禁食，卻互相爭競，以兇惡的拳頭打人，</a:t>
            </a:r>
            <a:r>
              <a:rPr lang="zh-CN" altLang="en-US" sz="4000" dirty="0">
                <a:solidFill>
                  <a:srgbClr val="003300"/>
                </a:solidFill>
                <a:latin typeface="Candara" pitchFamily="34" charset="0"/>
                <a:ea typeface="DFPYuanBold-B5" pitchFamily="34" charset="-120"/>
              </a:rPr>
              <a:t>你們今日禁食，不得使你們的聲音聽聞於上。</a:t>
            </a:r>
            <a:r>
              <a:rPr lang="en-US" sz="4000" dirty="0">
                <a:solidFill>
                  <a:srgbClr val="003300"/>
                </a:solidFill>
                <a:latin typeface="Candara" pitchFamily="34" charset="0"/>
                <a:ea typeface="DFPYuanBold-B5" pitchFamily="34" charset="-120"/>
              </a:rPr>
              <a:t>”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0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zh-TW" altLang="en-US" sz="48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這樣禁食，豈是我所揀選使人刻苦己心的日子麼，豈是叫人垂頭像葦子，用麻布和爐灰鋪在他以下麼，你這可稱為禁食為耶和華所悅納的日子麼。</a:t>
            </a:r>
            <a:endParaRPr lang="en-US" sz="4800" dirty="0">
              <a:solidFill>
                <a:srgbClr val="800000"/>
              </a:solidFill>
              <a:latin typeface="DFPYuanBold-B5" pitchFamily="34" charset="-120"/>
              <a:ea typeface="DFPYuanBold-B5" pitchFamily="34" charset="-12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685800"/>
            <a:ext cx="7467600" cy="54864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rPr lang="zh-TW" altLang="en-US" sz="5400" dirty="0">
                <a:latin typeface="Candara" pitchFamily="34" charset="0"/>
                <a:ea typeface="DFYuanBold-B5" pitchFamily="49" charset="-120"/>
              </a:rPr>
              <a:t>你們拆毀這殿，我三日內要再建立起來。</a:t>
            </a:r>
            <a:endParaRPr lang="en-US" altLang="zh-TW" sz="5400" dirty="0">
              <a:latin typeface="Candara" pitchFamily="34" charset="0"/>
              <a:ea typeface="DFYuanBold-B5" pitchFamily="49" charset="-120"/>
            </a:endParaRPr>
          </a:p>
          <a:p>
            <a:pPr marL="0" indent="0" algn="ctr">
              <a:lnSpc>
                <a:spcPct val="110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rPr lang="zh-CN" altLang="en-US" sz="5400" dirty="0">
                <a:solidFill>
                  <a:srgbClr val="C00000"/>
                </a:solidFill>
                <a:latin typeface="Candara" pitchFamily="34" charset="0"/>
                <a:ea typeface="DFYuanBold-B5" pitchFamily="49" charset="-120"/>
              </a:rPr>
              <a:t>彌賽亞一來到聖殿，就將眼光指向十字架。</a:t>
            </a:r>
            <a:endParaRPr lang="en-US" sz="5400" dirty="0">
              <a:solidFill>
                <a:srgbClr val="C00000"/>
              </a:solidFill>
              <a:latin typeface="Candara" pitchFamily="34" charset="0"/>
              <a:ea typeface="DFYuanBold-B5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8679" y="2057400"/>
            <a:ext cx="7858121" cy="2286000"/>
          </a:xfrm>
        </p:spPr>
        <p:txBody>
          <a:bodyPr>
            <a:normAutofit/>
          </a:bodyPr>
          <a:lstStyle/>
          <a:p>
            <a:pPr lvl="0">
              <a:lnSpc>
                <a:spcPct val="125000"/>
              </a:lnSpc>
            </a:pPr>
            <a:r>
              <a:rPr lang="en-US" altLang="zh-CN" sz="6000" dirty="0">
                <a:latin typeface="Cooper Black" pitchFamily="18" charset="0"/>
                <a:ea typeface="FZZhunYuan-M02S" pitchFamily="65" charset="-122"/>
              </a:rPr>
              <a:t>II. </a:t>
            </a:r>
            <a:r>
              <a:rPr lang="zh-CN" altLang="en-US" sz="6000" cap="none" dirty="0">
                <a:latin typeface="Candara" pitchFamily="34" charset="0"/>
                <a:ea typeface="FZZhunYuan-M02S" pitchFamily="65" charset="-122"/>
              </a:rPr>
              <a:t>建立属灵的圣殿观</a:t>
            </a:r>
            <a:r>
              <a:rPr lang="en-US" sz="6000" cap="none" dirty="0">
                <a:latin typeface="Candara" pitchFamily="34" charset="0"/>
                <a:ea typeface="FZZhunYuan-M02S" pitchFamily="65" charset="-122"/>
              </a:rPr>
              <a:t> </a:t>
            </a:r>
            <a:br>
              <a:rPr lang="en-US" sz="6000" cap="none" dirty="0">
                <a:latin typeface="Candara" pitchFamily="34" charset="0"/>
                <a:ea typeface="FZZhunYuan-M02S" pitchFamily="65" charset="-122"/>
              </a:rPr>
            </a:br>
            <a:r>
              <a:rPr lang="en-US" sz="4800" cap="none" dirty="0">
                <a:latin typeface="Candara" pitchFamily="34" charset="0"/>
                <a:ea typeface="FZZhunYuan-M02S" pitchFamily="65" charset="-122"/>
              </a:rPr>
              <a:t>(vv. 1</a:t>
            </a:r>
            <a:r>
              <a:rPr lang="en-US" altLang="zh-CN" sz="4800" cap="none" dirty="0">
                <a:latin typeface="Candara" pitchFamily="34" charset="0"/>
                <a:ea typeface="FZZhunYuan-M02S" pitchFamily="65" charset="-122"/>
              </a:rPr>
              <a:t>8</a:t>
            </a:r>
            <a:r>
              <a:rPr lang="en-US" sz="4800" cap="none" dirty="0">
                <a:latin typeface="Candara" pitchFamily="34" charset="0"/>
                <a:ea typeface="FZZhunYuan-M02S" pitchFamily="65" charset="-122"/>
              </a:rPr>
              <a:t>-</a:t>
            </a:r>
            <a:r>
              <a:rPr lang="en-US" altLang="zh-CN" sz="4800" cap="none" dirty="0">
                <a:latin typeface="Candara" pitchFamily="34" charset="0"/>
                <a:ea typeface="FZZhunYuan-M02S" pitchFamily="65" charset="-122"/>
              </a:rPr>
              <a:t>22</a:t>
            </a:r>
            <a:r>
              <a:rPr lang="en-US" sz="4800" cap="none" dirty="0">
                <a:latin typeface="Candara" pitchFamily="34" charset="0"/>
                <a:ea typeface="FZZhunYuan-M02S" pitchFamily="65" charset="-122"/>
              </a:rPr>
              <a:t>)</a:t>
            </a:r>
            <a:endParaRPr lang="en-US" sz="6000" cap="none" dirty="0">
              <a:latin typeface="Candara" pitchFamily="34" charset="0"/>
              <a:ea typeface="FZZhunYuan-M02S" pitchFamily="65" charset="-122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13716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4800" u="sng" dirty="0">
                <a:solidFill>
                  <a:srgbClr val="800000"/>
                </a:solidFill>
                <a:latin typeface="FZZhunYuan-M02S" pitchFamily="65" charset="-122"/>
                <a:ea typeface="FZZhunYuan-M02S" pitchFamily="65" charset="-122"/>
              </a:rPr>
              <a:t>从人手所建到基督身体</a:t>
            </a:r>
            <a:endParaRPr lang="en-US" sz="4800" u="sng" dirty="0">
              <a:solidFill>
                <a:srgbClr val="800000"/>
              </a:solidFill>
              <a:latin typeface="FZZhunYuan-M02S" pitchFamily="65" charset="-122"/>
              <a:ea typeface="FZZhunYuan-M02S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685800"/>
            <a:ext cx="7315200" cy="54864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CN" altLang="en-US" sz="4800" dirty="0">
                <a:latin typeface="DFYuanBold-B5" pitchFamily="49" charset="-120"/>
                <a:ea typeface="DFYuanBold-B5" pitchFamily="49" charset="-120"/>
              </a:rPr>
              <a:t>聖殿是神所設立，所提供，使人得以朝見祂的，特定的地方。</a:t>
            </a:r>
            <a:endParaRPr lang="en-US" altLang="zh-CN" sz="4800" dirty="0">
              <a:latin typeface="DFYuanBold-B5" pitchFamily="49" charset="-120"/>
              <a:ea typeface="DFYuanBold-B5" pitchFamily="49" charset="-120"/>
            </a:endParaRP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CN" altLang="en-US" sz="4800" dirty="0">
                <a:latin typeface="Candara" pitchFamily="34" charset="0"/>
                <a:ea typeface="DFYuanBold-B5" pitchFamily="49" charset="-120"/>
              </a:rPr>
              <a:t>所以，祂特別吩咐摩西遭會幕一定要</a:t>
            </a:r>
            <a:r>
              <a:rPr lang="zh-CN" altLang="en-US" sz="4800" dirty="0">
                <a:solidFill>
                  <a:srgbClr val="FF0000"/>
                </a:solidFill>
                <a:latin typeface="Candara" pitchFamily="34" charset="0"/>
                <a:ea typeface="DFYuanBold-B5" pitchFamily="49" charset="-120"/>
              </a:rPr>
              <a:t>“照著山上的樣式”</a:t>
            </a:r>
            <a:endParaRPr lang="en-US" sz="4800" dirty="0">
              <a:solidFill>
                <a:srgbClr val="FF0000"/>
              </a:solidFill>
              <a:latin typeface="Candara" pitchFamily="34" charset="0"/>
              <a:ea typeface="DFYuanBold-B5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685800"/>
            <a:ext cx="7543800" cy="54864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4800" dirty="0">
                <a:solidFill>
                  <a:srgbClr val="0033CC"/>
                </a:solidFill>
                <a:latin typeface="Candara" pitchFamily="34" charset="0"/>
                <a:ea typeface="DFYuanBold-B5" pitchFamily="49" charset="-120"/>
              </a:rPr>
              <a:t>從伊甸園開始，就是神尋找人</a:t>
            </a:r>
            <a:r>
              <a:rPr lang="zh-CN" altLang="en-US" sz="4800" dirty="0">
                <a:solidFill>
                  <a:srgbClr val="0033CC"/>
                </a:solidFill>
                <a:latin typeface="Candara" pitchFamily="34" charset="0"/>
                <a:ea typeface="DFYuanBold-B5" pitchFamily="49" charset="-120"/>
              </a:rPr>
              <a:t>的故事 </a:t>
            </a:r>
            <a:endParaRPr lang="en-US" altLang="zh-CN" sz="4800" dirty="0">
              <a:solidFill>
                <a:srgbClr val="0033CC"/>
              </a:solidFill>
              <a:latin typeface="Candara" pitchFamily="34" charset="0"/>
              <a:ea typeface="DFYuanBold-B5" pitchFamily="49" charset="-120"/>
            </a:endParaRPr>
          </a:p>
          <a:p>
            <a:pPr marL="465138" indent="-465138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Symbol" pitchFamily="18" charset="2"/>
              <a:buChar char=""/>
            </a:pPr>
            <a:r>
              <a:rPr lang="zh-CN" altLang="en-US" sz="44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亞當</a:t>
            </a:r>
            <a:r>
              <a:rPr lang="en-US" altLang="zh-CN" sz="44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(</a:t>
            </a:r>
            <a:r>
              <a:rPr lang="zh-TW" altLang="en-US" sz="4400" dirty="0">
                <a:latin typeface="Candara" pitchFamily="34" charset="0"/>
                <a:ea typeface="DFYuanBold-B5" pitchFamily="49" charset="-120"/>
              </a:rPr>
              <a:t>你在</a:t>
            </a:r>
            <a:r>
              <a:rPr lang="zh-CN" altLang="en-US" sz="4400" dirty="0">
                <a:latin typeface="Candara" pitchFamily="34" charset="0"/>
                <a:ea typeface="DFYuanBold-B5" pitchFamily="49" charset="-120"/>
              </a:rPr>
              <a:t>哪裡</a:t>
            </a:r>
            <a:r>
              <a:rPr lang="en-US" altLang="zh-CN" sz="4400" dirty="0">
                <a:latin typeface="Candara" pitchFamily="34" charset="0"/>
                <a:ea typeface="DFYuanBold-B5" pitchFamily="49" charset="-120"/>
              </a:rPr>
              <a:t>?</a:t>
            </a:r>
            <a:r>
              <a:rPr lang="en-US" altLang="zh-CN" sz="44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)</a:t>
            </a:r>
            <a:r>
              <a:rPr lang="zh-CN" altLang="en-US" sz="44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，該隱</a:t>
            </a:r>
            <a:r>
              <a:rPr lang="en-US" altLang="zh-CN" sz="44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(</a:t>
            </a:r>
            <a:r>
              <a:rPr lang="zh-TW" altLang="en-US" sz="4400" dirty="0">
                <a:latin typeface="Candara" pitchFamily="34" charset="0"/>
                <a:ea typeface="DFYuanBold-B5" pitchFamily="49" charset="-120"/>
              </a:rPr>
              <a:t>你兄弟亞伯在</a:t>
            </a:r>
            <a:r>
              <a:rPr lang="zh-CN" altLang="en-US" sz="4400" dirty="0">
                <a:latin typeface="Candara" pitchFamily="34" charset="0"/>
                <a:ea typeface="DFYuanBold-B5" pitchFamily="49" charset="-120"/>
              </a:rPr>
              <a:t>哪裡</a:t>
            </a:r>
            <a:r>
              <a:rPr lang="en-US" altLang="zh-TW" sz="4400" dirty="0">
                <a:latin typeface="Candara" pitchFamily="34" charset="0"/>
                <a:ea typeface="DFYuanBold-B5" pitchFamily="49" charset="-120"/>
              </a:rPr>
              <a:t>?</a:t>
            </a:r>
            <a:r>
              <a:rPr lang="en-US" altLang="zh-CN" sz="44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)…</a:t>
            </a:r>
          </a:p>
          <a:p>
            <a:pPr marL="465138" indent="-465138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Symbol" pitchFamily="18" charset="2"/>
              <a:buChar char=""/>
            </a:pPr>
            <a:r>
              <a:rPr lang="zh-CN" altLang="en-US" sz="44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諾亞，亞伯拉罕，摩西</a:t>
            </a:r>
            <a:r>
              <a:rPr lang="en-US" altLang="zh-TW" sz="44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685800"/>
            <a:ext cx="7315200" cy="54864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zh-CN" altLang="en-US" sz="4800" dirty="0">
                <a:latin typeface="DFYuanBold-B5" pitchFamily="49" charset="-120"/>
                <a:ea typeface="DFYuanBold-B5" pitchFamily="49" charset="-120"/>
              </a:rPr>
              <a:t>人的兩種光景：</a:t>
            </a:r>
            <a:endParaRPr lang="en-US" altLang="zh-TW" sz="4800" dirty="0">
              <a:latin typeface="DFYuanBold-B5" pitchFamily="49" charset="-120"/>
              <a:ea typeface="DFYuanBold-B5" pitchFamily="49" charset="-12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4800" dirty="0">
                <a:solidFill>
                  <a:srgbClr val="003300"/>
                </a:solidFill>
                <a:latin typeface="DFYuanBold-B5" pitchFamily="49" charset="-120"/>
                <a:ea typeface="DFYuanBold-B5" pitchFamily="49" charset="-120"/>
              </a:rPr>
              <a:t>亞當夏娃犯罪之後的形象，就好像人在聖殿中躲避神。</a:t>
            </a:r>
            <a:endParaRPr lang="en-US" altLang="zh-TW" sz="4800" dirty="0">
              <a:solidFill>
                <a:srgbClr val="003300"/>
              </a:solidFill>
              <a:latin typeface="DFYuanBold-B5" pitchFamily="49" charset="-120"/>
              <a:ea typeface="DFYuanBold-B5" pitchFamily="49" charset="-12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4800" dirty="0">
                <a:solidFill>
                  <a:srgbClr val="800000"/>
                </a:solidFill>
                <a:latin typeface="DFYuanBold-B5" pitchFamily="49" charset="-120"/>
                <a:ea typeface="DFYuanBold-B5" pitchFamily="49" charset="-120"/>
              </a:rPr>
              <a:t>該隱的形象則是在自己所建的聖殿中尋找神。</a:t>
            </a:r>
            <a:endParaRPr lang="en-US" sz="4800" dirty="0">
              <a:solidFill>
                <a:srgbClr val="800000"/>
              </a:solidFill>
              <a:latin typeface="DFYuanBold-B5" pitchFamily="49" charset="-120"/>
              <a:ea typeface="DFYuanBold-B5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685800"/>
            <a:ext cx="7315200" cy="54864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C00000"/>
                </a:solidFill>
                <a:latin typeface="Candara" pitchFamily="34" charset="0"/>
                <a:ea typeface="DFYuanBold-B5" pitchFamily="49" charset="-120"/>
              </a:rPr>
              <a:t>傳福音就是</a:t>
            </a:r>
            <a:r>
              <a:rPr lang="zh-CN" altLang="en-US" sz="4800" u="sng" dirty="0">
                <a:solidFill>
                  <a:srgbClr val="C00000"/>
                </a:solidFill>
                <a:latin typeface="Candara" pitchFamily="34" charset="0"/>
                <a:ea typeface="DFYuanBold-B5" pitchFamily="49" charset="-120"/>
              </a:rPr>
              <a:t>為神尋找人</a:t>
            </a:r>
            <a:endParaRPr lang="en-US" altLang="zh-CN" sz="4800" u="sng" dirty="0">
              <a:solidFill>
                <a:srgbClr val="C00000"/>
              </a:solidFill>
              <a:latin typeface="Candara" pitchFamily="34" charset="0"/>
              <a:ea typeface="DFYuanBold-B5" pitchFamily="49" charset="-120"/>
            </a:endParaRPr>
          </a:p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99"/>
                </a:solidFill>
                <a:latin typeface="Candara" pitchFamily="34" charset="0"/>
                <a:ea typeface="DFYuanBold-B5" pitchFamily="49" charset="-120"/>
              </a:rPr>
              <a:t>“</a:t>
            </a:r>
            <a:r>
              <a:rPr lang="zh-TW" altLang="en-US" sz="4800" dirty="0">
                <a:solidFill>
                  <a:srgbClr val="000099"/>
                </a:solidFill>
                <a:latin typeface="Candara" pitchFamily="34" charset="0"/>
                <a:ea typeface="DFYuanBold-B5" pitchFamily="49" charset="-120"/>
              </a:rPr>
              <a:t>我們傳揚他，是用諸般的智慧，勸戒各人，教導各人，要把各人在基督裡完完全全的引到神面前。</a:t>
            </a:r>
            <a:r>
              <a:rPr lang="zh-CN" altLang="en-US" sz="4800" dirty="0">
                <a:solidFill>
                  <a:srgbClr val="000099"/>
                </a:solidFill>
                <a:latin typeface="Candara" pitchFamily="34" charset="0"/>
                <a:ea typeface="DFYuanBold-B5" pitchFamily="49" charset="-120"/>
              </a:rPr>
              <a:t>”</a:t>
            </a:r>
            <a:endParaRPr lang="en-US" altLang="zh-TW" sz="4800" dirty="0">
              <a:solidFill>
                <a:srgbClr val="000099"/>
              </a:solidFill>
              <a:latin typeface="Candara" pitchFamily="34" charset="0"/>
              <a:ea typeface="DFYuanBold-B5" pitchFamily="49" charset="-120"/>
            </a:endParaRPr>
          </a:p>
          <a:p>
            <a:pPr marL="0" indent="0" algn="r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altLang="zh-TW" sz="4400" dirty="0">
                <a:latin typeface="Candara" pitchFamily="34" charset="0"/>
                <a:ea typeface="DFYuanBold-B5" pitchFamily="49" charset="-120"/>
              </a:rPr>
              <a:t>(</a:t>
            </a:r>
            <a:r>
              <a:rPr lang="zh-CN" altLang="en-US" sz="4400" dirty="0">
                <a:latin typeface="Candara" pitchFamily="34" charset="0"/>
                <a:ea typeface="DFYuanBold-B5" pitchFamily="49" charset="-120"/>
              </a:rPr>
              <a:t>歌羅西書</a:t>
            </a:r>
            <a:r>
              <a:rPr lang="en-US" sz="4400" dirty="0">
                <a:latin typeface="Candara" pitchFamily="34" charset="0"/>
                <a:ea typeface="DFYuanBold-B5" pitchFamily="49" charset="-120"/>
              </a:rPr>
              <a:t>1:28)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72001"/>
          </a:xfrm>
        </p:spPr>
        <p:txBody>
          <a:bodyPr anchor="ctr"/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8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耶穌對他們說：這就是我從前與你們同在之時，所告訴你們的話，說：</a:t>
            </a:r>
            <a:r>
              <a:rPr lang="zh-TW" altLang="en-US" sz="4800" dirty="0">
                <a:solidFill>
                  <a:srgbClr val="C00000"/>
                </a:solidFill>
                <a:latin typeface="Candara" pitchFamily="34" charset="0"/>
                <a:ea typeface="DFYuanBold-B5" pitchFamily="49" charset="-120"/>
              </a:rPr>
              <a:t>摩西的律法，先知的書，和詩篇上所記的，凡指著我的話，都必須應驗。</a:t>
            </a:r>
            <a:endParaRPr lang="en-US" sz="4800" dirty="0">
              <a:solidFill>
                <a:srgbClr val="C00000"/>
              </a:solidFill>
              <a:latin typeface="Candara" pitchFamily="34" charset="0"/>
              <a:ea typeface="DFYuanBold-B5" pitchFamily="49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4800" kern="0" dirty="0">
                <a:solidFill>
                  <a:srgbClr val="660033"/>
                </a:solidFill>
                <a:latin typeface="Candara" pitchFamily="34" charset="0"/>
                <a:ea typeface="DFYuanBold-B5" pitchFamily="49" charset="-120"/>
              </a:rPr>
              <a:t>路加福音 </a:t>
            </a:r>
            <a:r>
              <a:rPr lang="en-US" sz="4800" kern="0" dirty="0">
                <a:solidFill>
                  <a:srgbClr val="660033"/>
                </a:solidFill>
                <a:latin typeface="Candara" pitchFamily="34" charset="0"/>
                <a:ea typeface="DFYuanBold-B5" pitchFamily="49" charset="-120"/>
              </a:rPr>
              <a:t>24:44</a:t>
            </a:r>
            <a:endParaRPr lang="en-US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1722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12 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这事以后，耶稣与他的母亲、弟兄和门徒，都下迦百农去，在那里住了不多几日。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13 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犹太人的逾越节近了，耶稣就上耶路撒冷去。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14 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看见殿里有卖牛、羊、鸽子的，并有兑换银钱的人，坐在那里。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ndara" pitchFamily="34" charset="0"/>
              <a:ea typeface="FZZhunYuan-M02S" pitchFamily="65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>
                <a:latin typeface="Candara" pitchFamily="34" charset="0"/>
                <a:ea typeface="DFYuanBold-B5" pitchFamily="49" charset="-120"/>
              </a:rPr>
              <a:t>約</a:t>
            </a:r>
            <a:r>
              <a:rPr lang="en-US" sz="4400" dirty="0">
                <a:latin typeface="Candara" pitchFamily="34" charset="0"/>
                <a:ea typeface="DFYuanBold-B5" pitchFamily="49" charset="-120"/>
              </a:rPr>
              <a:t>6:44 </a:t>
            </a:r>
            <a:r>
              <a:rPr lang="zh-TW" altLang="en-US" sz="4400" dirty="0">
                <a:solidFill>
                  <a:srgbClr val="C00000"/>
                </a:solidFill>
                <a:latin typeface="Candara" pitchFamily="34" charset="0"/>
                <a:ea typeface="DFYuanBold-B5" pitchFamily="49" charset="-120"/>
              </a:rPr>
              <a:t>若不是差我來的父吸引人，就沒有能到我這裡來的</a:t>
            </a:r>
            <a:r>
              <a:rPr lang="zh-TW" altLang="en-US" sz="4400" dirty="0">
                <a:latin typeface="Candara" pitchFamily="34" charset="0"/>
                <a:ea typeface="DFYuanBold-B5" pitchFamily="49" charset="-120"/>
              </a:rPr>
              <a:t>，到我這裡來的，在末日我要叫他復活。</a:t>
            </a:r>
            <a:r>
              <a:rPr lang="en-US" sz="4400" dirty="0">
                <a:latin typeface="Candara" pitchFamily="34" charset="0"/>
                <a:ea typeface="DFYuanBold-B5" pitchFamily="49" charset="-120"/>
              </a:rPr>
              <a:t>45 </a:t>
            </a:r>
            <a:r>
              <a:rPr lang="zh-TW" altLang="en-US" sz="4400" dirty="0">
                <a:latin typeface="Candara" pitchFamily="34" charset="0"/>
                <a:ea typeface="DFYuanBold-B5" pitchFamily="49" charset="-120"/>
              </a:rPr>
              <a:t>在先知書上寫著說：</a:t>
            </a:r>
            <a:r>
              <a:rPr lang="en-US" altLang="zh-TW" sz="4400" dirty="0">
                <a:latin typeface="Candara" pitchFamily="34" charset="0"/>
                <a:ea typeface="DFYuanBold-B5" pitchFamily="49" charset="-120"/>
              </a:rPr>
              <a:t>『</a:t>
            </a:r>
            <a:r>
              <a:rPr lang="zh-TW" altLang="en-US" sz="4400" dirty="0">
                <a:latin typeface="Candara" pitchFamily="34" charset="0"/>
                <a:ea typeface="DFYuanBold-B5" pitchFamily="49" charset="-120"/>
              </a:rPr>
              <a:t>他們都要蒙神的教訓。</a:t>
            </a:r>
            <a:r>
              <a:rPr lang="en-US" altLang="zh-TW" sz="4400" dirty="0">
                <a:latin typeface="Candara" pitchFamily="34" charset="0"/>
                <a:ea typeface="DFYuanBold-B5" pitchFamily="49" charset="-120"/>
              </a:rPr>
              <a:t>』</a:t>
            </a:r>
            <a:r>
              <a:rPr lang="zh-TW" altLang="en-US" sz="4400" dirty="0">
                <a:solidFill>
                  <a:srgbClr val="C00000"/>
                </a:solidFill>
                <a:latin typeface="Candara" pitchFamily="34" charset="0"/>
                <a:ea typeface="DFYuanBold-B5" pitchFamily="49" charset="-120"/>
              </a:rPr>
              <a:t>凡聽見父之教訓又學習的，就到我這裡來</a:t>
            </a:r>
            <a:r>
              <a:rPr lang="zh-TW" altLang="en-US" sz="4400" dirty="0">
                <a:latin typeface="Candara" pitchFamily="34" charset="0"/>
                <a:ea typeface="DFYuanBold-B5" pitchFamily="49" charset="-120"/>
              </a:rPr>
              <a:t>。</a:t>
            </a:r>
            <a:endParaRPr lang="en-US" sz="4400" dirty="0">
              <a:latin typeface="Candara" pitchFamily="34" charset="0"/>
              <a:ea typeface="DFYuanBold-B5" pitchFamily="49" charset="-120"/>
            </a:endParaRP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685800"/>
            <a:ext cx="7315200" cy="5715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2400"/>
              </a:spcBef>
              <a:spcAft>
                <a:spcPts val="1800"/>
              </a:spcAft>
              <a:buNone/>
            </a:pPr>
            <a:r>
              <a:rPr lang="zh-CN" altLang="en-US" sz="4800" dirty="0">
                <a:latin typeface="Candara" pitchFamily="34" charset="0"/>
                <a:ea typeface="DFYuanBold-B5" pitchFamily="49" charset="-120"/>
              </a:rPr>
              <a:t>凡是被神的話吸引而來尋求祂的人，必然會到耶穌基督這裡來。</a:t>
            </a:r>
            <a:endParaRPr lang="en-US" altLang="zh-CN" sz="4800" dirty="0">
              <a:latin typeface="Candara" pitchFamily="34" charset="0"/>
              <a:ea typeface="DFYuanBold-B5" pitchFamily="49" charset="-120"/>
            </a:endParaRPr>
          </a:p>
          <a:p>
            <a:pPr marL="0" indent="0" algn="ctr">
              <a:lnSpc>
                <a:spcPct val="120000"/>
              </a:lnSpc>
              <a:spcBef>
                <a:spcPts val="2400"/>
              </a:spcBef>
              <a:spcAft>
                <a:spcPts val="1800"/>
              </a:spcAft>
              <a:buNone/>
            </a:pPr>
            <a:r>
              <a:rPr lang="zh-CN" altLang="en-US" sz="4800" dirty="0">
                <a:solidFill>
                  <a:srgbClr val="C00000"/>
                </a:solidFill>
                <a:latin typeface="Candara" pitchFamily="34" charset="0"/>
                <a:ea typeface="DFYuanBold-B5" pitchFamily="49" charset="-120"/>
              </a:rPr>
              <a:t>神與人在基督裡相會</a:t>
            </a:r>
            <a:endParaRPr lang="en-US" sz="4800" dirty="0">
              <a:solidFill>
                <a:srgbClr val="C00000"/>
              </a:solidFill>
              <a:latin typeface="Candara" pitchFamily="34" charset="0"/>
              <a:ea typeface="DFYuanBold-B5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685800"/>
            <a:ext cx="7467600" cy="57150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rPr lang="zh-CN" altLang="en-US" sz="4800" dirty="0">
                <a:solidFill>
                  <a:srgbClr val="C00000"/>
                </a:solidFill>
                <a:latin typeface="Candara" pitchFamily="34" charset="0"/>
                <a:ea typeface="DFYuanBold-B5" pitchFamily="49" charset="-120"/>
              </a:rPr>
              <a:t>然而雖然很多人相信耶穌就是要來的救主</a:t>
            </a:r>
            <a:r>
              <a:rPr lang="en-US" altLang="zh-CN" sz="4800" dirty="0">
                <a:solidFill>
                  <a:srgbClr val="C00000"/>
                </a:solidFill>
                <a:latin typeface="Candara" pitchFamily="34" charset="0"/>
                <a:ea typeface="DFYuanBold-B5" pitchFamily="49" charset="-120"/>
              </a:rPr>
              <a:t>…</a:t>
            </a:r>
            <a:endParaRPr lang="en-US" sz="4800" dirty="0">
              <a:solidFill>
                <a:srgbClr val="C00000"/>
              </a:solidFill>
              <a:latin typeface="Candara" pitchFamily="34" charset="0"/>
              <a:ea typeface="DFYuanBold-B5" pitchFamily="49" charset="-120"/>
            </a:endParaRPr>
          </a:p>
          <a:p>
            <a:pPr marL="0" indent="0" algn="ctr">
              <a:lnSpc>
                <a:spcPct val="110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rPr lang="en-US" sz="4800" dirty="0">
                <a:latin typeface="Candara" pitchFamily="34" charset="0"/>
                <a:ea typeface="DFYuanBold-B5" pitchFamily="49" charset="-120"/>
              </a:rPr>
              <a:t>24</a:t>
            </a:r>
            <a:r>
              <a:rPr lang="zh-CN" altLang="en-US" sz="4800" dirty="0">
                <a:latin typeface="Candara" pitchFamily="34" charset="0"/>
                <a:ea typeface="DFYuanBold-B5" pitchFamily="49" charset="-120"/>
              </a:rPr>
              <a:t>耶穌卻不將自己交託他們，因為他知道萬人。</a:t>
            </a:r>
            <a:r>
              <a:rPr lang="en-US" sz="4800" dirty="0">
                <a:latin typeface="Candara" pitchFamily="34" charset="0"/>
                <a:ea typeface="DFYuanBold-B5" pitchFamily="49" charset="-120"/>
              </a:rPr>
              <a:t>25</a:t>
            </a:r>
            <a:r>
              <a:rPr lang="zh-CN" altLang="en-US" sz="4800" dirty="0">
                <a:latin typeface="Candara" pitchFamily="34" charset="0"/>
                <a:ea typeface="DFYuanBold-B5" pitchFamily="49" charset="-120"/>
              </a:rPr>
              <a:t>也用不著誰見證人怎樣，因他知道人心裡所存的。</a:t>
            </a:r>
            <a:endParaRPr lang="en-US" sz="4800" dirty="0">
              <a:solidFill>
                <a:srgbClr val="C00000"/>
              </a:solidFill>
              <a:latin typeface="Candara" pitchFamily="34" charset="0"/>
              <a:ea typeface="DFYuanBold-B5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057400"/>
            <a:ext cx="9143999" cy="2286000"/>
          </a:xfrm>
        </p:spPr>
        <p:txBody>
          <a:bodyPr>
            <a:noAutofit/>
          </a:bodyPr>
          <a:lstStyle/>
          <a:p>
            <a:pPr lvl="0">
              <a:lnSpc>
                <a:spcPct val="125000"/>
              </a:lnSpc>
            </a:pPr>
            <a:r>
              <a:rPr lang="en-US" altLang="zh-CN" sz="6000" cap="none" dirty="0">
                <a:latin typeface="Cooper Black" pitchFamily="18" charset="0"/>
                <a:ea typeface="FZZhunYuan-M02S" pitchFamily="65" charset="-122"/>
              </a:rPr>
              <a:t>III. </a:t>
            </a:r>
            <a:r>
              <a:rPr lang="zh-CN" altLang="en-US" sz="6000" cap="none" dirty="0">
                <a:latin typeface="Candara" pitchFamily="34" charset="0"/>
                <a:ea typeface="FZZhunYuan-M02S" pitchFamily="65" charset="-122"/>
              </a:rPr>
              <a:t>建立属灵的神人关系</a:t>
            </a:r>
            <a:r>
              <a:rPr lang="en-US" sz="6000" cap="none" dirty="0">
                <a:latin typeface="Candara" pitchFamily="34" charset="0"/>
                <a:ea typeface="FZZhunYuan-M02S" pitchFamily="65" charset="-122"/>
              </a:rPr>
              <a:t> </a:t>
            </a:r>
            <a:br>
              <a:rPr lang="en-US" sz="6000" cap="none" dirty="0">
                <a:latin typeface="Candara" pitchFamily="34" charset="0"/>
                <a:ea typeface="FZZhunYuan-M02S" pitchFamily="65" charset="-122"/>
              </a:rPr>
            </a:br>
            <a:r>
              <a:rPr lang="en-US" cap="none" dirty="0">
                <a:latin typeface="Candara" pitchFamily="34" charset="0"/>
                <a:ea typeface="FZZhunYuan-M02S" pitchFamily="65" charset="-122"/>
              </a:rPr>
              <a:t>(vv. </a:t>
            </a:r>
            <a:r>
              <a:rPr lang="en-US" altLang="zh-CN" cap="none" dirty="0">
                <a:latin typeface="Candara" pitchFamily="34" charset="0"/>
                <a:ea typeface="FZZhunYuan-M02S" pitchFamily="65" charset="-122"/>
              </a:rPr>
              <a:t>23</a:t>
            </a:r>
            <a:r>
              <a:rPr lang="en-US" cap="none" dirty="0">
                <a:latin typeface="Candara" pitchFamily="34" charset="0"/>
                <a:ea typeface="FZZhunYuan-M02S" pitchFamily="65" charset="-122"/>
              </a:rPr>
              <a:t>-</a:t>
            </a:r>
            <a:r>
              <a:rPr lang="en-US" altLang="zh-CN" cap="none" dirty="0">
                <a:latin typeface="Candara" pitchFamily="34" charset="0"/>
                <a:ea typeface="FZZhunYuan-M02S" pitchFamily="65" charset="-122"/>
              </a:rPr>
              <a:t>25</a:t>
            </a:r>
            <a:r>
              <a:rPr lang="en-US" cap="none" dirty="0">
                <a:latin typeface="Candara" pitchFamily="34" charset="0"/>
                <a:ea typeface="FZZhunYuan-M02S" pitchFamily="65" charset="-122"/>
              </a:rPr>
              <a:t>)</a:t>
            </a:r>
            <a:endParaRPr lang="en-US" sz="6000" cap="none" dirty="0">
              <a:latin typeface="Candara" pitchFamily="34" charset="0"/>
              <a:ea typeface="FZZhunYuan-M02S" pitchFamily="65" charset="-122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13716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4800" u="sng" dirty="0">
                <a:solidFill>
                  <a:srgbClr val="800000"/>
                </a:solidFill>
                <a:latin typeface="FZZhunYuan-M02S" pitchFamily="65" charset="-122"/>
                <a:ea typeface="FZZhunYuan-M02S" pitchFamily="65" charset="-122"/>
              </a:rPr>
              <a:t>从想掌控神到献身于神</a:t>
            </a:r>
            <a:endParaRPr lang="en-US" sz="4800" u="sng" dirty="0">
              <a:solidFill>
                <a:srgbClr val="800000"/>
              </a:solidFill>
              <a:latin typeface="FZZhunYuan-M02S" pitchFamily="65" charset="-122"/>
              <a:ea typeface="FZZhunYuan-M02S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685800"/>
            <a:ext cx="7315200" cy="54864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zh-CN" altLang="en-US" sz="5400" dirty="0">
                <a:solidFill>
                  <a:srgbClr val="002060"/>
                </a:solidFill>
                <a:latin typeface="DFPYuanBold-B5" pitchFamily="34" charset="-120"/>
                <a:ea typeface="DFPYuanBold-B5" pitchFamily="34" charset="-120"/>
              </a:rPr>
              <a:t>人最可怕的罪，就是以神的名義去做滿足自己情慾的事，並稱之為“替天行道”。</a:t>
            </a:r>
            <a:endParaRPr lang="en-US" altLang="zh-CN" sz="5400" dirty="0">
              <a:solidFill>
                <a:srgbClr val="002060"/>
              </a:solidFill>
              <a:latin typeface="DFPYuanBold-B5" pitchFamily="34" charset="-120"/>
              <a:ea typeface="DFPYuanBold-B5" pitchFamily="34" charset="-12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85801"/>
            <a:ext cx="7315200" cy="5440364"/>
          </a:xfrm>
        </p:spPr>
        <p:txBody>
          <a:bodyPr anchor="ctr"/>
          <a:lstStyle/>
          <a:p>
            <a:pPr marL="0" indent="0" algn="ctr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003300"/>
                </a:solidFill>
                <a:latin typeface="DFPYuanBold-B5" pitchFamily="34" charset="-120"/>
                <a:ea typeface="DFPYuanBold-B5" pitchFamily="34" charset="-120"/>
              </a:rPr>
              <a:t>真正的敬虔在於渴慕神的同在，並且享受與神那美好，親密的關係。</a:t>
            </a:r>
            <a:endParaRPr lang="en-US" sz="5400" dirty="0">
              <a:solidFill>
                <a:srgbClr val="003300"/>
              </a:solidFill>
              <a:latin typeface="DFPYuanBold-B5" pitchFamily="34" charset="-120"/>
              <a:ea typeface="DFPYuanBold-B5" pitchFamily="34" charset="-12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801"/>
            <a:ext cx="8229600" cy="2844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4800" dirty="0">
                <a:latin typeface="Candara" pitchFamily="34" charset="0"/>
                <a:ea typeface="DFYuanBold-B5" pitchFamily="49" charset="-120"/>
              </a:rPr>
              <a:t>我未見城內有殿，因主神全能者，和羔羊，為城的殿。</a:t>
            </a:r>
            <a:endParaRPr lang="en-US" sz="4800" dirty="0">
              <a:solidFill>
                <a:srgbClr val="FFFF00"/>
              </a:solidFill>
              <a:latin typeface="Candara" pitchFamily="34" charset="0"/>
              <a:ea typeface="DFYuanBold-B5" pitchFamily="49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2" y="787400"/>
            <a:ext cx="5410199" cy="1422400"/>
          </a:xfrm>
        </p:spPr>
        <p:txBody>
          <a:bodyPr anchor="ctr">
            <a:normAutofit/>
          </a:bodyPr>
          <a:lstStyle/>
          <a:p>
            <a:pPr algn="r"/>
            <a:r>
              <a:rPr lang="zh-CN" altLang="en-US" sz="6000" dirty="0">
                <a:solidFill>
                  <a:srgbClr val="660033"/>
                </a:solidFill>
                <a:latin typeface="DFYuanBold-B5" pitchFamily="49" charset="-120"/>
                <a:ea typeface="DFYuanBold-B5" pitchFamily="49" charset="-120"/>
              </a:rPr>
              <a:t>結語</a:t>
            </a:r>
            <a:endParaRPr lang="en-US" sz="6000" dirty="0">
              <a:solidFill>
                <a:srgbClr val="660033"/>
              </a:solidFill>
              <a:latin typeface="DFYuanBold-B5" pitchFamily="49" charset="-120"/>
              <a:ea typeface="DFYuanBold-B5" pitchFamily="49" charset="-120"/>
            </a:endParaRPr>
          </a:p>
          <a:p>
            <a:pPr algn="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37187" y="5715000"/>
            <a:ext cx="3706813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20000"/>
              </a:lnSpc>
              <a:spcBef>
                <a:spcPct val="0"/>
              </a:spcBef>
            </a:pPr>
            <a:r>
              <a:rPr lang="zh-CN" altLang="en-US" sz="4800" cap="all" dirty="0">
                <a:solidFill>
                  <a:srgbClr val="800000"/>
                </a:solidFill>
                <a:latin typeface="Candara" pitchFamily="34" charset="0"/>
                <a:ea typeface="DFYuanBold-B5" pitchFamily="49" charset="-120"/>
                <a:cs typeface="+mj-cs"/>
              </a:rPr>
              <a:t>啟示錄 </a:t>
            </a:r>
            <a:r>
              <a:rPr lang="en-US" sz="4800" cap="all" dirty="0">
                <a:solidFill>
                  <a:srgbClr val="800000"/>
                </a:solidFill>
                <a:latin typeface="Candara" pitchFamily="34" charset="0"/>
                <a:ea typeface="DFYuanBold-B5" pitchFamily="49" charset="-120"/>
                <a:cs typeface="+mj-cs"/>
              </a:rPr>
              <a:t>21:22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1722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15 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耶稣就拿绳子作成鞭子，把牛羊都赶出殿去，倒出兑换银钱之人的银钱，推翻他们的桌子；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16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又对卖鸽子的说：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“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把这些东西拿去！不要将我父的殿当作买卖的地方。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”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1722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17 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他的门徒就想起经上记着说：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“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我为你的殿心里焦急，如同火 烧。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 ” 18 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因此犹太人问他说：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“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你既作这些事，还显什么神迹给我们看呢？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”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1722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19 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耶稣回答说 ：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“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你们拆毁这殿，我三日内要再建立起来。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 ”20 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犹太人便说：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“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这殿是四十六年才造成的，你三日内就再建立起来吗？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” 21 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但耶稣这话是以他的身体为殿。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ndara" pitchFamily="34" charset="0"/>
              <a:ea typeface="FZZhunYuan-M02S" pitchFamily="65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1722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22 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所以到他从死里复活以后，门徒就想起他说过这话，便信了圣经和耶稣所说的。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23 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当耶稣在耶路撒冷过逾越节的时候，有许多人看见他所行的神迹，就信了他的名。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ndara" pitchFamily="34" charset="0"/>
              <a:ea typeface="FZZhunYuan-M02S" pitchFamily="65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1722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24 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耶稣却不将自己交托他们，因为他知道万人；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25 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FZZhunYuan-M02S" pitchFamily="65" charset="-122"/>
              </a:rPr>
              <a:t>也用不着谁见证人怎样，因他知道人心里所存的。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ndara" pitchFamily="34" charset="0"/>
              <a:ea typeface="FZZhunYuan-M02S" pitchFamily="65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7391400" cy="3124199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4400" dirty="0">
                <a:latin typeface="FZZhunYuan-M02S" pitchFamily="65" charset="-122"/>
                <a:ea typeface="FZZhunYuan-M02S" pitchFamily="65" charset="-122"/>
              </a:rPr>
              <a:t>现今是弥赛亚的时代，我们应当如何建立正确的思维</a:t>
            </a:r>
            <a:r>
              <a:rPr lang="en-US" altLang="zh-CN" sz="4400" dirty="0">
                <a:latin typeface="FZZhunYuan-M02S" pitchFamily="65" charset="-122"/>
                <a:ea typeface="FZZhunYuan-M02S" pitchFamily="65" charset="-122"/>
              </a:rPr>
              <a:t>?</a:t>
            </a:r>
            <a:endParaRPr lang="en-US" sz="4400" dirty="0">
              <a:latin typeface="FZZhunYuan-M02S" pitchFamily="65" charset="-122"/>
              <a:ea typeface="FZZhunYuan-M02S" pitchFamily="65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685800"/>
            <a:ext cx="7696200" cy="54864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3000"/>
              </a:spcBef>
              <a:spcAft>
                <a:spcPts val="1200"/>
              </a:spcAft>
              <a:buNone/>
            </a:pPr>
            <a:r>
              <a:rPr lang="zh-CN" altLang="en-US" sz="5400" dirty="0">
                <a:solidFill>
                  <a:srgbClr val="003300"/>
                </a:solidFill>
                <a:latin typeface="Candara" pitchFamily="34" charset="0"/>
                <a:ea typeface="DFPYuanBold-B5" pitchFamily="34" charset="-120"/>
              </a:rPr>
              <a:t>“不要將我父的殿，當作買賣的地方。”</a:t>
            </a:r>
            <a:r>
              <a:rPr lang="en-US" sz="5400" dirty="0">
                <a:solidFill>
                  <a:srgbClr val="003300"/>
                </a:solidFill>
                <a:latin typeface="Candara" pitchFamily="34" charset="0"/>
                <a:ea typeface="DFPYuanBold-B5" pitchFamily="34" charset="-120"/>
              </a:rPr>
              <a:t> </a:t>
            </a:r>
          </a:p>
          <a:p>
            <a:pPr marL="854075" indent="-854075">
              <a:lnSpc>
                <a:spcPct val="110000"/>
              </a:lnSpc>
              <a:spcBef>
                <a:spcPts val="3000"/>
              </a:spcBef>
              <a:spcAft>
                <a:spcPts val="1200"/>
              </a:spcAft>
              <a:buFont typeface="Wingdings" pitchFamily="2" charset="2"/>
              <a:buChar char="ð"/>
            </a:pPr>
            <a:r>
              <a:rPr lang="zh-CN" altLang="en-US" sz="5400" dirty="0">
                <a:solidFill>
                  <a:srgbClr val="800000"/>
                </a:solidFill>
                <a:latin typeface="Candara" pitchFamily="34" charset="0"/>
                <a:ea typeface="DFPYuanBold-B5" pitchFamily="34" charset="-120"/>
              </a:rPr>
              <a:t>耶穌基督是聖殿的主，也是聖安息日的主。</a:t>
            </a:r>
            <a:endParaRPr lang="en-US" sz="5400" dirty="0">
              <a:solidFill>
                <a:srgbClr val="800000"/>
              </a:solidFill>
              <a:latin typeface="Candara" pitchFamily="34" charset="0"/>
              <a:ea typeface="DFPYuanBold-B5" pitchFamily="34" charset="-120"/>
            </a:endParaRPr>
          </a:p>
        </p:txBody>
      </p:sp>
    </p:spTree>
  </p:cSld>
  <p:clrMapOvr>
    <a:masterClrMapping/>
  </p:clrMapOvr>
  <p:transition/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Study">
  <a:themeElements>
    <a:clrScheme name="Custom 1">
      <a:dk1>
        <a:srgbClr val="770000"/>
      </a:dk1>
      <a:lt1>
        <a:srgbClr val="F2F2F2"/>
      </a:lt1>
      <a:dk2>
        <a:srgbClr val="004C00"/>
      </a:dk2>
      <a:lt2>
        <a:srgbClr val="FFFFF3"/>
      </a:lt2>
      <a:accent1>
        <a:srgbClr val="092C02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DCFDD5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udy">
  <a:themeElements>
    <a:clrScheme name="Grass">
      <a:dk1>
        <a:srgbClr val="4C0000"/>
      </a:dk1>
      <a:lt1>
        <a:srgbClr val="F2F2F2"/>
      </a:lt1>
      <a:dk2>
        <a:srgbClr val="004C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DCFDD5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3.xml><?xml version="1.0" encoding="utf-8"?>
<a:theme xmlns:a="http://schemas.openxmlformats.org/drawingml/2006/main" name="background-ppt-template-012">
  <a:themeElements>
    <a:clrScheme name="Default Design 13">
      <a:dk1>
        <a:srgbClr val="292929"/>
      </a:dk1>
      <a:lt1>
        <a:srgbClr val="FFFFFF"/>
      </a:lt1>
      <a:dk2>
        <a:srgbClr val="FFFFFF"/>
      </a:dk2>
      <a:lt2>
        <a:srgbClr val="808080"/>
      </a:lt2>
      <a:accent1>
        <a:srgbClr val="6E0C1E"/>
      </a:accent1>
      <a:accent2>
        <a:srgbClr val="ED8C0E"/>
      </a:accent2>
      <a:accent3>
        <a:srgbClr val="FFFFFF"/>
      </a:accent3>
      <a:accent4>
        <a:srgbClr val="212121"/>
      </a:accent4>
      <a:accent5>
        <a:srgbClr val="BAAAAB"/>
      </a:accent5>
      <a:accent6>
        <a:srgbClr val="D77E0C"/>
      </a:accent6>
      <a:hlink>
        <a:srgbClr val="EDB10E"/>
      </a:hlink>
      <a:folHlink>
        <a:srgbClr val="A50021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92929"/>
        </a:dk1>
        <a:lt1>
          <a:srgbClr val="FFFFFF"/>
        </a:lt1>
        <a:dk2>
          <a:srgbClr val="FFFFFF"/>
        </a:dk2>
        <a:lt2>
          <a:srgbClr val="808080"/>
        </a:lt2>
        <a:accent1>
          <a:srgbClr val="6E0C1E"/>
        </a:accent1>
        <a:accent2>
          <a:srgbClr val="ED8C0E"/>
        </a:accent2>
        <a:accent3>
          <a:srgbClr val="FFFFFF"/>
        </a:accent3>
        <a:accent4>
          <a:srgbClr val="212121"/>
        </a:accent4>
        <a:accent5>
          <a:srgbClr val="BAAAAB"/>
        </a:accent5>
        <a:accent6>
          <a:srgbClr val="D77E0C"/>
        </a:accent6>
        <a:hlink>
          <a:srgbClr val="EDB10E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en board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usiness A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Roses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Green Fantasia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Rays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Study</Template>
  <TotalTime>801</TotalTime>
  <Words>1010</Words>
  <Application>Microsoft Office PowerPoint</Application>
  <PresentationFormat>On-screen Show (4:3)</PresentationFormat>
  <Paragraphs>47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50" baseType="lpstr">
      <vt:lpstr>DFPYuanBold-B5</vt:lpstr>
      <vt:lpstr>DFYuanBold-B5</vt:lpstr>
      <vt:lpstr>FZZhunYuan-M02S</vt:lpstr>
      <vt:lpstr>Arial</vt:lpstr>
      <vt:lpstr>Arial Narrow</vt:lpstr>
      <vt:lpstr>Calibri</vt:lpstr>
      <vt:lpstr>Candara</vt:lpstr>
      <vt:lpstr>Cooper Black</vt:lpstr>
      <vt:lpstr>Euphemia</vt:lpstr>
      <vt:lpstr>Franklin Gothic Book</vt:lpstr>
      <vt:lpstr>Perpetua</vt:lpstr>
      <vt:lpstr>Plantagenet Cherokee</vt:lpstr>
      <vt:lpstr>Symbol</vt:lpstr>
      <vt:lpstr>Wingdings</vt:lpstr>
      <vt:lpstr>Wingdings 2</vt:lpstr>
      <vt:lpstr>Study</vt:lpstr>
      <vt:lpstr>1_Study</vt:lpstr>
      <vt:lpstr>background-ppt-template-012</vt:lpstr>
      <vt:lpstr>2_Equity</vt:lpstr>
      <vt:lpstr>Green board</vt:lpstr>
      <vt:lpstr>Business A</vt:lpstr>
      <vt:lpstr>Roses</vt:lpstr>
      <vt:lpstr>Green Fantasia</vt:lpstr>
      <vt:lpstr>Rays</vt:lpstr>
      <vt:lpstr>神的帐幕在人间 約翰福音 2:12-25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现今是弥赛亚的时代，我们应当如何建立正确的思维?</vt:lpstr>
      <vt:lpstr>PowerPoint Presentation</vt:lpstr>
      <vt:lpstr>I. 建立属灵的敬拜观  (vv. 12-17)</vt:lpstr>
      <vt:lpstr>PowerPoint Presentation</vt:lpstr>
      <vt:lpstr>PowerPoint Presentation</vt:lpstr>
      <vt:lpstr>PowerPoint Presentation</vt:lpstr>
      <vt:lpstr>II. 建立属灵的圣殿观  (vv. 18-22)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建立属灵的神人关系  (vv. 23-25)</vt:lpstr>
      <vt:lpstr>PowerPoint Presentation</vt:lpstr>
      <vt:lpstr>PowerPoint Presentation</vt:lpstr>
      <vt:lpstr>我未見城內有殿，因主神全能者，和羔羊，為城的殿。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新酒宣告新世代的來臨 約翰福音 2:2-11</dc:title>
  <dc:creator>rjames</dc:creator>
  <cp:lastModifiedBy>Jiao, Nelson Dongjun</cp:lastModifiedBy>
  <cp:revision>94</cp:revision>
  <dcterms:created xsi:type="dcterms:W3CDTF">2017-06-28T12:34:32Z</dcterms:created>
  <dcterms:modified xsi:type="dcterms:W3CDTF">2022-10-27T00:41:15Z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d3be33-4108-4738-9e07-d8656a181486_Enabled">
    <vt:lpwstr>true</vt:lpwstr>
  </property>
  <property fmtid="{D5CDD505-2E9C-101B-9397-08002B2CF9AE}" pid="3" name="MSIP_Label_dad3be33-4108-4738-9e07-d8656a181486_SetDate">
    <vt:lpwstr>2022-10-27T00:41:14Z</vt:lpwstr>
  </property>
  <property fmtid="{D5CDD505-2E9C-101B-9397-08002B2CF9AE}" pid="4" name="MSIP_Label_dad3be33-4108-4738-9e07-d8656a181486_Method">
    <vt:lpwstr>Privileged</vt:lpwstr>
  </property>
  <property fmtid="{D5CDD505-2E9C-101B-9397-08002B2CF9AE}" pid="5" name="MSIP_Label_dad3be33-4108-4738-9e07-d8656a181486_Name">
    <vt:lpwstr>Public No Visual Label</vt:lpwstr>
  </property>
  <property fmtid="{D5CDD505-2E9C-101B-9397-08002B2CF9AE}" pid="6" name="MSIP_Label_dad3be33-4108-4738-9e07-d8656a181486_SiteId">
    <vt:lpwstr>945c199a-83a2-4e80-9f8c-5a91be5752dd</vt:lpwstr>
  </property>
  <property fmtid="{D5CDD505-2E9C-101B-9397-08002B2CF9AE}" pid="7" name="MSIP_Label_dad3be33-4108-4738-9e07-d8656a181486_ActionId">
    <vt:lpwstr>b6b0b52a-d5b8-473d-a20f-acc8386121b3</vt:lpwstr>
  </property>
  <property fmtid="{D5CDD505-2E9C-101B-9397-08002B2CF9AE}" pid="8" name="MSIP_Label_dad3be33-4108-4738-9e07-d8656a181486_ContentBits">
    <vt:lpwstr>0</vt:lpwstr>
  </property>
</Properties>
</file>