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7"/>
  </p:notesMasterIdLst>
  <p:handoutMasterIdLst>
    <p:handoutMasterId r:id="rId68"/>
  </p:handoutMasterIdLst>
  <p:sldIdLst>
    <p:sldId id="1001" r:id="rId2"/>
    <p:sldId id="1318" r:id="rId3"/>
    <p:sldId id="1326" r:id="rId4"/>
    <p:sldId id="1344" r:id="rId5"/>
    <p:sldId id="1212" r:id="rId6"/>
    <p:sldId id="1345" r:id="rId7"/>
    <p:sldId id="1255" r:id="rId8"/>
    <p:sldId id="1349" r:id="rId9"/>
    <p:sldId id="1238" r:id="rId10"/>
    <p:sldId id="1346" r:id="rId11"/>
    <p:sldId id="1347" r:id="rId12"/>
    <p:sldId id="1173" r:id="rId13"/>
    <p:sldId id="1176" r:id="rId14"/>
    <p:sldId id="1237" r:id="rId15"/>
    <p:sldId id="1254" r:id="rId16"/>
    <p:sldId id="1284" r:id="rId17"/>
    <p:sldId id="1338" r:id="rId18"/>
    <p:sldId id="1243" r:id="rId19"/>
    <p:sldId id="1244" r:id="rId20"/>
    <p:sldId id="1286" r:id="rId21"/>
    <p:sldId id="1287" r:id="rId22"/>
    <p:sldId id="1339" r:id="rId23"/>
    <p:sldId id="1302" r:id="rId24"/>
    <p:sldId id="1350" r:id="rId25"/>
    <p:sldId id="1354" r:id="rId26"/>
    <p:sldId id="1270" r:id="rId27"/>
    <p:sldId id="1266" r:id="rId28"/>
    <p:sldId id="1353" r:id="rId29"/>
    <p:sldId id="1352" r:id="rId30"/>
    <p:sldId id="1348" r:id="rId31"/>
    <p:sldId id="1351" r:id="rId32"/>
    <p:sldId id="1272" r:id="rId33"/>
    <p:sldId id="1355" r:id="rId34"/>
    <p:sldId id="1309" r:id="rId35"/>
    <p:sldId id="1273" r:id="rId36"/>
    <p:sldId id="1274" r:id="rId37"/>
    <p:sldId id="1288" r:id="rId38"/>
    <p:sldId id="1313" r:id="rId39"/>
    <p:sldId id="1276" r:id="rId40"/>
    <p:sldId id="1242" r:id="rId41"/>
    <p:sldId id="1247" r:id="rId42"/>
    <p:sldId id="1250" r:id="rId43"/>
    <p:sldId id="1252" r:id="rId44"/>
    <p:sldId id="1251" r:id="rId45"/>
    <p:sldId id="1253" r:id="rId46"/>
    <p:sldId id="1217" r:id="rId47"/>
    <p:sldId id="1202" r:id="rId48"/>
    <p:sldId id="1203" r:id="rId49"/>
    <p:sldId id="1207" r:id="rId50"/>
    <p:sldId id="1277" r:id="rId51"/>
    <p:sldId id="1208" r:id="rId52"/>
    <p:sldId id="1325" r:id="rId53"/>
    <p:sldId id="1319" r:id="rId54"/>
    <p:sldId id="1340" r:id="rId55"/>
    <p:sldId id="1256" r:id="rId56"/>
    <p:sldId id="1180" r:id="rId57"/>
    <p:sldId id="1257" r:id="rId58"/>
    <p:sldId id="1182" r:id="rId59"/>
    <p:sldId id="1258" r:id="rId60"/>
    <p:sldId id="1264" r:id="rId61"/>
    <p:sldId id="1259" r:id="rId62"/>
    <p:sldId id="1341" r:id="rId63"/>
    <p:sldId id="1342" r:id="rId64"/>
    <p:sldId id="1343" r:id="rId65"/>
    <p:sldId id="1327" r:id="rId66"/>
  </p:sldIdLst>
  <p:sldSz cx="9144000" cy="6858000" type="screen4x3"/>
  <p:notesSz cx="7010400" cy="9296400"/>
  <p:defaultTextStyle>
    <a:defPPr>
      <a:defRPr lang="zh-TW"/>
    </a:defPPr>
    <a:lvl1pPr algn="l" rtl="0" fontAlgn="base">
      <a:spcBef>
        <a:spcPct val="0"/>
      </a:spcBef>
      <a:spcAft>
        <a:spcPct val="0"/>
      </a:spcAft>
      <a:defRPr kumimoji="1" sz="2400" kern="1200">
        <a:solidFill>
          <a:schemeClr val="tx1"/>
        </a:solidFill>
        <a:latin typeface="Times New Roman" pitchFamily="18" charset="0"/>
        <a:ea typeface="PMingLiU" pitchFamily="18" charset="-120"/>
        <a:cs typeface="+mn-cs"/>
      </a:defRPr>
    </a:lvl1pPr>
    <a:lvl2pPr marL="457200" algn="l" rtl="0" fontAlgn="base">
      <a:spcBef>
        <a:spcPct val="0"/>
      </a:spcBef>
      <a:spcAft>
        <a:spcPct val="0"/>
      </a:spcAft>
      <a:defRPr kumimoji="1" sz="2400" kern="1200">
        <a:solidFill>
          <a:schemeClr val="tx1"/>
        </a:solidFill>
        <a:latin typeface="Times New Roman" pitchFamily="18" charset="0"/>
        <a:ea typeface="PMingLiU" pitchFamily="18" charset="-120"/>
        <a:cs typeface="+mn-cs"/>
      </a:defRPr>
    </a:lvl2pPr>
    <a:lvl3pPr marL="914400" algn="l" rtl="0" fontAlgn="base">
      <a:spcBef>
        <a:spcPct val="0"/>
      </a:spcBef>
      <a:spcAft>
        <a:spcPct val="0"/>
      </a:spcAft>
      <a:defRPr kumimoji="1" sz="2400" kern="1200">
        <a:solidFill>
          <a:schemeClr val="tx1"/>
        </a:solidFill>
        <a:latin typeface="Times New Roman" pitchFamily="18" charset="0"/>
        <a:ea typeface="PMingLiU" pitchFamily="18" charset="-120"/>
        <a:cs typeface="+mn-cs"/>
      </a:defRPr>
    </a:lvl3pPr>
    <a:lvl4pPr marL="1371600" algn="l" rtl="0" fontAlgn="base">
      <a:spcBef>
        <a:spcPct val="0"/>
      </a:spcBef>
      <a:spcAft>
        <a:spcPct val="0"/>
      </a:spcAft>
      <a:defRPr kumimoji="1" sz="2400" kern="1200">
        <a:solidFill>
          <a:schemeClr val="tx1"/>
        </a:solidFill>
        <a:latin typeface="Times New Roman" pitchFamily="18" charset="0"/>
        <a:ea typeface="PMingLiU" pitchFamily="18" charset="-120"/>
        <a:cs typeface="+mn-cs"/>
      </a:defRPr>
    </a:lvl4pPr>
    <a:lvl5pPr marL="1828800" algn="l" rtl="0" fontAlgn="base">
      <a:spcBef>
        <a:spcPct val="0"/>
      </a:spcBef>
      <a:spcAft>
        <a:spcPct val="0"/>
      </a:spcAft>
      <a:defRPr kumimoji="1" sz="2400" kern="1200">
        <a:solidFill>
          <a:schemeClr val="tx1"/>
        </a:solidFill>
        <a:latin typeface="Times New Roman" pitchFamily="18" charset="0"/>
        <a:ea typeface="PMingLiU" pitchFamily="18" charset="-120"/>
        <a:cs typeface="+mn-cs"/>
      </a:defRPr>
    </a:lvl5pPr>
    <a:lvl6pPr marL="2286000" algn="l" defTabSz="914400" rtl="0" eaLnBrk="1" latinLnBrk="0" hangingPunct="1">
      <a:defRPr kumimoji="1" sz="2400" kern="1200">
        <a:solidFill>
          <a:schemeClr val="tx1"/>
        </a:solidFill>
        <a:latin typeface="Times New Roman" pitchFamily="18" charset="0"/>
        <a:ea typeface="PMingLiU" pitchFamily="18" charset="-120"/>
        <a:cs typeface="+mn-cs"/>
      </a:defRPr>
    </a:lvl6pPr>
    <a:lvl7pPr marL="2743200" algn="l" defTabSz="914400" rtl="0" eaLnBrk="1" latinLnBrk="0" hangingPunct="1">
      <a:defRPr kumimoji="1" sz="2400" kern="1200">
        <a:solidFill>
          <a:schemeClr val="tx1"/>
        </a:solidFill>
        <a:latin typeface="Times New Roman" pitchFamily="18" charset="0"/>
        <a:ea typeface="PMingLiU" pitchFamily="18" charset="-120"/>
        <a:cs typeface="+mn-cs"/>
      </a:defRPr>
    </a:lvl7pPr>
    <a:lvl8pPr marL="3200400" algn="l" defTabSz="914400" rtl="0" eaLnBrk="1" latinLnBrk="0" hangingPunct="1">
      <a:defRPr kumimoji="1" sz="2400" kern="1200">
        <a:solidFill>
          <a:schemeClr val="tx1"/>
        </a:solidFill>
        <a:latin typeface="Times New Roman" pitchFamily="18" charset="0"/>
        <a:ea typeface="PMingLiU" pitchFamily="18" charset="-120"/>
        <a:cs typeface="+mn-cs"/>
      </a:defRPr>
    </a:lvl8pPr>
    <a:lvl9pPr marL="3657600" algn="l" defTabSz="914400" rtl="0" eaLnBrk="1" latinLnBrk="0" hangingPunct="1">
      <a:defRPr kumimoji="1" sz="2400" kern="1200">
        <a:solidFill>
          <a:schemeClr val="tx1"/>
        </a:solidFill>
        <a:latin typeface="Times New Roman" pitchFamily="18" charset="0"/>
        <a:ea typeface="PMingLiU"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D CHANG" initials="KC" lastIdx="5" clrIdx="0">
    <p:extLst>
      <p:ext uri="{19B8F6BF-5375-455C-9EA6-DF929625EA0E}">
        <p15:presenceInfo xmlns:p15="http://schemas.microsoft.com/office/powerpoint/2012/main" userId="910b4a7e6bb8a76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FF66"/>
    <a:srgbClr val="00FF99"/>
    <a:srgbClr val="FFFF00"/>
    <a:srgbClr val="FF66FF"/>
    <a:srgbClr val="FF99FF"/>
    <a:srgbClr val="00FF00"/>
    <a:srgbClr val="333399"/>
    <a:srgbClr val="66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664AA0-9B18-41E5-A43D-6A008A679F20}" v="54" dt="2022-09-24T20:09:40.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3" d="100"/>
          <a:sy n="63" d="100"/>
        </p:scale>
        <p:origin x="1404" y="56"/>
      </p:cViewPr>
      <p:guideLst>
        <p:guide orient="horz" pos="2160"/>
        <p:guide pos="2880"/>
      </p:guideLst>
    </p:cSldViewPr>
  </p:slideViewPr>
  <p:notesTextViewPr>
    <p:cViewPr>
      <p:scale>
        <a:sx n="1" d="1"/>
        <a:sy n="1" d="1"/>
      </p:scale>
      <p:origin x="0" y="0"/>
    </p:cViewPr>
  </p:notesTextViewPr>
  <p:sorterViewPr>
    <p:cViewPr>
      <p:scale>
        <a:sx n="110" d="100"/>
        <a:sy n="110" d="100"/>
      </p:scale>
      <p:origin x="0" y="-3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0" y="0"/>
            <a:ext cx="3038475" cy="465139"/>
          </a:xfrm>
          <a:prstGeom prst="rect">
            <a:avLst/>
          </a:prstGeom>
        </p:spPr>
        <p:txBody>
          <a:bodyPr vert="horz" lIns="91440" tIns="45720" rIns="91440" bIns="45720" rtlCol="0"/>
          <a:lstStyle>
            <a:lvl1pPr algn="r">
              <a:defRPr sz="1200"/>
            </a:lvl1pPr>
          </a:lstStyle>
          <a:p>
            <a:fld id="{02BFE529-2632-4F66-B0B5-F7CBCB19A111}" type="datetimeFigureOut">
              <a:rPr lang="en-US" smtClean="0"/>
              <a:t>9/24/2022</a:t>
            </a:fld>
            <a:endParaRPr lang="en-US"/>
          </a:p>
        </p:txBody>
      </p:sp>
      <p:sp>
        <p:nvSpPr>
          <p:cNvPr id="4" name="Footer Placeholder 3"/>
          <p:cNvSpPr>
            <a:spLocks noGrp="1"/>
          </p:cNvSpPr>
          <p:nvPr>
            <p:ph type="ftr" sz="quarter" idx="2"/>
          </p:nvPr>
        </p:nvSpPr>
        <p:spPr>
          <a:xfrm>
            <a:off x="1" y="8829674"/>
            <a:ext cx="3038475" cy="46513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4"/>
            <a:ext cx="3038475" cy="465139"/>
          </a:xfrm>
          <a:prstGeom prst="rect">
            <a:avLst/>
          </a:prstGeom>
        </p:spPr>
        <p:txBody>
          <a:bodyPr vert="horz" lIns="91440" tIns="45720" rIns="91440" bIns="45720" rtlCol="0" anchor="b"/>
          <a:lstStyle>
            <a:lvl1pPr algn="r">
              <a:defRPr sz="1200"/>
            </a:lvl1pPr>
          </a:lstStyle>
          <a:p>
            <a:fld id="{12487395-3DF9-428F-8EAD-B39F77AFE9F3}" type="slidenum">
              <a:rPr lang="en-US" smtClean="0"/>
              <a:t>‹#›</a:t>
            </a:fld>
            <a:endParaRPr lang="en-US"/>
          </a:p>
        </p:txBody>
      </p:sp>
    </p:spTree>
    <p:extLst>
      <p:ext uri="{BB962C8B-B14F-4D97-AF65-F5344CB8AC3E}">
        <p14:creationId xmlns:p14="http://schemas.microsoft.com/office/powerpoint/2010/main" val="162616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74755" name="Rectangle 3"/>
          <p:cNvSpPr>
            <a:spLocks noGrp="1" noChangeArrowheads="1"/>
          </p:cNvSpPr>
          <p:nvPr>
            <p:ph type="dt" idx="1"/>
          </p:nvPr>
        </p:nvSpPr>
        <p:spPr bwMode="auto">
          <a:xfrm>
            <a:off x="3970939"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747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701041"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4758"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a:p>
        </p:txBody>
      </p:sp>
      <p:sp>
        <p:nvSpPr>
          <p:cNvPr id="74759" name="Rectangle 7"/>
          <p:cNvSpPr>
            <a:spLocks noGrp="1" noChangeArrowheads="1"/>
          </p:cNvSpPr>
          <p:nvPr>
            <p:ph type="sldNum" sz="quarter" idx="5"/>
          </p:nvPr>
        </p:nvSpPr>
        <p:spPr bwMode="auto">
          <a:xfrm>
            <a:off x="3970939"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24506543-E509-4B98-A6C1-70CBDD4D70B0}" type="slidenum">
              <a:rPr lang="en-US" altLang="en-US"/>
              <a:pPr/>
              <a:t>‹#›</a:t>
            </a:fld>
            <a:endParaRPr lang="en-US" altLang="en-US"/>
          </a:p>
        </p:txBody>
      </p:sp>
    </p:spTree>
    <p:extLst>
      <p:ext uri="{BB962C8B-B14F-4D97-AF65-F5344CB8AC3E}">
        <p14:creationId xmlns:p14="http://schemas.microsoft.com/office/powerpoint/2010/main" val="34135629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PMingLiU" pitchFamily="18" charset="-120"/>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PMingLiU" pitchFamily="18" charset="-120"/>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PMingLiU" pitchFamily="18" charset="-120"/>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PMingLiU" pitchFamily="18" charset="-120"/>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PMingLiU"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821AF750-C7E1-46CE-B875-F2347CEC8B6D}" type="slidenum">
              <a:rPr lang="en-US" altLang="zh-TW"/>
              <a:pPr/>
              <a:t>‹#›</a:t>
            </a:fld>
            <a:endParaRPr lang="en-US" altLang="zh-TW"/>
          </a:p>
        </p:txBody>
      </p:sp>
    </p:spTree>
    <p:extLst>
      <p:ext uri="{BB962C8B-B14F-4D97-AF65-F5344CB8AC3E}">
        <p14:creationId xmlns:p14="http://schemas.microsoft.com/office/powerpoint/2010/main" val="400421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C1517231-CBB2-4387-AE52-2438B7E4F6FC}" type="slidenum">
              <a:rPr lang="en-US" altLang="zh-TW"/>
              <a:pPr/>
              <a:t>‹#›</a:t>
            </a:fld>
            <a:endParaRPr lang="en-US" altLang="zh-TW"/>
          </a:p>
        </p:txBody>
      </p:sp>
    </p:spTree>
    <p:extLst>
      <p:ext uri="{BB962C8B-B14F-4D97-AF65-F5344CB8AC3E}">
        <p14:creationId xmlns:p14="http://schemas.microsoft.com/office/powerpoint/2010/main" val="231837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230E3D27-1D53-4E51-9E59-3059BB9AE16D}" type="slidenum">
              <a:rPr lang="en-US" altLang="zh-TW"/>
              <a:pPr/>
              <a:t>‹#›</a:t>
            </a:fld>
            <a:endParaRPr lang="en-US" altLang="zh-TW"/>
          </a:p>
        </p:txBody>
      </p:sp>
    </p:spTree>
    <p:extLst>
      <p:ext uri="{BB962C8B-B14F-4D97-AF65-F5344CB8AC3E}">
        <p14:creationId xmlns:p14="http://schemas.microsoft.com/office/powerpoint/2010/main" val="2570377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zh-TW"/>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ED80C029-D3D2-470A-B684-B15B89314E4F}" type="slidenum">
              <a:rPr lang="en-US" altLang="zh-TW"/>
              <a:pPr/>
              <a:t>‹#›</a:t>
            </a:fld>
            <a:endParaRPr lang="en-US" altLang="zh-TW"/>
          </a:p>
        </p:txBody>
      </p:sp>
    </p:spTree>
    <p:extLst>
      <p:ext uri="{BB962C8B-B14F-4D97-AF65-F5344CB8AC3E}">
        <p14:creationId xmlns:p14="http://schemas.microsoft.com/office/powerpoint/2010/main" val="86422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A727F519-3545-4A15-8F11-D4E577BDC3CB}" type="slidenum">
              <a:rPr lang="en-US" altLang="zh-TW"/>
              <a:pPr/>
              <a:t>‹#›</a:t>
            </a:fld>
            <a:endParaRPr lang="en-US" altLang="zh-TW"/>
          </a:p>
        </p:txBody>
      </p:sp>
    </p:spTree>
    <p:extLst>
      <p:ext uri="{BB962C8B-B14F-4D97-AF65-F5344CB8AC3E}">
        <p14:creationId xmlns:p14="http://schemas.microsoft.com/office/powerpoint/2010/main" val="796034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802625B4-F217-400C-9314-FDE7118D25EF}" type="slidenum">
              <a:rPr lang="en-US" altLang="zh-TW"/>
              <a:pPr/>
              <a:t>‹#›</a:t>
            </a:fld>
            <a:endParaRPr lang="en-US" altLang="zh-TW"/>
          </a:p>
        </p:txBody>
      </p:sp>
    </p:spTree>
    <p:extLst>
      <p:ext uri="{BB962C8B-B14F-4D97-AF65-F5344CB8AC3E}">
        <p14:creationId xmlns:p14="http://schemas.microsoft.com/office/powerpoint/2010/main" val="93284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endParaRPr lang="en-US" altLang="zh-TW"/>
          </a:p>
        </p:txBody>
      </p:sp>
      <p:sp>
        <p:nvSpPr>
          <p:cNvPr id="7" name="Slide Number Placeholder 6"/>
          <p:cNvSpPr>
            <a:spLocks noGrp="1"/>
          </p:cNvSpPr>
          <p:nvPr>
            <p:ph type="sldNum" sz="quarter" idx="12"/>
          </p:nvPr>
        </p:nvSpPr>
        <p:spPr/>
        <p:txBody>
          <a:bodyPr/>
          <a:lstStyle>
            <a:lvl1pPr>
              <a:defRPr/>
            </a:lvl1pPr>
          </a:lstStyle>
          <a:p>
            <a:fld id="{0DAD10EA-5164-42FB-80D9-ABB2921CEE64}" type="slidenum">
              <a:rPr lang="en-US" altLang="zh-TW"/>
              <a:pPr/>
              <a:t>‹#›</a:t>
            </a:fld>
            <a:endParaRPr lang="en-US" altLang="zh-TW"/>
          </a:p>
        </p:txBody>
      </p:sp>
    </p:spTree>
    <p:extLst>
      <p:ext uri="{BB962C8B-B14F-4D97-AF65-F5344CB8AC3E}">
        <p14:creationId xmlns:p14="http://schemas.microsoft.com/office/powerpoint/2010/main" val="303421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zh-TW"/>
          </a:p>
        </p:txBody>
      </p:sp>
      <p:sp>
        <p:nvSpPr>
          <p:cNvPr id="8" name="Footer Placeholder 7"/>
          <p:cNvSpPr>
            <a:spLocks noGrp="1"/>
          </p:cNvSpPr>
          <p:nvPr>
            <p:ph type="ftr" sz="quarter" idx="11"/>
          </p:nvPr>
        </p:nvSpPr>
        <p:spPr/>
        <p:txBody>
          <a:bodyPr/>
          <a:lstStyle>
            <a:lvl1pPr>
              <a:defRPr/>
            </a:lvl1pPr>
          </a:lstStyle>
          <a:p>
            <a:endParaRPr lang="en-US" altLang="zh-TW"/>
          </a:p>
        </p:txBody>
      </p:sp>
      <p:sp>
        <p:nvSpPr>
          <p:cNvPr id="9" name="Slide Number Placeholder 8"/>
          <p:cNvSpPr>
            <a:spLocks noGrp="1"/>
          </p:cNvSpPr>
          <p:nvPr>
            <p:ph type="sldNum" sz="quarter" idx="12"/>
          </p:nvPr>
        </p:nvSpPr>
        <p:spPr/>
        <p:txBody>
          <a:bodyPr/>
          <a:lstStyle>
            <a:lvl1pPr>
              <a:defRPr/>
            </a:lvl1pPr>
          </a:lstStyle>
          <a:p>
            <a:fld id="{76855DBC-BB67-429E-A904-9C6EA373A603}" type="slidenum">
              <a:rPr lang="en-US" altLang="zh-TW"/>
              <a:pPr/>
              <a:t>‹#›</a:t>
            </a:fld>
            <a:endParaRPr lang="en-US" altLang="zh-TW"/>
          </a:p>
        </p:txBody>
      </p:sp>
    </p:spTree>
    <p:extLst>
      <p:ext uri="{BB962C8B-B14F-4D97-AF65-F5344CB8AC3E}">
        <p14:creationId xmlns:p14="http://schemas.microsoft.com/office/powerpoint/2010/main" val="86017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zh-TW"/>
          </a:p>
        </p:txBody>
      </p:sp>
      <p:sp>
        <p:nvSpPr>
          <p:cNvPr id="4" name="Footer Placeholder 3"/>
          <p:cNvSpPr>
            <a:spLocks noGrp="1"/>
          </p:cNvSpPr>
          <p:nvPr>
            <p:ph type="ftr" sz="quarter" idx="11"/>
          </p:nvPr>
        </p:nvSpPr>
        <p:spPr/>
        <p:txBody>
          <a:bodyPr/>
          <a:lstStyle>
            <a:lvl1pPr>
              <a:defRPr/>
            </a:lvl1pPr>
          </a:lstStyle>
          <a:p>
            <a:endParaRPr lang="en-US" altLang="zh-TW"/>
          </a:p>
        </p:txBody>
      </p:sp>
      <p:sp>
        <p:nvSpPr>
          <p:cNvPr id="5" name="Slide Number Placeholder 4"/>
          <p:cNvSpPr>
            <a:spLocks noGrp="1"/>
          </p:cNvSpPr>
          <p:nvPr>
            <p:ph type="sldNum" sz="quarter" idx="12"/>
          </p:nvPr>
        </p:nvSpPr>
        <p:spPr/>
        <p:txBody>
          <a:bodyPr/>
          <a:lstStyle>
            <a:lvl1pPr>
              <a:defRPr/>
            </a:lvl1pPr>
          </a:lstStyle>
          <a:p>
            <a:fld id="{FB1E2DF3-BBC2-4DAD-9255-8FF325D84C47}" type="slidenum">
              <a:rPr lang="en-US" altLang="zh-TW"/>
              <a:pPr/>
              <a:t>‹#›</a:t>
            </a:fld>
            <a:endParaRPr lang="en-US" altLang="zh-TW"/>
          </a:p>
        </p:txBody>
      </p:sp>
    </p:spTree>
    <p:extLst>
      <p:ext uri="{BB962C8B-B14F-4D97-AF65-F5344CB8AC3E}">
        <p14:creationId xmlns:p14="http://schemas.microsoft.com/office/powerpoint/2010/main" val="291984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TW"/>
          </a:p>
        </p:txBody>
      </p:sp>
      <p:sp>
        <p:nvSpPr>
          <p:cNvPr id="3" name="Footer Placeholder 2"/>
          <p:cNvSpPr>
            <a:spLocks noGrp="1"/>
          </p:cNvSpPr>
          <p:nvPr>
            <p:ph type="ftr" sz="quarter" idx="11"/>
          </p:nvPr>
        </p:nvSpPr>
        <p:spPr/>
        <p:txBody>
          <a:bodyPr/>
          <a:lstStyle>
            <a:lvl1pPr>
              <a:defRPr/>
            </a:lvl1pPr>
          </a:lstStyle>
          <a:p>
            <a:endParaRPr lang="en-US" altLang="zh-TW"/>
          </a:p>
        </p:txBody>
      </p:sp>
      <p:sp>
        <p:nvSpPr>
          <p:cNvPr id="4" name="Slide Number Placeholder 3"/>
          <p:cNvSpPr>
            <a:spLocks noGrp="1"/>
          </p:cNvSpPr>
          <p:nvPr>
            <p:ph type="sldNum" sz="quarter" idx="12"/>
          </p:nvPr>
        </p:nvSpPr>
        <p:spPr/>
        <p:txBody>
          <a:bodyPr/>
          <a:lstStyle>
            <a:lvl1pPr>
              <a:defRPr/>
            </a:lvl1pPr>
          </a:lstStyle>
          <a:p>
            <a:fld id="{8FF92C5E-AE09-4B38-A4D1-69DBCFD452E1}" type="slidenum">
              <a:rPr lang="en-US" altLang="zh-TW"/>
              <a:pPr/>
              <a:t>‹#›</a:t>
            </a:fld>
            <a:endParaRPr lang="en-US" altLang="zh-TW"/>
          </a:p>
        </p:txBody>
      </p:sp>
    </p:spTree>
    <p:extLst>
      <p:ext uri="{BB962C8B-B14F-4D97-AF65-F5344CB8AC3E}">
        <p14:creationId xmlns:p14="http://schemas.microsoft.com/office/powerpoint/2010/main" val="68272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endParaRPr lang="en-US" altLang="zh-TW"/>
          </a:p>
        </p:txBody>
      </p:sp>
      <p:sp>
        <p:nvSpPr>
          <p:cNvPr id="7" name="Slide Number Placeholder 6"/>
          <p:cNvSpPr>
            <a:spLocks noGrp="1"/>
          </p:cNvSpPr>
          <p:nvPr>
            <p:ph type="sldNum" sz="quarter" idx="12"/>
          </p:nvPr>
        </p:nvSpPr>
        <p:spPr/>
        <p:txBody>
          <a:bodyPr/>
          <a:lstStyle>
            <a:lvl1pPr>
              <a:defRPr/>
            </a:lvl1pPr>
          </a:lstStyle>
          <a:p>
            <a:fld id="{457EBA46-29C1-48C7-8645-E5440DE3427D}" type="slidenum">
              <a:rPr lang="en-US" altLang="zh-TW"/>
              <a:pPr/>
              <a:t>‹#›</a:t>
            </a:fld>
            <a:endParaRPr lang="en-US" altLang="zh-TW"/>
          </a:p>
        </p:txBody>
      </p:sp>
    </p:spTree>
    <p:extLst>
      <p:ext uri="{BB962C8B-B14F-4D97-AF65-F5344CB8AC3E}">
        <p14:creationId xmlns:p14="http://schemas.microsoft.com/office/powerpoint/2010/main" val="191577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endParaRPr lang="en-US" altLang="zh-TW"/>
          </a:p>
        </p:txBody>
      </p:sp>
      <p:sp>
        <p:nvSpPr>
          <p:cNvPr id="7" name="Slide Number Placeholder 6"/>
          <p:cNvSpPr>
            <a:spLocks noGrp="1"/>
          </p:cNvSpPr>
          <p:nvPr>
            <p:ph type="sldNum" sz="quarter" idx="12"/>
          </p:nvPr>
        </p:nvSpPr>
        <p:spPr/>
        <p:txBody>
          <a:bodyPr/>
          <a:lstStyle>
            <a:lvl1pPr>
              <a:defRPr/>
            </a:lvl1pPr>
          </a:lstStyle>
          <a:p>
            <a:fld id="{AA0F302E-DC76-4BBC-90EB-579505BF83D3}" type="slidenum">
              <a:rPr lang="en-US" altLang="zh-TW"/>
              <a:pPr/>
              <a:t>‹#›</a:t>
            </a:fld>
            <a:endParaRPr lang="en-US" altLang="zh-TW"/>
          </a:p>
        </p:txBody>
      </p:sp>
    </p:spTree>
    <p:extLst>
      <p:ext uri="{BB962C8B-B14F-4D97-AF65-F5344CB8AC3E}">
        <p14:creationId xmlns:p14="http://schemas.microsoft.com/office/powerpoint/2010/main" val="343874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CC"/>
            </a:gs>
            <a:gs pos="100000">
              <a:srgbClr val="000066"/>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TW"/>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TW"/>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E09C22F-2ECF-4A71-915F-E1B0D02EC87D}"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PMingLiU" pitchFamily="18" charset="-120"/>
        </a:defRPr>
      </a:lvl2pPr>
      <a:lvl3pPr algn="ctr" rtl="0" fontAlgn="base">
        <a:spcBef>
          <a:spcPct val="0"/>
        </a:spcBef>
        <a:spcAft>
          <a:spcPct val="0"/>
        </a:spcAft>
        <a:defRPr kumimoji="1" sz="4400">
          <a:solidFill>
            <a:schemeClr val="tx2"/>
          </a:solidFill>
          <a:latin typeface="Times New Roman" pitchFamily="18" charset="0"/>
          <a:ea typeface="PMingLiU" pitchFamily="18" charset="-120"/>
        </a:defRPr>
      </a:lvl3pPr>
      <a:lvl4pPr algn="ctr" rtl="0" fontAlgn="base">
        <a:spcBef>
          <a:spcPct val="0"/>
        </a:spcBef>
        <a:spcAft>
          <a:spcPct val="0"/>
        </a:spcAft>
        <a:defRPr kumimoji="1" sz="4400">
          <a:solidFill>
            <a:schemeClr val="tx2"/>
          </a:solidFill>
          <a:latin typeface="Times New Roman" pitchFamily="18" charset="0"/>
          <a:ea typeface="PMingLiU" pitchFamily="18" charset="-120"/>
        </a:defRPr>
      </a:lvl4pPr>
      <a:lvl5pPr algn="ctr" rtl="0" fontAlgn="base">
        <a:spcBef>
          <a:spcPct val="0"/>
        </a:spcBef>
        <a:spcAft>
          <a:spcPct val="0"/>
        </a:spcAft>
        <a:defRPr kumimoji="1" sz="4400">
          <a:solidFill>
            <a:schemeClr val="tx2"/>
          </a:solidFill>
          <a:latin typeface="Times New Roman" pitchFamily="18" charset="0"/>
          <a:ea typeface="PMingLiU" pitchFamily="18" charset="-120"/>
        </a:defRPr>
      </a:lvl5pPr>
      <a:lvl6pPr marL="457200" algn="ctr" rtl="0" fontAlgn="base">
        <a:spcBef>
          <a:spcPct val="0"/>
        </a:spcBef>
        <a:spcAft>
          <a:spcPct val="0"/>
        </a:spcAft>
        <a:defRPr kumimoji="1" sz="4400">
          <a:solidFill>
            <a:schemeClr val="tx2"/>
          </a:solidFill>
          <a:latin typeface="Times New Roman" pitchFamily="18" charset="0"/>
          <a:ea typeface="PMingLiU" pitchFamily="18" charset="-120"/>
        </a:defRPr>
      </a:lvl6pPr>
      <a:lvl7pPr marL="914400" algn="ctr" rtl="0" fontAlgn="base">
        <a:spcBef>
          <a:spcPct val="0"/>
        </a:spcBef>
        <a:spcAft>
          <a:spcPct val="0"/>
        </a:spcAft>
        <a:defRPr kumimoji="1" sz="4400">
          <a:solidFill>
            <a:schemeClr val="tx2"/>
          </a:solidFill>
          <a:latin typeface="Times New Roman" pitchFamily="18" charset="0"/>
          <a:ea typeface="PMingLiU" pitchFamily="18" charset="-120"/>
        </a:defRPr>
      </a:lvl7pPr>
      <a:lvl8pPr marL="1371600" algn="ctr" rtl="0" fontAlgn="base">
        <a:spcBef>
          <a:spcPct val="0"/>
        </a:spcBef>
        <a:spcAft>
          <a:spcPct val="0"/>
        </a:spcAft>
        <a:defRPr kumimoji="1" sz="4400">
          <a:solidFill>
            <a:schemeClr val="tx2"/>
          </a:solidFill>
          <a:latin typeface="Times New Roman" pitchFamily="18" charset="0"/>
          <a:ea typeface="PMingLiU" pitchFamily="18" charset="-120"/>
        </a:defRPr>
      </a:lvl8pPr>
      <a:lvl9pPr marL="1828800" algn="ctr" rtl="0" fontAlgn="base">
        <a:spcBef>
          <a:spcPct val="0"/>
        </a:spcBef>
        <a:spcAft>
          <a:spcPct val="0"/>
        </a:spcAft>
        <a:defRPr kumimoji="1" sz="4400">
          <a:solidFill>
            <a:schemeClr val="tx2"/>
          </a:solidFill>
          <a:latin typeface="Times New Roman" pitchFamily="18" charset="0"/>
          <a:ea typeface="PMingLiU" pitchFamily="18" charset="-12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9144000" cy="2739211"/>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TW" altLang="en-US" sz="72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超研澤中特毛楷" panose="02010609010101010101" pitchFamily="49" charset="-120"/>
                <a:ea typeface="超研澤中特毛楷" panose="02010609010101010101" pitchFamily="49" charset="-120"/>
                <a:cs typeface="超研澤中特毛楷" panose="02010609010101010101" pitchFamily="49" charset="-120"/>
              </a:rPr>
              <a:t>直奔標竿</a:t>
            </a:r>
            <a:endParaRPr kumimoji="1" lang="en-US" altLang="zh-TW" sz="72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超研澤中特毛楷" panose="02010609010101010101" pitchFamily="49" charset="-120"/>
              <a:ea typeface="超研澤中特毛楷" panose="02010609010101010101" pitchFamily="49" charset="-120"/>
              <a:cs typeface="超研澤中特毛楷" panose="02010609010101010101" pitchFamily="49" charset="-12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zh-TW" sz="60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Times New Roman" pitchFamily="18" charset="0"/>
                <a:ea typeface="DFKai-SB" panose="03000509000000000000" pitchFamily="65" charset="-120"/>
                <a:cs typeface="+mn-cs"/>
              </a:rPr>
              <a:t>Press onto the Goal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TW" altLang="en-US" sz="4000" b="0" i="0" u="none" strike="noStrike" kern="100" cap="none" spc="0" normalizeH="0" baseline="0" noProof="0" dirty="0">
                <a:ln>
                  <a:noFill/>
                </a:ln>
                <a:solidFill>
                  <a:srgbClr val="FFFFFF"/>
                </a:solidFill>
                <a:effectLst>
                  <a:outerShdw blurRad="38100" dist="38100" dir="2700000" algn="tl">
                    <a:srgbClr val="000000">
                      <a:alpha val="43137"/>
                    </a:srgbClr>
                  </a:outerShdw>
                </a:effectLst>
                <a:uLnTx/>
                <a:uFillTx/>
                <a:latin typeface="DFKai-SB" panose="03000509000000000000" pitchFamily="65" charset="-120"/>
                <a:ea typeface="DFKai-SB" panose="03000509000000000000" pitchFamily="65" charset="-120"/>
                <a:cs typeface="+mn-cs"/>
              </a:rPr>
              <a:t>腓立比書 </a:t>
            </a:r>
            <a:r>
              <a:rPr kumimoji="1" lang="en-US" altLang="zh-TW" sz="4000" b="0" i="0" u="none" strike="noStrike" kern="100" cap="none" spc="0" normalizeH="0" baseline="0" noProof="0" dirty="0">
                <a:ln>
                  <a:noFill/>
                </a:ln>
                <a:solidFill>
                  <a:srgbClr val="FFFFFF"/>
                </a:solidFill>
                <a:effectLst>
                  <a:outerShdw blurRad="38100" dist="38100" dir="2700000" algn="tl">
                    <a:srgbClr val="000000">
                      <a:alpha val="43137"/>
                    </a:srgbClr>
                  </a:outerShdw>
                </a:effectLst>
                <a:uLnTx/>
                <a:uFillTx/>
                <a:latin typeface="+mj-lt"/>
                <a:ea typeface="DFKai-SB" panose="03000509000000000000" pitchFamily="65" charset="-120"/>
                <a:cs typeface="+mn-cs"/>
              </a:rPr>
              <a:t>Phi.</a:t>
            </a:r>
            <a:r>
              <a:rPr kumimoji="1" lang="zh-TW" altLang="en-US" sz="4000" b="0" i="0" u="none" strike="noStrike" kern="100" cap="none" spc="0" normalizeH="0" baseline="0" noProof="0" dirty="0">
                <a:ln>
                  <a:noFill/>
                </a:ln>
                <a:solidFill>
                  <a:srgbClr val="FFFFFF"/>
                </a:solidFill>
                <a:effectLst>
                  <a:outerShdw blurRad="38100" dist="38100" dir="2700000" algn="tl">
                    <a:srgbClr val="000000">
                      <a:alpha val="43137"/>
                    </a:srgbClr>
                  </a:outerShdw>
                </a:effectLst>
                <a:uLnTx/>
                <a:uFillTx/>
                <a:latin typeface="+mj-lt"/>
                <a:ea typeface="DFKai-SB" panose="03000509000000000000" pitchFamily="65" charset="-120"/>
                <a:cs typeface="+mn-cs"/>
              </a:rPr>
              <a:t> </a:t>
            </a:r>
            <a:r>
              <a:rPr kumimoji="1" lang="en-US" altLang="zh-TW" sz="4000" b="0" i="0" u="none" strike="noStrike" kern="100" cap="none" spc="0" normalizeH="0" baseline="0" noProof="0" dirty="0">
                <a:ln>
                  <a:noFill/>
                </a:ln>
                <a:solidFill>
                  <a:srgbClr val="FFFFFF"/>
                </a:solidFill>
                <a:effectLst>
                  <a:outerShdw blurRad="38100" dist="38100" dir="2700000" algn="tl">
                    <a:srgbClr val="000000">
                      <a:alpha val="43137"/>
                    </a:srgbClr>
                  </a:outerShdw>
                </a:effectLst>
                <a:uLnTx/>
                <a:uFillTx/>
                <a:latin typeface="+mj-lt"/>
                <a:ea typeface="DFKai-SB" panose="03000509000000000000" pitchFamily="65" charset="-120"/>
                <a:cs typeface="+mn-cs"/>
              </a:rPr>
              <a:t>3</a:t>
            </a:r>
            <a:r>
              <a:rPr kumimoji="1" lang="en-US" sz="4000" b="0" i="0" u="none" strike="noStrike" kern="100" cap="none" spc="0" normalizeH="0" baseline="0" noProof="0" dirty="0">
                <a:ln>
                  <a:noFill/>
                </a:ln>
                <a:solidFill>
                  <a:srgbClr val="FFFFFF"/>
                </a:solidFill>
                <a:effectLst>
                  <a:outerShdw blurRad="38100" dist="38100" dir="2700000" algn="tl">
                    <a:srgbClr val="000000">
                      <a:alpha val="43137"/>
                    </a:srgbClr>
                  </a:outerShdw>
                </a:effectLst>
                <a:uLnTx/>
                <a:uFillTx/>
                <a:latin typeface="+mj-lt"/>
                <a:ea typeface="DFKai-SB" panose="03000509000000000000" pitchFamily="65" charset="-120"/>
                <a:cs typeface="+mn-cs"/>
              </a:rPr>
              <a:t>:</a:t>
            </a:r>
            <a:r>
              <a:rPr lang="en-US" sz="4000" kern="100" dirty="0">
                <a:solidFill>
                  <a:srgbClr val="FFFFFF"/>
                </a:solidFill>
                <a:effectLst>
                  <a:outerShdw blurRad="38100" dist="38100" dir="2700000" algn="tl">
                    <a:srgbClr val="000000">
                      <a:alpha val="43137"/>
                    </a:srgbClr>
                  </a:outerShdw>
                </a:effectLst>
                <a:latin typeface="+mj-lt"/>
                <a:ea typeface="DFKai-SB" panose="03000509000000000000" pitchFamily="65" charset="-120"/>
              </a:rPr>
              <a:t>10</a:t>
            </a:r>
            <a:r>
              <a:rPr kumimoji="1" lang="en-US" sz="4000" b="0" i="0" u="none" strike="noStrike" kern="100" cap="none" spc="0" normalizeH="0" baseline="0" noProof="0" dirty="0">
                <a:ln>
                  <a:noFill/>
                </a:ln>
                <a:solidFill>
                  <a:srgbClr val="FFFFFF"/>
                </a:solidFill>
                <a:effectLst>
                  <a:outerShdw blurRad="38100" dist="38100" dir="2700000" algn="tl">
                    <a:srgbClr val="000000">
                      <a:alpha val="43137"/>
                    </a:srgbClr>
                  </a:outerShdw>
                </a:effectLst>
                <a:uLnTx/>
                <a:uFillTx/>
                <a:latin typeface="+mj-lt"/>
                <a:ea typeface="DFKai-SB" panose="03000509000000000000" pitchFamily="65" charset="-120"/>
                <a:cs typeface="+mn-cs"/>
              </a:rPr>
              <a:t>~14</a:t>
            </a:r>
          </a:p>
        </p:txBody>
      </p:sp>
    </p:spTree>
    <p:extLst>
      <p:ext uri="{BB962C8B-B14F-4D97-AF65-F5344CB8AC3E}">
        <p14:creationId xmlns:p14="http://schemas.microsoft.com/office/powerpoint/2010/main" val="36013521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rgbClr val="FFFFFF"/>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Now &amp; Then</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B.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保羅的過往 </a:t>
            </a: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Paul’s Past</a:t>
            </a:r>
            <a:r>
              <a:rPr lang="en-US" altLang="zh-TW" dirty="0">
                <a:solidFill>
                  <a:srgbClr val="FFFF00"/>
                </a:solidFill>
                <a:effectLst>
                  <a:outerShdw blurRad="38100" dist="38100" dir="2700000" algn="tl">
                    <a:srgbClr val="000000">
                      <a:alpha val="43137"/>
                    </a:srgbClr>
                  </a:outerShdw>
                </a:effectLst>
                <a:ea typeface="DFKai-SB" panose="03000509000000000000" pitchFamily="65" charset="-120"/>
              </a:rPr>
              <a:t>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腓 </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3</a:t>
            </a:r>
            <a:r>
              <a:rPr lang="en-US" kern="100" dirty="0">
                <a:solidFill>
                  <a:srgbClr val="FFFF00"/>
                </a:solidFill>
                <a:effectLst>
                  <a:outerShdw blurRad="38100" dist="38100" dir="2700000" algn="tl">
                    <a:srgbClr val="000000">
                      <a:alpha val="43137"/>
                    </a:srgbClr>
                  </a:outerShdw>
                </a:effectLst>
                <a:ea typeface="DFKai-SB" panose="03000509000000000000" pitchFamily="65" charset="-120"/>
              </a:rPr>
              <a:t>:4~6</a:t>
            </a: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5 </a:t>
            </a:r>
            <a:r>
              <a:rPr lang="zh-TW" altLang="en-US" dirty="0">
                <a:solidFill>
                  <a:srgbClr val="FFFFFF"/>
                </a:solidFill>
                <a:latin typeface="Times New Roman" panose="02020603050405020304" pitchFamily="18" charset="0"/>
                <a:ea typeface="DFKai-SB" panose="03000509000000000000" pitchFamily="65" charset="-120"/>
              </a:rPr>
              <a:t>我第八天受割禮，</a:t>
            </a:r>
            <a:endParaRPr lang="en-US" dirty="0">
              <a:solidFill>
                <a:srgbClr val="FFFFFF"/>
              </a:solidFill>
              <a:latin typeface="Times New Roman" panose="02020603050405020304" pitchFamily="18" charset="0"/>
              <a:ea typeface="PMingLiU" panose="02020500000000000000" pitchFamily="18" charset="-120"/>
            </a:endParaRPr>
          </a:p>
          <a:p>
            <a:pPr marL="13716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我是以色列族、</a:t>
            </a:r>
            <a:endParaRPr lang="en-US" dirty="0">
              <a:solidFill>
                <a:srgbClr val="FFFFFF"/>
              </a:solidFill>
              <a:latin typeface="Times New Roman" panose="02020603050405020304" pitchFamily="18" charset="0"/>
              <a:ea typeface="PMingLiU" panose="02020500000000000000" pitchFamily="18" charset="-120"/>
            </a:endParaRPr>
          </a:p>
          <a:p>
            <a:pPr marL="13716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便雅憫支派的人，</a:t>
            </a:r>
            <a:endParaRPr lang="en-US" dirty="0">
              <a:solidFill>
                <a:srgbClr val="FFFFFF"/>
              </a:solidFill>
              <a:latin typeface="Times New Roman" panose="02020603050405020304" pitchFamily="18" charset="0"/>
              <a:ea typeface="PMingLiU" panose="02020500000000000000" pitchFamily="18" charset="-120"/>
            </a:endParaRPr>
          </a:p>
          <a:p>
            <a:pPr marL="13716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是希伯來人所生的希伯來人；</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就律法說，我是法利賽人；</a:t>
            </a:r>
            <a:endParaRPr lang="en-US" altLang="zh-TW" dirty="0">
              <a:solidFill>
                <a:srgbClr val="FFFFFF"/>
              </a:solidFill>
              <a:latin typeface="Times New Roman" panose="02020603050405020304" pitchFamily="18" charset="0"/>
              <a:ea typeface="DFKai-SB" panose="03000509000000000000" pitchFamily="65" charset="-120"/>
            </a:endParaRPr>
          </a:p>
          <a:p>
            <a:pPr marL="1371600" lvl="0" indent="0">
              <a:spcBef>
                <a:spcPts val="0"/>
              </a:spcBef>
              <a:spcAft>
                <a:spcPts val="0"/>
              </a:spcAft>
              <a:buNone/>
            </a:pPr>
            <a:r>
              <a:rPr lang="en-US" sz="3200" b="0" i="0" dirty="0">
                <a:solidFill>
                  <a:schemeClr val="bg1"/>
                </a:solidFill>
                <a:effectLst/>
                <a:latin typeface="+mj-lt"/>
              </a:rPr>
              <a:t>I have more: circumcised on the eighth day, 	of the people of Israel, 				of the tribe of Benjamin, 				a Hebrew of Hebrews; 					in regard to the law, a Pharisee; </a:t>
            </a:r>
          </a:p>
        </p:txBody>
      </p:sp>
    </p:spTree>
    <p:extLst>
      <p:ext uri="{BB962C8B-B14F-4D97-AF65-F5344CB8AC3E}">
        <p14:creationId xmlns:p14="http://schemas.microsoft.com/office/powerpoint/2010/main" val="51344794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rgbClr val="FFFFFF"/>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Now &amp; Then</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B.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保羅的過往 </a:t>
            </a: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Paul’s Past</a:t>
            </a:r>
            <a:r>
              <a:rPr lang="en-US" altLang="zh-TW" dirty="0">
                <a:solidFill>
                  <a:srgbClr val="FFFF00"/>
                </a:solidFill>
                <a:effectLst>
                  <a:outerShdw blurRad="38100" dist="38100" dir="2700000" algn="tl">
                    <a:srgbClr val="000000">
                      <a:alpha val="43137"/>
                    </a:srgbClr>
                  </a:outerShdw>
                </a:effectLst>
                <a:ea typeface="DFKai-SB" panose="03000509000000000000" pitchFamily="65" charset="-120"/>
              </a:rPr>
              <a:t>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腓 </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3</a:t>
            </a:r>
            <a:r>
              <a:rPr lang="en-US" kern="100" dirty="0">
                <a:solidFill>
                  <a:srgbClr val="FFFF00"/>
                </a:solidFill>
                <a:effectLst>
                  <a:outerShdw blurRad="38100" dist="38100" dir="2700000" algn="tl">
                    <a:srgbClr val="000000">
                      <a:alpha val="43137"/>
                    </a:srgbClr>
                  </a:outerShdw>
                </a:effectLst>
                <a:ea typeface="DFKai-SB" panose="03000509000000000000" pitchFamily="65" charset="-120"/>
              </a:rPr>
              <a:t>:4~6</a:t>
            </a:r>
          </a:p>
          <a:p>
            <a:pPr marL="0" lvl="0" indent="0">
              <a:spcBef>
                <a:spcPts val="0"/>
              </a:spcBef>
              <a:spcAft>
                <a:spcPts val="0"/>
              </a:spcAft>
              <a:buNone/>
            </a:pPr>
            <a:r>
              <a:rPr lang="en-US" altLang="zh-TW"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6	</a:t>
            </a:r>
            <a:r>
              <a:rPr lang="zh-TW" altLang="en-US" dirty="0">
                <a:solidFill>
                  <a:srgbClr val="FFFFFF"/>
                </a:solidFill>
                <a:latin typeface="Times New Roman" panose="02020603050405020304" pitchFamily="18" charset="0"/>
                <a:ea typeface="DFKai-SB" panose="03000509000000000000" pitchFamily="65" charset="-120"/>
              </a:rPr>
              <a:t>就熱心說，我是逼迫教會的；</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就</a:t>
            </a:r>
            <a:r>
              <a:rPr lang="zh-TW" altLang="en-US" u="sng" dirty="0">
                <a:solidFill>
                  <a:srgbClr val="FFFFFF"/>
                </a:solidFill>
                <a:latin typeface="Times New Roman" panose="02020603050405020304" pitchFamily="18" charset="0"/>
                <a:ea typeface="DFKai-SB" panose="03000509000000000000" pitchFamily="65" charset="-120"/>
              </a:rPr>
              <a:t>律法上的義</a:t>
            </a:r>
            <a:r>
              <a:rPr lang="zh-TW" altLang="en-US" dirty="0">
                <a:solidFill>
                  <a:srgbClr val="FFFFFF"/>
                </a:solidFill>
                <a:latin typeface="Times New Roman" panose="02020603050405020304" pitchFamily="18" charset="0"/>
                <a:ea typeface="DFKai-SB" panose="03000509000000000000" pitchFamily="65" charset="-120"/>
              </a:rPr>
              <a:t>說，我是無可指摘的。</a:t>
            </a:r>
            <a:endParaRPr lang="en-US" altLang="zh-TW" dirty="0">
              <a:solidFill>
                <a:srgbClr val="FFFFFF"/>
              </a:solidFill>
              <a:latin typeface="Times New Roman" panose="02020603050405020304" pitchFamily="18" charset="0"/>
              <a:ea typeface="DFKai-SB" panose="03000509000000000000" pitchFamily="65" charset="-120"/>
            </a:endParaRPr>
          </a:p>
          <a:p>
            <a:pPr marL="0" indent="0">
              <a:spcBef>
                <a:spcPts val="0"/>
              </a:spcBef>
              <a:spcAft>
                <a:spcPts val="0"/>
              </a:spcAft>
              <a:buNone/>
            </a:pPr>
            <a:r>
              <a:rPr lang="en-US" dirty="0">
                <a:solidFill>
                  <a:schemeClr val="bg1"/>
                </a:solidFill>
                <a:latin typeface="+mj-lt"/>
              </a:rPr>
              <a:t>	</a:t>
            </a:r>
            <a:r>
              <a:rPr lang="en-US" sz="3200" b="0" i="0" dirty="0">
                <a:solidFill>
                  <a:schemeClr val="bg1"/>
                </a:solidFill>
                <a:effectLst/>
                <a:latin typeface="+mj-lt"/>
              </a:rPr>
              <a:t>as for zeal, persecuting the church; 			as for </a:t>
            </a:r>
            <a:r>
              <a:rPr lang="en-US" sz="3200" b="0" i="0" u="sng" dirty="0">
                <a:solidFill>
                  <a:schemeClr val="bg1"/>
                </a:solidFill>
                <a:effectLst/>
                <a:latin typeface="+mj-lt"/>
              </a:rPr>
              <a:t>righteousness based on the law</a:t>
            </a:r>
            <a:r>
              <a:rPr lang="en-US" sz="3200" b="0" i="0" dirty="0">
                <a:solidFill>
                  <a:schemeClr val="bg1"/>
                </a:solidFill>
                <a:effectLst/>
                <a:latin typeface="+mj-lt"/>
              </a:rPr>
              <a:t>, faultless.</a:t>
            </a:r>
          </a:p>
        </p:txBody>
      </p:sp>
    </p:spTree>
    <p:extLst>
      <p:ext uri="{BB962C8B-B14F-4D97-AF65-F5344CB8AC3E}">
        <p14:creationId xmlns:p14="http://schemas.microsoft.com/office/powerpoint/2010/main" val="136702294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B.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保羅的過往 </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Paul’s Past</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800"/>
              </a:spcAft>
              <a:buNone/>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徒</a:t>
            </a: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Acts </a:t>
            </a:r>
            <a:r>
              <a:rPr 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9:2~6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要求發信給大馬士革的各會堂，</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若是找着</a:t>
            </a:r>
            <a:r>
              <a:rPr lang="zh-TW" altLang="en-US" u="sng"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信奉這道的人</a:t>
            </a:r>
            <a:r>
              <a:rPr lang="en-US" altLang="zh-TW" u="sng"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the Way</a:t>
            </a:r>
            <a:r>
              <a:rPr lang="zh-TW" altLang="en-US" dirty="0">
                <a:solidFill>
                  <a:srgbClr val="FFC000"/>
                </a:solidFill>
                <a:latin typeface="Symbol" panose="05050102010706020507" pitchFamily="18" charset="2"/>
                <a:ea typeface="DFKai-SB" panose="03000509000000000000" pitchFamily="65" charset="-120"/>
                <a:cs typeface="Times New Roman" panose="02020603050405020304" pitchFamily="18" charset="0"/>
              </a:rPr>
              <a:t>，</a:t>
            </a:r>
            <a:r>
              <a:rPr lang="en-US" altLang="zh-TW" dirty="0" err="1">
                <a:solidFill>
                  <a:srgbClr val="FFC000"/>
                </a:solidFill>
                <a:latin typeface="Symbol" panose="05050102010706020507" pitchFamily="18" charset="2"/>
                <a:ea typeface="DFKai-SB" panose="03000509000000000000" pitchFamily="65" charset="-120"/>
                <a:cs typeface="Times New Roman" panose="02020603050405020304" pitchFamily="18" charset="0"/>
              </a:rPr>
              <a:t>thn</a:t>
            </a:r>
            <a:r>
              <a:rPr lang="en-US" altLang="zh-TW" dirty="0">
                <a:solidFill>
                  <a:srgbClr val="FFC000"/>
                </a:solidFill>
                <a:latin typeface="Symbol" panose="05050102010706020507" pitchFamily="18" charset="2"/>
                <a:ea typeface="DFKai-SB" panose="03000509000000000000" pitchFamily="65" charset="-120"/>
                <a:cs typeface="Times New Roman" panose="02020603050405020304" pitchFamily="18" charset="0"/>
              </a:rPr>
              <a:t> </a:t>
            </a:r>
            <a:r>
              <a:rPr lang="en-US" altLang="zh-TW" dirty="0" err="1">
                <a:solidFill>
                  <a:srgbClr val="FFC000"/>
                </a:solidFill>
                <a:latin typeface="Symbol" panose="05050102010706020507" pitchFamily="18" charset="2"/>
                <a:ea typeface="DFKai-SB" panose="03000509000000000000" pitchFamily="65" charset="-120"/>
                <a:cs typeface="Times New Roman" panose="02020603050405020304" pitchFamily="18" charset="0"/>
              </a:rPr>
              <a:t>odou</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無論男女，都准他捆綁帶到耶路撒冷</a:t>
            </a:r>
            <a:r>
              <a:rPr lang="zh-TW" altLang="en-US"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 </a:t>
            </a:r>
            <a:endParaRPr lang="en-US" altLang="zh-TW" dirty="0">
              <a:solidFill>
                <a:srgbClr val="FFFFFF"/>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0"/>
              </a:spcBef>
              <a:spcAft>
                <a:spcPts val="800"/>
              </a:spcAft>
              <a:buNone/>
            </a:pPr>
            <a:r>
              <a:rPr 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3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掃羅在途中，將到大馬士革的時候，</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忽然有一道光從天上下來，四面照射着他</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marL="0" lvl="0" indent="0">
              <a:spcBef>
                <a:spcPts val="0"/>
              </a:spcBef>
              <a:spcAft>
                <a:spcPts val="800"/>
              </a:spcAft>
              <a:buNone/>
            </a:pPr>
            <a:r>
              <a:rPr 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4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他就仆倒在地，聽見有聲音對他說：</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rPr>
              <a:t>「掃羅！掃羅！你為甚麼</a:t>
            </a:r>
            <a:r>
              <a:rPr lang="zh-TW" altLang="en-US"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逼迫我</a:t>
            </a:r>
            <a:r>
              <a:rPr lang="zh-TW" altLang="en-US"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rPr>
              <a:t>？」</a:t>
            </a:r>
            <a:endParaRPr lang="en-US" altLang="zh-TW"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endParaRPr>
          </a:p>
          <a:p>
            <a:pPr marL="514350" lvl="0" indent="-514350">
              <a:spcBef>
                <a:spcPts val="0"/>
              </a:spcBef>
              <a:spcAft>
                <a:spcPts val="800"/>
              </a:spcAft>
              <a:buAutoNum type="arabicPlain" startAt="5"/>
            </a:pPr>
            <a:r>
              <a:rPr lang="zh-TW" altLang="en-US" dirty="0">
                <a:solidFill>
                  <a:srgbClr val="FF00FF"/>
                </a:solidFill>
                <a:latin typeface="Times New Roman" panose="02020603050405020304" pitchFamily="18" charset="0"/>
                <a:ea typeface="DFKai-SB" panose="03000509000000000000" pitchFamily="65" charset="-120"/>
                <a:cs typeface="Times New Roman" panose="02020603050405020304" pitchFamily="18" charset="0"/>
              </a:rPr>
              <a:t>他說：「主啊！你是誰？」</a:t>
            </a:r>
            <a:r>
              <a:rPr lang="en-US" altLang="zh-TW" dirty="0">
                <a:solidFill>
                  <a:srgbClr val="FF00FF"/>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主權轉移</a:t>
            </a:r>
            <a:r>
              <a:rPr lang="en-US" altLang="zh-TW"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a:t>
            </a:r>
          </a:p>
          <a:p>
            <a:pPr marL="0" lvl="0" indent="0">
              <a:spcBef>
                <a:spcPts val="0"/>
              </a:spcBef>
              <a:spcAft>
                <a:spcPts val="800"/>
              </a:spcAft>
              <a:buNone/>
            </a:pPr>
            <a:r>
              <a:rPr lang="en-US" altLang="zh-TW"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主說：「我就是你所逼迫的耶穌</a:t>
            </a:r>
            <a:r>
              <a:rPr lang="zh-TW" altLang="en-US"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rPr>
              <a:t>。</a:t>
            </a:r>
            <a:endParaRPr lang="en-US" altLang="zh-TW"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endParaRPr>
          </a:p>
          <a:p>
            <a:pPr marL="0" lvl="0" indent="0">
              <a:spcBef>
                <a:spcPts val="0"/>
              </a:spcBef>
              <a:spcAft>
                <a:spcPts val="800"/>
              </a:spcAft>
              <a:buNone/>
            </a:pPr>
            <a:r>
              <a:rPr lang="en-US"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rPr>
              <a:t>6 </a:t>
            </a:r>
            <a:r>
              <a:rPr lang="zh-TW" altLang="en-US"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rPr>
              <a:t>起來！進城去，你應該做的事，必有人告訴你</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endParaRPr lang="en-US"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35351064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B.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保羅的過往 </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Paul’s Past</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800"/>
              </a:spcAft>
              <a:buNone/>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徒</a:t>
            </a: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Acts</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 </a:t>
            </a:r>
            <a:r>
              <a:rPr 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22:3~5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保羅說：「我原是猶太人，</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生在基利家的大數</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，在這</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耶路撒冷</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城裏長大，</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在迦瑪列門下按着我們祖宗嚴緊的律法受教</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熱心事奉神，就如你們大家今日一樣。</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marL="0" lvl="0" indent="0">
              <a:spcBef>
                <a:spcPts val="0"/>
              </a:spcBef>
              <a:spcAft>
                <a:spcPts val="800"/>
              </a:spcAft>
              <a:buNone/>
            </a:pPr>
            <a:r>
              <a:rPr 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4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我也曾迫害</a:t>
            </a:r>
            <a:r>
              <a:rPr lang="zh-TW" altLang="en-US"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信奉這道的人</a:t>
            </a:r>
            <a:r>
              <a:rPr lang="en-US" altLang="zh-TW"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the Way</a:t>
            </a:r>
            <a:r>
              <a:rPr lang="zh-TW" altLang="en-US" dirty="0">
                <a:solidFill>
                  <a:srgbClr val="FFC000"/>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err="1">
                <a:solidFill>
                  <a:srgbClr val="FFC000"/>
                </a:solidFill>
                <a:latin typeface="Symbol" panose="05050102010706020507" pitchFamily="18" charset="2"/>
                <a:ea typeface="DFKai-SB" panose="03000509000000000000" pitchFamily="65" charset="-120"/>
                <a:cs typeface="Times New Roman" panose="02020603050405020304" pitchFamily="18" charset="0"/>
              </a:rPr>
              <a:t>thn</a:t>
            </a:r>
            <a:r>
              <a:rPr lang="en-US" altLang="zh-TW" dirty="0">
                <a:solidFill>
                  <a:srgbClr val="FFC000"/>
                </a:solidFill>
                <a:latin typeface="Symbol" panose="05050102010706020507" pitchFamily="18" charset="2"/>
                <a:ea typeface="DFKai-SB" panose="03000509000000000000" pitchFamily="65" charset="-120"/>
                <a:cs typeface="Times New Roman" panose="02020603050405020304" pitchFamily="18" charset="0"/>
              </a:rPr>
              <a:t> </a:t>
            </a:r>
            <a:r>
              <a:rPr lang="en-US" altLang="zh-TW" dirty="0" err="1">
                <a:solidFill>
                  <a:srgbClr val="FFC000"/>
                </a:solidFill>
                <a:latin typeface="Symbol" panose="05050102010706020507" pitchFamily="18" charset="2"/>
                <a:ea typeface="DFKai-SB" panose="03000509000000000000" pitchFamily="65" charset="-120"/>
                <a:cs typeface="Times New Roman" panose="02020603050405020304" pitchFamily="18" charset="0"/>
              </a:rPr>
              <a:t>odou</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置他們於死地，無論男女都捆綁，關在監裏。</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這是大祭司和議會的眾長老</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都可以給我作證的。</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marL="0" lvl="0" indent="0">
              <a:spcBef>
                <a:spcPts val="0"/>
              </a:spcBef>
              <a:spcAft>
                <a:spcPts val="800"/>
              </a:spcAft>
              <a:buNone/>
            </a:pPr>
            <a:r>
              <a:rPr 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5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我又</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從他們</a:t>
            </a:r>
            <a:r>
              <a:rPr lang="en-US" altLang="zh-TW"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大祭司</a:t>
            </a:r>
            <a:r>
              <a:rPr lang="en-US" altLang="zh-TW"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那裏領了</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致弟兄們的</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書信</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往大馬士革去，要把在那裏的信徒綁起來，</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帶到耶路撒冷受刑。」</a:t>
            </a:r>
            <a:r>
              <a:rPr lang="zh-TW" altLang="en-US"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 </a:t>
            </a:r>
            <a:endParaRPr lang="en-US"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2472886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rgbClr val="FFFFFF"/>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Now &amp; Then</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lvl="0" indent="-514350">
              <a:spcBef>
                <a:spcPts val="0"/>
              </a:spcBef>
              <a:spcAft>
                <a:spcPts val="0"/>
              </a:spcAft>
              <a:buAutoNum type="arabicPlain" startAt="9"/>
            </a:pPr>
            <a:r>
              <a:rPr lang="zh-TW" altLang="en-US" dirty="0">
                <a:solidFill>
                  <a:srgbClr val="FFFFFF"/>
                </a:solidFill>
                <a:latin typeface="Times New Roman" panose="02020603050405020304" pitchFamily="18" charset="0"/>
                <a:ea typeface="DFKai-SB" panose="03000509000000000000" pitchFamily="65" charset="-120"/>
              </a:rPr>
              <a:t>並且</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得以在</a:t>
            </a:r>
            <a:r>
              <a:rPr lang="zh-TW" altLang="en-US" dirty="0">
                <a:solidFill>
                  <a:schemeClr val="bg1"/>
                </a:solidFill>
                <a:latin typeface="Times New Roman" panose="02020603050405020304" pitchFamily="18" charset="0"/>
                <a:ea typeface="DFKai-SB" panose="03000509000000000000" pitchFamily="65" charset="-120"/>
                <a:sym typeface="Wingdings" panose="05000000000000000000" pitchFamily="2" charset="2"/>
              </a:rPr>
              <a:t>祂</a:t>
            </a:r>
            <a:r>
              <a:rPr lang="zh-TW" altLang="en-US" dirty="0">
                <a:solidFill>
                  <a:schemeClr val="bg1"/>
                </a:solidFill>
                <a:latin typeface="Times New Roman" panose="02020603050405020304" pitchFamily="18" charset="0"/>
                <a:ea typeface="DFKai-SB" panose="03000509000000000000" pitchFamily="65" charset="-120"/>
              </a:rPr>
              <a:t>裡面，</a:t>
            </a:r>
            <a:r>
              <a:rPr lang="en-US" altLang="zh-TW" dirty="0">
                <a:solidFill>
                  <a:schemeClr val="bg1"/>
                </a:solidFill>
                <a:latin typeface="Times New Roman" panose="02020603050405020304" pitchFamily="18" charset="0"/>
                <a:ea typeface="PMingLiU" panose="02020500000000000000" pitchFamily="18" charset="-120"/>
              </a:rPr>
              <a:t>						</a:t>
            </a:r>
            <a:r>
              <a:rPr lang="zh-TW" altLang="en-US" dirty="0">
                <a:solidFill>
                  <a:schemeClr val="bg1"/>
                </a:solidFill>
                <a:latin typeface="Times New Roman" panose="02020603050405020304" pitchFamily="18" charset="0"/>
                <a:ea typeface="DFKai-SB" panose="03000509000000000000" pitchFamily="65" charset="-120"/>
              </a:rPr>
              <a:t>不是有自己</a:t>
            </a:r>
            <a:r>
              <a:rPr lang="zh-TW" altLang="en-US" dirty="0">
                <a:solidFill>
                  <a:srgbClr val="00FF99"/>
                </a:solidFill>
                <a:latin typeface="Times New Roman" panose="02020603050405020304" pitchFamily="18" charset="0"/>
                <a:ea typeface="DFKai-SB" panose="03000509000000000000" pitchFamily="65" charset="-120"/>
              </a:rPr>
              <a:t>因律法而得的義</a:t>
            </a:r>
            <a:r>
              <a:rPr lang="zh-TW" altLang="en-US" dirty="0">
                <a:solidFill>
                  <a:schemeClr val="bg1"/>
                </a:solidFill>
                <a:latin typeface="Times New Roman" panose="02020603050405020304" pitchFamily="18" charset="0"/>
                <a:ea typeface="DFKai-SB" panose="03000509000000000000" pitchFamily="65" charset="-120"/>
              </a:rPr>
              <a:t>，</a:t>
            </a:r>
            <a:r>
              <a:rPr lang="en-US" altLang="zh-TW" dirty="0">
                <a:solidFill>
                  <a:schemeClr val="bg1"/>
                </a:solidFill>
                <a:latin typeface="Times New Roman" panose="02020603050405020304" pitchFamily="18" charset="0"/>
                <a:ea typeface="PMingLiU" panose="02020500000000000000" pitchFamily="18" charset="-120"/>
              </a:rPr>
              <a:t>	of Law		</a:t>
            </a:r>
            <a:r>
              <a:rPr lang="zh-TW" altLang="en-US" dirty="0">
                <a:solidFill>
                  <a:schemeClr val="bg1"/>
                </a:solidFill>
                <a:latin typeface="Times New Roman" panose="02020603050405020304" pitchFamily="18" charset="0"/>
                <a:ea typeface="DFKai-SB" panose="03000509000000000000" pitchFamily="65" charset="-120"/>
              </a:rPr>
              <a:t>乃是有</a:t>
            </a:r>
            <a:r>
              <a:rPr lang="zh-TW" altLang="en-US" dirty="0">
                <a:solidFill>
                  <a:srgbClr val="FFFF00"/>
                </a:solidFill>
                <a:latin typeface="Times New Roman" panose="02020603050405020304" pitchFamily="18" charset="0"/>
                <a:ea typeface="DFKai-SB" panose="03000509000000000000" pitchFamily="65" charset="-120"/>
              </a:rPr>
              <a:t>信基督的義</a:t>
            </a:r>
            <a:r>
              <a:rPr lang="zh-TW" altLang="en-US" dirty="0">
                <a:solidFill>
                  <a:schemeClr val="bg1"/>
                </a:solidFill>
                <a:latin typeface="Times New Roman" panose="02020603050405020304" pitchFamily="18" charset="0"/>
                <a:ea typeface="DFKai-SB" panose="03000509000000000000" pitchFamily="65" charset="-120"/>
              </a:rPr>
              <a:t>，</a:t>
            </a:r>
            <a:r>
              <a:rPr lang="en-US" altLang="zh-TW" dirty="0">
                <a:solidFill>
                  <a:schemeClr val="bg1"/>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就是因</a:t>
            </a:r>
            <a:r>
              <a:rPr lang="zh-TW" altLang="en-US" dirty="0">
                <a:solidFill>
                  <a:srgbClr val="FFFF00"/>
                </a:solidFill>
                <a:latin typeface="Times New Roman" panose="02020603050405020304" pitchFamily="18" charset="0"/>
                <a:ea typeface="DFKai-SB" panose="03000509000000000000" pitchFamily="65" charset="-120"/>
              </a:rPr>
              <a:t>信神而來的義</a:t>
            </a:r>
            <a:r>
              <a:rPr lang="zh-TW" altLang="en-US" dirty="0">
                <a:solidFill>
                  <a:schemeClr val="bg1"/>
                </a:solidFill>
                <a:latin typeface="Times New Roman" panose="02020603050405020304" pitchFamily="18" charset="0"/>
                <a:ea typeface="DFKai-SB" panose="03000509000000000000" pitchFamily="65" charset="-120"/>
              </a:rPr>
              <a:t>。</a:t>
            </a:r>
            <a:r>
              <a:rPr lang="en-US" altLang="zh-TW" dirty="0">
                <a:solidFill>
                  <a:schemeClr val="bg1"/>
                </a:solidFill>
                <a:latin typeface="Times New Roman" panose="02020603050405020304" pitchFamily="18" charset="0"/>
                <a:ea typeface="DFKai-SB" panose="03000509000000000000" pitchFamily="65" charset="-120"/>
              </a:rPr>
              <a:t>	of Faith</a:t>
            </a:r>
          </a:p>
          <a:p>
            <a:pPr lvl="0">
              <a:spcBef>
                <a:spcPts val="0"/>
              </a:spcBef>
              <a:spcAft>
                <a:spcPts val="0"/>
              </a:spcAft>
            </a:pPr>
            <a:r>
              <a:rPr lang="zh-TW" altLang="en-US" dirty="0">
                <a:solidFill>
                  <a:srgbClr val="FFFFFF"/>
                </a:solidFill>
                <a:latin typeface="Times New Roman" panose="02020603050405020304" pitchFamily="18" charset="0"/>
                <a:ea typeface="DFKai-SB" panose="03000509000000000000" pitchFamily="65" charset="-120"/>
              </a:rPr>
              <a:t>我的成就</a:t>
            </a:r>
            <a:r>
              <a:rPr lang="en-US" altLang="zh-TW" dirty="0">
                <a:solidFill>
                  <a:srgbClr val="FFFFFF"/>
                </a:solidFill>
                <a:latin typeface="Times New Roman" panose="02020603050405020304" pitchFamily="18" charset="0"/>
                <a:ea typeface="DFKai-SB" panose="03000509000000000000" pitchFamily="65" charset="-120"/>
              </a:rPr>
              <a:t>My accomplishment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祂的成全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His</a:t>
            </a:r>
            <a:endParaRPr lang="en-US" altLang="zh-TW" dirty="0">
              <a:solidFill>
                <a:srgbClr val="FFFFFF"/>
              </a:solidFill>
              <a:latin typeface="Times New Roman" panose="02020603050405020304" pitchFamily="18" charset="0"/>
              <a:ea typeface="DFKai-SB" panose="03000509000000000000" pitchFamily="65" charset="-120"/>
            </a:endParaRPr>
          </a:p>
          <a:p>
            <a:pPr>
              <a:spcBef>
                <a:spcPts val="0"/>
              </a:spcBef>
              <a:spcAft>
                <a:spcPts val="0"/>
              </a:spcAft>
            </a:pPr>
            <a:r>
              <a:rPr lang="zh-TW" altLang="en-US" dirty="0">
                <a:solidFill>
                  <a:srgbClr val="FFFFFF"/>
                </a:solidFill>
                <a:latin typeface="Times New Roman" panose="02020603050405020304" pitchFamily="18" charset="0"/>
                <a:ea typeface="DFKai-SB" panose="03000509000000000000" pitchFamily="65" charset="-120"/>
              </a:rPr>
              <a:t>我的聲譽</a:t>
            </a:r>
            <a:r>
              <a:rPr lang="en-US" altLang="zh-TW" dirty="0">
                <a:solidFill>
                  <a:srgbClr val="FFFFFF"/>
                </a:solidFill>
                <a:latin typeface="Times New Roman" panose="02020603050405020304" pitchFamily="18" charset="0"/>
                <a:ea typeface="DFKai-SB" panose="03000509000000000000" pitchFamily="65" charset="-120"/>
              </a:rPr>
              <a:t>My Reputation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祂的榮耀</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His Glory</a:t>
            </a:r>
          </a:p>
          <a:p>
            <a:pPr>
              <a:spcBef>
                <a:spcPts val="0"/>
              </a:spcBef>
              <a:spcAft>
                <a:spcPts val="0"/>
              </a:spcAft>
            </a:pPr>
            <a:r>
              <a:rPr lang="zh-TW" altLang="en-US" dirty="0">
                <a:solidFill>
                  <a:srgbClr val="FFFFFF"/>
                </a:solidFill>
                <a:latin typeface="Times New Roman" panose="02020603050405020304" pitchFamily="18" charset="0"/>
                <a:ea typeface="DFKai-SB" panose="03000509000000000000" pitchFamily="65" charset="-120"/>
              </a:rPr>
              <a:t>我的自義</a:t>
            </a:r>
            <a:r>
              <a:rPr lang="en-US" altLang="zh-TW" dirty="0">
                <a:solidFill>
                  <a:srgbClr val="FFFFFF"/>
                </a:solidFill>
                <a:latin typeface="Times New Roman" panose="02020603050405020304" pitchFamily="18" charset="0"/>
                <a:ea typeface="DFKai-SB" panose="03000509000000000000" pitchFamily="65" charset="-120"/>
              </a:rPr>
              <a:t>My Righteousness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祂的公義</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His R</a:t>
            </a:r>
          </a:p>
          <a:p>
            <a:pPr>
              <a:spcBef>
                <a:spcPts val="0"/>
              </a:spcBef>
              <a:spcAft>
                <a:spcPts val="0"/>
              </a:spcAft>
            </a:pPr>
            <a:r>
              <a:rPr lang="zh-TW" altLang="en-US" dirty="0">
                <a:solidFill>
                  <a:srgbClr val="FFFFFF"/>
                </a:solidFill>
                <a:latin typeface="Times New Roman" panose="02020603050405020304" pitchFamily="18" charset="0"/>
                <a:ea typeface="DFKai-SB" panose="03000509000000000000" pitchFamily="65" charset="-120"/>
              </a:rPr>
              <a:t>我的努力</a:t>
            </a:r>
            <a:r>
              <a:rPr lang="en-US" altLang="zh-TW" dirty="0">
                <a:solidFill>
                  <a:srgbClr val="FFFFFF"/>
                </a:solidFill>
                <a:latin typeface="Times New Roman" panose="02020603050405020304" pitchFamily="18" charset="0"/>
                <a:ea typeface="DFKai-SB" panose="03000509000000000000" pitchFamily="65" charset="-120"/>
              </a:rPr>
              <a:t>My efforts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祂的恩典</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His Grace</a:t>
            </a:r>
            <a:endParaRPr lang="en-US" altLang="zh-TW" dirty="0">
              <a:solidFill>
                <a:srgbClr val="FFFFFF"/>
              </a:solidFill>
              <a:latin typeface="Times New Roman" panose="02020603050405020304" pitchFamily="18" charset="0"/>
              <a:ea typeface="DFKai-SB" panose="03000509000000000000" pitchFamily="65" charset="-120"/>
            </a:endParaRPr>
          </a:p>
          <a:p>
            <a:pPr>
              <a:spcBef>
                <a:spcPts val="0"/>
              </a:spcBef>
              <a:spcAft>
                <a:spcPts val="0"/>
              </a:spcAft>
            </a:pPr>
            <a:r>
              <a:rPr lang="zh-TW" altLang="en-US" dirty="0">
                <a:solidFill>
                  <a:srgbClr val="FFFFFF"/>
                </a:solidFill>
                <a:latin typeface="Times New Roman" panose="02020603050405020304" pitchFamily="18" charset="0"/>
                <a:ea typeface="DFKai-SB" panose="03000509000000000000" pitchFamily="65" charset="-120"/>
              </a:rPr>
              <a:t>我的自己</a:t>
            </a:r>
            <a:r>
              <a:rPr lang="en-US" altLang="zh-TW" dirty="0">
                <a:solidFill>
                  <a:srgbClr val="FFFFFF"/>
                </a:solidFill>
                <a:latin typeface="Times New Roman" panose="02020603050405020304" pitchFamily="18" charset="0"/>
                <a:ea typeface="DFKai-SB" panose="03000509000000000000" pitchFamily="65" charset="-120"/>
              </a:rPr>
              <a:t>Myself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祂是一切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He is All</a:t>
            </a:r>
          </a:p>
          <a:p>
            <a:pPr>
              <a:spcBef>
                <a:spcPts val="0"/>
              </a:spcBef>
              <a:spcAft>
                <a:spcPts val="0"/>
              </a:spcAft>
            </a:pPr>
            <a:r>
              <a:rPr lang="en-US" altLang="zh-TW" dirty="0">
                <a:solidFill>
                  <a:srgbClr val="FFFFFF"/>
                </a:solidFill>
                <a:latin typeface="Times New Roman" panose="02020603050405020304" pitchFamily="18" charset="0"/>
                <a:ea typeface="DFKai-SB" panose="03000509000000000000" pitchFamily="65" charset="-120"/>
              </a:rPr>
              <a:t>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祂是我的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He is mine</a:t>
            </a:r>
          </a:p>
          <a:p>
            <a:pPr>
              <a:spcBef>
                <a:spcPts val="0"/>
              </a:spcBef>
              <a:spcAft>
                <a:spcPts val="0"/>
              </a:spcAft>
            </a:pPr>
            <a:r>
              <a:rPr lang="en-US" altLang="zh-TW" dirty="0">
                <a:solidFill>
                  <a:srgbClr val="FFFFFF"/>
                </a:solidFill>
                <a:latin typeface="Times New Roman" panose="02020603050405020304" pitchFamily="18" charset="0"/>
                <a:ea typeface="DFKai-SB" panose="03000509000000000000" pitchFamily="65" charset="-120"/>
              </a:rPr>
              <a:t>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我是祂的 </a:t>
            </a:r>
            <a:r>
              <a:rPr lang="en-US" altLang="zh-TW"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I am His</a:t>
            </a:r>
            <a:endParaRPr lang="en-US" dirty="0">
              <a:solidFill>
                <a:srgbClr val="FFFFFF"/>
              </a:solidFill>
              <a:latin typeface="Times New Roman" panose="02020603050405020304" pitchFamily="18" charset="0"/>
              <a:ea typeface="PMingLiU" panose="02020500000000000000" pitchFamily="18" charset="-120"/>
            </a:endParaRPr>
          </a:p>
        </p:txBody>
      </p:sp>
    </p:spTree>
    <p:extLst>
      <p:ext uri="{BB962C8B-B14F-4D97-AF65-F5344CB8AC3E}">
        <p14:creationId xmlns:p14="http://schemas.microsoft.com/office/powerpoint/2010/main" val="561975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32" dur="500"/>
                                        <p:tgtEl>
                                          <p:spTgt spid="2355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37" dur="500"/>
                                        <p:tgtEl>
                                          <p:spTgt spid="2355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42" dur="500"/>
                                        <p:tgtEl>
                                          <p:spTgt spid="2355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rgbClr val="FFFFFF"/>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Now &amp; Then</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10 </a:t>
            </a:r>
            <a:r>
              <a:rPr lang="zh-TW" altLang="en-US" dirty="0">
                <a:solidFill>
                  <a:srgbClr val="FFFFFF"/>
                </a:solidFill>
                <a:latin typeface="Times New Roman" panose="02020603050405020304" pitchFamily="18" charset="0"/>
                <a:ea typeface="DFKai-SB" panose="03000509000000000000" pitchFamily="65" charset="-120"/>
              </a:rPr>
              <a:t>使我</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認識基督，</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曉得</a:t>
            </a:r>
            <a:r>
              <a:rPr lang="zh-TW" altLang="en-US" dirty="0">
                <a:solidFill>
                  <a:srgbClr val="FFFFFF"/>
                </a:solidFill>
                <a:ea typeface="標楷體" panose="03000509000000000000" pitchFamily="65" charset="-120"/>
              </a:rPr>
              <a:t>祂</a:t>
            </a:r>
            <a:r>
              <a:rPr lang="zh-TW" altLang="en-US" dirty="0">
                <a:solidFill>
                  <a:srgbClr val="FFFFFF"/>
                </a:solidFill>
                <a:latin typeface="Times New Roman" panose="02020603050405020304" pitchFamily="18" charset="0"/>
                <a:ea typeface="DFKai-SB" panose="03000509000000000000" pitchFamily="65" charset="-120"/>
              </a:rPr>
              <a:t>復活的大能，</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並且</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曉得和</a:t>
            </a:r>
            <a:r>
              <a:rPr lang="zh-TW" altLang="en-US" dirty="0">
                <a:solidFill>
                  <a:srgbClr val="FFFFFF"/>
                </a:solidFill>
                <a:ea typeface="標楷體" panose="03000509000000000000" pitchFamily="65" charset="-120"/>
              </a:rPr>
              <a:t>祂</a:t>
            </a:r>
            <a:r>
              <a:rPr lang="zh-TW" altLang="en-US" dirty="0">
                <a:solidFill>
                  <a:srgbClr val="FFFF00"/>
                </a:solidFill>
                <a:latin typeface="Times New Roman" panose="02020603050405020304" pitchFamily="18" charset="0"/>
                <a:ea typeface="DFKai-SB" panose="03000509000000000000" pitchFamily="65" charset="-120"/>
              </a:rPr>
              <a:t>一同</a:t>
            </a:r>
            <a:r>
              <a:rPr lang="zh-TW" altLang="en-US" dirty="0">
                <a:solidFill>
                  <a:srgbClr val="FFFFFF"/>
                </a:solidFill>
                <a:latin typeface="Times New Roman" panose="02020603050405020304" pitchFamily="18" charset="0"/>
                <a:ea typeface="DFKai-SB" panose="03000509000000000000" pitchFamily="65" charset="-120"/>
              </a:rPr>
              <a:t>受苦，</a:t>
            </a:r>
            <a:endParaRPr lang="en-US" altLang="zh-TW" dirty="0">
              <a:solidFill>
                <a:srgbClr val="FFFFFF"/>
              </a:solidFill>
              <a:latin typeface="Times New Roman" panose="02020603050405020304" pitchFamily="18" charset="0"/>
              <a:ea typeface="PMingLiU" panose="02020500000000000000" pitchFamily="18" charset="-120"/>
            </a:endParaRPr>
          </a:p>
          <a:p>
            <a:pPr marL="0" lvl="0" indent="0">
              <a:spcBef>
                <a:spcPts val="0"/>
              </a:spcBef>
              <a:spcAft>
                <a:spcPts val="0"/>
              </a:spcAft>
              <a:buNone/>
            </a:pPr>
            <a:r>
              <a:rPr lang="en-US" altLang="zh-TW" dirty="0">
                <a:solidFill>
                  <a:srgbClr val="FFFFFF"/>
                </a:solidFill>
                <a:latin typeface="Times New Roman" panose="02020603050405020304" pitchFamily="18" charset="0"/>
                <a:ea typeface="PMingLiU" panose="02020500000000000000" pitchFamily="18" charset="-120"/>
              </a:rPr>
              <a:t>			</a:t>
            </a:r>
            <a:r>
              <a:rPr lang="en-US" altLang="zh-TW" dirty="0">
                <a:solidFill>
                  <a:srgbClr val="FFFF00"/>
                </a:solidFill>
                <a:latin typeface="Times New Roman" panose="02020603050405020304" pitchFamily="18" charset="0"/>
                <a:ea typeface="PMingLiU" panose="02020500000000000000" pitchFamily="18" charset="-120"/>
              </a:rPr>
              <a:t>in </a:t>
            </a:r>
            <a:r>
              <a:rPr lang="en-US" altLang="zh-TW" dirty="0">
                <a:solidFill>
                  <a:srgbClr val="FFFF00"/>
                </a:solidFill>
                <a:latin typeface="Times New Roman" panose="02020603050405020304" pitchFamily="18" charset="0"/>
                <a:ea typeface="DFKai-SB" panose="03000509000000000000" pitchFamily="65" charset="-120"/>
              </a:rPr>
              <a:t>Fellowship </a:t>
            </a:r>
            <a:r>
              <a:rPr lang="zh-TW" altLang="en-US" dirty="0">
                <a:solidFill>
                  <a:srgbClr val="FFFF00"/>
                </a:solidFill>
                <a:latin typeface="Times New Roman" panose="02020603050405020304" pitchFamily="18" charset="0"/>
                <a:ea typeface="DFKai-SB" panose="03000509000000000000" pitchFamily="65" charset="-120"/>
              </a:rPr>
              <a:t>效法</a:t>
            </a:r>
            <a:r>
              <a:rPr lang="zh-TW" altLang="en-US" dirty="0">
                <a:solidFill>
                  <a:srgbClr val="FFFFFF"/>
                </a:solidFill>
                <a:ea typeface="標楷體" panose="03000509000000000000" pitchFamily="65" charset="-120"/>
              </a:rPr>
              <a:t>祂</a:t>
            </a:r>
            <a:r>
              <a:rPr lang="zh-TW" altLang="en-US" dirty="0">
                <a:solidFill>
                  <a:srgbClr val="FFFFFF"/>
                </a:solidFill>
                <a:latin typeface="Times New Roman" panose="02020603050405020304" pitchFamily="18" charset="0"/>
                <a:ea typeface="DFKai-SB" panose="03000509000000000000" pitchFamily="65" charset="-120"/>
              </a:rPr>
              <a:t>的死，</a:t>
            </a:r>
            <a:endParaRPr lang="en-US" altLang="zh-TW" dirty="0">
              <a:solidFill>
                <a:srgbClr val="FFFFFF"/>
              </a:solidFill>
              <a:latin typeface="Times New Roman" panose="02020603050405020304" pitchFamily="18" charset="0"/>
              <a:ea typeface="DFKai-SB" panose="03000509000000000000" pitchFamily="65" charset="-120"/>
            </a:endParaRPr>
          </a:p>
          <a:p>
            <a:r>
              <a:rPr lang="en-US" altLang="zh-TW" dirty="0">
                <a:solidFill>
                  <a:schemeClr val="bg1"/>
                </a:solidFill>
                <a:ea typeface="標楷體" panose="03000509000000000000" pitchFamily="65" charset="-120"/>
              </a:rPr>
              <a:t>His Mighty Power		</a:t>
            </a:r>
            <a:r>
              <a:rPr lang="en-US" dirty="0">
                <a:solidFill>
                  <a:srgbClr val="FFFFFF"/>
                </a:solidFill>
                <a:ea typeface="標楷體" panose="03000509000000000000" pitchFamily="65" charset="-120"/>
              </a:rPr>
              <a:t> 	</a:t>
            </a:r>
            <a:r>
              <a:rPr lang="zh-TW" altLang="en-US" dirty="0">
                <a:solidFill>
                  <a:srgbClr val="FFFFFF"/>
                </a:solidFill>
                <a:ea typeface="標楷體" panose="03000509000000000000" pitchFamily="65" charset="-120"/>
              </a:rPr>
              <a:t>祂的</a:t>
            </a:r>
            <a:r>
              <a:rPr lang="zh-TW" altLang="en-US" dirty="0">
                <a:solidFill>
                  <a:srgbClr val="FFFFFF"/>
                </a:solidFill>
                <a:latin typeface="Times New Roman" panose="02020603050405020304" pitchFamily="18" charset="0"/>
                <a:ea typeface="DFKai-SB" panose="03000509000000000000" pitchFamily="65" charset="-120"/>
              </a:rPr>
              <a:t>大能</a:t>
            </a:r>
            <a:endParaRPr lang="en-US" altLang="zh-TW" dirty="0">
              <a:solidFill>
                <a:srgbClr val="FFFFFF"/>
              </a:solidFill>
              <a:latin typeface="Times New Roman" panose="02020603050405020304" pitchFamily="18" charset="0"/>
              <a:ea typeface="DFKai-SB" panose="03000509000000000000" pitchFamily="65" charset="-120"/>
            </a:endParaRPr>
          </a:p>
          <a:p>
            <a:pPr lvl="0"/>
            <a:r>
              <a:rPr lang="en-US" dirty="0">
                <a:solidFill>
                  <a:schemeClr val="bg1"/>
                </a:solidFill>
                <a:latin typeface="+mj-lt"/>
                <a:ea typeface="標楷體" panose="03000509000000000000" pitchFamily="65" charset="-120"/>
              </a:rPr>
              <a:t>His Resurrection; His Life</a:t>
            </a:r>
            <a:r>
              <a:rPr lang="en-US" dirty="0">
                <a:solidFill>
                  <a:srgbClr val="FFFFFF"/>
                </a:solidFill>
                <a:ea typeface="標楷體" panose="03000509000000000000" pitchFamily="65" charset="-120"/>
              </a:rPr>
              <a:t>	</a:t>
            </a:r>
            <a:r>
              <a:rPr lang="zh-TW" altLang="en-US" dirty="0">
                <a:solidFill>
                  <a:srgbClr val="FFFFFF"/>
                </a:solidFill>
                <a:ea typeface="標楷體" panose="03000509000000000000" pitchFamily="65" charset="-120"/>
              </a:rPr>
              <a:t>祂的復活、生命</a:t>
            </a:r>
            <a:endParaRPr lang="en-US" altLang="zh-TW" dirty="0">
              <a:solidFill>
                <a:srgbClr val="FFFFFF"/>
              </a:solidFill>
              <a:ea typeface="標楷體" panose="03000509000000000000" pitchFamily="65" charset="-120"/>
            </a:endParaRPr>
          </a:p>
          <a:p>
            <a:pPr lvl="0"/>
            <a:r>
              <a:rPr lang="en-US" dirty="0">
                <a:solidFill>
                  <a:schemeClr val="bg1"/>
                </a:solidFill>
                <a:latin typeface="+mj-lt"/>
                <a:ea typeface="標楷體" panose="03000509000000000000" pitchFamily="65" charset="-120"/>
              </a:rPr>
              <a:t>His Passion, His Suffering</a:t>
            </a:r>
            <a:r>
              <a:rPr lang="en-US" dirty="0">
                <a:solidFill>
                  <a:srgbClr val="FFFFFF"/>
                </a:solidFill>
                <a:ea typeface="標楷體" panose="03000509000000000000" pitchFamily="65" charset="-120"/>
              </a:rPr>
              <a:t>	</a:t>
            </a:r>
            <a:r>
              <a:rPr lang="zh-TW" altLang="en-US" dirty="0">
                <a:solidFill>
                  <a:srgbClr val="FFFFFF"/>
                </a:solidFill>
                <a:ea typeface="標楷體" panose="03000509000000000000" pitchFamily="65" charset="-120"/>
              </a:rPr>
              <a:t>祂的</a:t>
            </a:r>
            <a:r>
              <a:rPr lang="zh-TW" altLang="en-US" dirty="0">
                <a:solidFill>
                  <a:srgbClr val="FFFFFF"/>
                </a:solidFill>
                <a:latin typeface="Times New Roman" panose="02020603050405020304" pitchFamily="18" charset="0"/>
                <a:ea typeface="DFKai-SB" panose="03000509000000000000" pitchFamily="65" charset="-120"/>
              </a:rPr>
              <a:t>受苦</a:t>
            </a:r>
            <a:endParaRPr lang="en-US" altLang="zh-TW" dirty="0">
              <a:solidFill>
                <a:srgbClr val="FFFFFF"/>
              </a:solidFill>
              <a:latin typeface="Times New Roman" panose="02020603050405020304" pitchFamily="18" charset="0"/>
              <a:ea typeface="DFKai-SB" panose="03000509000000000000" pitchFamily="65" charset="-120"/>
            </a:endParaRPr>
          </a:p>
          <a:p>
            <a:r>
              <a:rPr lang="en-US" altLang="zh-TW" dirty="0">
                <a:solidFill>
                  <a:schemeClr val="bg1"/>
                </a:solidFill>
                <a:ea typeface="標楷體" panose="03000509000000000000" pitchFamily="65" charset="-120"/>
              </a:rPr>
              <a:t>His Person		</a:t>
            </a:r>
            <a:r>
              <a:rPr lang="en-US" dirty="0">
                <a:solidFill>
                  <a:schemeClr val="bg1"/>
                </a:solidFill>
                <a:ea typeface="標楷體" panose="03000509000000000000" pitchFamily="65" charset="-120"/>
              </a:rPr>
              <a:t>		</a:t>
            </a:r>
            <a:r>
              <a:rPr lang="zh-TW" altLang="en-US" dirty="0">
                <a:solidFill>
                  <a:schemeClr val="bg1"/>
                </a:solidFill>
                <a:ea typeface="標楷體" panose="03000509000000000000" pitchFamily="65" charset="-120"/>
              </a:rPr>
              <a:t>祂的自己</a:t>
            </a:r>
            <a:endParaRPr lang="en-US" altLang="zh-TW" dirty="0">
              <a:solidFill>
                <a:schemeClr val="bg1"/>
              </a:solidFill>
              <a:ea typeface="標楷體" panose="03000509000000000000" pitchFamily="65" charset="-120"/>
            </a:endParaRPr>
          </a:p>
          <a:p>
            <a:r>
              <a:rPr lang="en-US" dirty="0">
                <a:solidFill>
                  <a:schemeClr val="bg1"/>
                </a:solidFill>
                <a:ea typeface="標楷體" panose="03000509000000000000" pitchFamily="65" charset="-120"/>
              </a:rPr>
              <a:t> 	 as who/what He is</a:t>
            </a:r>
          </a:p>
          <a:p>
            <a:pPr lvl="0"/>
            <a:r>
              <a:rPr lang="en-US" dirty="0">
                <a:solidFill>
                  <a:srgbClr val="FFFF00"/>
                </a:solidFill>
                <a:latin typeface="+mj-lt"/>
                <a:ea typeface="標楷體" panose="03000509000000000000" pitchFamily="65" charset="-120"/>
              </a:rPr>
              <a:t>In Devotion </a:t>
            </a:r>
            <a:r>
              <a:rPr lang="en-US" dirty="0">
                <a:solidFill>
                  <a:srgbClr val="FFFF00"/>
                </a:solidFill>
                <a:latin typeface="+mj-lt"/>
                <a:ea typeface="標楷體" panose="03000509000000000000" pitchFamily="65" charset="-120"/>
                <a:sym typeface="Wingdings" panose="05000000000000000000" pitchFamily="2" charset="2"/>
              </a:rPr>
              <a:t></a:t>
            </a:r>
            <a:r>
              <a:rPr lang="en-US" dirty="0">
                <a:solidFill>
                  <a:srgbClr val="FFFF00"/>
                </a:solidFill>
                <a:latin typeface="+mj-lt"/>
                <a:ea typeface="標楷體" panose="03000509000000000000" pitchFamily="65" charset="-120"/>
              </a:rPr>
              <a:t> </a:t>
            </a:r>
            <a:r>
              <a:rPr lang="en-US" dirty="0">
                <a:solidFill>
                  <a:srgbClr val="FFFF00"/>
                </a:solidFill>
                <a:latin typeface="+mj-lt"/>
                <a:ea typeface="標楷體" panose="03000509000000000000" pitchFamily="65" charset="-120"/>
                <a:sym typeface="Wingdings" panose="05000000000000000000" pitchFamily="2" charset="2"/>
              </a:rPr>
              <a:t>Experience  Relation with Him</a:t>
            </a: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5148005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32" dur="500"/>
                                        <p:tgtEl>
                                          <p:spTgt spid="235523">
                                            <p:txEl>
                                              <p:pRg st="5" end="5"/>
                                            </p:tx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35" dur="500"/>
                                        <p:tgtEl>
                                          <p:spTgt spid="23552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40" dur="500"/>
                                        <p:tgtEl>
                                          <p:spTgt spid="2355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40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2.	</a:t>
            </a:r>
            <a:r>
              <a:rPr lang="zh-TW" altLang="en-US" sz="40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神聖的</a:t>
            </a:r>
            <a:r>
              <a:rPr lang="zh-TW" altLang="en-US" sz="4000" u="sng"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不滿</a:t>
            </a:r>
            <a:r>
              <a:rPr lang="en-US" sz="40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u="sng"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Dissatisfaction</a:t>
            </a:r>
            <a:r>
              <a:rPr lang="zh-TW" altLang="en-US" sz="40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12~13a</a:t>
            </a:r>
            <a:endParaRPr lang="zh-TW" altLang="en-US"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12 </a:t>
            </a:r>
            <a:r>
              <a:rPr lang="zh-TW" altLang="en-US" dirty="0">
                <a:solidFill>
                  <a:srgbClr val="FFFF00"/>
                </a:solidFill>
                <a:latin typeface="Times New Roman" panose="02020603050405020304" pitchFamily="18" charset="0"/>
                <a:ea typeface="DFKai-SB" panose="03000509000000000000" pitchFamily="65" charset="-120"/>
              </a:rPr>
              <a:t>這不是說</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zh-TW" altLang="en-US" dirty="0">
                <a:solidFill>
                  <a:srgbClr val="FFFF00"/>
                </a:solidFill>
                <a:latin typeface="Times New Roman" panose="02020603050405020304" pitchFamily="18" charset="0"/>
                <a:ea typeface="DFKai-SB" panose="03000509000000000000" pitchFamily="65" charset="-120"/>
              </a:rPr>
              <a:t>已經得著</a:t>
            </a:r>
            <a:r>
              <a:rPr lang="zh-TW" altLang="en-US" dirty="0">
                <a:solidFill>
                  <a:srgbClr val="FFFFFF"/>
                </a:solidFill>
                <a:latin typeface="Times New Roman" panose="02020603050405020304" pitchFamily="18" charset="0"/>
                <a:ea typeface="DFKai-SB" panose="03000509000000000000" pitchFamily="65" charset="-120"/>
              </a:rPr>
              <a:t>了，已經完全了，</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我乃是竭力追求，</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或者可以</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得著基督耶穌所以得著我的</a:t>
            </a:r>
            <a:r>
              <a:rPr lang="en-US" dirty="0">
                <a:solidFill>
                  <a:schemeClr val="bg1"/>
                </a:solidFill>
              </a:rPr>
              <a:t>Not that 	I have already obtained all this, 				or have already arrived at my goal, </a:t>
            </a:r>
          </a:p>
          <a:p>
            <a:pPr marL="0" lvl="0" indent="0">
              <a:spcBef>
                <a:spcPts val="0"/>
              </a:spcBef>
              <a:spcAft>
                <a:spcPts val="0"/>
              </a:spcAft>
              <a:buNone/>
            </a:pPr>
            <a:r>
              <a:rPr lang="en-US" dirty="0">
                <a:solidFill>
                  <a:schemeClr val="bg1"/>
                </a:solidFill>
              </a:rPr>
              <a:t>but I press on to </a:t>
            </a:r>
            <a:r>
              <a:rPr lang="en-US" dirty="0">
                <a:solidFill>
                  <a:srgbClr val="FFFF00"/>
                </a:solidFill>
              </a:rPr>
              <a:t>take hold of that 						for which Christ Jesus took hold of me.</a:t>
            </a: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13 </a:t>
            </a:r>
            <a:r>
              <a:rPr lang="zh-TW" altLang="en-US" dirty="0">
                <a:solidFill>
                  <a:srgbClr val="FFFFFF"/>
                </a:solidFill>
                <a:latin typeface="Times New Roman" panose="02020603050405020304" pitchFamily="18" charset="0"/>
                <a:ea typeface="DFKai-SB" panose="03000509000000000000" pitchFamily="65" charset="-120"/>
              </a:rPr>
              <a:t>弟兄們，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zh-TW" altLang="en-US" u="sng" dirty="0">
                <a:solidFill>
                  <a:srgbClr val="FFFF00"/>
                </a:solidFill>
                <a:latin typeface="Times New Roman" panose="02020603050405020304" pitchFamily="18" charset="0"/>
                <a:ea typeface="DFKai-SB" panose="03000509000000000000" pitchFamily="65" charset="-120"/>
              </a:rPr>
              <a:t>不是以為</a:t>
            </a:r>
            <a:r>
              <a:rPr lang="zh-TW" altLang="en-US" dirty="0">
                <a:solidFill>
                  <a:srgbClr val="FFFFFF"/>
                </a:solidFill>
                <a:latin typeface="Times New Roman" panose="02020603050405020304" pitchFamily="18" charset="0"/>
                <a:ea typeface="DFKai-SB" panose="03000509000000000000" pitchFamily="65" charset="-120"/>
              </a:rPr>
              <a:t>自己已經得著了</a:t>
            </a:r>
            <a:endParaRPr lang="en-US" altLang="zh-TW" dirty="0">
              <a:solidFill>
                <a:srgbClr val="FFFFFF"/>
              </a:solidFill>
              <a:latin typeface="Times New Roman" panose="02020603050405020304" pitchFamily="18" charset="0"/>
              <a:ea typeface="DFKai-SB" panose="03000509000000000000" pitchFamily="65" charset="-120"/>
            </a:endParaRPr>
          </a:p>
          <a:p>
            <a:pPr mar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00"/>
                </a:solidFill>
                <a:latin typeface="Times New Roman" panose="02020603050405020304" pitchFamily="18" charset="0"/>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ou</a:t>
            </a:r>
            <a:r>
              <a:rPr lang="en-US" kern="100" dirty="0">
                <a:solidFill>
                  <a:srgbClr val="FFFF00"/>
                </a:solidFill>
                <a:latin typeface="Symbol" panose="05050102010706020507" pitchFamily="18" charset="2"/>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logizomai</a:t>
            </a:r>
            <a:r>
              <a:rPr lang="en-US" kern="100" dirty="0">
                <a:solidFill>
                  <a:srgbClr val="FFFF00"/>
                </a:solidFill>
                <a:latin typeface="Times New Roman" panose="02020603050405020304" pitchFamily="18" charset="0"/>
                <a:ea typeface="DFKai-SB" panose="03000509000000000000" pitchFamily="65" charset="-120"/>
              </a:rPr>
              <a:t>	 Not consider, reckon</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不看為、不覺得、不算數</a:t>
            </a:r>
            <a:endParaRPr lang="en-US" dirty="0">
              <a:solidFill>
                <a:srgbClr val="FFFFFF"/>
              </a:solidFill>
              <a:latin typeface="Times New Roman" panose="02020603050405020304" pitchFamily="18" charset="0"/>
              <a:ea typeface="PMingLiU" panose="02020500000000000000" pitchFamily="18" charset="-12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260490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3" dur="500"/>
                                        <p:tgtEl>
                                          <p:spTgt spid="23552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18" dur="500"/>
                                        <p:tgtEl>
                                          <p:spTgt spid="2355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2.	</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神聖的</a:t>
            </a:r>
            <a:r>
              <a:rPr lang="zh-TW" alt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不滿</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Dissatisfaction</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12~13a</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marR="0" indent="-514350" algn="just">
              <a:spcBef>
                <a:spcPts val="0"/>
              </a:spcBef>
              <a:spcAft>
                <a:spcPts val="0"/>
              </a:spcAft>
              <a:buAutoNum type="alphaUcPeriod"/>
            </a:pPr>
            <a:r>
              <a:rPr lang="zh-TW" altLang="en-US" kern="100" dirty="0">
                <a:solidFill>
                  <a:srgbClr val="FFFF00"/>
                </a:solidFill>
                <a:latin typeface="Times New Roman" panose="02020603050405020304" pitchFamily="18" charset="0"/>
                <a:ea typeface="DFKai-SB" panose="03000509000000000000" pitchFamily="65" charset="-120"/>
              </a:rPr>
              <a:t>心態 </a:t>
            </a:r>
            <a:r>
              <a:rPr lang="en-US" altLang="zh-TW" kern="100" dirty="0">
                <a:solidFill>
                  <a:srgbClr val="FFFF00"/>
                </a:solidFill>
                <a:latin typeface="Times New Roman" panose="02020603050405020304" pitchFamily="18" charset="0"/>
                <a:ea typeface="DFKai-SB" panose="03000509000000000000" pitchFamily="65" charset="-120"/>
              </a:rPr>
              <a:t>Mentality</a:t>
            </a:r>
            <a:r>
              <a:rPr lang="en-US" kern="100" dirty="0">
                <a:solidFill>
                  <a:schemeClr val="bg1"/>
                </a:solidFill>
                <a:latin typeface="Times New Roman" panose="02020603050405020304" pitchFamily="18" charset="0"/>
                <a:ea typeface="DFKai-SB" panose="03000509000000000000" pitchFamily="65" charset="-120"/>
              </a:rPr>
              <a:t>	</a:t>
            </a:r>
            <a:r>
              <a:rPr lang="zh-TW" altLang="en-US" kern="100" dirty="0">
                <a:solidFill>
                  <a:schemeClr val="bg1"/>
                </a:solidFill>
                <a:latin typeface="Times New Roman" panose="02020603050405020304" pitchFamily="18" charset="0"/>
                <a:ea typeface="DFKai-SB" panose="03000509000000000000" pitchFamily="65" charset="-120"/>
              </a:rPr>
              <a:t>「不以為自己已經」</a:t>
            </a:r>
            <a:endParaRPr lang="en-US" altLang="zh-TW" kern="100" dirty="0">
              <a:solidFill>
                <a:schemeClr val="bg1"/>
              </a:solidFill>
              <a:latin typeface="Times New Roman" panose="02020603050405020304" pitchFamily="18" charset="0"/>
              <a:ea typeface="DFKai-SB" panose="03000509000000000000" pitchFamily="65" charset="-120"/>
            </a:endParaRPr>
          </a:p>
          <a:p>
            <a:pPr marL="0" marR="0" indent="0" algn="just">
              <a:spcBef>
                <a:spcPts val="0"/>
              </a:spcBef>
              <a:spcAft>
                <a:spcPts val="0"/>
              </a:spcAft>
              <a:buNone/>
            </a:pPr>
            <a:r>
              <a:rPr lang="en-US" kern="100" dirty="0">
                <a:solidFill>
                  <a:schemeClr val="bg1"/>
                </a:solidFill>
                <a:latin typeface="Times New Roman" panose="02020603050405020304" pitchFamily="18" charset="0"/>
                <a:ea typeface="DFKai-SB" panose="03000509000000000000" pitchFamily="65" charset="-120"/>
              </a:rPr>
              <a:t>	1}	</a:t>
            </a:r>
            <a:r>
              <a:rPr lang="zh-TW" altLang="en-US" kern="100" dirty="0">
                <a:solidFill>
                  <a:schemeClr val="bg1"/>
                </a:solidFill>
                <a:latin typeface="Times New Roman" panose="02020603050405020304" pitchFamily="18" charset="0"/>
                <a:ea typeface="DFKai-SB" panose="03000509000000000000" pitchFamily="65" charset="-120"/>
              </a:rPr>
              <a:t>自滿、自誇</a:t>
            </a:r>
            <a:r>
              <a:rPr lang="en-US" altLang="zh-TW" kern="100" dirty="0">
                <a:solidFill>
                  <a:schemeClr val="bg1"/>
                </a:solidFill>
                <a:latin typeface="Times New Roman" panose="02020603050405020304" pitchFamily="18" charset="0"/>
                <a:ea typeface="DFKai-SB" panose="03000509000000000000" pitchFamily="65" charset="-120"/>
              </a:rPr>
              <a:t>	</a:t>
            </a:r>
            <a:r>
              <a:rPr lang="en-US" altLang="zh-TW" kern="100" dirty="0">
                <a:solidFill>
                  <a:schemeClr val="bg1"/>
                </a:solidFill>
                <a:latin typeface="Times New Roman" panose="02020603050405020304" pitchFamily="18" charset="0"/>
                <a:ea typeface="DFKai-SB" panose="03000509000000000000" pitchFamily="65" charset="-120"/>
                <a:sym typeface="Wingdings" panose="05000000000000000000" pitchFamily="2" charset="2"/>
              </a:rPr>
              <a:t> M</a:t>
            </a:r>
            <a:r>
              <a:rPr lang="en-US" kern="100" dirty="0">
                <a:solidFill>
                  <a:schemeClr val="bg1"/>
                </a:solidFill>
                <a:latin typeface="Times New Roman" panose="02020603050405020304" pitchFamily="18" charset="0"/>
                <a:ea typeface="DFKai-SB" panose="03000509000000000000" pitchFamily="65" charset="-120"/>
              </a:rPr>
              <a:t>ediocrity</a:t>
            </a:r>
          </a:p>
          <a:p>
            <a:pPr marL="266700" lvl="0" indent="0" algn="just">
              <a:spcBef>
                <a:spcPts val="0"/>
              </a:spcBef>
              <a:spcAft>
                <a:spcPts val="0"/>
              </a:spcAft>
              <a:buNone/>
            </a:pPr>
            <a:r>
              <a:rPr lang="en-US" kern="100" dirty="0">
                <a:solidFill>
                  <a:schemeClr val="bg1"/>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腓</a:t>
            </a:r>
            <a:r>
              <a:rPr lang="en-US" kern="100" dirty="0">
                <a:solidFill>
                  <a:srgbClr val="FFFFFF"/>
                </a:solidFill>
                <a:latin typeface="Times New Roman" panose="02020603050405020304" pitchFamily="18" charset="0"/>
                <a:ea typeface="DFKai-SB" panose="03000509000000000000" pitchFamily="65" charset="-120"/>
              </a:rPr>
              <a:t>3</a:t>
            </a:r>
            <a:r>
              <a:rPr lang="en-US" altLang="zh-TW" kern="100" dirty="0">
                <a:solidFill>
                  <a:srgbClr val="FFFFFF"/>
                </a:solidFill>
                <a:latin typeface="Times New Roman" panose="02020603050405020304" pitchFamily="18" charset="0"/>
                <a:ea typeface="DFKai-SB" panose="03000509000000000000" pitchFamily="65" charset="-120"/>
              </a:rPr>
              <a:t>:</a:t>
            </a:r>
            <a:r>
              <a:rPr lang="en-US" kern="100" dirty="0">
                <a:solidFill>
                  <a:srgbClr val="FFFFFF"/>
                </a:solidFill>
                <a:latin typeface="Times New Roman" panose="02020603050405020304" pitchFamily="18" charset="0"/>
                <a:ea typeface="DFKai-SB" panose="03000509000000000000" pitchFamily="65" charset="-120"/>
              </a:rPr>
              <a:t>5~6	</a:t>
            </a:r>
            <a:r>
              <a:rPr lang="zh-TW" altLang="en-US" kern="100" dirty="0">
                <a:solidFill>
                  <a:srgbClr val="FFFFFF"/>
                </a:solidFill>
                <a:latin typeface="Times New Roman" panose="02020603050405020304" pitchFamily="18" charset="0"/>
                <a:ea typeface="DFKai-SB" panose="03000509000000000000" pitchFamily="65" charset="-120"/>
              </a:rPr>
              <a:t>保羅</a:t>
            </a:r>
            <a:r>
              <a:rPr lang="zh-TW" altLang="en-US" kern="100" dirty="0">
                <a:solidFill>
                  <a:schemeClr val="bg1"/>
                </a:solidFill>
                <a:latin typeface="Times New Roman" panose="02020603050405020304" pitchFamily="18" charset="0"/>
                <a:ea typeface="DFKai-SB" panose="03000509000000000000" pitchFamily="65" charset="-120"/>
              </a:rPr>
              <a:t>有太多可誇的</a:t>
            </a:r>
            <a:endParaRPr lang="en-US" altLang="zh-TW" kern="100" dirty="0">
              <a:solidFill>
                <a:schemeClr val="bg1"/>
              </a:solidFill>
              <a:latin typeface="Times New Roman" panose="02020603050405020304" pitchFamily="18" charset="0"/>
              <a:ea typeface="DFKai-SB" panose="03000509000000000000" pitchFamily="65" charset="-120"/>
            </a:endParaRPr>
          </a:p>
          <a:p>
            <a:pPr marL="266700" lvl="0" indent="0" algn="just">
              <a:spcBef>
                <a:spcPts val="0"/>
              </a:spcBef>
              <a:spcAft>
                <a:spcPts val="0"/>
              </a:spcAft>
              <a:buNone/>
            </a:pPr>
            <a:r>
              <a:rPr lang="en-US" altLang="zh-TW" kern="100" dirty="0">
                <a:solidFill>
                  <a:schemeClr val="bg1"/>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太</a:t>
            </a:r>
            <a:r>
              <a:rPr lang="en-US" kern="100" dirty="0">
                <a:solidFill>
                  <a:srgbClr val="FFFFFF"/>
                </a:solidFill>
                <a:latin typeface="Times New Roman" panose="02020603050405020304" pitchFamily="18" charset="0"/>
                <a:ea typeface="DFKai-SB" panose="03000509000000000000" pitchFamily="65" charset="-120"/>
              </a:rPr>
              <a:t> 5</a:t>
            </a:r>
            <a:r>
              <a:rPr lang="en-US" altLang="zh-TW" kern="100" dirty="0">
                <a:solidFill>
                  <a:srgbClr val="FFFFFF"/>
                </a:solidFill>
                <a:latin typeface="Times New Roman" panose="02020603050405020304" pitchFamily="18" charset="0"/>
                <a:ea typeface="DFKai-SB" panose="03000509000000000000" pitchFamily="65" charset="-120"/>
              </a:rPr>
              <a:t>:</a:t>
            </a:r>
            <a:r>
              <a:rPr lang="en-US" kern="100" dirty="0">
                <a:solidFill>
                  <a:srgbClr val="FFFFFF"/>
                </a:solidFill>
                <a:latin typeface="Times New Roman" panose="02020603050405020304" pitchFamily="18" charset="0"/>
                <a:ea typeface="DFKai-SB" panose="03000509000000000000" pitchFamily="65" charset="-120"/>
              </a:rPr>
              <a:t>3 </a:t>
            </a:r>
            <a:r>
              <a:rPr lang="zh-TW" altLang="en-US" kern="100" dirty="0">
                <a:solidFill>
                  <a:srgbClr val="FFFFFF"/>
                </a:solidFill>
                <a:latin typeface="Times New Roman" panose="02020603050405020304" pitchFamily="18" charset="0"/>
                <a:ea typeface="DFKai-SB" panose="03000509000000000000" pitchFamily="65" charset="-120"/>
              </a:rPr>
              <a:t>虛心的人有福了！</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lgn="just">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				Poor in spirit </a:t>
            </a:r>
            <a:r>
              <a:rPr lang="zh-TW" altLang="en-US" kern="100" dirty="0">
                <a:solidFill>
                  <a:srgbClr val="FFFFFF"/>
                </a:solidFill>
                <a:latin typeface="Times New Roman" panose="02020603050405020304" pitchFamily="18" charset="0"/>
                <a:ea typeface="DFKai-SB" panose="03000509000000000000" pitchFamily="65" charset="-120"/>
              </a:rPr>
              <a:t>靈裡貧窮的人</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lgn="just">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2}	</a:t>
            </a:r>
            <a:r>
              <a:rPr lang="zh-TW" altLang="en-US" kern="100" dirty="0">
                <a:solidFill>
                  <a:srgbClr val="FFFF00"/>
                </a:solidFill>
                <a:latin typeface="Times New Roman" panose="02020603050405020304" pitchFamily="18" charset="0"/>
                <a:ea typeface="DFKai-SB" panose="03000509000000000000" pitchFamily="65" charset="-120"/>
              </a:rPr>
              <a:t>得著</a:t>
            </a:r>
            <a:r>
              <a:rPr lang="en-US" kern="100" dirty="0" err="1">
                <a:solidFill>
                  <a:srgbClr val="FFFF00"/>
                </a:solidFill>
                <a:latin typeface="Symbol" panose="05050102010706020507" pitchFamily="18" charset="2"/>
                <a:ea typeface="DFKai-SB" panose="03000509000000000000" pitchFamily="65" charset="-120"/>
              </a:rPr>
              <a:t>elabon</a:t>
            </a:r>
            <a:r>
              <a:rPr lang="en-US" altLang="zh-TW"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FFFFFF"/>
                </a:solidFill>
                <a:latin typeface="Times New Roman" panose="02020603050405020304" pitchFamily="18" charset="0"/>
                <a:ea typeface="DFKai-SB" panose="03000509000000000000" pitchFamily="65" charset="-120"/>
              </a:rPr>
              <a:t>過去式的</a:t>
            </a:r>
            <a:r>
              <a:rPr lang="en-US" kern="100" dirty="0">
                <a:solidFill>
                  <a:srgbClr val="FFFFFF"/>
                </a:solidFill>
                <a:latin typeface="Symbol" panose="05050102010706020507" pitchFamily="18" charset="2"/>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lambanw</a:t>
            </a:r>
            <a:r>
              <a:rPr lang="zh-TW" altLang="en-US" kern="100" dirty="0">
                <a:solidFill>
                  <a:srgbClr val="FFFF00"/>
                </a:solidFill>
                <a:latin typeface="Times New Roman" panose="02020603050405020304" pitchFamily="18" charset="0"/>
                <a:ea typeface="DFKai-SB" panose="03000509000000000000" pitchFamily="65" charset="-120"/>
              </a:rPr>
              <a:t>已經 </a:t>
            </a:r>
            <a:r>
              <a:rPr lang="en-US" altLang="zh-TW" kern="100" dirty="0">
                <a:solidFill>
                  <a:srgbClr val="FFFFFF"/>
                </a:solidFill>
                <a:latin typeface="Symbol" panose="05050102010706020507" pitchFamily="18" charset="2"/>
                <a:ea typeface="DFKai-SB" panose="03000509000000000000" pitchFamily="65" charset="-120"/>
              </a:rPr>
              <a:t>】</a:t>
            </a:r>
            <a:r>
              <a:rPr lang="en-US" kern="100" dirty="0">
                <a:solidFill>
                  <a:srgbClr val="FFFFFF"/>
                </a:solidFill>
                <a:latin typeface="Symbol" panose="05050102010706020507" pitchFamily="18" charset="2"/>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抓住、握緊</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「綑綁」</a:t>
            </a:r>
            <a:endParaRPr lang="en-US" kern="100" dirty="0">
              <a:solidFill>
                <a:srgbClr val="FFFFFF"/>
              </a:solidFill>
              <a:latin typeface="Times New Roman" panose="02020603050405020304" pitchFamily="18" charset="0"/>
              <a:ea typeface="超研澤標準楷體"/>
            </a:endParaRPr>
          </a:p>
          <a:p>
            <a:pPr marL="800100" lvl="0" indent="0" algn="just">
              <a:spcBef>
                <a:spcPts val="0"/>
              </a:spcBef>
              <a:spcAft>
                <a:spcPts val="0"/>
              </a:spcAft>
              <a:buNone/>
            </a:pPr>
            <a:r>
              <a:rPr lang="en-US" altLang="zh-TW" kern="100" dirty="0">
                <a:solidFill>
                  <a:srgbClr val="FFFF00"/>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路</a:t>
            </a:r>
            <a:r>
              <a:rPr lang="en-US" altLang="zh-TW" kern="100" dirty="0">
                <a:solidFill>
                  <a:srgbClr val="FFFF00"/>
                </a:solidFill>
                <a:latin typeface="Times New Roman" panose="02020603050405020304" pitchFamily="18" charset="0"/>
                <a:ea typeface="DFKai-SB" panose="03000509000000000000" pitchFamily="65" charset="-120"/>
              </a:rPr>
              <a:t>Luke</a:t>
            </a:r>
            <a:r>
              <a:rPr lang="zh-TW" altLang="en-US" kern="100" dirty="0">
                <a:solidFill>
                  <a:srgbClr val="FFFF00"/>
                </a:solidFill>
                <a:latin typeface="Times New Roman" panose="02020603050405020304" pitchFamily="18" charset="0"/>
                <a:ea typeface="DFKai-SB" panose="03000509000000000000" pitchFamily="65" charset="-120"/>
              </a:rPr>
              <a:t> </a:t>
            </a:r>
            <a:r>
              <a:rPr lang="en-US" kern="100" dirty="0">
                <a:solidFill>
                  <a:srgbClr val="FFFFFF"/>
                </a:solidFill>
                <a:latin typeface="Times New Roman" panose="02020603050405020304" pitchFamily="18" charset="0"/>
                <a:ea typeface="DFKai-SB" panose="03000509000000000000" pitchFamily="65" charset="-120"/>
              </a:rPr>
              <a:t>5:5</a:t>
            </a:r>
            <a:r>
              <a:rPr lang="zh-TW" alt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補</a:t>
            </a:r>
            <a:r>
              <a:rPr lang="zh-TW" altLang="en-US" kern="100" dirty="0">
                <a:solidFill>
                  <a:srgbClr val="FFFFFF"/>
                </a:solidFill>
                <a:latin typeface="Times New Roman" panose="02020603050405020304" pitchFamily="18" charset="0"/>
                <a:ea typeface="DFKai-SB" panose="03000509000000000000" pitchFamily="65" charset="-120"/>
              </a:rPr>
              <a:t>著魚；</a:t>
            </a:r>
            <a:r>
              <a:rPr lang="en-US" kern="100" dirty="0">
                <a:solidFill>
                  <a:srgbClr val="FFFFFF"/>
                </a:solidFill>
                <a:latin typeface="Times New Roman" panose="02020603050405020304" pitchFamily="18" charset="0"/>
                <a:ea typeface="DFKai-SB" panose="03000509000000000000" pitchFamily="65" charset="-120"/>
              </a:rPr>
              <a:t>26:10</a:t>
            </a:r>
            <a:r>
              <a:rPr lang="zh-TW" altLang="en-US" kern="100" dirty="0">
                <a:solidFill>
                  <a:srgbClr val="FFFF00"/>
                </a:solidFill>
                <a:latin typeface="Times New Roman" panose="02020603050405020304" pitchFamily="18" charset="0"/>
                <a:ea typeface="DFKai-SB" panose="03000509000000000000" pitchFamily="65" charset="-120"/>
              </a:rPr>
              <a:t>得著</a:t>
            </a:r>
            <a:r>
              <a:rPr lang="zh-TW" altLang="en-US" kern="100" dirty="0">
                <a:solidFill>
                  <a:srgbClr val="FFFFFF"/>
                </a:solidFill>
                <a:latin typeface="Times New Roman" panose="02020603050405020304" pitchFamily="18" charset="0"/>
                <a:ea typeface="DFKai-SB" panose="03000509000000000000" pitchFamily="65" charset="-120"/>
              </a:rPr>
              <a:t>權柄</a:t>
            </a:r>
            <a:endParaRPr lang="en-US" altLang="zh-TW" kern="100" dirty="0">
              <a:solidFill>
                <a:srgbClr val="FFFFFF"/>
              </a:solidFill>
              <a:latin typeface="Times New Roman" panose="02020603050405020304" pitchFamily="18" charset="0"/>
              <a:ea typeface="DFKai-SB" panose="03000509000000000000" pitchFamily="65" charset="-120"/>
            </a:endParaRPr>
          </a:p>
          <a:p>
            <a:pPr marL="800100" indent="0" algn="just">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物質的、</a:t>
            </a:r>
            <a:r>
              <a:rPr lang="zh-TW" altLang="en-US" kern="100" dirty="0">
                <a:solidFill>
                  <a:srgbClr val="FFFF00"/>
                </a:solidFill>
                <a:latin typeface="Times New Roman" panose="02020603050405020304" pitchFamily="18" charset="0"/>
                <a:ea typeface="DFKai-SB" panose="03000509000000000000" pitchFamily="65" charset="-120"/>
              </a:rPr>
              <a:t>關係的擁有</a:t>
            </a:r>
            <a:endParaRPr lang="en-US" altLang="zh-TW"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6244072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3" dur="500"/>
                                        <p:tgtEl>
                                          <p:spTgt spid="23552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16" dur="500"/>
                                        <p:tgtEl>
                                          <p:spTgt spid="23552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19" dur="500"/>
                                        <p:tgtEl>
                                          <p:spTgt spid="23552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24" dur="500"/>
                                        <p:tgtEl>
                                          <p:spTgt spid="23552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29" dur="500"/>
                                        <p:tgtEl>
                                          <p:spTgt spid="23552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34" dur="500"/>
                                        <p:tgtEl>
                                          <p:spTgt spid="2355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2.	</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神聖的</a:t>
            </a:r>
            <a:r>
              <a:rPr lang="zh-TW" alt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不滿</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Dissatisfaction</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12~13a</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266700" lvl="0" indent="0" algn="just">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3}	</a:t>
            </a:r>
            <a:r>
              <a:rPr lang="zh-TW" altLang="en-US" kern="100" dirty="0">
                <a:solidFill>
                  <a:srgbClr val="FFFF00"/>
                </a:solidFill>
                <a:latin typeface="Times New Roman" panose="02020603050405020304" pitchFamily="18" charset="0"/>
                <a:ea typeface="DFKai-SB" panose="03000509000000000000" pitchFamily="65" charset="-120"/>
              </a:rPr>
              <a:t>完全</a:t>
            </a:r>
            <a:r>
              <a:rPr lang="en-US" kern="100" dirty="0" err="1">
                <a:solidFill>
                  <a:srgbClr val="FFFF00"/>
                </a:solidFill>
                <a:latin typeface="Symbol" panose="05050102010706020507" pitchFamily="18" charset="2"/>
                <a:ea typeface="DFKai-SB" panose="03000509000000000000" pitchFamily="65" charset="-120"/>
              </a:rPr>
              <a:t>teteleiwmai</a:t>
            </a:r>
            <a:endParaRPr lang="en-US" kern="100" dirty="0">
              <a:solidFill>
                <a:srgbClr val="FFFF00"/>
              </a:solidFill>
              <a:latin typeface="Symbol" panose="05050102010706020507" pitchFamily="18" charset="2"/>
              <a:ea typeface="DFKai-SB" panose="03000509000000000000" pitchFamily="65" charset="-120"/>
            </a:endParaRPr>
          </a:p>
          <a:p>
            <a:pPr marL="266700" lvl="0" indent="0" algn="just">
              <a:spcBef>
                <a:spcPts val="0"/>
              </a:spcBef>
              <a:spcAft>
                <a:spcPts val="0"/>
              </a:spcAft>
              <a:buNone/>
            </a:pPr>
            <a:r>
              <a:rPr lang="en-US" kern="100" dirty="0">
                <a:solidFill>
                  <a:srgbClr val="FFFF00"/>
                </a:solidFill>
                <a:latin typeface="Symbol" panose="05050102010706020507" pitchFamily="18" charset="2"/>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FFFFFF"/>
                </a:solidFill>
                <a:latin typeface="Times New Roman" panose="02020603050405020304" pitchFamily="18" charset="0"/>
                <a:ea typeface="DFKai-SB" panose="03000509000000000000" pitchFamily="65" charset="-120"/>
              </a:rPr>
              <a:t>被動、完成式 </a:t>
            </a:r>
            <a:r>
              <a:rPr lang="en-US" kern="100" dirty="0" err="1">
                <a:solidFill>
                  <a:srgbClr val="FFFF00"/>
                </a:solidFill>
                <a:latin typeface="Symbol" panose="05050102010706020507" pitchFamily="18" charset="2"/>
                <a:ea typeface="DFKai-SB" panose="03000509000000000000" pitchFamily="65" charset="-120"/>
              </a:rPr>
              <a:t>teleiow</a:t>
            </a:r>
            <a:r>
              <a:rPr lang="zh-TW" altLang="en-US" kern="100" dirty="0">
                <a:solidFill>
                  <a:srgbClr val="FFFF00"/>
                </a:solidFill>
                <a:latin typeface="Times New Roman" panose="02020603050405020304" pitchFamily="18" charset="0"/>
                <a:ea typeface="DFKai-SB" panose="03000509000000000000" pitchFamily="65" charset="-120"/>
              </a:rPr>
              <a:t>已經</a:t>
            </a:r>
            <a:r>
              <a:rPr lang="en-US" altLang="zh-TW" kern="100" dirty="0">
                <a:solidFill>
                  <a:srgbClr val="FFFFFF"/>
                </a:solidFill>
                <a:latin typeface="Times New Roman" panose="02020603050405020304" pitchFamily="18" charset="0"/>
                <a:ea typeface="DFKai-SB" panose="03000509000000000000" pitchFamily="65" charset="-120"/>
              </a:rPr>
              <a:t>】</a:t>
            </a:r>
            <a:r>
              <a:rPr lang="en-US" kern="100" dirty="0">
                <a:solidFill>
                  <a:srgbClr val="FFFFFF"/>
                </a:solidFill>
                <a:latin typeface="Times New Roman" panose="02020603050405020304" pitchFamily="18" charset="0"/>
                <a:ea typeface="DFKai-SB" panose="03000509000000000000" pitchFamily="65" charset="-120"/>
              </a:rPr>
              <a:t>	23x/NT</a:t>
            </a:r>
          </a:p>
          <a:p>
            <a:pPr marL="266700" lvl="0" indent="0" algn="just">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Not saying, </a:t>
            </a:r>
            <a:r>
              <a:rPr lang="en-US" kern="100" dirty="0">
                <a:solidFill>
                  <a:srgbClr val="FFFFFF"/>
                </a:solidFill>
                <a:latin typeface="Times New Roman" panose="02020603050405020304" pitchFamily="18" charset="0"/>
                <a:ea typeface="DFKai-SB" panose="03000509000000000000" pitchFamily="65" charset="-120"/>
              </a:rPr>
              <a:t>I </a:t>
            </a:r>
            <a:r>
              <a:rPr lang="en-US" kern="100" dirty="0">
                <a:solidFill>
                  <a:srgbClr val="FFFF00"/>
                </a:solidFill>
                <a:latin typeface="Times New Roman" panose="02020603050405020304" pitchFamily="18" charset="0"/>
                <a:ea typeface="DFKai-SB" panose="03000509000000000000" pitchFamily="65" charset="-120"/>
              </a:rPr>
              <a:t>have been made perfect</a:t>
            </a:r>
          </a:p>
          <a:p>
            <a:pPr marL="723900" indent="-457200" algn="just">
              <a:spcBef>
                <a:spcPts val="0"/>
              </a:spcBef>
              <a:spcAft>
                <a:spcPts val="0"/>
              </a:spcAft>
            </a:pPr>
            <a:r>
              <a:rPr lang="zh-TW" altLang="en-US"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預言「</a:t>
            </a:r>
            <a:r>
              <a:rPr lang="zh-TW" altLang="en-US" kern="100" dirty="0">
                <a:solidFill>
                  <a:srgbClr val="FFFF00"/>
                </a:solidFill>
                <a:latin typeface="Times New Roman" panose="02020603050405020304" pitchFamily="18" charset="0"/>
                <a:ea typeface="DFKai-SB" panose="03000509000000000000" pitchFamily="65" charset="-120"/>
              </a:rPr>
              <a:t>應驗</a:t>
            </a:r>
            <a:r>
              <a:rPr lang="zh-TW" altLang="en-US" kern="100" dirty="0">
                <a:solidFill>
                  <a:srgbClr val="FFFFFF"/>
                </a:solidFill>
                <a:latin typeface="Times New Roman" panose="02020603050405020304" pitchFamily="18" charset="0"/>
                <a:ea typeface="DFKai-SB" panose="03000509000000000000" pitchFamily="65" charset="-120"/>
              </a:rPr>
              <a:t>」；日子「</a:t>
            </a:r>
            <a:r>
              <a:rPr lang="zh-TW" altLang="en-US" kern="100" dirty="0">
                <a:solidFill>
                  <a:srgbClr val="FFFF00"/>
                </a:solidFill>
                <a:latin typeface="Times New Roman" panose="02020603050405020304" pitchFamily="18" charset="0"/>
                <a:ea typeface="DFKai-SB" panose="03000509000000000000" pitchFamily="65" charset="-120"/>
              </a:rPr>
              <a:t>滿足</a:t>
            </a:r>
            <a:r>
              <a:rPr lang="zh-TW" altLang="en-US" kern="100" dirty="0">
                <a:solidFill>
                  <a:srgbClr val="FFFFFF"/>
                </a:solidFill>
                <a:latin typeface="Times New Roman" panose="02020603050405020304" pitchFamily="18" charset="0"/>
                <a:ea typeface="DFKai-SB" panose="03000509000000000000" pitchFamily="65" charset="-120"/>
              </a:rPr>
              <a:t>」</a:t>
            </a:r>
            <a:endParaRPr lang="en-US" kern="100" dirty="0">
              <a:solidFill>
                <a:srgbClr val="FFFFFF"/>
              </a:solidFill>
              <a:latin typeface="Times New Roman" panose="02020603050405020304" pitchFamily="18" charset="0"/>
              <a:ea typeface="超研澤標準楷體"/>
            </a:endParaRPr>
          </a:p>
          <a:p>
            <a:pPr algn="just">
              <a:spcBef>
                <a:spcPts val="0"/>
              </a:spcBef>
              <a:spcAft>
                <a:spcPts val="0"/>
              </a:spcAft>
            </a:pPr>
            <a:r>
              <a:rPr lang="zh-TW" altLang="en-US" kern="100" dirty="0">
                <a:solidFill>
                  <a:srgbClr val="FFFF00"/>
                </a:solidFill>
                <a:latin typeface="Times New Roman" panose="02020603050405020304" pitchFamily="18" charset="0"/>
                <a:ea typeface="DFKai-SB" panose="03000509000000000000" pitchFamily="65" charset="-120"/>
              </a:rPr>
              <a:t>來</a:t>
            </a:r>
            <a:r>
              <a:rPr lang="en-US" kern="100" dirty="0">
                <a:solidFill>
                  <a:srgbClr val="FFFF00"/>
                </a:solidFill>
                <a:latin typeface="Times New Roman" panose="02020603050405020304" pitchFamily="18" charset="0"/>
                <a:ea typeface="DFKai-SB" panose="03000509000000000000" pitchFamily="65" charset="-120"/>
              </a:rPr>
              <a:t> 2:10 </a:t>
            </a:r>
            <a:r>
              <a:rPr lang="en-US"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FFFFFF"/>
                </a:solidFill>
                <a:latin typeface="Times New Roman" panose="02020603050405020304" pitchFamily="18" charset="0"/>
                <a:ea typeface="DFKai-SB" panose="03000509000000000000" pitchFamily="65" charset="-120"/>
              </a:rPr>
              <a:t>使救他們的元帥，因受苦難</a:t>
            </a:r>
            <a:r>
              <a:rPr lang="zh-TW" altLang="en-US" kern="100" dirty="0">
                <a:solidFill>
                  <a:srgbClr val="FFFF00"/>
                </a:solidFill>
                <a:latin typeface="Times New Roman" panose="02020603050405020304" pitchFamily="18" charset="0"/>
                <a:ea typeface="DFKai-SB" panose="03000509000000000000" pitchFamily="65" charset="-120"/>
              </a:rPr>
              <a:t>得以完全</a:t>
            </a:r>
            <a:endParaRPr lang="en-US" altLang="zh-TW" kern="100" dirty="0">
              <a:solidFill>
                <a:srgbClr val="FFFF00"/>
              </a:solidFill>
              <a:latin typeface="Times New Roman" panose="02020603050405020304" pitchFamily="18" charset="0"/>
              <a:ea typeface="DFKai-SB" panose="03000509000000000000" pitchFamily="65" charset="-120"/>
            </a:endParaRPr>
          </a:p>
          <a:p>
            <a:pPr algn="just">
              <a:spcBef>
                <a:spcPts val="0"/>
              </a:spcBef>
              <a:spcAft>
                <a:spcPts val="0"/>
              </a:spcAft>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神性</a:t>
            </a:r>
            <a:r>
              <a:rPr lang="en-US" kern="100" dirty="0">
                <a:solidFill>
                  <a:srgbClr val="FFFF00"/>
                </a:solidFill>
                <a:latin typeface="Times New Roman" panose="02020603050405020304" pitchFamily="18" charset="0"/>
                <a:ea typeface="DFKai-SB" panose="03000509000000000000" pitchFamily="65" charset="-120"/>
              </a:rPr>
              <a:t>+</a:t>
            </a:r>
            <a:r>
              <a:rPr lang="zh-TW" altLang="en-US" kern="100" dirty="0">
                <a:solidFill>
                  <a:srgbClr val="FFFF00"/>
                </a:solidFill>
                <a:latin typeface="Times New Roman" panose="02020603050405020304" pitchFamily="18" charset="0"/>
                <a:ea typeface="DFKai-SB" panose="03000509000000000000" pitchFamily="65" charset="-120"/>
              </a:rPr>
              <a:t>人性的完美</a:t>
            </a:r>
            <a:endParaRPr lang="en-US" kern="100" dirty="0">
              <a:solidFill>
                <a:srgbClr val="FFFF00"/>
              </a:solidFill>
              <a:latin typeface="Times New Roman" panose="02020603050405020304" pitchFamily="18" charset="0"/>
              <a:ea typeface="超研澤標準楷體"/>
            </a:endParaRPr>
          </a:p>
          <a:p>
            <a:pPr algn="just">
              <a:spcBef>
                <a:spcPts val="0"/>
              </a:spcBef>
              <a:spcAft>
                <a:spcPts val="0"/>
              </a:spcAft>
            </a:pPr>
            <a:r>
              <a:rPr lang="zh-TW" altLang="en-US" kern="100" dirty="0">
                <a:solidFill>
                  <a:srgbClr val="FFFFFF"/>
                </a:solidFill>
                <a:latin typeface="Times New Roman" panose="02020603050405020304" pitchFamily="18" charset="0"/>
                <a:ea typeface="DFKai-SB" panose="03000509000000000000" pitchFamily="65" charset="-120"/>
              </a:rPr>
              <a:t>乃動態的 </a:t>
            </a:r>
            <a:r>
              <a:rPr lang="en-US"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a:t>
            </a:r>
            <a:r>
              <a:rPr lang="zh-TW" altLang="en-US" kern="100" dirty="0">
                <a:solidFill>
                  <a:srgbClr val="FFFFFF"/>
                </a:solidFill>
                <a:latin typeface="Times New Roman" panose="02020603050405020304" pitchFamily="18" charset="0"/>
                <a:ea typeface="DFKai-SB" panose="03000509000000000000" pitchFamily="65" charset="-120"/>
              </a:rPr>
              <a:t>「邁向成熟」：</a:t>
            </a:r>
            <a:endParaRPr lang="en-US" altLang="zh-TW" kern="100" dirty="0">
              <a:solidFill>
                <a:srgbClr val="FFFFFF"/>
              </a:solidFill>
              <a:latin typeface="Times New Roman" panose="02020603050405020304" pitchFamily="18" charset="0"/>
              <a:ea typeface="DFKai-SB" panose="03000509000000000000" pitchFamily="65" charset="-120"/>
            </a:endParaRPr>
          </a:p>
          <a:p>
            <a:pPr algn="just">
              <a:spcBef>
                <a:spcPts val="0"/>
              </a:spcBef>
              <a:spcAft>
                <a:spcPts val="0"/>
              </a:spcAft>
            </a:pPr>
            <a:r>
              <a:rPr lang="zh-TW" altLang="en-US"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成長、更新的、超越舒適區</a:t>
            </a:r>
            <a:endParaRPr lang="en-US" altLang="zh-TW" kern="100" dirty="0">
              <a:solidFill>
                <a:srgbClr val="FFFFFF"/>
              </a:solidFill>
              <a:latin typeface="Times New Roman" panose="02020603050405020304" pitchFamily="18" charset="0"/>
              <a:ea typeface="DFKai-SB" panose="03000509000000000000" pitchFamily="65" charset="-120"/>
            </a:endParaRPr>
          </a:p>
          <a:p>
            <a:pPr algn="just">
              <a:spcBef>
                <a:spcPts val="0"/>
              </a:spcBef>
              <a:spcAft>
                <a:spcPts val="0"/>
              </a:spcAft>
            </a:pP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教會為我 </a:t>
            </a:r>
            <a:r>
              <a:rPr lang="en-US"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a:t>
            </a:r>
            <a:r>
              <a:rPr lang="zh-TW" altLang="en-US"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kern="100" dirty="0">
                <a:solidFill>
                  <a:srgbClr val="FFFFFF"/>
                </a:solidFill>
                <a:latin typeface="Times New Roman" panose="02020603050405020304" pitchFamily="18" charset="0"/>
                <a:ea typeface="DFKai-SB" panose="03000509000000000000" pitchFamily="65" charset="-120"/>
              </a:rPr>
              <a:t>我為教會、為主</a:t>
            </a:r>
            <a:r>
              <a:rPr lang="en-US" altLang="zh-TW" kern="100" dirty="0">
                <a:solidFill>
                  <a:srgbClr val="FFFFFF"/>
                </a:solidFill>
                <a:latin typeface="Times New Roman" panose="02020603050405020304" pitchFamily="18" charset="0"/>
                <a:ea typeface="DFKai-SB" panose="03000509000000000000" pitchFamily="65" charset="-120"/>
              </a:rPr>
              <a:t>】</a:t>
            </a:r>
            <a:endParaRPr lang="en-US" kern="100" dirty="0">
              <a:solidFill>
                <a:srgbClr val="FFFFFF"/>
              </a:solidFill>
              <a:latin typeface="Times New Roman" panose="02020603050405020304" pitchFamily="18" charset="0"/>
              <a:ea typeface="超研澤標準楷體"/>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2730886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3" dur="500"/>
                                        <p:tgtEl>
                                          <p:spTgt spid="23552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18" dur="500"/>
                                        <p:tgtEl>
                                          <p:spTgt spid="2355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3" dur="500"/>
                                        <p:tgtEl>
                                          <p:spTgt spid="23552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28" dur="500"/>
                                        <p:tgtEl>
                                          <p:spTgt spid="23552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33" dur="500"/>
                                        <p:tgtEl>
                                          <p:spTgt spid="23552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38" dur="500"/>
                                        <p:tgtEl>
                                          <p:spTgt spid="23552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235523">
                                            <p:txEl>
                                              <p:pRg st="8" end="8"/>
                                            </p:txEl>
                                          </p:spTgt>
                                        </p:tgtEl>
                                        <p:attrNameLst>
                                          <p:attrName>style.visibility</p:attrName>
                                        </p:attrNameLst>
                                      </p:cBhvr>
                                      <p:to>
                                        <p:strVal val="visible"/>
                                      </p:to>
                                    </p:set>
                                    <p:animEffect transition="in" filter="randombar(horizontal)">
                                      <p:cBhvr>
                                        <p:cTn id="43" dur="500"/>
                                        <p:tgtEl>
                                          <p:spTgt spid="2355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2.	</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神聖的</a:t>
            </a:r>
            <a:r>
              <a:rPr lang="zh-TW" alt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不滿</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Dissatisfaction</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12~13a</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just">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自滿之弊</a:t>
            </a:r>
            <a:endParaRPr lang="en-US" kern="100" dirty="0">
              <a:solidFill>
                <a:srgbClr val="FFFFFF"/>
              </a:solidFill>
              <a:latin typeface="Times New Roman" panose="02020603050405020304" pitchFamily="18" charset="0"/>
              <a:ea typeface="DFKai-SB" panose="03000509000000000000" pitchFamily="65" charset="-120"/>
            </a:endParaRPr>
          </a:p>
          <a:p>
            <a:pPr marL="0" lvl="0" indent="0" algn="just">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啟</a:t>
            </a:r>
            <a:r>
              <a:rPr lang="en-US" altLang="zh-TW" kern="100" dirty="0">
                <a:solidFill>
                  <a:srgbClr val="FFFFFF"/>
                </a:solidFill>
                <a:latin typeface="Times New Roman" panose="02020603050405020304" pitchFamily="18" charset="0"/>
                <a:ea typeface="DFKai-SB" panose="03000509000000000000" pitchFamily="65" charset="-120"/>
              </a:rPr>
              <a:t>Rev. </a:t>
            </a:r>
            <a:r>
              <a:rPr lang="en-US" kern="100" dirty="0">
                <a:solidFill>
                  <a:srgbClr val="FFFFFF"/>
                </a:solidFill>
                <a:latin typeface="Times New Roman" panose="02020603050405020304" pitchFamily="18" charset="0"/>
                <a:ea typeface="DFKai-SB" panose="03000509000000000000" pitchFamily="65" charset="-120"/>
              </a:rPr>
              <a:t>3:1	</a:t>
            </a:r>
            <a:r>
              <a:rPr lang="en-US" u="sng" kern="100" dirty="0">
                <a:solidFill>
                  <a:srgbClr val="FFFFFF"/>
                </a:solidFill>
                <a:latin typeface="Times New Roman" panose="02020603050405020304" pitchFamily="18" charset="0"/>
                <a:ea typeface="DFKai-SB" panose="03000509000000000000" pitchFamily="65" charset="-120"/>
              </a:rPr>
              <a:t>Sardis</a:t>
            </a:r>
            <a:r>
              <a:rPr lang="zh-TW" altLang="en-US" u="sng" kern="100" dirty="0">
                <a:solidFill>
                  <a:srgbClr val="FFFFFF"/>
                </a:solidFill>
                <a:latin typeface="Times New Roman" panose="02020603050405020304" pitchFamily="18" charset="0"/>
                <a:ea typeface="DFKai-SB" panose="03000509000000000000" pitchFamily="65" charset="-120"/>
              </a:rPr>
              <a:t>撒狄</a:t>
            </a:r>
            <a:r>
              <a:rPr lang="zh-TW" altLang="en-US" kern="100" dirty="0">
                <a:solidFill>
                  <a:srgbClr val="FFFFFF"/>
                </a:solidFill>
                <a:latin typeface="Times New Roman" panose="02020603050405020304" pitchFamily="18" charset="0"/>
                <a:ea typeface="DFKai-SB" panose="03000509000000000000" pitchFamily="65" charset="-120"/>
              </a:rPr>
              <a:t>按名你是活的，其實是死的</a:t>
            </a:r>
            <a:r>
              <a:rPr lang="en-US" altLang="zh-TW" kern="100" dirty="0">
                <a:solidFill>
                  <a:srgbClr val="FFFFFF"/>
                </a:solidFill>
                <a:latin typeface="Times New Roman" panose="02020603050405020304" pitchFamily="18" charset="0"/>
                <a:ea typeface="DFKai-SB" panose="03000509000000000000" pitchFamily="65" charset="-120"/>
              </a:rPr>
              <a:t>	</a:t>
            </a:r>
          </a:p>
          <a:p>
            <a:pPr marL="0" lvl="0" indent="0" algn="just">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啟</a:t>
            </a:r>
            <a:r>
              <a:rPr lang="en-US" altLang="zh-TW" kern="100" dirty="0">
                <a:solidFill>
                  <a:srgbClr val="FFFFFF"/>
                </a:solidFill>
                <a:latin typeface="Times New Roman" panose="02020603050405020304" pitchFamily="18" charset="0"/>
                <a:ea typeface="DFKai-SB" panose="03000509000000000000" pitchFamily="65" charset="-120"/>
              </a:rPr>
              <a:t>Rev.</a:t>
            </a:r>
            <a:r>
              <a:rPr lang="en-US" kern="100" dirty="0">
                <a:solidFill>
                  <a:srgbClr val="FFFFFF"/>
                </a:solidFill>
                <a:latin typeface="Times New Roman" panose="02020603050405020304" pitchFamily="18" charset="0"/>
                <a:ea typeface="DFKai-SB" panose="03000509000000000000" pitchFamily="65" charset="-120"/>
              </a:rPr>
              <a:t>3:17 </a:t>
            </a:r>
            <a:r>
              <a:rPr lang="en-US" u="sng" kern="100" dirty="0">
                <a:solidFill>
                  <a:srgbClr val="FFFFFF"/>
                </a:solidFill>
                <a:latin typeface="Times New Roman" panose="02020603050405020304" pitchFamily="18" charset="0"/>
                <a:ea typeface="DFKai-SB" panose="03000509000000000000" pitchFamily="65" charset="-120"/>
              </a:rPr>
              <a:t>Laodicea</a:t>
            </a:r>
            <a:r>
              <a:rPr lang="zh-TW" altLang="en-US" u="sng" kern="100" dirty="0">
                <a:solidFill>
                  <a:srgbClr val="FFFFFF"/>
                </a:solidFill>
                <a:latin typeface="Times New Roman" panose="02020603050405020304" pitchFamily="18" charset="0"/>
                <a:ea typeface="DFKai-SB" panose="03000509000000000000" pitchFamily="65" charset="-120"/>
              </a:rPr>
              <a:t>老底嘉</a:t>
            </a:r>
            <a:r>
              <a:rPr lang="zh-TW" altLang="en-US" kern="100" dirty="0">
                <a:solidFill>
                  <a:srgbClr val="FFFFFF"/>
                </a:solidFill>
                <a:latin typeface="Times New Roman" panose="02020603050405020304" pitchFamily="18" charset="0"/>
                <a:ea typeface="DFKai-SB" panose="03000509000000000000" pitchFamily="65" charset="-120"/>
              </a:rPr>
              <a:t>：富足，已經發了財，</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一樣都不缺；</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卻不知道你是那困苦、可憐、貧窮、</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瞎眼、赤身的</a:t>
            </a:r>
            <a:r>
              <a:rPr lang="en-US" altLang="zh-TW"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kern="100" dirty="0">
                <a:solidFill>
                  <a:srgbClr val="FFFFFF"/>
                </a:solidFill>
                <a:latin typeface="Times New Roman" panose="02020603050405020304" pitchFamily="18" charset="0"/>
                <a:ea typeface="DFKai-SB" panose="03000509000000000000" pitchFamily="65" charset="-120"/>
              </a:rPr>
              <a:t>買眼藥</a:t>
            </a:r>
            <a:endParaRPr lang="en-US" kern="100" dirty="0">
              <a:solidFill>
                <a:srgbClr val="FFFFFF"/>
              </a:solidFill>
              <a:latin typeface="Times New Roman" panose="02020603050405020304" pitchFamily="18" charset="0"/>
              <a:ea typeface="超研澤標準楷體"/>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5566324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5" dur="500"/>
                                        <p:tgtEl>
                                          <p:spTgt spid="235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pPr lvl="0">
              <a:defRPr/>
            </a:pP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en-US" kern="1200" dirty="0">
              <a:solidFill>
                <a:srgbClr val="FFFF00"/>
              </a:solidFill>
              <a:effectLst>
                <a:outerShdw blurRad="38100" dist="38100" dir="2700000" algn="tl">
                  <a:srgbClr val="000000">
                    <a:alpha val="43137"/>
                  </a:srgbClr>
                </a:outerShdw>
              </a:effectLst>
              <a:latin typeface="Times New Roman" pitchFamily="18" charset="0"/>
              <a:ea typeface="DFKai-SB" panose="03000509000000000000" pitchFamily="65" charset="-120"/>
            </a:endParaRPr>
          </a:p>
        </p:txBody>
      </p:sp>
      <p:sp>
        <p:nvSpPr>
          <p:cNvPr id="235523" name="Rectangle 3"/>
          <p:cNvSpPr>
            <a:spLocks noGrp="1" noChangeArrowheads="1"/>
          </p:cNvSpPr>
          <p:nvPr>
            <p:ph type="body" idx="1"/>
          </p:nvPr>
        </p:nvSpPr>
        <p:spPr>
          <a:xfrm>
            <a:off x="0" y="990600"/>
            <a:ext cx="9144000" cy="5867400"/>
          </a:xfrm>
        </p:spPr>
        <p:txBody>
          <a:bodyPr/>
          <a:lstStyle/>
          <a:p>
            <a:pPr marL="742950" lvl="0" indent="-742950">
              <a:buFontTx/>
              <a:buAutoNum type="arabicPeriod"/>
            </a:pPr>
            <a:r>
              <a:rPr lang="zh-TW" altLang="en-US" sz="3600" kern="100" dirty="0">
                <a:solidFill>
                  <a:schemeClr val="bg1"/>
                </a:solidFill>
                <a:effectLst>
                  <a:outerShdw blurRad="38100" dist="38100" dir="2700000" algn="tl">
                    <a:srgbClr val="000000">
                      <a:alpha val="43137"/>
                    </a:srgbClr>
                  </a:outerShdw>
                </a:effectLst>
                <a:ea typeface="DFKai-SB" panose="03000509000000000000" pitchFamily="65" charset="-120"/>
              </a:rPr>
              <a:t>過往的拋棄 </a:t>
            </a:r>
            <a:r>
              <a:rPr lang="en-US" altLang="zh-TW" sz="3600" kern="100" dirty="0">
                <a:solidFill>
                  <a:schemeClr val="bg1"/>
                </a:solidFill>
                <a:effectLst>
                  <a:outerShdw blurRad="38100" dist="38100" dir="2700000" algn="tl">
                    <a:srgbClr val="000000">
                      <a:alpha val="43137"/>
                    </a:srgbClr>
                  </a:outerShdw>
                </a:effectLst>
                <a:ea typeface="DFKai-SB" panose="03000509000000000000" pitchFamily="65" charset="-120"/>
              </a:rPr>
              <a:t>Paul’s Past</a:t>
            </a:r>
            <a:r>
              <a:rPr lang="en-US" altLang="zh-TW" sz="3600" dirty="0">
                <a:solidFill>
                  <a:schemeClr val="bg1"/>
                </a:solidFill>
                <a:effectLst>
                  <a:outerShdw blurRad="38100" dist="38100" dir="2700000" algn="tl">
                    <a:srgbClr val="000000">
                      <a:alpha val="43137"/>
                    </a:srgbClr>
                  </a:outerShdw>
                </a:effectLst>
                <a:latin typeface="+mj-lt"/>
                <a:ea typeface="DFKai-SB" panose="03000509000000000000" pitchFamily="65" charset="-120"/>
              </a:rPr>
              <a:t>			</a:t>
            </a:r>
            <a:r>
              <a:rPr lang="en-US" sz="3600" kern="100" dirty="0">
                <a:solidFill>
                  <a:schemeClr val="bg1"/>
                </a:solidFill>
                <a:effectLst>
                  <a:outerShdw blurRad="38100" dist="38100" dir="2700000" algn="tl">
                    <a:srgbClr val="000000">
                      <a:alpha val="43137"/>
                    </a:srgbClr>
                  </a:outerShdw>
                </a:effectLst>
                <a:latin typeface="+mj-lt"/>
                <a:ea typeface="DFKai-SB" panose="03000509000000000000" pitchFamily="65" charset="-120"/>
              </a:rPr>
              <a:t>4~6</a:t>
            </a:r>
            <a:endParaRPr lang="en-US" altLang="zh-TW" sz="3600" dirty="0">
              <a:solidFill>
                <a:schemeClr val="bg1"/>
              </a:solidFill>
              <a:effectLst>
                <a:outerShdw blurRad="38100" dist="38100" dir="2700000" algn="tl">
                  <a:srgbClr val="000000">
                    <a:alpha val="43137"/>
                  </a:srgbClr>
                </a:outerShdw>
              </a:effectLst>
              <a:latin typeface="+mj-lt"/>
              <a:ea typeface="DFKai-SB" panose="03000509000000000000" pitchFamily="65" charset="-120"/>
              <a:cs typeface="Times New Roman" panose="02020603050405020304" pitchFamily="18" charset="0"/>
            </a:endParaRPr>
          </a:p>
          <a:p>
            <a:pPr marL="742950" lvl="0" indent="-742950">
              <a:buFontTx/>
              <a:buAutoNum type="arabicPeriod"/>
            </a:pPr>
            <a:r>
              <a:rPr lang="zh-TW" altLang="en-US" sz="3600" kern="100" dirty="0">
                <a:solidFill>
                  <a:schemeClr val="bg1"/>
                </a:solidFill>
                <a:effectLst>
                  <a:outerShdw blurRad="38100" dist="38100" dir="2700000" algn="tl">
                    <a:srgbClr val="000000">
                      <a:alpha val="43137"/>
                    </a:srgbClr>
                  </a:outerShdw>
                </a:effectLst>
                <a:ea typeface="DFKai-SB" panose="03000509000000000000" pitchFamily="65" charset="-120"/>
              </a:rPr>
              <a:t>現今的追求 </a:t>
            </a:r>
            <a:r>
              <a:rPr lang="en-US" altLang="zh-TW" sz="3600" kern="100" dirty="0">
                <a:solidFill>
                  <a:schemeClr val="bg1"/>
                </a:solidFill>
                <a:effectLst>
                  <a:outerShdw blurRad="38100" dist="38100" dir="2700000" algn="tl">
                    <a:srgbClr val="000000">
                      <a:alpha val="43137"/>
                    </a:srgbClr>
                  </a:outerShdw>
                </a:effectLst>
                <a:ea typeface="DFKai-SB" panose="03000509000000000000" pitchFamily="65" charset="-120"/>
              </a:rPr>
              <a:t>Paul’s Present</a:t>
            </a:r>
            <a:r>
              <a:rPr lang="en-US" altLang="zh-TW" sz="3600" dirty="0">
                <a:solidFill>
                  <a:schemeClr val="bg1"/>
                </a:solidFill>
                <a:effectLst>
                  <a:outerShdw blurRad="38100" dist="38100" dir="2700000" algn="tl">
                    <a:srgbClr val="000000">
                      <a:alpha val="43137"/>
                    </a:srgbClr>
                  </a:outerShdw>
                </a:effectLst>
                <a:latin typeface="+mj-lt"/>
                <a:ea typeface="DFKai-SB" panose="03000509000000000000" pitchFamily="65" charset="-120"/>
              </a:rPr>
              <a:t>		</a:t>
            </a:r>
            <a:r>
              <a:rPr lang="en-US" sz="3600" kern="100" dirty="0">
                <a:solidFill>
                  <a:schemeClr val="bg1"/>
                </a:solidFill>
                <a:effectLst>
                  <a:outerShdw blurRad="38100" dist="38100" dir="2700000" algn="tl">
                    <a:srgbClr val="000000">
                      <a:alpha val="43137"/>
                    </a:srgbClr>
                  </a:outerShdw>
                </a:effectLst>
                <a:latin typeface="+mj-lt"/>
                <a:ea typeface="DFKai-SB" panose="03000509000000000000" pitchFamily="65" charset="-120"/>
              </a:rPr>
              <a:t>7~19</a:t>
            </a:r>
          </a:p>
          <a:p>
            <a:pPr marL="742950" lvl="0" indent="-742950">
              <a:buFontTx/>
              <a:buAutoNum type="arabicPeriod"/>
            </a:pPr>
            <a:r>
              <a:rPr lang="zh-TW" altLang="en-US" sz="3600" kern="100" dirty="0">
                <a:solidFill>
                  <a:schemeClr val="bg1"/>
                </a:solidFill>
                <a:effectLst>
                  <a:outerShdw blurRad="38100" dist="38100" dir="2700000" algn="tl">
                    <a:srgbClr val="000000">
                      <a:alpha val="43137"/>
                    </a:srgbClr>
                  </a:outerShdw>
                </a:effectLst>
                <a:ea typeface="DFKai-SB" panose="03000509000000000000" pitchFamily="65" charset="-120"/>
              </a:rPr>
              <a:t>未來的憧憬 </a:t>
            </a:r>
            <a:r>
              <a:rPr lang="en-US" altLang="zh-TW" sz="3600" kern="100" dirty="0">
                <a:solidFill>
                  <a:schemeClr val="bg1"/>
                </a:solidFill>
                <a:effectLst>
                  <a:outerShdw blurRad="38100" dist="38100" dir="2700000" algn="tl">
                    <a:srgbClr val="000000">
                      <a:alpha val="43137"/>
                    </a:srgbClr>
                  </a:outerShdw>
                </a:effectLst>
                <a:ea typeface="DFKai-SB" panose="03000509000000000000" pitchFamily="65" charset="-120"/>
              </a:rPr>
              <a:t>Paul’s Prospective</a:t>
            </a:r>
            <a:r>
              <a:rPr lang="en-US" altLang="zh-TW" sz="3600" kern="100" dirty="0">
                <a:solidFill>
                  <a:schemeClr val="bg1"/>
                </a:solidFill>
                <a:effectLst>
                  <a:outerShdw blurRad="38100" dist="38100" dir="2700000" algn="tl">
                    <a:srgbClr val="000000">
                      <a:alpha val="43137"/>
                    </a:srgbClr>
                  </a:outerShdw>
                </a:effectLst>
                <a:latin typeface="+mj-lt"/>
                <a:ea typeface="DFKai-SB" panose="03000509000000000000" pitchFamily="65" charset="-120"/>
              </a:rPr>
              <a:t>	</a:t>
            </a:r>
            <a:r>
              <a:rPr lang="en-US" sz="3600" kern="100" dirty="0">
                <a:solidFill>
                  <a:schemeClr val="bg1"/>
                </a:solidFill>
                <a:effectLst>
                  <a:outerShdw blurRad="38100" dist="38100" dir="2700000" algn="tl">
                    <a:srgbClr val="000000">
                      <a:alpha val="43137"/>
                    </a:srgbClr>
                  </a:outerShdw>
                </a:effectLst>
                <a:latin typeface="+mj-lt"/>
                <a:ea typeface="DFKai-SB" panose="03000509000000000000" pitchFamily="65" charset="-120"/>
              </a:rPr>
              <a:t>20~21</a:t>
            </a:r>
          </a:p>
        </p:txBody>
      </p:sp>
    </p:spTree>
    <p:extLst>
      <p:ext uri="{BB962C8B-B14F-4D97-AF65-F5344CB8AC3E}">
        <p14:creationId xmlns:p14="http://schemas.microsoft.com/office/powerpoint/2010/main" val="10604806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2.	</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神聖的</a:t>
            </a:r>
            <a:r>
              <a:rPr lang="zh-TW" alt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不滿</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Dissatisfaction</a:t>
            </a:r>
            <a:r>
              <a:rPr lang="zh-TW" alt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4000"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12~13a</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13a </a:t>
            </a:r>
            <a:r>
              <a:rPr lang="zh-TW" altLang="en-US" dirty="0">
                <a:solidFill>
                  <a:srgbClr val="FFFFFF"/>
                </a:solidFill>
                <a:latin typeface="Times New Roman" panose="02020603050405020304" pitchFamily="18" charset="0"/>
                <a:ea typeface="DFKai-SB" panose="03000509000000000000" pitchFamily="65" charset="-120"/>
              </a:rPr>
              <a:t>弟兄們，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zh-TW" altLang="en-US" dirty="0">
                <a:solidFill>
                  <a:srgbClr val="FFFF00"/>
                </a:solidFill>
                <a:latin typeface="Times New Roman" panose="02020603050405020304" pitchFamily="18" charset="0"/>
                <a:ea typeface="DFKai-SB" panose="03000509000000000000" pitchFamily="65" charset="-120"/>
              </a:rPr>
              <a:t>不是以為</a:t>
            </a:r>
            <a:r>
              <a:rPr lang="zh-TW" altLang="en-US" dirty="0">
                <a:solidFill>
                  <a:srgbClr val="FFFFFF"/>
                </a:solidFill>
                <a:latin typeface="Times New Roman" panose="02020603050405020304" pitchFamily="18" charset="0"/>
                <a:ea typeface="DFKai-SB" panose="03000509000000000000" pitchFamily="65" charset="-120"/>
              </a:rPr>
              <a:t>自己</a:t>
            </a:r>
            <a:r>
              <a:rPr lang="zh-TW" altLang="en-US" dirty="0">
                <a:solidFill>
                  <a:schemeClr val="bg1"/>
                </a:solidFill>
                <a:latin typeface="Times New Roman" panose="02020603050405020304" pitchFamily="18" charset="0"/>
                <a:ea typeface="DFKai-SB" panose="03000509000000000000" pitchFamily="65" charset="-120"/>
              </a:rPr>
              <a:t>已經得著了</a:t>
            </a:r>
            <a:endParaRPr lang="en-US" altLang="zh-TW" dirty="0">
              <a:solidFill>
                <a:schemeClr val="bg1"/>
              </a:solidFill>
              <a:latin typeface="Times New Roman" panose="02020603050405020304" pitchFamily="18" charset="0"/>
              <a:ea typeface="DFKai-SB" panose="03000509000000000000" pitchFamily="65" charset="-120"/>
            </a:endParaRPr>
          </a:p>
          <a:p>
            <a:pPr marL="0" indent="0">
              <a:spcBef>
                <a:spcPts val="0"/>
              </a:spcBef>
              <a:spcAft>
                <a:spcPts val="0"/>
              </a:spcAft>
              <a:buNone/>
            </a:pPr>
            <a:r>
              <a:rPr lang="en-US" kern="100" dirty="0">
                <a:solidFill>
                  <a:schemeClr val="bg1"/>
                </a:solidFill>
                <a:latin typeface="Times New Roman" panose="02020603050405020304" pitchFamily="18" charset="0"/>
                <a:ea typeface="DFKai-SB" panose="03000509000000000000" pitchFamily="65" charset="-120"/>
              </a:rPr>
              <a:t>		</a:t>
            </a:r>
            <a:r>
              <a:rPr lang="en-US" kern="100" dirty="0" err="1">
                <a:solidFill>
                  <a:schemeClr val="bg1"/>
                </a:solidFill>
                <a:latin typeface="Symbol" panose="05050102010706020507" pitchFamily="18" charset="2"/>
                <a:ea typeface="DFKai-SB" panose="03000509000000000000" pitchFamily="65" charset="-120"/>
              </a:rPr>
              <a:t>ou</a:t>
            </a:r>
            <a:r>
              <a:rPr lang="en-US" kern="100" dirty="0">
                <a:solidFill>
                  <a:schemeClr val="bg1"/>
                </a:solidFill>
                <a:latin typeface="Symbol" panose="05050102010706020507" pitchFamily="18" charset="2"/>
                <a:ea typeface="DFKai-SB" panose="03000509000000000000" pitchFamily="65" charset="-120"/>
              </a:rPr>
              <a:t> </a:t>
            </a:r>
            <a:r>
              <a:rPr lang="en-US" kern="100" dirty="0" err="1">
                <a:solidFill>
                  <a:schemeClr val="bg1"/>
                </a:solidFill>
                <a:latin typeface="Symbol" panose="05050102010706020507" pitchFamily="18" charset="2"/>
                <a:ea typeface="DFKai-SB" panose="03000509000000000000" pitchFamily="65" charset="-120"/>
              </a:rPr>
              <a:t>logizomai</a:t>
            </a:r>
            <a:r>
              <a:rPr lang="en-US" kern="100" dirty="0">
                <a:solidFill>
                  <a:schemeClr val="bg1"/>
                </a:solidFill>
                <a:latin typeface="Times New Roman" panose="02020603050405020304" pitchFamily="18" charset="0"/>
                <a:ea typeface="DFKai-SB" panose="03000509000000000000" pitchFamily="65" charset="-120"/>
              </a:rPr>
              <a:t>	 Not consider, reckon</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不看為、不覺得、不算數</a:t>
            </a:r>
            <a:endParaRPr lang="en-US" altLang="zh-TW" kern="100" dirty="0">
              <a:solidFill>
                <a:srgbClr val="FFFFFF"/>
              </a:solidFill>
              <a:latin typeface="Times New Roman" panose="02020603050405020304" pitchFamily="18" charset="0"/>
              <a:ea typeface="DFKai-SB" panose="03000509000000000000" pitchFamily="65" charset="-120"/>
            </a:endParaRPr>
          </a:p>
          <a:p>
            <a:pPr>
              <a:spcBef>
                <a:spcPts val="0"/>
              </a:spcBef>
              <a:spcAft>
                <a:spcPts val="0"/>
              </a:spcAft>
            </a:pPr>
            <a:r>
              <a:rPr lang="zh-TW" altLang="en-US" kern="100" dirty="0">
                <a:solidFill>
                  <a:srgbClr val="FFFF66"/>
                </a:solidFill>
                <a:latin typeface="Times New Roman" panose="02020603050405020304" pitchFamily="18" charset="0"/>
                <a:ea typeface="DFKai-SB" panose="03000509000000000000" pitchFamily="65" charset="-120"/>
              </a:rPr>
              <a:t>神聖的不滿，不單是邁向成熟、完成的契機；</a:t>
            </a:r>
            <a:r>
              <a:rPr lang="en-US" altLang="zh-TW" kern="100" dirty="0">
                <a:solidFill>
                  <a:srgbClr val="FFFF66"/>
                </a:solidFill>
                <a:latin typeface="Times New Roman" panose="02020603050405020304" pitchFamily="18" charset="0"/>
                <a:ea typeface="DFKai-SB" panose="03000509000000000000" pitchFamily="65" charset="-120"/>
              </a:rPr>
              <a:t>				</a:t>
            </a:r>
            <a:r>
              <a:rPr lang="zh-TW" altLang="en-US" kern="100" dirty="0">
                <a:solidFill>
                  <a:srgbClr val="FFFF66"/>
                </a:solidFill>
                <a:latin typeface="Times New Roman" panose="02020603050405020304" pitchFamily="18" charset="0"/>
                <a:ea typeface="DFKai-SB" panose="03000509000000000000" pitchFamily="65" charset="-120"/>
              </a:rPr>
              <a:t>更是成熟、完全的記號</a:t>
            </a:r>
            <a:endParaRPr lang="en-US" kern="100" dirty="0">
              <a:solidFill>
                <a:srgbClr val="FFFF66"/>
              </a:solidFill>
              <a:latin typeface="Times New Roman" panose="02020603050405020304" pitchFamily="18" charset="0"/>
              <a:ea typeface="超研澤標準楷體"/>
            </a:endParaRPr>
          </a:p>
          <a:p>
            <a:pPr marL="0" lvl="0" indent="0">
              <a:spcBef>
                <a:spcPts val="0"/>
              </a:spcBef>
              <a:spcAft>
                <a:spcPts val="0"/>
              </a:spcAft>
              <a:buNone/>
            </a:pPr>
            <a:endParaRPr lang="en-US" dirty="0">
              <a:solidFill>
                <a:srgbClr val="FFFFFF"/>
              </a:solidFill>
              <a:latin typeface="Times New Roman" panose="02020603050405020304" pitchFamily="18" charset="0"/>
              <a:ea typeface="PMingLiU" panose="02020500000000000000" pitchFamily="18" charset="-120"/>
            </a:endParaRPr>
          </a:p>
          <a:p>
            <a:pPr marL="3200400" lvl="0" indent="0">
              <a:spcBef>
                <a:spcPts val="0"/>
              </a:spcBef>
              <a:spcAft>
                <a:spcPts val="0"/>
              </a:spcAft>
              <a:buNone/>
            </a:pPr>
            <a:endParaRPr lang="en-US" dirty="0">
              <a:solidFill>
                <a:srgbClr val="FFFFFF"/>
              </a:solidFill>
              <a:latin typeface="Times New Roman" panose="02020603050405020304" pitchFamily="18" charset="0"/>
              <a:ea typeface="PMingLiU" panose="02020500000000000000" pitchFamily="18" charset="-12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29576672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chemeClr val="bg1"/>
                </a:solidFill>
                <a:latin typeface="Times New Roman" panose="02020603050405020304" pitchFamily="18" charset="0"/>
                <a:ea typeface="DFKai-SB" panose="03000509000000000000" pitchFamily="65" charset="-120"/>
              </a:rPr>
              <a:t>13 </a:t>
            </a:r>
            <a:r>
              <a:rPr lang="zh-TW" altLang="en-US" dirty="0">
                <a:solidFill>
                  <a:schemeClr val="bg1"/>
                </a:solidFill>
                <a:latin typeface="Times New Roman" panose="02020603050405020304" pitchFamily="18" charset="0"/>
                <a:ea typeface="DFKai-SB" panose="03000509000000000000" pitchFamily="65" charset="-120"/>
              </a:rPr>
              <a:t>弟兄們，</a:t>
            </a:r>
            <a:r>
              <a:rPr lang="en-US" dirty="0">
                <a:solidFill>
                  <a:schemeClr val="bg1"/>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我不是以為自己已經得著了，</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00"/>
                </a:solidFill>
                <a:latin typeface="Times New Roman" panose="02020603050405020304" pitchFamily="18" charset="0"/>
                <a:ea typeface="DFKai-SB" panose="03000509000000000000" pitchFamily="65" charset="-120"/>
              </a:rPr>
              <a:t>我</a:t>
            </a:r>
            <a:r>
              <a:rPr lang="en-US" dirty="0">
                <a:solidFill>
                  <a:srgbClr val="FFFF00"/>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只有一件事</a:t>
            </a:r>
            <a:r>
              <a:rPr lang="zh-TW" altLang="en-US" dirty="0">
                <a:solidFill>
                  <a:srgbClr val="FFFFFF"/>
                </a:solidFill>
                <a:latin typeface="Times New Roman" panose="02020603050405020304" pitchFamily="18" charset="0"/>
                <a:ea typeface="DFKai-SB" panose="03000509000000000000" pitchFamily="65" charset="-120"/>
              </a:rPr>
              <a:t>，</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就是忘記背後，努力面前的，</a:t>
            </a:r>
            <a:endParaRPr lang="en-US" dirty="0">
              <a:solidFill>
                <a:srgbClr val="FFFFFF"/>
              </a:solidFill>
              <a:latin typeface="Times New Roman" panose="02020603050405020304" pitchFamily="18" charset="0"/>
              <a:ea typeface="PMingLiU" panose="02020500000000000000" pitchFamily="18" charset="-120"/>
            </a:endParaRPr>
          </a:p>
          <a:p>
            <a:pPr marL="514350" lvl="0" indent="-514350">
              <a:spcBef>
                <a:spcPts val="0"/>
              </a:spcBef>
              <a:spcAft>
                <a:spcPts val="0"/>
              </a:spcAft>
              <a:buAutoNum type="arabicPlain" startAt="14"/>
            </a:pPr>
            <a:r>
              <a:rPr lang="zh-TW" altLang="en-US" dirty="0">
                <a:solidFill>
                  <a:srgbClr val="FFFFFF"/>
                </a:solidFill>
                <a:latin typeface="Times New Roman" panose="02020603050405020304" pitchFamily="18" charset="0"/>
                <a:ea typeface="DFKai-SB" panose="03000509000000000000" pitchFamily="65" charset="-120"/>
              </a:rPr>
              <a:t>向著標竿直跑，要得神在基督耶穌裡</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從上面召我來得的獎賞。</a:t>
            </a:r>
            <a:endParaRPr lang="en-US" altLang="zh-TW"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8066521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lvl="0" indent="-514350" algn="just">
              <a:spcBef>
                <a:spcPts val="0"/>
              </a:spcBef>
              <a:spcAft>
                <a:spcPts val="0"/>
              </a:spcAft>
              <a:buAutoNum type="alphaUcPeriod"/>
              <a:tabLst>
                <a:tab pos="533400" algn="l"/>
              </a:tabLst>
            </a:pPr>
            <a:r>
              <a:rPr lang="zh-TW" altLang="en-US" sz="3600" kern="100" dirty="0">
                <a:solidFill>
                  <a:srgbClr val="FFFF00"/>
                </a:solidFill>
                <a:latin typeface="Times New Roman" panose="02020603050405020304" pitchFamily="18" charset="0"/>
                <a:ea typeface="DFKai-SB" panose="03000509000000000000" pitchFamily="65" charset="-120"/>
              </a:rPr>
              <a:t>專心一意、心無旁貸 </a:t>
            </a:r>
            <a:r>
              <a:rPr lang="en-US" sz="3600" u="sng" kern="100" dirty="0">
                <a:solidFill>
                  <a:srgbClr val="FFFF00"/>
                </a:solidFill>
                <a:latin typeface="Times New Roman" panose="02020603050405020304" pitchFamily="18" charset="0"/>
                <a:ea typeface="DFKai-SB" panose="03000509000000000000" pitchFamily="65" charset="-120"/>
              </a:rPr>
              <a:t>Focused</a:t>
            </a:r>
            <a:endParaRPr lang="en-US" sz="3600" kern="100" dirty="0">
              <a:solidFill>
                <a:srgbClr val="FFFFFF"/>
              </a:solidFill>
              <a:latin typeface="Times New Roman" panose="02020603050405020304" pitchFamily="18" charset="0"/>
              <a:ea typeface="DFKai-SB" panose="03000509000000000000" pitchFamily="65" charset="-120"/>
            </a:endParaRPr>
          </a:p>
          <a:p>
            <a:pPr algn="just">
              <a:spcBef>
                <a:spcPts val="0"/>
              </a:spcBef>
              <a:spcAft>
                <a:spcPts val="0"/>
              </a:spcAft>
              <a:tabLst>
                <a:tab pos="533400" algn="l"/>
              </a:tabLst>
            </a:pPr>
            <a:r>
              <a:rPr lang="zh-TW" altLang="en-US" sz="3600" kern="100" dirty="0">
                <a:solidFill>
                  <a:srgbClr val="FFFF00"/>
                </a:solidFill>
                <a:latin typeface="Times New Roman" panose="02020603050405020304" pitchFamily="18" charset="0"/>
                <a:ea typeface="DFKai-SB" panose="03000509000000000000" pitchFamily="65" charset="-120"/>
              </a:rPr>
              <a:t>雅歌</a:t>
            </a:r>
            <a:r>
              <a:rPr lang="en-US" altLang="zh-TW" sz="3600" kern="100" dirty="0">
                <a:solidFill>
                  <a:srgbClr val="FFFFFF"/>
                </a:solidFill>
                <a:latin typeface="Times New Roman" panose="02020603050405020304" pitchFamily="18" charset="0"/>
                <a:ea typeface="DFKai-SB" panose="03000509000000000000" pitchFamily="65" charset="-120"/>
              </a:rPr>
              <a:t>	</a:t>
            </a:r>
            <a:r>
              <a:rPr lang="zh-TW" altLang="en-US" sz="3600" kern="100" dirty="0">
                <a:solidFill>
                  <a:srgbClr val="FFFFFF"/>
                </a:solidFill>
                <a:latin typeface="Times New Roman" panose="02020603050405020304" pitchFamily="18" charset="0"/>
                <a:ea typeface="DFKai-SB" panose="03000509000000000000" pitchFamily="65" charset="-120"/>
              </a:rPr>
              <a:t>鴿子眼</a:t>
            </a:r>
            <a:endParaRPr lang="en-US" altLang="zh-TW" sz="3600" kern="100" dirty="0">
              <a:solidFill>
                <a:srgbClr val="FFFFFF"/>
              </a:solidFill>
              <a:latin typeface="Times New Roman" panose="02020603050405020304" pitchFamily="18" charset="0"/>
              <a:ea typeface="DFKai-SB" panose="03000509000000000000" pitchFamily="65" charset="-120"/>
            </a:endParaRPr>
          </a:p>
          <a:p>
            <a:pPr lvl="0" algn="just">
              <a:spcBef>
                <a:spcPts val="0"/>
              </a:spcBef>
              <a:spcAft>
                <a:spcPts val="0"/>
              </a:spcAft>
              <a:tabLst>
                <a:tab pos="533400" algn="l"/>
              </a:tabLst>
            </a:pPr>
            <a:r>
              <a:rPr lang="zh-TW" altLang="en-US" sz="3400" kern="100" dirty="0">
                <a:solidFill>
                  <a:srgbClr val="FFFF00"/>
                </a:solidFill>
                <a:latin typeface="Times New Roman" panose="02020603050405020304" pitchFamily="18" charset="0"/>
                <a:ea typeface="DFKai-SB" panose="03000509000000000000" pitchFamily="65" charset="-120"/>
              </a:rPr>
              <a:t>太</a:t>
            </a:r>
            <a:r>
              <a:rPr lang="en-US" sz="3400" kern="100" dirty="0">
                <a:solidFill>
                  <a:srgbClr val="FFFF00"/>
                </a:solidFill>
                <a:latin typeface="Times New Roman" panose="02020603050405020304" pitchFamily="18" charset="0"/>
                <a:ea typeface="DFKai-SB" panose="03000509000000000000" pitchFamily="65" charset="-120"/>
              </a:rPr>
              <a:t> 6:22</a:t>
            </a:r>
            <a:r>
              <a:rPr lang="en-US" sz="3400" kern="100" dirty="0">
                <a:solidFill>
                  <a:srgbClr val="FFFFFF"/>
                </a:solidFill>
                <a:latin typeface="Times New Roman" panose="02020603050405020304" pitchFamily="18" charset="0"/>
                <a:ea typeface="DFKai-SB" panose="03000509000000000000" pitchFamily="65" charset="-120"/>
              </a:rPr>
              <a:t>	</a:t>
            </a:r>
            <a:r>
              <a:rPr lang="zh-TW" altLang="en-US" sz="3400" kern="100" dirty="0">
                <a:solidFill>
                  <a:srgbClr val="FFFFFF"/>
                </a:solidFill>
                <a:latin typeface="Times New Roman" panose="02020603050405020304" pitchFamily="18" charset="0"/>
                <a:ea typeface="DFKai-SB" panose="03000509000000000000" pitchFamily="65" charset="-120"/>
              </a:rPr>
              <a:t>眼睛就是身上的燈。你的眼睛若</a:t>
            </a:r>
            <a:r>
              <a:rPr lang="zh-TW" altLang="en-US" sz="3400" kern="100" dirty="0">
                <a:solidFill>
                  <a:srgbClr val="FFFF00"/>
                </a:solidFill>
                <a:latin typeface="Times New Roman" panose="02020603050405020304" pitchFamily="18" charset="0"/>
                <a:ea typeface="DFKai-SB" panose="03000509000000000000" pitchFamily="65" charset="-120"/>
              </a:rPr>
              <a:t>瞭亮</a:t>
            </a:r>
            <a:r>
              <a:rPr lang="en-US" altLang="zh-TW" sz="3400" kern="100" dirty="0">
                <a:solidFill>
                  <a:srgbClr val="FFFFFF"/>
                </a:solidFill>
                <a:latin typeface="Times New Roman" panose="02020603050405020304" pitchFamily="18" charset="0"/>
                <a:ea typeface="DFKai-SB" panose="03000509000000000000" pitchFamily="65" charset="-120"/>
              </a:rPr>
              <a:t>				【</a:t>
            </a:r>
            <a:r>
              <a:rPr lang="zh-TW" altLang="en-US" sz="3400" kern="100" dirty="0">
                <a:solidFill>
                  <a:srgbClr val="FFFF00"/>
                </a:solidFill>
                <a:latin typeface="Times New Roman" panose="02020603050405020304" pitchFamily="18" charset="0"/>
                <a:ea typeface="DFKai-SB" panose="03000509000000000000" pitchFamily="65" charset="-120"/>
              </a:rPr>
              <a:t>單純</a:t>
            </a:r>
            <a:r>
              <a:rPr lang="en-US" sz="3400" kern="100" dirty="0">
                <a:solidFill>
                  <a:srgbClr val="FFFF00"/>
                </a:solidFill>
                <a:latin typeface="Times New Roman" panose="02020603050405020304" pitchFamily="18" charset="0"/>
                <a:ea typeface="DFKai-SB" panose="03000509000000000000" pitchFamily="65" charset="-120"/>
              </a:rPr>
              <a:t>single</a:t>
            </a:r>
            <a:r>
              <a:rPr lang="en-US" altLang="zh-TW" sz="3400" kern="100" dirty="0">
                <a:solidFill>
                  <a:srgbClr val="FFFFFF"/>
                </a:solidFill>
                <a:latin typeface="Times New Roman" panose="02020603050405020304" pitchFamily="18" charset="0"/>
                <a:ea typeface="DFKai-SB" panose="03000509000000000000" pitchFamily="65" charset="-120"/>
              </a:rPr>
              <a:t>】</a:t>
            </a:r>
            <a:r>
              <a:rPr lang="zh-TW" altLang="en-US" sz="3400" kern="100" dirty="0">
                <a:solidFill>
                  <a:srgbClr val="FFFFFF"/>
                </a:solidFill>
                <a:latin typeface="Times New Roman" panose="02020603050405020304" pitchFamily="18" charset="0"/>
                <a:ea typeface="DFKai-SB" panose="03000509000000000000" pitchFamily="65" charset="-120"/>
              </a:rPr>
              <a:t>，全身就光明</a:t>
            </a:r>
            <a:endParaRPr lang="en-US" altLang="zh-TW" sz="3400" kern="100" dirty="0">
              <a:solidFill>
                <a:srgbClr val="FFFFFF"/>
              </a:solidFill>
              <a:latin typeface="Times New Roman" panose="02020603050405020304" pitchFamily="18" charset="0"/>
              <a:ea typeface="DFKai-SB" panose="03000509000000000000" pitchFamily="65" charset="-120"/>
            </a:endParaRPr>
          </a:p>
          <a:p>
            <a:pPr lvl="0" algn="just">
              <a:spcBef>
                <a:spcPts val="0"/>
              </a:spcBef>
              <a:spcAft>
                <a:spcPts val="0"/>
              </a:spcAft>
              <a:tabLst>
                <a:tab pos="533400" algn="l"/>
              </a:tabLst>
            </a:pPr>
            <a:r>
              <a:rPr lang="zh-TW" altLang="en-US" sz="3600" kern="100" dirty="0">
                <a:solidFill>
                  <a:srgbClr val="FFFF00"/>
                </a:solidFill>
                <a:latin typeface="Times New Roman" panose="02020603050405020304" pitchFamily="18" charset="0"/>
                <a:ea typeface="DFKai-SB" panose="03000509000000000000" pitchFamily="65" charset="-120"/>
              </a:rPr>
              <a:t>雅</a:t>
            </a:r>
            <a:r>
              <a:rPr lang="en-US" sz="3600" kern="100" dirty="0">
                <a:solidFill>
                  <a:srgbClr val="FFFF00"/>
                </a:solidFill>
                <a:latin typeface="Times New Roman" panose="02020603050405020304" pitchFamily="18" charset="0"/>
                <a:ea typeface="DFKai-SB" panose="03000509000000000000" pitchFamily="65" charset="-120"/>
              </a:rPr>
              <a:t> 1:8</a:t>
            </a:r>
            <a:r>
              <a:rPr lang="en-US" sz="3600" kern="100" dirty="0">
                <a:solidFill>
                  <a:srgbClr val="FFFFFF"/>
                </a:solidFill>
                <a:latin typeface="Times New Roman" panose="02020603050405020304" pitchFamily="18" charset="0"/>
                <a:ea typeface="DFKai-SB" panose="03000509000000000000" pitchFamily="65" charset="-120"/>
              </a:rPr>
              <a:t>	</a:t>
            </a:r>
            <a:r>
              <a:rPr lang="zh-TW" altLang="en-US" sz="3600" kern="100" dirty="0">
                <a:solidFill>
                  <a:srgbClr val="FFFFFF"/>
                </a:solidFill>
                <a:latin typeface="Times New Roman" panose="02020603050405020304" pitchFamily="18" charset="0"/>
                <a:ea typeface="DFKai-SB" panose="03000509000000000000" pitchFamily="65" charset="-120"/>
              </a:rPr>
              <a:t>心懷二意的人，在他一切所行的</a:t>
            </a:r>
            <a:r>
              <a:rPr lang="en-US" altLang="zh-TW" sz="3600" kern="100" dirty="0">
                <a:solidFill>
                  <a:srgbClr val="FFFFFF"/>
                </a:solidFill>
                <a:latin typeface="Times New Roman" panose="02020603050405020304" pitchFamily="18" charset="0"/>
                <a:ea typeface="DFKai-SB" panose="03000509000000000000" pitchFamily="65" charset="-120"/>
              </a:rPr>
              <a:t>						</a:t>
            </a:r>
            <a:r>
              <a:rPr lang="zh-TW" altLang="en-US" sz="3600" kern="100" dirty="0">
                <a:solidFill>
                  <a:srgbClr val="FFFFFF"/>
                </a:solidFill>
                <a:latin typeface="Times New Roman" panose="02020603050405020304" pitchFamily="18" charset="0"/>
                <a:ea typeface="DFKai-SB" panose="03000509000000000000" pitchFamily="65" charset="-120"/>
              </a:rPr>
              <a:t>路上都沒有定見。</a:t>
            </a:r>
            <a:endParaRPr lang="en-US" altLang="zh-TW" sz="3600" kern="100" dirty="0">
              <a:solidFill>
                <a:srgbClr val="FFFFFF"/>
              </a:solidFill>
              <a:latin typeface="Times New Roman" panose="02020603050405020304" pitchFamily="18" charset="0"/>
              <a:ea typeface="DFKai-SB" panose="03000509000000000000" pitchFamily="65" charset="-120"/>
            </a:endParaRPr>
          </a:p>
          <a:p>
            <a:pPr lvl="0" algn="just">
              <a:spcBef>
                <a:spcPts val="0"/>
              </a:spcBef>
              <a:spcAft>
                <a:spcPts val="0"/>
              </a:spcAft>
              <a:tabLst>
                <a:tab pos="533400" algn="l"/>
              </a:tabLst>
            </a:pPr>
            <a:r>
              <a:rPr lang="en-US" altLang="zh-TW" sz="3600" kern="100" dirty="0">
                <a:solidFill>
                  <a:srgbClr val="FFFFFF"/>
                </a:solidFill>
                <a:latin typeface="Times New Roman" panose="02020603050405020304" pitchFamily="18" charset="0"/>
                <a:ea typeface="DFKai-SB" panose="03000509000000000000" pitchFamily="65" charset="-120"/>
              </a:rPr>
              <a:t>			</a:t>
            </a:r>
            <a:r>
              <a:rPr lang="zh-TW" altLang="en-US" sz="3600" kern="100" dirty="0">
                <a:solidFill>
                  <a:srgbClr val="FFFFFF"/>
                </a:solidFill>
                <a:latin typeface="Times New Roman" panose="02020603050405020304" pitchFamily="18" charset="0"/>
                <a:ea typeface="DFKai-SB" panose="03000509000000000000" pitchFamily="65" charset="-120"/>
              </a:rPr>
              <a:t>價值觀、優先 </a:t>
            </a:r>
            <a:r>
              <a:rPr lang="en-US" altLang="zh-TW" sz="3600" kern="100" dirty="0">
                <a:solidFill>
                  <a:srgbClr val="FFFFFF"/>
                </a:solidFill>
                <a:latin typeface="Times New Roman" panose="02020603050405020304" pitchFamily="18" charset="0"/>
                <a:ea typeface="DFKai-SB" panose="03000509000000000000" pitchFamily="65" charset="-120"/>
              </a:rPr>
              <a:t>Value, Priority</a:t>
            </a:r>
            <a:endParaRPr lang="en-US" sz="3600" dirty="0">
              <a:solidFill>
                <a:srgbClr val="FFFFFF"/>
              </a:solidFill>
              <a:latin typeface="Times New Roman" panose="02020603050405020304" pitchFamily="18" charset="0"/>
              <a:ea typeface="PMingLiU" panose="02020500000000000000" pitchFamily="18" charset="-120"/>
            </a:endParaRPr>
          </a:p>
        </p:txBody>
      </p:sp>
    </p:spTree>
    <p:extLst>
      <p:ext uri="{BB962C8B-B14F-4D97-AF65-F5344CB8AC3E}">
        <p14:creationId xmlns:p14="http://schemas.microsoft.com/office/powerpoint/2010/main" val="38735807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pPr lvl="0">
              <a:spcBef>
                <a:spcPts val="0"/>
              </a:spcBef>
              <a:spcAft>
                <a:spcPts val="0"/>
              </a:spcAft>
            </a:pP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lgn="just">
              <a:spcBef>
                <a:spcPts val="0"/>
              </a:spcBef>
              <a:spcAft>
                <a:spcPts val="0"/>
              </a:spcAft>
              <a:tabLst>
                <a:tab pos="533400" algn="l"/>
              </a:tabLst>
            </a:pPr>
            <a:r>
              <a:rPr lang="zh-TW" altLang="en-US" kern="100" dirty="0">
                <a:solidFill>
                  <a:srgbClr val="FF66FF"/>
                </a:solidFill>
                <a:latin typeface="Times New Roman" panose="02020603050405020304" pitchFamily="18" charset="0"/>
                <a:ea typeface="DFKai-SB" panose="03000509000000000000" pitchFamily="65" charset="-120"/>
              </a:rPr>
              <a:t>大衛</a:t>
            </a:r>
            <a:r>
              <a:rPr lang="en-US" kern="100" dirty="0">
                <a:solidFill>
                  <a:srgbClr val="FFFF00"/>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詩</a:t>
            </a:r>
            <a:r>
              <a:rPr lang="en-US" kern="100" dirty="0">
                <a:solidFill>
                  <a:srgbClr val="FFFF00"/>
                </a:solidFill>
                <a:latin typeface="Times New Roman" panose="02020603050405020304" pitchFamily="18" charset="0"/>
                <a:ea typeface="DFKai-SB" panose="03000509000000000000" pitchFamily="65" charset="-120"/>
              </a:rPr>
              <a:t> 27:4</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有一件事</a:t>
            </a:r>
            <a:r>
              <a:rPr lang="zh-TW" altLang="en-US" kern="100" dirty="0">
                <a:solidFill>
                  <a:srgbClr val="FFFFFF"/>
                </a:solidFill>
                <a:latin typeface="Times New Roman" panose="02020603050405020304" pitchFamily="18" charset="0"/>
                <a:ea typeface="DFKai-SB" panose="03000509000000000000" pitchFamily="65" charset="-120"/>
              </a:rPr>
              <a:t>，我曾求耶和華，</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我仍要尋求：</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就是一生一世住在耶和華的殿中，</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瞻仰他的榮美，在他的殿裡求問。</a:t>
            </a:r>
            <a:endParaRPr lang="en-US" altLang="zh-TW" kern="100" dirty="0">
              <a:solidFill>
                <a:srgbClr val="FFFFFF"/>
              </a:solidFill>
              <a:latin typeface="Times New Roman" panose="02020603050405020304" pitchFamily="18" charset="0"/>
              <a:ea typeface="DFKai-SB" panose="03000509000000000000" pitchFamily="65" charset="-120"/>
            </a:endParaRPr>
          </a:p>
          <a:p>
            <a:pPr algn="just">
              <a:spcBef>
                <a:spcPts val="0"/>
              </a:spcBef>
              <a:spcAft>
                <a:spcPts val="0"/>
              </a:spcAft>
              <a:tabLst>
                <a:tab pos="533400" algn="l"/>
              </a:tabLst>
            </a:pPr>
            <a:r>
              <a:rPr lang="zh-TW" altLang="en-US" kern="100" dirty="0">
                <a:solidFill>
                  <a:srgbClr val="FF66FF"/>
                </a:solidFill>
                <a:latin typeface="Times New Roman" panose="02020603050405020304" pitchFamily="18" charset="0"/>
                <a:ea typeface="DFKai-SB" panose="03000509000000000000" pitchFamily="65" charset="-120"/>
              </a:rPr>
              <a:t>馬利亞</a:t>
            </a:r>
            <a:r>
              <a:rPr lang="en-US" kern="100" dirty="0">
                <a:solidFill>
                  <a:srgbClr val="FFFF00"/>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路</a:t>
            </a:r>
            <a:r>
              <a:rPr lang="en-US" kern="100" dirty="0">
                <a:solidFill>
                  <a:srgbClr val="FFFF00"/>
                </a:solidFill>
                <a:latin typeface="Times New Roman" panose="02020603050405020304" pitchFamily="18" charset="0"/>
                <a:ea typeface="DFKai-SB" panose="03000509000000000000" pitchFamily="65" charset="-120"/>
              </a:rPr>
              <a:t> 10:42	</a:t>
            </a:r>
            <a:r>
              <a:rPr lang="zh-TW" altLang="en-US" kern="100" dirty="0">
                <a:solidFill>
                  <a:srgbClr val="FFFFFF"/>
                </a:solidFill>
                <a:latin typeface="Times New Roman" panose="02020603050405020304" pitchFamily="18" charset="0"/>
                <a:ea typeface="DFKai-SB" panose="03000509000000000000" pitchFamily="65" charset="-120"/>
              </a:rPr>
              <a:t>但是</a:t>
            </a:r>
            <a:r>
              <a:rPr lang="zh-TW" altLang="en-US" kern="100" dirty="0">
                <a:solidFill>
                  <a:srgbClr val="FFFF00"/>
                </a:solidFill>
                <a:latin typeface="Times New Roman" panose="02020603050405020304" pitchFamily="18" charset="0"/>
                <a:ea typeface="DFKai-SB" panose="03000509000000000000" pitchFamily="65" charset="-120"/>
              </a:rPr>
              <a:t>不可少的只有一件</a:t>
            </a:r>
            <a:r>
              <a:rPr lang="zh-TW" altLang="en-US" kern="100" dirty="0">
                <a:solidFill>
                  <a:srgbClr val="FFFFFF"/>
                </a:solidFill>
                <a:latin typeface="Times New Roman" panose="02020603050405020304" pitchFamily="18" charset="0"/>
                <a:ea typeface="DFKai-SB" panose="03000509000000000000" pitchFamily="65" charset="-120"/>
              </a:rPr>
              <a:t>；</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馬利亞已經選擇那上好的福分</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是不能奪去的</a:t>
            </a:r>
            <a:endParaRPr lang="en-US" altLang="zh-TW" kern="100"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2767711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lgn="just">
              <a:spcBef>
                <a:spcPts val="0"/>
              </a:spcBef>
              <a:spcAft>
                <a:spcPts val="0"/>
              </a:spcAft>
              <a:buNone/>
            </a:pPr>
            <a:r>
              <a:rPr lang="en-US" dirty="0">
                <a:solidFill>
                  <a:schemeClr val="bg1"/>
                </a:solidFill>
                <a:latin typeface="Times New Roman" panose="02020603050405020304" pitchFamily="18" charset="0"/>
                <a:ea typeface="DFKai-SB" panose="03000509000000000000" pitchFamily="65" charset="-120"/>
              </a:rPr>
              <a:t>13b </a:t>
            </a:r>
            <a:r>
              <a:rPr lang="zh-TW" altLang="en-US" dirty="0">
                <a:solidFill>
                  <a:schemeClr val="bg1"/>
                </a:solidFill>
                <a:latin typeface="Times New Roman" panose="02020603050405020304" pitchFamily="18" charset="0"/>
                <a:ea typeface="DFKai-SB" panose="03000509000000000000" pitchFamily="65" charset="-120"/>
              </a:rPr>
              <a:t>弟兄們，</a:t>
            </a:r>
            <a:r>
              <a:rPr lang="en-US" dirty="0">
                <a:solidFill>
                  <a:schemeClr val="bg1"/>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我不是以為自己已經得著了，</a:t>
            </a:r>
            <a:r>
              <a:rPr lang="en-US" altLang="zh-TW" dirty="0">
                <a:solidFill>
                  <a:schemeClr val="bg1"/>
                </a:solidFill>
                <a:latin typeface="Times New Roman" panose="02020603050405020304" pitchFamily="18" charset="0"/>
                <a:ea typeface="PMingLiU" panose="02020500000000000000" pitchFamily="18" charset="-120"/>
              </a:rPr>
              <a:t>		</a:t>
            </a:r>
            <a:r>
              <a:rPr lang="zh-TW" altLang="en-US" dirty="0">
                <a:solidFill>
                  <a:schemeClr val="bg1"/>
                </a:solidFill>
                <a:latin typeface="Times New Roman" panose="02020603050405020304" pitchFamily="18" charset="0"/>
                <a:ea typeface="DFKai-SB" panose="03000509000000000000" pitchFamily="65" charset="-120"/>
              </a:rPr>
              <a:t>我</a:t>
            </a:r>
            <a:r>
              <a:rPr lang="en-US" dirty="0">
                <a:solidFill>
                  <a:schemeClr val="bg1"/>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只有一件事，</a:t>
            </a:r>
            <a:r>
              <a:rPr lang="en-US" altLang="zh-TW" dirty="0">
                <a:solidFill>
                  <a:schemeClr val="bg1"/>
                </a:solidFill>
                <a:latin typeface="Times New Roman" panose="02020603050405020304" pitchFamily="18" charset="0"/>
                <a:ea typeface="PMingLiU" panose="02020500000000000000" pitchFamily="18" charset="-120"/>
              </a:rPr>
              <a:t>	</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就是</a:t>
            </a:r>
            <a:r>
              <a:rPr lang="zh-TW" altLang="en-US" dirty="0">
                <a:solidFill>
                  <a:srgbClr val="FFFF00"/>
                </a:solidFill>
                <a:latin typeface="Times New Roman" panose="02020603050405020304" pitchFamily="18" charset="0"/>
                <a:ea typeface="DFKai-SB" panose="03000509000000000000" pitchFamily="65" charset="-120"/>
              </a:rPr>
              <a:t>忘記背後</a:t>
            </a:r>
            <a:r>
              <a:rPr lang="zh-TW" altLang="en-US" dirty="0">
                <a:solidFill>
                  <a:schemeClr val="bg1"/>
                </a:solidFill>
                <a:latin typeface="Times New Roman" panose="02020603050405020304" pitchFamily="18" charset="0"/>
                <a:ea typeface="DFKai-SB" panose="03000509000000000000" pitchFamily="65" charset="-120"/>
              </a:rPr>
              <a:t>，努力面前的，</a:t>
            </a:r>
            <a:endParaRPr lang="en-US" altLang="zh-TW" dirty="0">
              <a:solidFill>
                <a:schemeClr val="bg1"/>
              </a:solidFill>
              <a:latin typeface="Times New Roman" panose="02020603050405020304" pitchFamily="18" charset="0"/>
              <a:ea typeface="DFKai-SB" panose="03000509000000000000" pitchFamily="65" charset="-120"/>
            </a:endParaRPr>
          </a:p>
          <a:p>
            <a:pPr marL="514350" indent="-514350" algn="just">
              <a:spcBef>
                <a:spcPts val="0"/>
              </a:spcBef>
              <a:spcAft>
                <a:spcPts val="0"/>
              </a:spcAft>
              <a:buAutoNum type="alphaUcPeriod" startAt="2"/>
            </a:pPr>
            <a:r>
              <a:rPr lang="zh-TW" altLang="en-US" dirty="0">
                <a:solidFill>
                  <a:srgbClr val="FFFF00"/>
                </a:solidFill>
                <a:latin typeface="Times New Roman" panose="02020603050405020304" pitchFamily="18" charset="0"/>
                <a:ea typeface="DFKai-SB" panose="03000509000000000000" pitchFamily="65" charset="-120"/>
              </a:rPr>
              <a:t>忘記背後</a:t>
            </a:r>
            <a:r>
              <a:rPr lang="en-US" altLang="zh-TW" dirty="0">
                <a:solidFill>
                  <a:srgbClr val="FFFF00"/>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「忘」後力前</a:t>
            </a:r>
            <a:endParaRPr lang="en-US" kern="100" dirty="0">
              <a:solidFill>
                <a:srgbClr val="FFFFFF"/>
              </a:solidFill>
              <a:latin typeface="Times New Roman" panose="02020603050405020304" pitchFamily="18" charset="0"/>
              <a:ea typeface="超研澤標準楷體"/>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1}	</a:t>
            </a:r>
            <a:r>
              <a:rPr lang="zh-TW" altLang="en-US" kern="100" dirty="0">
                <a:solidFill>
                  <a:srgbClr val="FFFFFF"/>
                </a:solidFill>
                <a:latin typeface="Times New Roman" panose="02020603050405020304" pitchFamily="18" charset="0"/>
                <a:ea typeface="DFKai-SB" panose="03000509000000000000" pitchFamily="65" charset="-120"/>
              </a:rPr>
              <a:t>忘記 </a:t>
            </a:r>
            <a:r>
              <a:rPr lang="en-US" kern="100" dirty="0" err="1">
                <a:solidFill>
                  <a:srgbClr val="FFFFFF"/>
                </a:solidFill>
                <a:latin typeface="Symbol" panose="05050102010706020507" pitchFamily="18" charset="2"/>
                <a:ea typeface="DFKai-SB" panose="03000509000000000000" pitchFamily="65" charset="-120"/>
              </a:rPr>
              <a:t>epilanqanomai</a:t>
            </a:r>
            <a:r>
              <a:rPr lang="zh-TW" altLang="en-US" kern="100" dirty="0">
                <a:solidFill>
                  <a:srgbClr val="FFFFFF"/>
                </a:solidFill>
                <a:latin typeface="Times New Roman" panose="02020603050405020304" pitchFamily="18" charset="0"/>
                <a:ea typeface="DFKai-SB" panose="03000509000000000000" pitchFamily="65" charset="-120"/>
              </a:rPr>
              <a:t>的分詞</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非健忘</a:t>
            </a:r>
            <a:r>
              <a:rPr lang="en-US" kern="100" dirty="0">
                <a:solidFill>
                  <a:srgbClr val="FFFFFF"/>
                </a:solidFill>
                <a:latin typeface="Times New Roman" panose="02020603050405020304" pitchFamily="18" charset="0"/>
                <a:ea typeface="DFKai-SB" panose="03000509000000000000" pitchFamily="65" charset="-120"/>
              </a:rPr>
              <a:t>Forgetting</a:t>
            </a:r>
            <a:r>
              <a:rPr lang="en-US" altLang="zh-TW"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FFFFFF"/>
                </a:solidFill>
                <a:latin typeface="Times New Roman" panose="02020603050405020304" pitchFamily="18" charset="0"/>
                <a:ea typeface="DFKai-SB" panose="03000509000000000000" pitchFamily="65" charset="-120"/>
              </a:rPr>
              <a:t>主動的、有意識的</a:t>
            </a:r>
            <a:r>
              <a:rPr lang="en-US" altLang="zh-TW" kern="100" dirty="0">
                <a:solidFill>
                  <a:srgbClr val="FFFFFF"/>
                </a:solidFill>
                <a:latin typeface="Times New Roman" panose="02020603050405020304" pitchFamily="18" charset="0"/>
                <a:ea typeface="DFKai-SB" panose="03000509000000000000" pitchFamily="65" charset="-120"/>
              </a:rPr>
              <a:t>】</a:t>
            </a:r>
            <a:endParaRPr lang="en-US" kern="100" dirty="0">
              <a:solidFill>
                <a:srgbClr val="FFFFFF"/>
              </a:solidFill>
              <a:latin typeface="Times New Roman" panose="02020603050405020304" pitchFamily="18" charset="0"/>
              <a:ea typeface="超研澤標準楷體"/>
            </a:endParaRPr>
          </a:p>
          <a:p>
            <a:pPr marL="1828800" lvl="0" indent="0">
              <a:spcBef>
                <a:spcPts val="0"/>
              </a:spcBef>
              <a:spcAft>
                <a:spcPts val="0"/>
              </a:spcAft>
              <a:buNone/>
            </a:pP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乃不依靠、不受影響</a:t>
            </a:r>
            <a:r>
              <a:rPr lang="en-US" kern="100" dirty="0">
                <a:solidFill>
                  <a:srgbClr val="FFFFFF"/>
                </a:solidFill>
                <a:latin typeface="Times New Roman" panose="02020603050405020304" pitchFamily="18" charset="0"/>
                <a:ea typeface="DFKai-SB" panose="03000509000000000000" pitchFamily="65" charset="-120"/>
              </a:rPr>
              <a:t>Neglecting</a:t>
            </a:r>
            <a:endParaRPr lang="en-US" kern="100" dirty="0">
              <a:solidFill>
                <a:srgbClr val="FFFFFF"/>
              </a:solidFill>
              <a:latin typeface="Times New Roman" panose="02020603050405020304" pitchFamily="18" charset="0"/>
              <a:ea typeface="超研澤標準楷體"/>
            </a:endParaRPr>
          </a:p>
          <a:p>
            <a:pPr marL="266700" lvl="0" indent="0" algn="just">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2}	</a:t>
            </a:r>
            <a:r>
              <a:rPr lang="zh-TW" altLang="en-US" kern="100" dirty="0">
                <a:solidFill>
                  <a:srgbClr val="FFFFFF"/>
                </a:solidFill>
                <a:latin typeface="Times New Roman" panose="02020603050405020304" pitchFamily="18" charset="0"/>
                <a:ea typeface="DFKai-SB" panose="03000509000000000000" pitchFamily="65" charset="-120"/>
              </a:rPr>
              <a:t>背後</a:t>
            </a:r>
            <a:r>
              <a:rPr lang="en-US" kern="100" dirty="0">
                <a:solidFill>
                  <a:srgbClr val="FFFFFF"/>
                </a:solidFill>
                <a:latin typeface="Symbol" panose="05050102010706020507" pitchFamily="18" charset="2"/>
                <a:ea typeface="DFKai-SB" panose="03000509000000000000" pitchFamily="65" charset="-120"/>
              </a:rPr>
              <a:t> </a:t>
            </a:r>
          </a:p>
          <a:p>
            <a:pPr marL="723900" indent="-457200">
              <a:spcBef>
                <a:spcPts val="0"/>
              </a:spcBef>
              <a:spcAft>
                <a:spcPts val="0"/>
              </a:spcAft>
            </a:pPr>
            <a:r>
              <a:rPr lang="zh-TW" altLang="en-US" kern="100" dirty="0">
                <a:solidFill>
                  <a:srgbClr val="FFFFFF"/>
                </a:solidFill>
                <a:latin typeface="Times New Roman" panose="02020603050405020304" pitchFamily="18" charset="0"/>
                <a:ea typeface="DFKai-SB" panose="03000509000000000000" pitchFamily="65" charset="-120"/>
              </a:rPr>
              <a:t>壞</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罪過、軟弱、丟臉、遺憾、失敗、失望</a:t>
            </a:r>
            <a:endParaRPr lang="en-US" altLang="zh-TW" kern="100" dirty="0">
              <a:solidFill>
                <a:srgbClr val="FFFFFF"/>
              </a:solidFill>
              <a:latin typeface="Times New Roman" panose="02020603050405020304" pitchFamily="18" charset="0"/>
              <a:ea typeface="DFKai-SB" panose="03000509000000000000" pitchFamily="65" charset="-120"/>
            </a:endParaRPr>
          </a:p>
          <a:p>
            <a:pPr marL="723900" indent="-457200">
              <a:spcBef>
                <a:spcPts val="0"/>
              </a:spcBef>
              <a:spcAft>
                <a:spcPts val="0"/>
              </a:spcAft>
            </a:pPr>
            <a:r>
              <a:rPr lang="zh-TW" altLang="en-US" kern="100" dirty="0">
                <a:solidFill>
                  <a:srgbClr val="FFFFFF"/>
                </a:solidFill>
                <a:latin typeface="Times New Roman" panose="02020603050405020304" pitchFamily="18" charset="0"/>
                <a:ea typeface="DFKai-SB" panose="03000509000000000000" pitchFamily="65" charset="-120"/>
              </a:rPr>
              <a:t>好</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保羅的過往</a:t>
            </a:r>
            <a:r>
              <a:rPr lang="en-US" altLang="zh-TW" kern="100" dirty="0">
                <a:solidFill>
                  <a:srgbClr val="FFFFFF"/>
                </a:solidFill>
                <a:latin typeface="Times New Roman" panose="02020603050405020304" pitchFamily="18" charset="0"/>
                <a:ea typeface="DFKai-SB" panose="03000509000000000000" pitchFamily="65" charset="-120"/>
              </a:rPr>
              <a:t>	4~6</a:t>
            </a:r>
          </a:p>
          <a:p>
            <a:pPr marL="723900" indent="-457200">
              <a:spcBef>
                <a:spcPts val="0"/>
              </a:spcBef>
              <a:spcAft>
                <a:spcPts val="0"/>
              </a:spcAft>
            </a:pPr>
            <a:r>
              <a:rPr lang="en-US" kern="100" dirty="0">
                <a:solidFill>
                  <a:srgbClr val="FFFFFF"/>
                </a:solidFill>
                <a:latin typeface="Times New Roman" panose="02020603050405020304" pitchFamily="18" charset="0"/>
                <a:ea typeface="DFKai-SB" panose="03000509000000000000" pitchFamily="65" charset="-120"/>
              </a:rPr>
              <a:t>1~11	Don’t be distracted; No Trespass!</a:t>
            </a:r>
          </a:p>
        </p:txBody>
      </p:sp>
    </p:spTree>
    <p:extLst>
      <p:ext uri="{BB962C8B-B14F-4D97-AF65-F5344CB8AC3E}">
        <p14:creationId xmlns:p14="http://schemas.microsoft.com/office/powerpoint/2010/main" val="24880492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5" dur="500"/>
                                        <p:tgtEl>
                                          <p:spTgt spid="235523">
                                            <p:txEl>
                                              <p:pRg st="2" end="2"/>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18" dur="500"/>
                                        <p:tgtEl>
                                          <p:spTgt spid="235523">
                                            <p:txEl>
                                              <p:pRg st="3" end="3"/>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1" dur="500"/>
                                        <p:tgtEl>
                                          <p:spTgt spid="23552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26" dur="500"/>
                                        <p:tgtEl>
                                          <p:spTgt spid="23552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31" dur="500"/>
                                        <p:tgtEl>
                                          <p:spTgt spid="23552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36" dur="500"/>
                                        <p:tgtEl>
                                          <p:spTgt spid="23552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235523">
                                            <p:txEl>
                                              <p:pRg st="8" end="8"/>
                                            </p:txEl>
                                          </p:spTgt>
                                        </p:tgtEl>
                                        <p:attrNameLst>
                                          <p:attrName>style.visibility</p:attrName>
                                        </p:attrNameLst>
                                      </p:cBhvr>
                                      <p:to>
                                        <p:strVal val="visible"/>
                                      </p:to>
                                    </p:set>
                                    <p:animEffect transition="in" filter="randombar(horizontal)">
                                      <p:cBhvr>
                                        <p:cTn id="41" dur="500"/>
                                        <p:tgtEl>
                                          <p:spTgt spid="2355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lgn="just">
              <a:spcBef>
                <a:spcPts val="0"/>
              </a:spcBef>
              <a:spcAft>
                <a:spcPts val="0"/>
              </a:spcAft>
              <a:buNone/>
            </a:pPr>
            <a:r>
              <a:rPr lang="en-US" altLang="zh-TW" dirty="0">
                <a:solidFill>
                  <a:srgbClr val="FFFF00"/>
                </a:solidFill>
                <a:latin typeface="Times New Roman" panose="02020603050405020304" pitchFamily="18" charset="0"/>
                <a:ea typeface="DFKai-SB" panose="03000509000000000000" pitchFamily="65" charset="-120"/>
              </a:rPr>
              <a:t>C.	</a:t>
            </a:r>
            <a:r>
              <a:rPr lang="zh-TW" altLang="en-US" dirty="0">
                <a:solidFill>
                  <a:srgbClr val="FFFF00"/>
                </a:solidFill>
                <a:latin typeface="Times New Roman" panose="02020603050405020304" pitchFamily="18" charset="0"/>
                <a:ea typeface="DFKai-SB" panose="03000509000000000000" pitchFamily="65" charset="-120"/>
              </a:rPr>
              <a:t>竭盡全力</a:t>
            </a:r>
            <a:endParaRPr lang="en-US" dirty="0">
              <a:solidFill>
                <a:srgbClr val="FFFF00"/>
              </a:solidFill>
              <a:latin typeface="Times New Roman" panose="02020603050405020304" pitchFamily="18" charset="0"/>
              <a:ea typeface="DFKai-SB" panose="03000509000000000000" pitchFamily="65" charset="-120"/>
            </a:endParaRPr>
          </a:p>
          <a:p>
            <a:pPr marL="0" indent="0" algn="just">
              <a:spcBef>
                <a:spcPts val="0"/>
              </a:spcBef>
              <a:spcAft>
                <a:spcPts val="0"/>
              </a:spcAft>
              <a:buNone/>
            </a:pPr>
            <a:r>
              <a:rPr lang="en-US" dirty="0">
                <a:solidFill>
                  <a:schemeClr val="bg1"/>
                </a:solidFill>
                <a:latin typeface="Times New Roman" panose="02020603050405020304" pitchFamily="18" charset="0"/>
                <a:ea typeface="DFKai-SB" panose="03000509000000000000" pitchFamily="65" charset="-120"/>
              </a:rPr>
              <a:t>13 </a:t>
            </a:r>
            <a:r>
              <a:rPr lang="zh-TW" altLang="en-US" dirty="0">
                <a:solidFill>
                  <a:schemeClr val="bg1"/>
                </a:solidFill>
                <a:latin typeface="Times New Roman" panose="02020603050405020304" pitchFamily="18" charset="0"/>
                <a:ea typeface="DFKai-SB" panose="03000509000000000000" pitchFamily="65" charset="-120"/>
              </a:rPr>
              <a:t>弟兄們，</a:t>
            </a:r>
            <a:r>
              <a:rPr lang="en-US" dirty="0">
                <a:solidFill>
                  <a:schemeClr val="bg1"/>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我不是以為自己已經得著了，</a:t>
            </a:r>
            <a:r>
              <a:rPr lang="en-US" altLang="zh-TW" dirty="0">
                <a:solidFill>
                  <a:schemeClr val="bg1"/>
                </a:solidFill>
                <a:latin typeface="Times New Roman" panose="02020603050405020304" pitchFamily="18" charset="0"/>
                <a:ea typeface="PMingLiU" panose="02020500000000000000" pitchFamily="18" charset="-120"/>
              </a:rPr>
              <a:t>		</a:t>
            </a:r>
            <a:r>
              <a:rPr lang="zh-TW" altLang="en-US" dirty="0">
                <a:solidFill>
                  <a:schemeClr val="bg1"/>
                </a:solidFill>
                <a:latin typeface="Times New Roman" panose="02020603050405020304" pitchFamily="18" charset="0"/>
                <a:ea typeface="DFKai-SB" panose="03000509000000000000" pitchFamily="65" charset="-120"/>
              </a:rPr>
              <a:t>我</a:t>
            </a:r>
            <a:r>
              <a:rPr lang="en-US" dirty="0">
                <a:solidFill>
                  <a:schemeClr val="bg1"/>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rPr>
              <a:t>只有一件事，</a:t>
            </a:r>
            <a:r>
              <a:rPr lang="en-US" altLang="zh-TW" dirty="0">
                <a:solidFill>
                  <a:schemeClr val="bg1"/>
                </a:solidFill>
                <a:latin typeface="Times New Roman" panose="02020603050405020304" pitchFamily="18" charset="0"/>
                <a:ea typeface="PMingLiU" panose="02020500000000000000" pitchFamily="18" charset="-120"/>
              </a:rPr>
              <a:t>							</a:t>
            </a:r>
            <a:r>
              <a:rPr lang="zh-TW" altLang="en-US" dirty="0">
                <a:solidFill>
                  <a:schemeClr val="bg1"/>
                </a:solidFill>
                <a:latin typeface="Times New Roman" panose="02020603050405020304" pitchFamily="18" charset="0"/>
                <a:ea typeface="DFKai-SB" panose="03000509000000000000" pitchFamily="65" charset="-120"/>
              </a:rPr>
              <a:t>就是忘記背後，</a:t>
            </a:r>
            <a:r>
              <a:rPr lang="zh-TW" altLang="en-US" dirty="0">
                <a:solidFill>
                  <a:srgbClr val="FFFF00"/>
                </a:solidFill>
                <a:latin typeface="Times New Roman" panose="02020603050405020304" pitchFamily="18" charset="0"/>
                <a:ea typeface="DFKai-SB" panose="03000509000000000000" pitchFamily="65" charset="-120"/>
              </a:rPr>
              <a:t>努力面前的</a:t>
            </a:r>
            <a:endParaRPr lang="en-US" altLang="zh-TW" dirty="0">
              <a:solidFill>
                <a:schemeClr val="bg1"/>
              </a:solidFill>
              <a:latin typeface="Times New Roman" panose="02020603050405020304" pitchFamily="18" charset="0"/>
              <a:ea typeface="DFKai-SB" panose="03000509000000000000" pitchFamily="65" charset="-120"/>
            </a:endParaRPr>
          </a:p>
          <a:p>
            <a:pPr marL="2667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努力</a:t>
            </a:r>
            <a:r>
              <a:rPr lang="en-US" kern="100" dirty="0" err="1">
                <a:solidFill>
                  <a:srgbClr val="FFFFFF"/>
                </a:solidFill>
                <a:latin typeface="Symbol" panose="05050102010706020507" pitchFamily="18" charset="2"/>
                <a:ea typeface="DFKai-SB" panose="03000509000000000000" pitchFamily="65" charset="-120"/>
              </a:rPr>
              <a:t>epekteinomai</a:t>
            </a:r>
            <a:r>
              <a:rPr lang="zh-TW" altLang="en-US" kern="100" dirty="0">
                <a:solidFill>
                  <a:srgbClr val="FFFFFF"/>
                </a:solidFill>
                <a:latin typeface="Times New Roman" panose="02020603050405020304" pitchFamily="18" charset="0"/>
                <a:ea typeface="DFKai-SB" panose="03000509000000000000" pitchFamily="65" charset="-120"/>
              </a:rPr>
              <a:t>的分詞</a:t>
            </a:r>
            <a:endParaRPr lang="en-US" kern="100" dirty="0">
              <a:solidFill>
                <a:srgbClr val="FFFFFF"/>
              </a:solidFill>
              <a:latin typeface="Times New Roman" panose="02020603050405020304" pitchFamily="18" charset="0"/>
              <a:ea typeface="DFKai-SB" panose="03000509000000000000" pitchFamily="65" charset="-120"/>
            </a:endParaRPr>
          </a:p>
          <a:p>
            <a:pPr marL="266700" lvl="0" indent="0">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FF"/>
                </a:solidFill>
                <a:latin typeface="Times New Roman" panose="02020603050405020304" pitchFamily="18" charset="0"/>
                <a:ea typeface="DFKai-SB" panose="03000509000000000000" pitchFamily="65" charset="-120"/>
              </a:rPr>
              <a:t>Stretching, reaching out, straining </a:t>
            </a:r>
            <a:endParaRPr lang="en-US" kern="100" dirty="0">
              <a:solidFill>
                <a:srgbClr val="FFFFFF"/>
              </a:solidFill>
              <a:latin typeface="Times New Roman" panose="02020603050405020304" pitchFamily="18" charset="0"/>
              <a:ea typeface="超研澤標準楷體"/>
            </a:endParaRPr>
          </a:p>
          <a:p>
            <a:pPr>
              <a:spcBef>
                <a:spcPts val="0"/>
              </a:spcBef>
              <a:spcAft>
                <a:spcPts val="0"/>
              </a:spcAft>
            </a:pPr>
            <a:r>
              <a:rPr lang="zh-TW" altLang="en-US" kern="100" dirty="0">
                <a:solidFill>
                  <a:srgbClr val="FFFF00"/>
                </a:solidFill>
                <a:latin typeface="Times New Roman" panose="02020603050405020304" pitchFamily="18" charset="0"/>
                <a:ea typeface="DFKai-SB" panose="03000509000000000000" pitchFamily="65" charset="-120"/>
              </a:rPr>
              <a:t>路</a:t>
            </a:r>
            <a:r>
              <a:rPr lang="en-US" kern="100" dirty="0">
                <a:solidFill>
                  <a:srgbClr val="FFFF00"/>
                </a:solidFill>
                <a:latin typeface="Times New Roman" panose="02020603050405020304" pitchFamily="18" charset="0"/>
                <a:ea typeface="DFKai-SB" panose="03000509000000000000" pitchFamily="65" charset="-120"/>
              </a:rPr>
              <a:t> 9:62</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耶穌說：「手扶著犁向後看的，</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不配進神的國。」</a:t>
            </a:r>
            <a:endParaRPr lang="en-US" altLang="zh-TW" kern="100"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365982114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spcBef>
                <a:spcPts val="0"/>
              </a:spcBef>
              <a:spcAft>
                <a:spcPts val="0"/>
              </a:spcAft>
              <a:buNone/>
            </a:pPr>
            <a:r>
              <a:rPr lang="en-US" altLang="zh-TW" dirty="0">
                <a:solidFill>
                  <a:srgbClr val="FFFF00"/>
                </a:solidFill>
                <a:latin typeface="Times New Roman" panose="02020603050405020304" pitchFamily="18" charset="0"/>
                <a:ea typeface="DFKai-SB" panose="03000509000000000000" pitchFamily="65" charset="-120"/>
              </a:rPr>
              <a:t>C.	</a:t>
            </a:r>
            <a:r>
              <a:rPr lang="zh-TW" altLang="en-US" dirty="0">
                <a:solidFill>
                  <a:srgbClr val="FFFF00"/>
                </a:solidFill>
                <a:latin typeface="Times New Roman" panose="02020603050405020304" pitchFamily="18" charset="0"/>
                <a:ea typeface="DFKai-SB" panose="03000509000000000000" pitchFamily="65" charset="-120"/>
              </a:rPr>
              <a:t>竭盡全力</a:t>
            </a:r>
            <a:endParaRPr lang="en-US" dirty="0">
              <a:solidFill>
                <a:srgbClr val="FFFF00"/>
              </a:solidFill>
              <a:latin typeface="Times New Roman" panose="02020603050405020304" pitchFamily="18" charset="0"/>
              <a:ea typeface="DFKai-SB" panose="03000509000000000000" pitchFamily="65" charset="-120"/>
            </a:endParaRPr>
          </a:p>
          <a:p>
            <a:pPr mar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14 </a:t>
            </a:r>
            <a:r>
              <a:rPr lang="zh-TW" altLang="en-US" dirty="0">
                <a:solidFill>
                  <a:schemeClr val="bg1"/>
                </a:solidFill>
                <a:latin typeface="Times New Roman" panose="02020603050405020304" pitchFamily="18" charset="0"/>
                <a:ea typeface="DFKai-SB" panose="03000509000000000000" pitchFamily="65" charset="-120"/>
              </a:rPr>
              <a:t>向著標竿</a:t>
            </a:r>
            <a:r>
              <a:rPr lang="zh-TW" altLang="en-US" dirty="0">
                <a:solidFill>
                  <a:srgbClr val="FFFF00"/>
                </a:solidFill>
                <a:latin typeface="Times New Roman" panose="02020603050405020304" pitchFamily="18" charset="0"/>
                <a:ea typeface="DFKai-SB" panose="03000509000000000000" pitchFamily="65" charset="-120"/>
              </a:rPr>
              <a:t>直跑</a:t>
            </a:r>
            <a:r>
              <a:rPr lang="zh-TW" altLang="en-US" dirty="0">
                <a:solidFill>
                  <a:srgbClr val="FFFFFF"/>
                </a:solidFill>
                <a:latin typeface="Times New Roman" panose="02020603050405020304" pitchFamily="18" charset="0"/>
                <a:ea typeface="DFKai-SB" panose="03000509000000000000" pitchFamily="65" charset="-120"/>
              </a:rPr>
              <a:t>，要得神在基督耶穌裡</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從上面召我來得的獎賞。</a:t>
            </a:r>
            <a:endParaRPr lang="en-US" altLang="zh-TW"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直奔</a:t>
            </a:r>
            <a:r>
              <a:rPr lang="en-US" kern="100" dirty="0">
                <a:solidFill>
                  <a:srgbClr val="FFFF00"/>
                </a:solidFill>
                <a:latin typeface="Times New Roman" panose="02020603050405020304" pitchFamily="18" charset="0"/>
                <a:ea typeface="DFKai-SB" panose="03000509000000000000" pitchFamily="65" charset="-120"/>
              </a:rPr>
              <a:t>Press on	</a:t>
            </a:r>
            <a:r>
              <a:rPr lang="en-US" kern="100" dirty="0" err="1">
                <a:solidFill>
                  <a:srgbClr val="FFFF00"/>
                </a:solidFill>
                <a:latin typeface="Symbol" panose="05050102010706020507" pitchFamily="18" charset="2"/>
                <a:ea typeface="DFKai-SB" panose="03000509000000000000" pitchFamily="65" charset="-120"/>
              </a:rPr>
              <a:t>diwkw</a:t>
            </a:r>
            <a:r>
              <a:rPr lang="en-US" kern="100" dirty="0">
                <a:solidFill>
                  <a:srgbClr val="FFFFFF"/>
                </a:solidFill>
                <a:latin typeface="Symbol" panose="05050102010706020507" pitchFamily="18" charset="2"/>
                <a:ea typeface="DFKai-SB" panose="03000509000000000000" pitchFamily="65" charset="-120"/>
              </a:rPr>
              <a:t>					</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鷹追逐牠的獵物</a:t>
            </a:r>
            <a:r>
              <a:rPr lang="en-US" kern="100" dirty="0">
                <a:solidFill>
                  <a:srgbClr val="FFFFFF"/>
                </a:solidFill>
                <a:latin typeface="Times New Roman" panose="02020603050405020304" pitchFamily="18" charset="0"/>
                <a:ea typeface="DFKai-SB" panose="03000509000000000000" pitchFamily="65" charset="-120"/>
              </a:rPr>
              <a:t>Prey</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lgn="just">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Hasten, strive for, pursue, press on, </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名詞 </a:t>
            </a:r>
            <a:r>
              <a:rPr lang="en-US" kern="100" dirty="0" err="1">
                <a:solidFill>
                  <a:srgbClr val="00FF99"/>
                </a:solidFill>
                <a:latin typeface="Symbol" panose="05050102010706020507" pitchFamily="18" charset="2"/>
                <a:ea typeface="DFKai-SB" panose="03000509000000000000" pitchFamily="65" charset="-120"/>
              </a:rPr>
              <a:t>diwgmo</a:t>
            </a:r>
            <a:r>
              <a:rPr lang="en-US" kern="100" dirty="0" err="1">
                <a:solidFill>
                  <a:srgbClr val="00FF99"/>
                </a:solidFill>
                <a:ea typeface="DFKai-SB" panose="03000509000000000000" pitchFamily="65" charset="-120"/>
              </a:rPr>
              <a:t>s</a:t>
            </a:r>
            <a:r>
              <a:rPr lang="zh-TW" altLang="en-US" kern="100" dirty="0">
                <a:solidFill>
                  <a:srgbClr val="FFFFFF"/>
                </a:solidFill>
                <a:latin typeface="Times New Roman" panose="02020603050405020304" pitchFamily="18" charset="0"/>
                <a:ea typeface="DFKai-SB" panose="03000509000000000000" pitchFamily="65" charset="-120"/>
              </a:rPr>
              <a:t>：逼迫</a:t>
            </a:r>
            <a:r>
              <a:rPr lang="en-US" altLang="zh-TW" kern="100" dirty="0">
                <a:solidFill>
                  <a:srgbClr val="FFFFFF"/>
                </a:solidFill>
                <a:latin typeface="Times New Roman" panose="02020603050405020304" pitchFamily="18" charset="0"/>
                <a:ea typeface="DFKai-SB" panose="03000509000000000000" pitchFamily="65" charset="-120"/>
              </a:rPr>
              <a:t>】</a:t>
            </a:r>
          </a:p>
          <a:p>
            <a:pPr algn="just">
              <a:spcBef>
                <a:spcPts val="0"/>
              </a:spcBef>
              <a:spcAft>
                <a:spcPts val="0"/>
              </a:spcAft>
            </a:pPr>
            <a:r>
              <a:rPr lang="zh-TW" altLang="en-US" kern="100" dirty="0">
                <a:solidFill>
                  <a:srgbClr val="FFFF00"/>
                </a:solidFill>
                <a:latin typeface="Times New Roman" panose="02020603050405020304" pitchFamily="18" charset="0"/>
                <a:ea typeface="DFKai-SB" panose="03000509000000000000" pitchFamily="65" charset="-120"/>
              </a:rPr>
              <a:t>過去怎樣</a:t>
            </a:r>
            <a:r>
              <a:rPr lang="en-US" altLang="zh-TW" kern="100" dirty="0">
                <a:solidFill>
                  <a:srgbClr val="FFFF00"/>
                </a:solidFill>
                <a:latin typeface="Times New Roman" panose="02020603050405020304" pitchFamily="18" charset="0"/>
                <a:ea typeface="DFKai-SB" panose="03000509000000000000" pitchFamily="65" charset="-120"/>
              </a:rPr>
              <a:t> </a:t>
            </a:r>
            <a:r>
              <a:rPr lang="en-US" kern="100" dirty="0">
                <a:solidFill>
                  <a:srgbClr val="FFFF00"/>
                </a:solidFill>
                <a:latin typeface="Times New Roman" panose="02020603050405020304" pitchFamily="18" charset="0"/>
                <a:ea typeface="DFKai-SB" panose="03000509000000000000" pitchFamily="65" charset="-120"/>
                <a:sym typeface="Wingdings" panose="05000000000000000000" pitchFamily="2" charset="2"/>
              </a:rPr>
              <a:t></a:t>
            </a:r>
            <a:r>
              <a:rPr lang="zh-TW" altLang="en-US" kern="100" dirty="0">
                <a:solidFill>
                  <a:srgbClr val="FFFF00"/>
                </a:solidFill>
                <a:latin typeface="Times New Roman" panose="02020603050405020304" pitchFamily="18" charset="0"/>
                <a:ea typeface="DFKai-SB" panose="03000509000000000000" pitchFamily="65" charset="-120"/>
              </a:rPr>
              <a:t>今日也怎樣：</a:t>
            </a:r>
            <a:r>
              <a:rPr lang="zh-TW" altLang="en-US" kern="100" dirty="0">
                <a:solidFill>
                  <a:srgbClr val="FFFFFF"/>
                </a:solidFill>
                <a:latin typeface="Times New Roman" panose="02020603050405020304" pitchFamily="18" charset="0"/>
                <a:ea typeface="DFKai-SB" panose="03000509000000000000" pitchFamily="65" charset="-120"/>
              </a:rPr>
              <a:t>熱烈追逐</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endParaRPr lang="en-US" altLang="zh-TW" kern="100"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13383024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D.	</a:t>
            </a:r>
            <a:r>
              <a:rPr lang="zh-TW" altLang="en-US" dirty="0">
                <a:solidFill>
                  <a:srgbClr val="FFFF00"/>
                </a:solidFill>
                <a:latin typeface="Times New Roman" panose="02020603050405020304" pitchFamily="18" charset="0"/>
                <a:ea typeface="DFKai-SB" panose="03000509000000000000" pitchFamily="65" charset="-120"/>
              </a:rPr>
              <a:t>焦注標竿</a:t>
            </a:r>
            <a:endParaRPr lang="en-US" altLang="zh-TW" dirty="0">
              <a:solidFill>
                <a:srgbClr val="FFFF00"/>
              </a:solidFill>
              <a:latin typeface="Times New Roman" panose="02020603050405020304" pitchFamily="18" charset="0"/>
              <a:ea typeface="DFKai-SB" panose="03000509000000000000" pitchFamily="65" charset="-120"/>
            </a:endParaRPr>
          </a:p>
          <a:p>
            <a:pPr mar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14 </a:t>
            </a:r>
            <a:r>
              <a:rPr lang="zh-TW" altLang="en-US" dirty="0">
                <a:solidFill>
                  <a:srgbClr val="FFFF00"/>
                </a:solidFill>
                <a:latin typeface="Times New Roman" panose="02020603050405020304" pitchFamily="18" charset="0"/>
                <a:ea typeface="DFKai-SB" panose="03000509000000000000" pitchFamily="65" charset="-120"/>
              </a:rPr>
              <a:t>向著標竿</a:t>
            </a:r>
            <a:r>
              <a:rPr lang="zh-TW" altLang="en-US" dirty="0">
                <a:solidFill>
                  <a:srgbClr val="FFFFFF"/>
                </a:solidFill>
                <a:latin typeface="Times New Roman" panose="02020603050405020304" pitchFamily="18" charset="0"/>
                <a:ea typeface="DFKai-SB" panose="03000509000000000000" pitchFamily="65" charset="-120"/>
              </a:rPr>
              <a:t>直跑，</a:t>
            </a:r>
            <a:r>
              <a:rPr lang="zh-TW" altLang="en-US" dirty="0">
                <a:solidFill>
                  <a:srgbClr val="FF00FF"/>
                </a:solidFill>
                <a:latin typeface="Times New Roman" panose="02020603050405020304" pitchFamily="18" charset="0"/>
                <a:ea typeface="DFKai-SB" panose="03000509000000000000" pitchFamily="65" charset="-120"/>
              </a:rPr>
              <a:t>要得</a:t>
            </a:r>
            <a:r>
              <a:rPr lang="zh-TW" altLang="en-US" dirty="0">
                <a:solidFill>
                  <a:srgbClr val="FFFFFF"/>
                </a:solidFill>
                <a:latin typeface="Times New Roman" panose="02020603050405020304" pitchFamily="18" charset="0"/>
                <a:ea typeface="DFKai-SB" panose="03000509000000000000" pitchFamily="65" charset="-120"/>
              </a:rPr>
              <a:t>神在基督耶穌裡</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00FF99"/>
                </a:solidFill>
                <a:latin typeface="Times New Roman" panose="02020603050405020304" pitchFamily="18" charset="0"/>
                <a:ea typeface="DFKai-SB" panose="03000509000000000000" pitchFamily="65" charset="-120"/>
              </a:rPr>
              <a:t>從上面召我來得的獎賞</a:t>
            </a:r>
            <a:r>
              <a:rPr lang="zh-TW" altLang="en-US" dirty="0">
                <a:solidFill>
                  <a:srgbClr val="FFFFFF"/>
                </a:solidFill>
                <a:latin typeface="Times New Roman" panose="02020603050405020304" pitchFamily="18" charset="0"/>
                <a:ea typeface="DFKai-SB" panose="03000509000000000000" pitchFamily="65" charset="-120"/>
              </a:rPr>
              <a:t>。</a:t>
            </a:r>
            <a:endParaRPr lang="en-US" altLang="zh-TW"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FF"/>
                </a:solidFill>
                <a:latin typeface="Symbol" panose="05050102010706020507" pitchFamily="18" charset="2"/>
                <a:ea typeface="DFKai-SB" panose="03000509000000000000" pitchFamily="65" charset="-120"/>
              </a:rPr>
              <a:t>kata </a:t>
            </a:r>
            <a:r>
              <a:rPr lang="en-US" kern="100" dirty="0" err="1">
                <a:solidFill>
                  <a:srgbClr val="FFFFFF"/>
                </a:solidFill>
                <a:latin typeface="Symbol" panose="05050102010706020507" pitchFamily="18" charset="2"/>
                <a:ea typeface="DFKai-SB" panose="03000509000000000000" pitchFamily="65" charset="-120"/>
              </a:rPr>
              <a:t>skopon</a:t>
            </a:r>
            <a:r>
              <a:rPr lang="en-US" kern="100" dirty="0">
                <a:solidFill>
                  <a:srgbClr val="FFFFFF"/>
                </a:solidFill>
                <a:latin typeface="Symbol" panose="05050102010706020507" pitchFamily="18" charset="2"/>
                <a:ea typeface="DFKai-SB" panose="03000509000000000000" pitchFamily="65" charset="-120"/>
              </a:rPr>
              <a:t> </a:t>
            </a:r>
            <a:r>
              <a:rPr lang="en-US" kern="100" dirty="0" err="1">
                <a:solidFill>
                  <a:srgbClr val="FFFFFF"/>
                </a:solidFill>
                <a:latin typeface="Symbol" panose="05050102010706020507" pitchFamily="18" charset="2"/>
                <a:ea typeface="DFKai-SB" panose="03000509000000000000" pitchFamily="65" charset="-120"/>
              </a:rPr>
              <a:t>diwkw</a:t>
            </a:r>
            <a:endParaRPr lang="en-US" kern="100" dirty="0">
              <a:solidFill>
                <a:srgbClr val="FFFFFF"/>
              </a:solidFill>
              <a:latin typeface="Times New Roman" panose="02020603050405020304" pitchFamily="18" charset="0"/>
              <a:ea typeface="超研澤標準楷體"/>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1}	</a:t>
            </a:r>
            <a:r>
              <a:rPr lang="zh-TW" altLang="en-US" kern="100" dirty="0">
                <a:solidFill>
                  <a:srgbClr val="FFFF00"/>
                </a:solidFill>
                <a:latin typeface="Times New Roman" panose="02020603050405020304" pitchFamily="18" charset="0"/>
                <a:ea typeface="DFKai-SB" panose="03000509000000000000" pitchFamily="65" charset="-120"/>
              </a:rPr>
              <a:t>標竿</a:t>
            </a:r>
            <a:r>
              <a:rPr lang="en-US" altLang="zh-TW" kern="100" dirty="0">
                <a:solidFill>
                  <a:srgbClr val="FFFF00"/>
                </a:solidFill>
                <a:latin typeface="Times New Roman" panose="02020603050405020304" pitchFamily="18" charset="0"/>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skopo</a:t>
            </a:r>
            <a:r>
              <a:rPr lang="en-US" kern="100" dirty="0" err="1">
                <a:solidFill>
                  <a:srgbClr val="FFFF00"/>
                </a:solidFill>
                <a:latin typeface="Times New Roman" panose="02020603050405020304" pitchFamily="18" charset="0"/>
                <a:ea typeface="DFKai-SB" panose="03000509000000000000" pitchFamily="65" charset="-120"/>
              </a:rPr>
              <a:t>s</a:t>
            </a:r>
            <a:r>
              <a:rPr lang="en-US" kern="100" dirty="0">
                <a:solidFill>
                  <a:srgbClr val="FFFFFF"/>
                </a:solidFill>
                <a:latin typeface="Times New Roman" panose="02020603050405020304" pitchFamily="18" charset="0"/>
                <a:ea typeface="DFKai-SB" panose="03000509000000000000" pitchFamily="65" charset="-120"/>
              </a:rPr>
              <a:t>	telescope;</a:t>
            </a:r>
          </a:p>
          <a:p>
            <a:pPr marL="0" lvl="0" indent="0">
              <a:spcBef>
                <a:spcPts val="0"/>
              </a:spcBef>
              <a:spcAft>
                <a:spcPts val="0"/>
              </a:spcAft>
              <a:buNone/>
            </a:pPr>
            <a:r>
              <a:rPr lang="en-US" altLang="zh-TW"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FF"/>
                </a:solidFill>
                <a:latin typeface="Times New Roman" panose="02020603050405020304" pitchFamily="18" charset="0"/>
                <a:ea typeface="DFKai-SB" panose="03000509000000000000" pitchFamily="65" charset="-120"/>
              </a:rPr>
              <a:t>	</a:t>
            </a:r>
            <a:r>
              <a:rPr lang="en-US" kern="100" dirty="0" err="1">
                <a:solidFill>
                  <a:srgbClr val="FFFFFF"/>
                </a:solidFill>
                <a:latin typeface="Symbol" panose="05050102010706020507" pitchFamily="18" charset="2"/>
                <a:ea typeface="DFKai-SB" panose="03000509000000000000" pitchFamily="65" charset="-120"/>
              </a:rPr>
              <a:t>skopew</a:t>
            </a:r>
            <a:r>
              <a:rPr lang="en-US" kern="100" dirty="0">
                <a:solidFill>
                  <a:srgbClr val="FFFFFF"/>
                </a:solidFill>
                <a:latin typeface="Symbol" panose="05050102010706020507" pitchFamily="18" charset="2"/>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注意 </a:t>
            </a:r>
            <a:r>
              <a:rPr lang="en-US"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a:t>
            </a:r>
            <a:r>
              <a:rPr lang="en-US" kern="100" dirty="0">
                <a:solidFill>
                  <a:srgbClr val="FFFFFF"/>
                </a:solidFill>
                <a:latin typeface="Times New Roman" panose="02020603050405020304" pitchFamily="18" charset="0"/>
                <a:ea typeface="DFKai-SB" panose="03000509000000000000" pitchFamily="65" charset="-120"/>
              </a:rPr>
              <a:t> Goal</a:t>
            </a:r>
            <a:r>
              <a:rPr lang="zh-TW" altLang="en-US" kern="100" dirty="0">
                <a:solidFill>
                  <a:srgbClr val="FFFFFF"/>
                </a:solidFill>
                <a:latin typeface="Times New Roman" panose="02020603050405020304" pitchFamily="18" charset="0"/>
                <a:ea typeface="DFKai-SB" panose="03000509000000000000" pitchFamily="65" charset="-120"/>
              </a:rPr>
              <a:t>；</a:t>
            </a:r>
            <a:r>
              <a:rPr lang="en-US" kern="100" dirty="0">
                <a:solidFill>
                  <a:srgbClr val="FFFFFF"/>
                </a:solidFill>
                <a:latin typeface="Times New Roman" panose="02020603050405020304" pitchFamily="18" charset="0"/>
                <a:ea typeface="DFKai-SB" panose="03000509000000000000" pitchFamily="65" charset="-120"/>
              </a:rPr>
              <a:t>Aim</a:t>
            </a:r>
          </a:p>
          <a:p>
            <a:pPr marL="0" indent="0" algn="just">
              <a:spcBef>
                <a:spcPts val="0"/>
              </a:spcBef>
              <a:spcAft>
                <a:spcPts val="0"/>
              </a:spcAft>
              <a:buNone/>
            </a:pPr>
            <a:r>
              <a:rPr lang="en-US" altLang="zh-TW" kern="100" dirty="0">
                <a:solidFill>
                  <a:srgbClr val="FFFFFF"/>
                </a:solidFill>
                <a:latin typeface="Times New Roman" panose="02020603050405020304" pitchFamily="18" charset="0"/>
                <a:ea typeface="DFKai-SB" panose="03000509000000000000" pitchFamily="65" charset="-120"/>
              </a:rPr>
              <a:t>	2}	</a:t>
            </a:r>
            <a:r>
              <a:rPr lang="zh-TW" altLang="en-US" dirty="0">
                <a:solidFill>
                  <a:srgbClr val="00FF99"/>
                </a:solidFill>
                <a:latin typeface="Times New Roman" panose="02020603050405020304" pitchFamily="18" charset="0"/>
                <a:ea typeface="DFKai-SB" panose="03000509000000000000" pitchFamily="65" charset="-120"/>
              </a:rPr>
              <a:t>獎賞</a:t>
            </a:r>
            <a:r>
              <a:rPr lang="en-US" altLang="zh-TW" dirty="0">
                <a:solidFill>
                  <a:srgbClr val="00FF99"/>
                </a:solidFill>
                <a:latin typeface="Times New Roman" panose="02020603050405020304" pitchFamily="18" charset="0"/>
                <a:ea typeface="DFKai-SB" panose="03000509000000000000" pitchFamily="65" charset="-120"/>
              </a:rPr>
              <a:t>	</a:t>
            </a:r>
            <a:r>
              <a:rPr lang="en-US" kern="100" dirty="0" err="1">
                <a:solidFill>
                  <a:srgbClr val="FF00FF"/>
                </a:solidFill>
                <a:latin typeface="Symbol" panose="05050102010706020507" pitchFamily="18" charset="2"/>
                <a:ea typeface="DFKai-SB" panose="03000509000000000000" pitchFamily="65" charset="-120"/>
              </a:rPr>
              <a:t>katalambanw</a:t>
            </a:r>
            <a:r>
              <a:rPr lang="en-US" kern="100" dirty="0">
                <a:solidFill>
                  <a:srgbClr val="FF00FF"/>
                </a:solidFill>
                <a:latin typeface="Symbol" panose="05050102010706020507" pitchFamily="18" charset="2"/>
                <a:ea typeface="DFKai-SB" panose="03000509000000000000" pitchFamily="65" charset="-120"/>
              </a:rPr>
              <a:t>								</a:t>
            </a:r>
            <a:r>
              <a:rPr lang="en-US" kern="100" dirty="0">
                <a:solidFill>
                  <a:srgbClr val="FF00FF"/>
                </a:solidFill>
                <a:latin typeface="Times New Roman" panose="02020603050405020304" pitchFamily="18" charset="0"/>
                <a:ea typeface="DFKai-SB" panose="03000509000000000000" pitchFamily="65" charset="-120"/>
              </a:rPr>
              <a:t>Subjunctive; aorist</a:t>
            </a:r>
          </a:p>
          <a:p>
            <a:pPr marL="0" indent="0" algn="just">
              <a:spcBef>
                <a:spcPts val="0"/>
              </a:spcBef>
              <a:spcAft>
                <a:spcPts val="0"/>
              </a:spcAft>
              <a:buNone/>
            </a:pPr>
            <a:endParaRPr lang="en-US" altLang="zh-TW" kern="100" dirty="0">
              <a:solidFill>
                <a:srgbClr val="00FF99"/>
              </a:solidFill>
              <a:latin typeface="Times New Roman" panose="02020603050405020304" pitchFamily="18" charset="0"/>
              <a:ea typeface="DFKai-SB" panose="03000509000000000000" pitchFamily="65" charset="-120"/>
            </a:endParaRPr>
          </a:p>
          <a:p>
            <a:pPr marL="0" lvl="0" indent="0" algn="just">
              <a:spcBef>
                <a:spcPts val="0"/>
              </a:spcBef>
              <a:spcAft>
                <a:spcPts val="0"/>
              </a:spcAft>
              <a:buNone/>
            </a:pPr>
            <a:r>
              <a:rPr lang="en-US" altLang="zh-TW" kern="100" dirty="0">
                <a:solidFill>
                  <a:srgbClr val="FFFFFF"/>
                </a:solidFill>
                <a:latin typeface="Times New Roman" panose="02020603050405020304" pitchFamily="18" charset="0"/>
                <a:ea typeface="DFKai-SB" panose="03000509000000000000" pitchFamily="65" charset="-120"/>
              </a:rPr>
              <a:t>		</a:t>
            </a:r>
            <a:endParaRPr lang="en-US"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2060405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32" dur="500"/>
                                        <p:tgtEl>
                                          <p:spTgt spid="235523">
                                            <p:txEl>
                                              <p:pRg st="5" end="5"/>
                                            </p:tx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35" dur="500"/>
                                        <p:tgtEl>
                                          <p:spTgt spid="2355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Focused Pursuing</a:t>
            </a:r>
            <a:r>
              <a:rPr lang="en-US" sz="38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lgn="just">
              <a:spcBef>
                <a:spcPts val="0"/>
              </a:spcBef>
              <a:spcAft>
                <a:spcPts val="0"/>
              </a:spcAft>
              <a:buNone/>
            </a:pPr>
            <a:r>
              <a:rPr lang="en-US" altLang="zh-TW" sz="3600" kern="100" dirty="0">
                <a:solidFill>
                  <a:srgbClr val="FFFF00"/>
                </a:solidFill>
                <a:latin typeface="Times New Roman" panose="02020603050405020304" pitchFamily="18" charset="0"/>
                <a:ea typeface="DFKai-SB" panose="03000509000000000000" pitchFamily="65" charset="-120"/>
              </a:rPr>
              <a:t>E.	</a:t>
            </a:r>
            <a:r>
              <a:rPr lang="zh-TW" altLang="en-US" sz="3600" kern="100" dirty="0">
                <a:solidFill>
                  <a:srgbClr val="FFFF00"/>
                </a:solidFill>
                <a:latin typeface="Times New Roman" panose="02020603050405020304" pitchFamily="18" charset="0"/>
                <a:ea typeface="DFKai-SB" panose="03000509000000000000" pitchFamily="65" charset="-120"/>
              </a:rPr>
              <a:t>力奪</a:t>
            </a:r>
            <a:r>
              <a:rPr lang="zh-TW" altLang="en-US" sz="3600" dirty="0">
                <a:solidFill>
                  <a:srgbClr val="FFFF00"/>
                </a:solidFill>
                <a:latin typeface="Times New Roman" panose="02020603050405020304" pitchFamily="18" charset="0"/>
                <a:ea typeface="DFKai-SB" panose="03000509000000000000" pitchFamily="65" charset="-120"/>
              </a:rPr>
              <a:t>獎賞</a:t>
            </a:r>
            <a:endParaRPr lang="en-US" altLang="zh-TW" sz="3600" kern="100" dirty="0">
              <a:solidFill>
                <a:srgbClr val="FFFF00"/>
              </a:solidFill>
              <a:latin typeface="Times New Roman" panose="02020603050405020304" pitchFamily="18" charset="0"/>
              <a:ea typeface="DFKai-SB" panose="03000509000000000000" pitchFamily="65" charset="-120"/>
            </a:endParaRPr>
          </a:p>
          <a:p>
            <a:pPr marL="0" lvl="0" indent="0" algn="just">
              <a:spcBef>
                <a:spcPts val="0"/>
              </a:spcBef>
              <a:spcAft>
                <a:spcPts val="0"/>
              </a:spcAft>
              <a:buNone/>
            </a:pPr>
            <a:r>
              <a:rPr lang="en-US" altLang="zh-TW" sz="3600" kern="100" dirty="0">
                <a:solidFill>
                  <a:srgbClr val="FFFFFF"/>
                </a:solidFill>
                <a:latin typeface="Times New Roman" panose="02020603050405020304" pitchFamily="18" charset="0"/>
                <a:ea typeface="DFKai-SB" panose="03000509000000000000" pitchFamily="65" charset="-120"/>
              </a:rPr>
              <a:t>12	</a:t>
            </a:r>
            <a:r>
              <a:rPr lang="zh-TW" altLang="en-US" sz="3600" kern="100" dirty="0">
                <a:solidFill>
                  <a:srgbClr val="FFFF00"/>
                </a:solidFill>
                <a:latin typeface="Times New Roman" panose="02020603050405020304" pitchFamily="18" charset="0"/>
                <a:ea typeface="DFKai-SB" panose="03000509000000000000" pitchFamily="65" charset="-120"/>
              </a:rPr>
              <a:t>「得著」基督所以「得著」我的</a:t>
            </a:r>
            <a:endParaRPr lang="en-US" altLang="zh-TW" sz="3600" kern="100" dirty="0">
              <a:solidFill>
                <a:srgbClr val="FFFF00"/>
              </a:solidFill>
              <a:latin typeface="Times New Roman" panose="02020603050405020304" pitchFamily="18" charset="0"/>
              <a:ea typeface="DFKai-SB" panose="03000509000000000000" pitchFamily="65" charset="-120"/>
            </a:endParaRPr>
          </a:p>
          <a:p>
            <a:pPr marL="457200" lvl="0" indent="0">
              <a:spcBef>
                <a:spcPts val="0"/>
              </a:spcBef>
              <a:spcAft>
                <a:spcPts val="0"/>
              </a:spcAft>
              <a:buNone/>
            </a:pPr>
            <a:r>
              <a:rPr lang="zh-TW" altLang="en-US" sz="3600" kern="100" dirty="0">
                <a:solidFill>
                  <a:srgbClr val="FFFFFF"/>
                </a:solidFill>
                <a:latin typeface="Times New Roman" panose="02020603050405020304" pitchFamily="18" charset="0"/>
                <a:ea typeface="DFKai-SB" panose="03000509000000000000" pitchFamily="65" charset="-120"/>
              </a:rPr>
              <a:t> </a:t>
            </a:r>
            <a:r>
              <a:rPr lang="en-US" altLang="zh-TW" sz="3600" kern="100" dirty="0">
                <a:solidFill>
                  <a:srgbClr val="FFFFFF"/>
                </a:solidFill>
                <a:latin typeface="Times New Roman" panose="02020603050405020304" pitchFamily="18" charset="0"/>
                <a:ea typeface="DFKai-SB" panose="03000509000000000000" pitchFamily="65" charset="-120"/>
              </a:rPr>
              <a:t>			</a:t>
            </a:r>
            <a:r>
              <a:rPr lang="en-US" sz="3600" kern="100" dirty="0">
                <a:solidFill>
                  <a:srgbClr val="FFFF00"/>
                </a:solidFill>
                <a:latin typeface="Times New Roman" panose="02020603050405020304" pitchFamily="18" charset="0"/>
                <a:ea typeface="DFKai-SB" panose="03000509000000000000" pitchFamily="65" charset="-120"/>
              </a:rPr>
              <a:t>Lay hold, catch, tackle behind</a:t>
            </a:r>
            <a:endParaRPr lang="en-US" sz="3600" kern="100" dirty="0">
              <a:solidFill>
                <a:srgbClr val="FFFF00"/>
              </a:solidFill>
              <a:latin typeface="Times New Roman" panose="02020603050405020304" pitchFamily="18" charset="0"/>
              <a:ea typeface="超研澤標準楷體"/>
            </a:endParaRPr>
          </a:p>
          <a:p>
            <a:pPr marL="0" lvl="0" indent="0" algn="just">
              <a:spcBef>
                <a:spcPts val="0"/>
              </a:spcBef>
              <a:spcAft>
                <a:spcPts val="0"/>
              </a:spcAft>
              <a:buNone/>
            </a:pPr>
            <a:r>
              <a:rPr lang="en-US" altLang="zh-TW" sz="3600" kern="100" dirty="0">
                <a:solidFill>
                  <a:srgbClr val="FFFFFF"/>
                </a:solidFill>
                <a:latin typeface="Times New Roman" panose="02020603050405020304" pitchFamily="18" charset="0"/>
                <a:ea typeface="DFKai-SB" panose="03000509000000000000" pitchFamily="65" charset="-120"/>
              </a:rPr>
              <a:t>	【</a:t>
            </a:r>
            <a:r>
              <a:rPr lang="zh-TW" altLang="en-US" sz="3600" kern="100" dirty="0">
                <a:solidFill>
                  <a:srgbClr val="FFFFFF"/>
                </a:solidFill>
                <a:latin typeface="Times New Roman" panose="02020603050405020304" pitchFamily="18" charset="0"/>
                <a:ea typeface="DFKai-SB" panose="03000509000000000000" pitchFamily="65" charset="-120"/>
              </a:rPr>
              <a:t>被基督得著的</a:t>
            </a:r>
            <a:r>
              <a:rPr lang="en-US" altLang="zh-TW" sz="3600" kern="100" dirty="0">
                <a:solidFill>
                  <a:srgbClr val="FFFFFF"/>
                </a:solidFill>
                <a:latin typeface="Times New Roman" panose="02020603050405020304" pitchFamily="18" charset="0"/>
                <a:ea typeface="DFKai-SB" panose="03000509000000000000" pitchFamily="65" charset="-120"/>
              </a:rPr>
              <a:t>】</a:t>
            </a:r>
            <a:r>
              <a:rPr lang="zh-TW" altLang="en-US" sz="3600" kern="100" dirty="0">
                <a:solidFill>
                  <a:srgbClr val="FFFFFF"/>
                </a:solidFill>
                <a:latin typeface="Times New Roman" panose="02020603050405020304" pitchFamily="18" charset="0"/>
                <a:ea typeface="DFKai-SB" panose="03000509000000000000" pitchFamily="65" charset="-120"/>
              </a:rPr>
              <a:t>一切祂要從我得著的，</a:t>
            </a:r>
            <a:r>
              <a:rPr lang="en-US" altLang="zh-TW" sz="3600" kern="100" dirty="0">
                <a:solidFill>
                  <a:srgbClr val="FFFFFF"/>
                </a:solidFill>
                <a:latin typeface="Times New Roman" panose="02020603050405020304" pitchFamily="18" charset="0"/>
                <a:ea typeface="DFKai-SB" panose="03000509000000000000" pitchFamily="65" charset="-120"/>
              </a:rPr>
              <a:t>							</a:t>
            </a:r>
            <a:r>
              <a:rPr lang="zh-TW" altLang="en-US" sz="3600" kern="100" dirty="0">
                <a:solidFill>
                  <a:srgbClr val="FFFFFF"/>
                </a:solidFill>
                <a:latin typeface="Times New Roman" panose="02020603050405020304" pitchFamily="18" charset="0"/>
                <a:ea typeface="DFKai-SB" panose="03000509000000000000" pitchFamily="65" charset="-120"/>
              </a:rPr>
              <a:t>原本出於祂！</a:t>
            </a:r>
            <a:endParaRPr lang="en-US" sz="3600"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271212397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溫故知新</a:t>
            </a:r>
            <a:r>
              <a:rPr lang="en-US" altLang="zh-TW"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 Review &amp; Preview</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indent="-514350">
              <a:buFontTx/>
              <a:buAutoNum type="arabicPeriod"/>
            </a:pPr>
            <a:r>
              <a:rPr lang="zh-TW" altLang="en-US" sz="3600" kern="100" dirty="0">
                <a:solidFill>
                  <a:schemeClr val="bg1"/>
                </a:solidFill>
                <a:effectLst>
                  <a:outerShdw blurRad="38100" dist="38100" dir="2700000" algn="tl">
                    <a:srgbClr val="000000">
                      <a:alpha val="43137"/>
                    </a:srgbClr>
                  </a:outerShdw>
                </a:effectLst>
                <a:ea typeface="DFKai-SB" panose="03000509000000000000" pitchFamily="65" charset="-120"/>
              </a:rPr>
              <a:t>今昔的對比 </a:t>
            </a:r>
            <a:r>
              <a:rPr lang="en-US" altLang="zh-TW" sz="3600" kern="100" dirty="0">
                <a:solidFill>
                  <a:schemeClr val="bg1"/>
                </a:solidFill>
                <a:effectLst>
                  <a:outerShdw blurRad="38100" dist="38100" dir="2700000" algn="tl">
                    <a:srgbClr val="000000">
                      <a:alpha val="43137"/>
                    </a:srgbClr>
                  </a:outerShdw>
                </a:effectLst>
                <a:ea typeface="DFKai-SB" panose="03000509000000000000" pitchFamily="65" charset="-120"/>
              </a:rPr>
              <a:t>Now &amp; Then		7~10	</a:t>
            </a:r>
          </a:p>
          <a:p>
            <a:pPr marL="514350" indent="-514350">
              <a:buFontTx/>
              <a:buAutoNum type="arabicPeriod"/>
            </a:pPr>
            <a:r>
              <a:rPr lang="zh-TW" alt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神聖的不滿 </a:t>
            </a:r>
            <a:r>
              <a:rPr 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Dissatisfaction</a:t>
            </a: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12~13a</a:t>
            </a:r>
          </a:p>
          <a:p>
            <a:pPr marL="514350" indent="-514350">
              <a:buFontTx/>
              <a:buAutoNum type="arabicPeriod"/>
            </a:pPr>
            <a:r>
              <a:rPr lang="zh-TW" alt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專一的追求 </a:t>
            </a: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Focused Perusing</a:t>
            </a:r>
            <a:r>
              <a:rPr 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p>
          <a:p>
            <a:pPr marL="0" indent="0">
              <a:buNone/>
            </a:pPr>
            <a:r>
              <a:rPr 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A.	</a:t>
            </a:r>
            <a:r>
              <a:rPr lang="zh-TW" alt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專心一意 </a:t>
            </a:r>
            <a:r>
              <a:rPr 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Focused</a:t>
            </a:r>
          </a:p>
          <a:p>
            <a:pPr marL="0" indent="0">
              <a:buNone/>
            </a:pP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B.	</a:t>
            </a:r>
            <a:r>
              <a:rPr lang="zh-TW" altLang="en-US"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忘記背後 </a:t>
            </a:r>
            <a:r>
              <a:rPr lang="en-US" altLang="zh-TW"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Determined</a:t>
            </a:r>
          </a:p>
          <a:p>
            <a:pPr marL="0" indent="0">
              <a:buNone/>
            </a:pP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C.	</a:t>
            </a:r>
            <a:r>
              <a:rPr lang="zh-TW" altLang="en-US"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竭盡全力 </a:t>
            </a:r>
            <a:r>
              <a:rPr lang="en-US" altLang="zh-TW"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Press on</a:t>
            </a:r>
            <a:endParaRPr lang="en-US"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endParaRPr>
          </a:p>
          <a:p>
            <a:pPr marL="0" indent="0">
              <a:buNone/>
            </a:pP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D.</a:t>
            </a:r>
            <a:r>
              <a:rPr lang="en-US" altLang="zh-TW"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zh-TW" altLang="en-US"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焦注標竿 </a:t>
            </a:r>
            <a:r>
              <a:rPr lang="en-US" altLang="zh-TW"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Directional</a:t>
            </a:r>
          </a:p>
          <a:p>
            <a:pPr marL="0" indent="0">
              <a:buNone/>
            </a:pPr>
            <a:r>
              <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E.	</a:t>
            </a:r>
            <a:r>
              <a:rPr lang="zh-TW" altLang="en-US"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力奪</a:t>
            </a:r>
            <a:r>
              <a:rPr lang="zh-TW" altLang="en-US"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獎賞 </a:t>
            </a:r>
            <a:r>
              <a:rPr lang="en-US" altLang="zh-TW" sz="36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Reward Driven</a:t>
            </a:r>
            <a:endParaRPr lang="en-US" altLang="zh-TW" sz="3600"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endParaRPr>
          </a:p>
          <a:p>
            <a:pPr marL="0" indent="0">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22456971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10 </a:t>
            </a:r>
            <a:r>
              <a:rPr lang="zh-TW" altLang="en-US" dirty="0">
                <a:solidFill>
                  <a:srgbClr val="FFFFFF"/>
                </a:solidFill>
                <a:latin typeface="Times New Roman" panose="02020603050405020304" pitchFamily="18" charset="0"/>
                <a:ea typeface="DFKai-SB" panose="03000509000000000000" pitchFamily="65" charset="-120"/>
              </a:rPr>
              <a:t>使我</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認識基督，</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曉得他復活的大能，</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並且</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曉得和他一同受苦，</a:t>
            </a:r>
            <a:endParaRPr lang="en-US" dirty="0">
              <a:solidFill>
                <a:srgbClr val="FFFFFF"/>
              </a:solidFill>
              <a:latin typeface="Times New Roman" panose="02020603050405020304" pitchFamily="18" charset="0"/>
              <a:ea typeface="PMingLiU" panose="02020500000000000000" pitchFamily="18" charset="-120"/>
            </a:endParaRPr>
          </a:p>
          <a:p>
            <a:pPr marL="27432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效法他的死，</a:t>
            </a:r>
            <a:endParaRPr lang="en-US" altLang="zh-TW" dirty="0">
              <a:solidFill>
                <a:srgbClr val="FFFFFF"/>
              </a:solidFill>
              <a:latin typeface="Times New Roman" panose="02020603050405020304" pitchFamily="18" charset="0"/>
              <a:ea typeface="DFKai-SB" panose="03000509000000000000" pitchFamily="65" charset="-120"/>
            </a:endParaRPr>
          </a:p>
          <a:p>
            <a:pPr>
              <a:buFontTx/>
              <a:buNone/>
            </a:pPr>
            <a:r>
              <a:rPr lang="en-US" sz="3200" b="0" i="0" dirty="0">
                <a:solidFill>
                  <a:schemeClr val="bg1"/>
                </a:solidFill>
                <a:effectLst/>
                <a:latin typeface="+mj-lt"/>
              </a:rPr>
              <a:t>I want to know Christ							yes, to know the power of his resurrection				 and participation in his sufferings, 				becoming like him in his death,</a:t>
            </a: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623704330"/>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pPr lvl="0">
              <a:defRPr/>
            </a:pPr>
            <a:r>
              <a:rPr lang="zh-TW" alt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超研澤粗魏碑" panose="02010609010101010101" pitchFamily="49" charset="-120"/>
                <a:cs typeface="+mn-cs"/>
              </a:rPr>
              <a:t>生活的落實</a:t>
            </a:r>
            <a:r>
              <a:rPr 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Life Application</a:t>
            </a:r>
            <a:endParaRPr lang="en-US" kern="1200" dirty="0">
              <a:solidFill>
                <a:srgbClr val="FFFF00"/>
              </a:solidFill>
              <a:effectLst>
                <a:outerShdw blurRad="38100" dist="38100" dir="2700000" algn="tl">
                  <a:srgbClr val="000000">
                    <a:alpha val="43137"/>
                  </a:srgbClr>
                </a:outerShdw>
              </a:effectLst>
              <a:latin typeface="Times New Roman" pitchFamily="18" charset="0"/>
              <a:ea typeface="DFKai-SB" panose="03000509000000000000" pitchFamily="65" charset="-120"/>
            </a:endParaRPr>
          </a:p>
        </p:txBody>
      </p:sp>
      <p:sp>
        <p:nvSpPr>
          <p:cNvPr id="235523" name="Rectangle 3"/>
          <p:cNvSpPr>
            <a:spLocks noGrp="1" noChangeArrowheads="1"/>
          </p:cNvSpPr>
          <p:nvPr>
            <p:ph type="body" idx="1"/>
          </p:nvPr>
        </p:nvSpPr>
        <p:spPr>
          <a:xfrm>
            <a:off x="0" y="990600"/>
            <a:ext cx="9144000" cy="5867400"/>
          </a:xfrm>
        </p:spPr>
        <p:txBody>
          <a:bodyPr/>
          <a:lstStyle/>
          <a:p>
            <a:pPr marL="742950" lvl="0" indent="-742950">
              <a:buFontTx/>
              <a:buAutoNum type="arabicPeriod"/>
            </a:pPr>
            <a:r>
              <a:rPr lang="zh-TW" alt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福音堂的過往 </a:t>
            </a:r>
            <a:r>
              <a:rPr lang="en-US" altLang="zh-TW"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Our Past</a:t>
            </a:r>
            <a:endParaRPr lang="en-US" altLang="zh-TW" sz="36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cs typeface="Times New Roman" panose="02020603050405020304" pitchFamily="18" charset="0"/>
            </a:endParaRPr>
          </a:p>
          <a:p>
            <a:pPr marL="742950" lvl="0" indent="-742950">
              <a:buFontTx/>
              <a:buAutoNum type="arabicPeriod"/>
            </a:pPr>
            <a:r>
              <a:rPr lang="zh-TW" alt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福音堂的追求 </a:t>
            </a:r>
            <a:r>
              <a:rPr lang="en-US" altLang="zh-TW"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Our Present</a:t>
            </a:r>
            <a:endParaRPr 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endParaRPr>
          </a:p>
          <a:p>
            <a:pPr marL="742950" lvl="0" indent="-742950">
              <a:buFontTx/>
              <a:buAutoNum type="arabicPeriod"/>
            </a:pPr>
            <a:r>
              <a:rPr lang="zh-TW" alt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福音堂的憧憬 </a:t>
            </a:r>
            <a:r>
              <a:rPr lang="en-US" altLang="zh-TW"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Our Prospective</a:t>
            </a:r>
          </a:p>
          <a:p>
            <a:pPr marL="0" lvl="0" indent="0">
              <a:buNone/>
            </a:pPr>
            <a:r>
              <a:rPr 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 	</a:t>
            </a:r>
            <a:r>
              <a:rPr lang="zh-TW" alt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福音堂的未得之地 </a:t>
            </a:r>
            <a:r>
              <a:rPr lang="en-US" altLang="zh-TW"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Unconquered Land</a:t>
            </a:r>
            <a:r>
              <a:rPr lang="zh-TW" alt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rPr>
              <a:t>？</a:t>
            </a:r>
            <a:endParaRPr lang="en-US" sz="3600" kern="100" dirty="0">
              <a:solidFill>
                <a:schemeClr val="bg1"/>
              </a:solidFill>
              <a:effectLst>
                <a:outerShdw blurRad="38100" dist="38100" dir="2700000" algn="tl">
                  <a:srgbClr val="000000">
                    <a:alpha val="43137"/>
                  </a:srgbClr>
                </a:outerShdw>
              </a:effectLst>
              <a:latin typeface="+mj-lt"/>
              <a:ea typeface="超研澤粗魏碑" panose="02010609010101010101" pitchFamily="49" charset="-120"/>
            </a:endParaRPr>
          </a:p>
        </p:txBody>
      </p:sp>
    </p:spTree>
    <p:extLst>
      <p:ext uri="{BB962C8B-B14F-4D97-AF65-F5344CB8AC3E}">
        <p14:creationId xmlns:p14="http://schemas.microsoft.com/office/powerpoint/2010/main" val="421213881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sz="38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spcBef>
                <a:spcPts val="0"/>
              </a:spcBef>
              <a:spcAft>
                <a:spcPts val="0"/>
              </a:spcAft>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8609020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nodePh="1">
                                  <p:stCondLst>
                                    <p:cond delay="0"/>
                                  </p:stCondLst>
                                  <p:endCondLst>
                                    <p:cond evt="begin" delay="0">
                                      <p:tn val="5"/>
                                    </p:cond>
                                  </p:end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2.	</a:t>
            </a:r>
            <a:r>
              <a:rPr lang="zh-TW" alt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專一堅定</a:t>
            </a:r>
            <a:r>
              <a:rPr 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u="sng"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Devotion</a:t>
            </a:r>
            <a:r>
              <a:rPr 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13b ~14</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190500" lvl="0" indent="0">
              <a:spcBef>
                <a:spcPts val="0"/>
              </a:spcBef>
              <a:spcAft>
                <a:spcPts val="0"/>
              </a:spcAft>
              <a:buNone/>
            </a:pPr>
            <a:r>
              <a:rPr lang="zh-TW" altLang="en-US" kern="100" dirty="0">
                <a:solidFill>
                  <a:srgbClr val="FFFF00"/>
                </a:solidFill>
                <a:latin typeface="Times New Roman" panose="02020603050405020304" pitchFamily="18" charset="0"/>
                <a:ea typeface="DFKai-SB" panose="03000509000000000000" pitchFamily="65" charset="-120"/>
              </a:rPr>
              <a:t>林前</a:t>
            </a:r>
            <a:r>
              <a:rPr lang="en-US" kern="100" dirty="0">
                <a:solidFill>
                  <a:srgbClr val="FFFF00"/>
                </a:solidFill>
                <a:latin typeface="Times New Roman" panose="02020603050405020304" pitchFamily="18" charset="0"/>
                <a:ea typeface="DFKai-SB" panose="03000509000000000000" pitchFamily="65" charset="-120"/>
              </a:rPr>
              <a:t> 9:24~27</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豈不知在場上賽跑的都跑，</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但得獎賞的只有一人</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你們也當這樣跑，好叫你們得著獎賞。</a:t>
            </a:r>
            <a:endParaRPr lang="en-US" altLang="zh-TW" kern="100" dirty="0">
              <a:solidFill>
                <a:srgbClr val="FFFFFF"/>
              </a:solidFill>
              <a:latin typeface="Times New Roman" panose="02020603050405020304" pitchFamily="18" charset="0"/>
              <a:ea typeface="DFKai-SB" panose="03000509000000000000" pitchFamily="65" charset="-120"/>
            </a:endParaRPr>
          </a:p>
          <a:p>
            <a:pPr marL="1905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25 </a:t>
            </a:r>
            <a:r>
              <a:rPr lang="zh-TW" altLang="en-US" kern="100" dirty="0">
                <a:solidFill>
                  <a:srgbClr val="FFFFFF"/>
                </a:solidFill>
                <a:latin typeface="Times New Roman" panose="02020603050405020304" pitchFamily="18" charset="0"/>
                <a:ea typeface="DFKai-SB" panose="03000509000000000000" pitchFamily="65" charset="-120"/>
              </a:rPr>
              <a:t>凡較力爭勝的，諸事都有節制，</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他們不過是要得能壞的冠冕；</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我們卻是要得不能壞的冠冕。</a:t>
            </a:r>
            <a:endParaRPr lang="en-US" altLang="zh-TW" kern="100" dirty="0">
              <a:solidFill>
                <a:srgbClr val="FFFFFF"/>
              </a:solidFill>
              <a:latin typeface="Times New Roman" panose="02020603050405020304" pitchFamily="18" charset="0"/>
              <a:ea typeface="DFKai-SB" panose="03000509000000000000" pitchFamily="65" charset="-120"/>
            </a:endParaRPr>
          </a:p>
          <a:p>
            <a:pPr marL="1905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26 </a:t>
            </a:r>
            <a:r>
              <a:rPr lang="zh-TW" altLang="en-US" kern="100" dirty="0">
                <a:solidFill>
                  <a:srgbClr val="FFFFFF"/>
                </a:solidFill>
                <a:latin typeface="Times New Roman" panose="02020603050405020304" pitchFamily="18" charset="0"/>
                <a:ea typeface="DFKai-SB" panose="03000509000000000000" pitchFamily="65" charset="-120"/>
              </a:rPr>
              <a:t>所以，</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我奔跑不像無定向的；</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我鬥拳不像打空氣的。</a:t>
            </a:r>
            <a:endParaRPr lang="en-US" altLang="zh-TW" kern="100" dirty="0">
              <a:solidFill>
                <a:srgbClr val="FFFFFF"/>
              </a:solidFill>
              <a:latin typeface="Times New Roman" panose="02020603050405020304" pitchFamily="18" charset="0"/>
              <a:ea typeface="DFKai-SB" panose="03000509000000000000" pitchFamily="65" charset="-120"/>
            </a:endParaRPr>
          </a:p>
          <a:p>
            <a:pPr marL="1905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27 </a:t>
            </a:r>
            <a:r>
              <a:rPr lang="zh-TW" altLang="en-US" kern="100" dirty="0">
                <a:solidFill>
                  <a:srgbClr val="FFFFFF"/>
                </a:solidFill>
                <a:latin typeface="Times New Roman" panose="02020603050405020304" pitchFamily="18" charset="0"/>
                <a:ea typeface="DFKai-SB" panose="03000509000000000000" pitchFamily="65" charset="-120"/>
              </a:rPr>
              <a:t>我是攻克己身，叫身服我 </a:t>
            </a:r>
            <a:r>
              <a:rPr lang="en-US" altLang="zh-TW"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FF"/>
                </a:solidFill>
                <a:latin typeface="Times New Roman" panose="02020603050405020304" pitchFamily="18" charset="0"/>
                <a:ea typeface="DFKai-SB" panose="03000509000000000000" pitchFamily="65" charset="-120"/>
              </a:rPr>
              <a:t>buffet my body &amp; lead it captive</a:t>
            </a:r>
            <a:endParaRPr lang="en-US"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310776733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endParaRPr lang="en-US">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21728380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第三章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15 </a:t>
            </a:r>
            <a:r>
              <a:rPr lang="zh-TW" altLang="en-US" dirty="0">
                <a:solidFill>
                  <a:srgbClr val="FFFFFF"/>
                </a:solidFill>
                <a:latin typeface="Times New Roman" panose="02020603050405020304" pitchFamily="18" charset="0"/>
                <a:ea typeface="DFKai-SB" panose="03000509000000000000" pitchFamily="65" charset="-120"/>
              </a:rPr>
              <a:t>所以我們中間凡是完全人，</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總要存這樣的心；</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若在甚麼事上存別樣的心，</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神也必以此指示你們。</a:t>
            </a:r>
            <a:endParaRPr lang="en-US" dirty="0">
              <a:solidFill>
                <a:srgbClr val="FFFFFF"/>
              </a:solidFill>
              <a:latin typeface="Times New Roman" panose="02020603050405020304" pitchFamily="18" charset="0"/>
              <a:ea typeface="PMingLiU" panose="02020500000000000000" pitchFamily="18" charset="-120"/>
            </a:endParaRP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16 </a:t>
            </a:r>
            <a:r>
              <a:rPr lang="zh-TW" altLang="en-US" dirty="0">
                <a:solidFill>
                  <a:srgbClr val="FFFFFF"/>
                </a:solidFill>
                <a:latin typeface="Times New Roman" panose="02020603050405020304" pitchFamily="18" charset="0"/>
                <a:ea typeface="DFKai-SB" panose="03000509000000000000" pitchFamily="65" charset="-120"/>
              </a:rPr>
              <a:t>然而</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到了甚麼地步，</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就當照著甚麼地步行。</a:t>
            </a:r>
            <a:endParaRPr lang="en-US" dirty="0">
              <a:solidFill>
                <a:srgbClr val="FFFFFF"/>
              </a:solidFill>
              <a:latin typeface="Times New Roman" panose="02020603050405020304" pitchFamily="18" charset="0"/>
              <a:ea typeface="PMingLiU" panose="02020500000000000000" pitchFamily="18" charset="-120"/>
            </a:endParaRP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17</a:t>
            </a:r>
            <a:r>
              <a:rPr lang="zh-TW" altLang="en-US" dirty="0">
                <a:solidFill>
                  <a:srgbClr val="FFFFFF"/>
                </a:solidFill>
                <a:latin typeface="Times New Roman" panose="02020603050405020304" pitchFamily="18" charset="0"/>
                <a:ea typeface="DFKai-SB" panose="03000509000000000000" pitchFamily="65" charset="-120"/>
              </a:rPr>
              <a:t>弟兄們，你們要一同效法我，</a:t>
            </a:r>
            <a:endParaRPr lang="en-US" dirty="0">
              <a:solidFill>
                <a:srgbClr val="FFFFFF"/>
              </a:solidFill>
              <a:latin typeface="Times New Roman" panose="02020603050405020304" pitchFamily="18" charset="0"/>
              <a:ea typeface="PMingLiU" panose="02020500000000000000" pitchFamily="18" charset="-120"/>
            </a:endParaRPr>
          </a:p>
          <a:p>
            <a:pPr marL="9144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也當留意看</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那些照我們榜樣行的人。</a:t>
            </a:r>
            <a:endParaRPr lang="en-US" dirty="0">
              <a:solidFill>
                <a:srgbClr val="FFFFFF"/>
              </a:solidFill>
              <a:latin typeface="Times New Roman" panose="02020603050405020304" pitchFamily="18" charset="0"/>
              <a:ea typeface="PMingLiU" panose="02020500000000000000" pitchFamily="18" charset="-120"/>
            </a:endParaRPr>
          </a:p>
        </p:txBody>
      </p:sp>
    </p:spTree>
    <p:extLst>
      <p:ext uri="{BB962C8B-B14F-4D97-AF65-F5344CB8AC3E}">
        <p14:creationId xmlns:p14="http://schemas.microsoft.com/office/powerpoint/2010/main" val="403628989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3. </a:t>
            </a:r>
            <a:r>
              <a:rPr lang="zh-TW" alt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照</a:t>
            </a:r>
            <a:r>
              <a:rPr lang="zh-TW" altLang="en-US" u="sng"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規矩</a:t>
            </a:r>
            <a:r>
              <a:rPr lang="zh-TW" alt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操練</a:t>
            </a:r>
            <a:r>
              <a:rPr lang="en-US" altLang="zh-TW"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 </a:t>
            </a:r>
            <a:r>
              <a:rPr lang="en-US" u="sng"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Discipline</a:t>
            </a:r>
            <a:r>
              <a:rPr lang="en-US" kern="1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	15 ~16</a:t>
            </a:r>
            <a:endParaRPr lang="zh-TW" altLang="en-US"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lvl="0" indent="-514350">
              <a:spcBef>
                <a:spcPts val="0"/>
              </a:spcBef>
              <a:spcAft>
                <a:spcPts val="0"/>
              </a:spcAft>
              <a:buAutoNum type="alphaUcPeriod"/>
              <a:tabLst>
                <a:tab pos="266700" algn="l"/>
              </a:tabLst>
            </a:pPr>
            <a:r>
              <a:rPr lang="zh-TW" altLang="en-US" kern="100" dirty="0">
                <a:solidFill>
                  <a:srgbClr val="FFFFFF"/>
                </a:solidFill>
                <a:latin typeface="Times New Roman" panose="02020603050405020304" pitchFamily="18" charset="0"/>
                <a:ea typeface="DFKai-SB" panose="03000509000000000000" pitchFamily="65" charset="-120"/>
              </a:rPr>
              <a:t>操練</a:t>
            </a:r>
            <a:r>
              <a:rPr lang="en-US" kern="100" dirty="0">
                <a:solidFill>
                  <a:srgbClr val="FFFFFF"/>
                </a:solidFill>
                <a:latin typeface="Times New Roman" panose="02020603050405020304" pitchFamily="18" charset="0"/>
                <a:ea typeface="DFKai-SB" panose="03000509000000000000" pitchFamily="65" charset="-120"/>
              </a:rPr>
              <a:t>	15</a:t>
            </a:r>
            <a:r>
              <a:rPr lang="zh-TW" altLang="en-US" kern="100" dirty="0">
                <a:solidFill>
                  <a:srgbClr val="FFFFFF"/>
                </a:solidFill>
                <a:latin typeface="Times New Roman" panose="02020603050405020304" pitchFamily="18" charset="0"/>
                <a:ea typeface="DFKai-SB" panose="03000509000000000000" pitchFamily="65" charset="-120"/>
              </a:rPr>
              <a:t>「總要」</a:t>
            </a:r>
            <a:r>
              <a:rPr lang="zh-TW" altLang="en-US" kern="100" dirty="0">
                <a:solidFill>
                  <a:srgbClr val="FFFF00"/>
                </a:solidFill>
                <a:latin typeface="Times New Roman" panose="02020603050405020304" pitchFamily="18" charset="0"/>
                <a:ea typeface="DFKai-SB" panose="03000509000000000000" pitchFamily="65" charset="-120"/>
              </a:rPr>
              <a:t>存這樣的心</a:t>
            </a:r>
            <a:r>
              <a:rPr lang="en-US" kern="100" dirty="0">
                <a:solidFill>
                  <a:srgbClr val="FFFF00"/>
                </a:solidFill>
                <a:latin typeface="Symbol" panose="05050102010706020507" pitchFamily="18" charset="2"/>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fronwmen</a:t>
            </a:r>
            <a:endParaRPr lang="en-US" kern="100" dirty="0">
              <a:solidFill>
                <a:srgbClr val="FFFF00"/>
              </a:solidFill>
              <a:latin typeface="Symbol" panose="05050102010706020507" pitchFamily="18" charset="2"/>
              <a:ea typeface="DFKai-SB" panose="03000509000000000000" pitchFamily="65" charset="-120"/>
            </a:endParaRPr>
          </a:p>
          <a:p>
            <a:pPr marL="0" lvl="0" indent="0">
              <a:spcBef>
                <a:spcPts val="0"/>
              </a:spcBef>
              <a:spcAft>
                <a:spcPts val="0"/>
              </a:spcAft>
              <a:buNone/>
              <a:tabLst>
                <a:tab pos="266700" algn="l"/>
              </a:tabLst>
            </a:pPr>
            <a:r>
              <a:rPr lang="en-US" altLang="zh-TW" kern="100" dirty="0">
                <a:solidFill>
                  <a:srgbClr val="FFFF00"/>
                </a:solidFill>
                <a:latin typeface="Times New Roman" panose="02020603050405020304" pitchFamily="18" charset="0"/>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思念</a:t>
            </a:r>
            <a:r>
              <a:rPr lang="en-US" altLang="zh-TW" kern="100" dirty="0">
                <a:solidFill>
                  <a:srgbClr val="FFFF00"/>
                </a:solidFill>
                <a:latin typeface="Times New Roman" panose="02020603050405020304" pitchFamily="18" charset="0"/>
                <a:ea typeface="DFKai-SB" panose="03000509000000000000" pitchFamily="65" charset="-120"/>
              </a:rPr>
              <a:t>【</a:t>
            </a:r>
            <a:r>
              <a:rPr lang="zh-TW" altLang="en-US" kern="100" dirty="0">
                <a:solidFill>
                  <a:srgbClr val="FFFF00"/>
                </a:solidFill>
                <a:latin typeface="Times New Roman" panose="02020603050405020304" pitchFamily="18" charset="0"/>
                <a:ea typeface="DFKai-SB" panose="03000509000000000000" pitchFamily="65" charset="-120"/>
              </a:rPr>
              <a:t>現在式：持續</a:t>
            </a:r>
            <a:r>
              <a:rPr lang="en-US" kern="100" dirty="0">
                <a:solidFill>
                  <a:srgbClr val="FFFF00"/>
                </a:solidFill>
                <a:latin typeface="Times New Roman" panose="02020603050405020304" pitchFamily="18" charset="0"/>
                <a:ea typeface="DFKai-SB" panose="03000509000000000000" pitchFamily="65" charset="-120"/>
              </a:rPr>
              <a:t>always</a:t>
            </a:r>
            <a:r>
              <a:rPr lang="en-US" altLang="zh-TW" kern="100" dirty="0">
                <a:solidFill>
                  <a:srgbClr val="FFFF00"/>
                </a:solidFill>
                <a:latin typeface="Times New Roman" panose="02020603050405020304" pitchFamily="18" charset="0"/>
                <a:ea typeface="DFKai-SB" panose="03000509000000000000" pitchFamily="65" charset="-120"/>
              </a:rPr>
              <a:t>】</a:t>
            </a:r>
            <a:endParaRPr lang="en-US" kern="100" dirty="0">
              <a:solidFill>
                <a:srgbClr val="FFFF00"/>
              </a:solidFill>
              <a:latin typeface="Times New Roman" panose="02020603050405020304" pitchFamily="18" charset="0"/>
              <a:ea typeface="超研澤標準楷體"/>
            </a:endParaRPr>
          </a:p>
          <a:p>
            <a:pPr marL="0" lvl="0" indent="0">
              <a:spcBef>
                <a:spcPts val="0"/>
              </a:spcBef>
              <a:spcAft>
                <a:spcPts val="0"/>
              </a:spcAft>
              <a:buNone/>
              <a:tabLst>
                <a:tab pos="266700" algn="l"/>
              </a:tabLst>
            </a:pPr>
            <a:r>
              <a:rPr lang="en-US" kern="100" dirty="0">
                <a:solidFill>
                  <a:srgbClr val="FFFFFF"/>
                </a:solidFill>
                <a:latin typeface="Times New Roman" panose="02020603050405020304" pitchFamily="18" charset="0"/>
                <a:ea typeface="DFKai-SB" panose="03000509000000000000" pitchFamily="65" charset="-120"/>
              </a:rPr>
              <a:t>					Let’s remain in this mind</a:t>
            </a:r>
            <a:r>
              <a:rPr lang="zh-TW" altLang="en-US" kern="100" dirty="0">
                <a:solidFill>
                  <a:srgbClr val="FFFFFF"/>
                </a:solidFill>
                <a:latin typeface="Times New Roman" panose="02020603050405020304" pitchFamily="18" charset="0"/>
                <a:ea typeface="DFKai-SB" panose="03000509000000000000" pitchFamily="65" charset="-120"/>
              </a:rPr>
              <a:t> </a:t>
            </a:r>
            <a:r>
              <a:rPr lang="en-US" altLang="zh-TW" kern="100" dirty="0">
                <a:solidFill>
                  <a:srgbClr val="FFFFFF"/>
                </a:solidFill>
                <a:latin typeface="Times New Roman" panose="02020603050405020304" pitchFamily="18" charset="0"/>
                <a:ea typeface="DFKai-SB" panose="03000509000000000000" pitchFamily="65" charset="-120"/>
              </a:rPr>
              <a:t>set</a:t>
            </a:r>
            <a:endParaRPr lang="en-US" kern="100" dirty="0">
              <a:solidFill>
                <a:srgbClr val="FFFFFF"/>
              </a:solidFill>
              <a:latin typeface="Times New Roman" panose="02020603050405020304" pitchFamily="18" charset="0"/>
              <a:ea typeface="DFKai-SB" panose="03000509000000000000" pitchFamily="65" charset="-120"/>
            </a:endParaRPr>
          </a:p>
          <a:p>
            <a:pPr marL="12573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西</a:t>
            </a:r>
            <a:r>
              <a:rPr lang="en-US" kern="100" dirty="0">
                <a:solidFill>
                  <a:srgbClr val="FFFFFF"/>
                </a:solidFill>
                <a:latin typeface="Times New Roman" panose="02020603050405020304" pitchFamily="18" charset="0"/>
                <a:ea typeface="DFKai-SB" panose="03000509000000000000" pitchFamily="65" charset="-120"/>
              </a:rPr>
              <a:t> 3:1~2	</a:t>
            </a:r>
            <a:r>
              <a:rPr lang="zh-TW" altLang="en-US" kern="100" dirty="0">
                <a:solidFill>
                  <a:srgbClr val="FFFFFF"/>
                </a:solidFill>
                <a:latin typeface="Times New Roman" panose="02020603050405020304" pitchFamily="18" charset="0"/>
                <a:ea typeface="DFKai-SB" panose="03000509000000000000" pitchFamily="65" charset="-120"/>
              </a:rPr>
              <a:t>思念上面的事</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tabLst>
                <a:tab pos="266700" algn="l"/>
              </a:tabLst>
            </a:pPr>
            <a:r>
              <a:rPr lang="en-US" altLang="zh-TW" kern="100" dirty="0">
                <a:solidFill>
                  <a:srgbClr val="FFFFFF"/>
                </a:solidFill>
                <a:latin typeface="Times New Roman" panose="02020603050405020304" pitchFamily="18" charset="0"/>
                <a:ea typeface="DFKai-SB" panose="03000509000000000000" pitchFamily="65" charset="-120"/>
              </a:rPr>
              <a:t>B.  </a:t>
            </a:r>
            <a:r>
              <a:rPr lang="zh-TW" altLang="en-US" kern="100" dirty="0">
                <a:solidFill>
                  <a:srgbClr val="FFFFFF"/>
                </a:solidFill>
                <a:latin typeface="Times New Roman" panose="02020603050405020304" pitchFamily="18" charset="0"/>
                <a:ea typeface="DFKai-SB" panose="03000509000000000000" pitchFamily="65" charset="-120"/>
              </a:rPr>
              <a:t>違規</a:t>
            </a:r>
            <a:r>
              <a:rPr lang="en-US" kern="100" dirty="0">
                <a:solidFill>
                  <a:srgbClr val="FFFFFF"/>
                </a:solidFill>
                <a:latin typeface="Times New Roman" panose="02020603050405020304" pitchFamily="18" charset="0"/>
                <a:ea typeface="DFKai-SB" panose="03000509000000000000" pitchFamily="65" charset="-120"/>
              </a:rPr>
              <a:t>	15	</a:t>
            </a:r>
            <a:r>
              <a:rPr lang="en-US" kern="100" dirty="0" err="1">
                <a:solidFill>
                  <a:srgbClr val="FFFFFF"/>
                </a:solidFill>
                <a:latin typeface="Symbol" panose="05050102010706020507" pitchFamily="18" charset="2"/>
                <a:ea typeface="DFKai-SB" panose="03000509000000000000" pitchFamily="65" charset="-120"/>
              </a:rPr>
              <a:t>eterw</a:t>
            </a:r>
            <a:r>
              <a:rPr lang="en-US" kern="100" dirty="0" err="1">
                <a:solidFill>
                  <a:srgbClr val="FFFFFF"/>
                </a:solidFill>
                <a:latin typeface="Times New Roman" panose="02020603050405020304" pitchFamily="18" charset="0"/>
                <a:ea typeface="DFKai-SB" panose="03000509000000000000" pitchFamily="65" charset="-120"/>
              </a:rPr>
              <a:t>s</a:t>
            </a:r>
            <a:r>
              <a:rPr lang="en-US" kern="100" dirty="0">
                <a:solidFill>
                  <a:srgbClr val="FFFFFF"/>
                </a:solidFill>
                <a:latin typeface="Times New Roman" panose="02020603050405020304" pitchFamily="18" charset="0"/>
                <a:ea typeface="DFKai-SB" panose="03000509000000000000" pitchFamily="65" charset="-120"/>
              </a:rPr>
              <a:t>	 Otherwise</a:t>
            </a:r>
            <a:endParaRPr lang="en-US" kern="100" dirty="0">
              <a:solidFill>
                <a:srgbClr val="FFFFFF"/>
              </a:solidFill>
              <a:latin typeface="Times New Roman" panose="02020603050405020304" pitchFamily="18" charset="0"/>
              <a:ea typeface="超研澤標準楷體"/>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fronein</a:t>
            </a:r>
            <a:r>
              <a:rPr lang="en-US" kern="100" dirty="0">
                <a:solidFill>
                  <a:srgbClr val="FFFF00"/>
                </a:solidFill>
                <a:latin typeface="Symbol" panose="05050102010706020507" pitchFamily="18" charset="2"/>
                <a:ea typeface="DFKai-SB" panose="03000509000000000000" pitchFamily="65" charset="-120"/>
              </a:rPr>
              <a:t> </a:t>
            </a:r>
            <a:r>
              <a:rPr lang="zh-TW" altLang="en-US" kern="100" dirty="0">
                <a:solidFill>
                  <a:srgbClr val="FFFF00"/>
                </a:solidFill>
                <a:latin typeface="Times New Roman" panose="02020603050405020304" pitchFamily="18" charset="0"/>
                <a:ea typeface="DFKai-SB" panose="03000509000000000000" pitchFamily="65" charset="-120"/>
              </a:rPr>
              <a:t>想法</a:t>
            </a:r>
            <a:r>
              <a:rPr lang="zh-TW" altLang="en-US" kern="100" dirty="0">
                <a:solidFill>
                  <a:srgbClr val="FFFFFF"/>
                </a:solidFill>
                <a:latin typeface="Times New Roman" panose="02020603050405020304" pitchFamily="18" charset="0"/>
                <a:ea typeface="DFKai-SB" panose="03000509000000000000" pitchFamily="65" charset="-120"/>
              </a:rPr>
              <a:t>、存「</a:t>
            </a:r>
            <a:r>
              <a:rPr lang="zh-TW" altLang="en-US" kern="100" dirty="0">
                <a:solidFill>
                  <a:srgbClr val="00FF99"/>
                </a:solidFill>
                <a:latin typeface="Times New Roman" panose="02020603050405020304" pitchFamily="18" charset="0"/>
                <a:ea typeface="DFKai-SB" panose="03000509000000000000" pitchFamily="65" charset="-120"/>
              </a:rPr>
              <a:t>別</a:t>
            </a:r>
            <a:r>
              <a:rPr lang="zh-TW" altLang="en-US" kern="100" dirty="0">
                <a:solidFill>
                  <a:srgbClr val="FFFFFF"/>
                </a:solidFill>
                <a:latin typeface="Times New Roman" panose="02020603050405020304" pitchFamily="18" charset="0"/>
                <a:ea typeface="DFKai-SB" panose="03000509000000000000" pitchFamily="65" charset="-120"/>
              </a:rPr>
              <a:t>」心</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00FF99"/>
                </a:solidFill>
                <a:latin typeface="Times New Roman" panose="02020603050405020304" pitchFamily="18" charset="0"/>
                <a:ea typeface="DFKai-SB" panose="03000509000000000000" pitchFamily="65" charset="-120"/>
              </a:rPr>
              <a:t>斜出去</a:t>
            </a:r>
            <a:r>
              <a:rPr lang="zh-TW" altLang="en-US" kern="100" dirty="0">
                <a:solidFill>
                  <a:srgbClr val="FFFFFF"/>
                </a:solidFill>
                <a:latin typeface="Times New Roman" panose="02020603050405020304" pitchFamily="18" charset="0"/>
                <a:ea typeface="DFKai-SB" panose="03000509000000000000" pitchFamily="65" charset="-120"/>
              </a:rPr>
              <a:t>」</a:t>
            </a:r>
            <a:endParaRPr lang="en-US" altLang="zh-TW" kern="100"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 </a:t>
            </a:r>
            <a:r>
              <a:rPr lang="zh-TW" altLang="en-US" kern="100" dirty="0">
                <a:solidFill>
                  <a:srgbClr val="FFFFFF"/>
                </a:solidFill>
                <a:latin typeface="Times New Roman" panose="02020603050405020304" pitchFamily="18" charset="0"/>
                <a:ea typeface="DFKai-SB" panose="03000509000000000000" pitchFamily="65" charset="-120"/>
              </a:rPr>
              <a:t>神以</a:t>
            </a:r>
            <a:r>
              <a:rPr lang="zh-TW" altLang="en-US" kern="100" dirty="0">
                <a:solidFill>
                  <a:srgbClr val="00FF99"/>
                </a:solidFill>
                <a:latin typeface="Times New Roman" panose="02020603050405020304" pitchFamily="18" charset="0"/>
                <a:ea typeface="DFKai-SB" panose="03000509000000000000" pitchFamily="65" charset="-120"/>
              </a:rPr>
              <a:t>「此」</a:t>
            </a:r>
            <a:r>
              <a:rPr lang="en-US" kern="100" dirty="0">
                <a:solidFill>
                  <a:srgbClr val="FFFFFF"/>
                </a:solidFill>
                <a:latin typeface="Times New Roman" panose="02020603050405020304" pitchFamily="18" charset="0"/>
                <a:ea typeface="DFKai-SB" panose="03000509000000000000" pitchFamily="65" charset="-120"/>
              </a:rPr>
              <a:t>V</a:t>
            </a:r>
            <a:r>
              <a:rPr lang="zh-TW" altLang="en-US" kern="100" dirty="0">
                <a:solidFill>
                  <a:srgbClr val="FFFFFF"/>
                </a:solidFill>
                <a:latin typeface="Times New Roman" panose="02020603050405020304" pitchFamily="18" charset="0"/>
                <a:ea typeface="DFKai-SB" panose="03000509000000000000" pitchFamily="65" charset="-120"/>
              </a:rPr>
              <a:t>「指示」</a:t>
            </a:r>
            <a:r>
              <a:rPr lang="en-US" kern="100" dirty="0" err="1">
                <a:solidFill>
                  <a:srgbClr val="FFFFFF"/>
                </a:solidFill>
                <a:latin typeface="Symbol" panose="05050102010706020507" pitchFamily="18" charset="2"/>
                <a:ea typeface="DFKai-SB" panose="03000509000000000000" pitchFamily="65" charset="-120"/>
              </a:rPr>
              <a:t>apokaluptw</a:t>
            </a:r>
            <a:r>
              <a:rPr lang="en-US" kern="100" dirty="0">
                <a:solidFill>
                  <a:srgbClr val="FFFFFF"/>
                </a:solidFill>
                <a:latin typeface="Times New Roman" panose="02020603050405020304" pitchFamily="18" charset="0"/>
                <a:ea typeface="DFKai-SB" panose="03000509000000000000" pitchFamily="65" charset="-120"/>
              </a:rPr>
              <a:t> will reveal</a:t>
            </a:r>
            <a:endParaRPr lang="en-US" kern="100" dirty="0">
              <a:solidFill>
                <a:srgbClr val="FFFFFF"/>
              </a:solidFill>
              <a:latin typeface="Times New Roman" panose="02020603050405020304" pitchFamily="18" charset="0"/>
              <a:ea typeface="超研澤標準楷體"/>
            </a:endParaRPr>
          </a:p>
          <a:p>
            <a:pPr marL="0" lvl="0" indent="0">
              <a:spcBef>
                <a:spcPts val="0"/>
              </a:spcBef>
              <a:spcAft>
                <a:spcPts val="0"/>
              </a:spcAft>
              <a:buNone/>
            </a:pPr>
            <a:r>
              <a:rPr lang="zh-TW" altLang="en-US" kern="100" dirty="0">
                <a:solidFill>
                  <a:srgbClr val="00FF99"/>
                </a:solidFill>
                <a:latin typeface="Times New Roman" panose="02020603050405020304" pitchFamily="18" charset="0"/>
                <a:ea typeface="DFKai-SB" panose="03000509000000000000" pitchFamily="65" charset="-120"/>
              </a:rPr>
              <a:t> </a:t>
            </a:r>
            <a:r>
              <a:rPr lang="en-US" altLang="zh-TW" kern="100" dirty="0">
                <a:solidFill>
                  <a:srgbClr val="00FF99"/>
                </a:solidFill>
                <a:latin typeface="Times New Roman" panose="02020603050405020304" pitchFamily="18" charset="0"/>
                <a:ea typeface="DFKai-SB" panose="03000509000000000000" pitchFamily="65" charset="-120"/>
              </a:rPr>
              <a:t>	</a:t>
            </a:r>
            <a:r>
              <a:rPr lang="zh-TW" altLang="en-US" kern="100" dirty="0">
                <a:solidFill>
                  <a:srgbClr val="00FF99"/>
                </a:solidFill>
                <a:latin typeface="Times New Roman" panose="02020603050405020304" pitchFamily="18" charset="0"/>
                <a:ea typeface="DFKai-SB" panose="03000509000000000000" pitchFamily="65" charset="-120"/>
              </a:rPr>
              <a:t>分心、貳心</a:t>
            </a:r>
            <a:endParaRPr lang="en-US" kern="100" dirty="0">
              <a:solidFill>
                <a:srgbClr val="00FF99"/>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1115771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3" dur="500"/>
                                        <p:tgtEl>
                                          <p:spTgt spid="23552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18" dur="500"/>
                                        <p:tgtEl>
                                          <p:spTgt spid="2355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3" dur="500"/>
                                        <p:tgtEl>
                                          <p:spTgt spid="235523">
                                            <p:txEl>
                                              <p:pRg st="4" end="4"/>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26" dur="500"/>
                                        <p:tgtEl>
                                          <p:spTgt spid="23552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31" dur="500"/>
                                        <p:tgtEl>
                                          <p:spTgt spid="23552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36" dur="500"/>
                                        <p:tgtEl>
                                          <p:spTgt spid="2355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照</a:t>
            </a:r>
            <a:r>
              <a:rPr lang="zh-TW" altLang="en-US"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規矩</a:t>
            </a:r>
            <a:r>
              <a:rPr lang="zh-TW" alt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操練</a:t>
            </a:r>
            <a:r>
              <a:rPr lang="en-US" altLang="zh-TW"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Discipline</a:t>
            </a:r>
            <a:r>
              <a:rPr 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15 ~16</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C.	</a:t>
            </a:r>
            <a:r>
              <a:rPr lang="zh-TW" altLang="en-US" kern="100" dirty="0">
                <a:solidFill>
                  <a:srgbClr val="FFFF00"/>
                </a:solidFill>
                <a:latin typeface="Times New Roman" panose="02020603050405020304" pitchFamily="18" charset="0"/>
                <a:ea typeface="DFKai-SB" panose="03000509000000000000" pitchFamily="65" charset="-120"/>
              </a:rPr>
              <a:t>規矩</a:t>
            </a:r>
            <a:r>
              <a:rPr lang="en-US" kern="100" dirty="0">
                <a:solidFill>
                  <a:srgbClr val="FFFF00"/>
                </a:solidFill>
                <a:latin typeface="Times New Roman" panose="02020603050405020304" pitchFamily="18" charset="0"/>
                <a:ea typeface="DFKai-SB" panose="03000509000000000000" pitchFamily="65" charset="-120"/>
              </a:rPr>
              <a:t>	16</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然而，我們到了什麼</a:t>
            </a:r>
            <a:r>
              <a:rPr lang="zh-TW" altLang="en-US" kern="100" dirty="0">
                <a:solidFill>
                  <a:srgbClr val="FFFF00"/>
                </a:solidFill>
                <a:latin typeface="Times New Roman" panose="02020603050405020304" pitchFamily="18" charset="0"/>
                <a:ea typeface="DFKai-SB" panose="03000509000000000000" pitchFamily="65" charset="-120"/>
              </a:rPr>
              <a:t>地步</a:t>
            </a:r>
            <a:r>
              <a:rPr lang="zh-TW" altLang="en-US" kern="100" dirty="0">
                <a:solidFill>
                  <a:srgbClr val="FFFFFF"/>
                </a:solidFill>
                <a:latin typeface="Times New Roman" panose="02020603050405020304" pitchFamily="18" charset="0"/>
                <a:ea typeface="DFKai-SB" panose="03000509000000000000" pitchFamily="65" charset="-120"/>
              </a:rPr>
              <a:t>，</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就當照著什麼</a:t>
            </a:r>
            <a:r>
              <a:rPr lang="zh-TW" altLang="en-US" kern="100" dirty="0">
                <a:solidFill>
                  <a:srgbClr val="FFFF00"/>
                </a:solidFill>
                <a:latin typeface="Times New Roman" panose="02020603050405020304" pitchFamily="18" charset="0"/>
                <a:ea typeface="DFKai-SB" panose="03000509000000000000" pitchFamily="65" charset="-120"/>
              </a:rPr>
              <a:t>地步</a:t>
            </a:r>
            <a:r>
              <a:rPr lang="zh-TW" altLang="en-US" kern="100" dirty="0">
                <a:solidFill>
                  <a:srgbClr val="FFFFFF"/>
                </a:solidFill>
                <a:latin typeface="Times New Roman" panose="02020603050405020304" pitchFamily="18" charset="0"/>
                <a:ea typeface="DFKai-SB" panose="03000509000000000000" pitchFamily="65" charset="-120"/>
              </a:rPr>
              <a:t>行。</a:t>
            </a:r>
            <a:endParaRPr lang="en-US" kern="100" dirty="0">
              <a:solidFill>
                <a:srgbClr val="FFFFFF"/>
              </a:solidFill>
              <a:latin typeface="Times New Roman" panose="02020603050405020304" pitchFamily="18" charset="0"/>
              <a:ea typeface="超研澤標準楷體"/>
            </a:endParaRPr>
          </a:p>
          <a:p>
            <a:pPr marL="1333500" lvl="0" indent="0">
              <a:spcBef>
                <a:spcPts val="0"/>
              </a:spcBef>
              <a:spcAft>
                <a:spcPts val="0"/>
              </a:spcAft>
              <a:buNone/>
            </a:pPr>
            <a:r>
              <a:rPr lang="en-US" kern="100" dirty="0" err="1">
                <a:solidFill>
                  <a:srgbClr val="FFFFFF"/>
                </a:solidFill>
                <a:latin typeface="Symbol" panose="05050102010706020507" pitchFamily="18" charset="2"/>
                <a:ea typeface="DFKai-SB" panose="03000509000000000000" pitchFamily="65" charset="-120"/>
              </a:rPr>
              <a:t>fqanw</a:t>
            </a:r>
            <a:r>
              <a:rPr lang="en-US" altLang="zh-TW" kern="100" dirty="0" err="1">
                <a:solidFill>
                  <a:srgbClr val="FFFFFF"/>
                </a:solidFill>
                <a:latin typeface="Times New Roman" panose="02020603050405020304" pitchFamily="18" charset="0"/>
                <a:ea typeface="DFKai-SB" panose="03000509000000000000" pitchFamily="65" charset="-120"/>
              </a:rPr>
              <a:t>【</a:t>
            </a:r>
            <a:r>
              <a:rPr lang="en-US" kern="100" dirty="0" err="1">
                <a:solidFill>
                  <a:srgbClr val="FFFFFF"/>
                </a:solidFill>
                <a:latin typeface="Times New Roman" panose="02020603050405020304" pitchFamily="18" charset="0"/>
                <a:ea typeface="DFKai-SB" panose="03000509000000000000" pitchFamily="65" charset="-120"/>
              </a:rPr>
              <a:t>aor</a:t>
            </a:r>
            <a:r>
              <a:rPr lang="en-US" altLang="zh-TW" kern="100" dirty="0" err="1">
                <a:solidFill>
                  <a:srgbClr val="FFFFFF"/>
                </a:solidFill>
                <a:latin typeface="Times New Roman" panose="02020603050405020304" pitchFamily="18" charset="0"/>
                <a:ea typeface="DFKai-SB" panose="03000509000000000000" pitchFamily="65" charset="-120"/>
              </a:rPr>
              <a:t>】</a:t>
            </a:r>
            <a:r>
              <a:rPr lang="en-US" kern="100" dirty="0" err="1">
                <a:solidFill>
                  <a:srgbClr val="FFFFFF"/>
                </a:solidFill>
                <a:latin typeface="Times New Roman" panose="02020603050405020304" pitchFamily="18" charset="0"/>
                <a:ea typeface="DFKai-SB" panose="03000509000000000000" pitchFamily="65" charset="-120"/>
              </a:rPr>
              <a:t>Stage</a:t>
            </a:r>
            <a:r>
              <a:rPr lang="en-US" kern="100" dirty="0">
                <a:solidFill>
                  <a:srgbClr val="FFFFFF"/>
                </a:solidFill>
                <a:latin typeface="Times New Roman" panose="02020603050405020304" pitchFamily="18" charset="0"/>
                <a:ea typeface="DFKai-SB" panose="03000509000000000000" pitchFamily="65" charset="-120"/>
              </a:rPr>
              <a:t>/ degree reached, attained			</a:t>
            </a:r>
            <a:r>
              <a:rPr lang="zh-TW" altLang="en-US" kern="100" dirty="0">
                <a:solidFill>
                  <a:srgbClr val="FFFFFF"/>
                </a:solidFill>
                <a:latin typeface="Times New Roman" panose="02020603050405020304" pitchFamily="18" charset="0"/>
                <a:ea typeface="DFKai-SB" panose="03000509000000000000" pitchFamily="65" charset="-120"/>
              </a:rPr>
              <a:t>不好高鶩遠、不眼高手低</a:t>
            </a:r>
            <a:endParaRPr lang="en-US"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22195420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照</a:t>
            </a:r>
            <a:r>
              <a:rPr lang="zh-TW" altLang="en-US"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規矩</a:t>
            </a:r>
            <a:r>
              <a:rPr lang="zh-TW" alt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操練</a:t>
            </a:r>
            <a:r>
              <a:rPr lang="en-US" altLang="zh-TW"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u="sng"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Discipline</a:t>
            </a:r>
            <a:r>
              <a:rPr 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15 ~16</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C.	</a:t>
            </a:r>
            <a:r>
              <a:rPr lang="zh-TW" altLang="en-US" kern="100" dirty="0">
                <a:solidFill>
                  <a:srgbClr val="FFFF00"/>
                </a:solidFill>
                <a:latin typeface="Times New Roman" panose="02020603050405020304" pitchFamily="18" charset="0"/>
                <a:ea typeface="DFKai-SB" panose="03000509000000000000" pitchFamily="65" charset="-120"/>
              </a:rPr>
              <a:t>規矩</a:t>
            </a:r>
            <a:r>
              <a:rPr lang="en-US" kern="100" dirty="0">
                <a:solidFill>
                  <a:srgbClr val="FFFF00"/>
                </a:solidFill>
                <a:latin typeface="Times New Roman" panose="02020603050405020304" pitchFamily="18" charset="0"/>
                <a:ea typeface="DFKai-SB" panose="03000509000000000000" pitchFamily="65" charset="-120"/>
              </a:rPr>
              <a:t>	16</a:t>
            </a: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然而，我們到了什</a:t>
            </a:r>
            <a:r>
              <a:rPr lang="zh-TW" altLang="en-US" kern="100" dirty="0">
                <a:solidFill>
                  <a:schemeClr val="bg1"/>
                </a:solidFill>
                <a:latin typeface="Times New Roman" panose="02020603050405020304" pitchFamily="18" charset="0"/>
                <a:ea typeface="DFKai-SB" panose="03000509000000000000" pitchFamily="65" charset="-120"/>
              </a:rPr>
              <a:t>麼地步，</a:t>
            </a:r>
            <a:r>
              <a:rPr lang="en-US" altLang="zh-TW" kern="100" dirty="0">
                <a:solidFill>
                  <a:schemeClr val="bg1"/>
                </a:solidFill>
                <a:latin typeface="Times New Roman" panose="02020603050405020304" pitchFamily="18" charset="0"/>
                <a:ea typeface="DFKai-SB" panose="03000509000000000000" pitchFamily="65" charset="-120"/>
              </a:rPr>
              <a:t>						</a:t>
            </a:r>
            <a:r>
              <a:rPr lang="zh-TW" altLang="en-US" kern="100" dirty="0">
                <a:solidFill>
                  <a:schemeClr val="bg1"/>
                </a:solidFill>
                <a:latin typeface="Times New Roman" panose="02020603050405020304" pitchFamily="18" charset="0"/>
                <a:ea typeface="DFKai-SB" panose="03000509000000000000" pitchFamily="65" charset="-120"/>
              </a:rPr>
              <a:t>就當</a:t>
            </a:r>
            <a:r>
              <a:rPr lang="zh-TW" altLang="en-US" kern="100" dirty="0">
                <a:solidFill>
                  <a:srgbClr val="FFFF00"/>
                </a:solidFill>
                <a:latin typeface="Times New Roman" panose="02020603050405020304" pitchFamily="18" charset="0"/>
                <a:ea typeface="DFKai-SB" panose="03000509000000000000" pitchFamily="65" charset="-120"/>
              </a:rPr>
              <a:t>照著</a:t>
            </a:r>
            <a:r>
              <a:rPr lang="zh-TW" altLang="en-US" kern="100" dirty="0">
                <a:solidFill>
                  <a:schemeClr val="bg1"/>
                </a:solidFill>
                <a:latin typeface="Times New Roman" panose="02020603050405020304" pitchFamily="18" charset="0"/>
                <a:ea typeface="DFKai-SB" panose="03000509000000000000" pitchFamily="65" charset="-120"/>
              </a:rPr>
              <a:t>什麼地步</a:t>
            </a:r>
            <a:r>
              <a:rPr lang="zh-TW" altLang="en-US" kern="100" dirty="0">
                <a:solidFill>
                  <a:srgbClr val="FFFF00"/>
                </a:solidFill>
                <a:latin typeface="Times New Roman" panose="02020603050405020304" pitchFamily="18" charset="0"/>
                <a:ea typeface="DFKai-SB" panose="03000509000000000000" pitchFamily="65" charset="-120"/>
              </a:rPr>
              <a:t>行</a:t>
            </a:r>
            <a:r>
              <a:rPr lang="zh-TW" altLang="en-US" kern="100" dirty="0">
                <a:solidFill>
                  <a:srgbClr val="FFFFFF"/>
                </a:solidFill>
                <a:latin typeface="Times New Roman" panose="02020603050405020304" pitchFamily="18" charset="0"/>
                <a:ea typeface="DFKai-SB" panose="03000509000000000000" pitchFamily="65" charset="-120"/>
              </a:rPr>
              <a:t>。</a:t>
            </a:r>
            <a:endParaRPr lang="en-US" kern="100" dirty="0">
              <a:solidFill>
                <a:srgbClr val="FFFFFF"/>
              </a:solidFill>
              <a:latin typeface="Times New Roman" panose="02020603050405020304" pitchFamily="18" charset="0"/>
              <a:ea typeface="超研澤標準楷體"/>
            </a:endParaRPr>
          </a:p>
          <a:p>
            <a:pPr marL="1333500" lvl="0" indent="0">
              <a:spcBef>
                <a:spcPts val="0"/>
              </a:spcBef>
              <a:spcAft>
                <a:spcPts val="0"/>
              </a:spcAft>
              <a:buNone/>
            </a:pPr>
            <a:r>
              <a:rPr lang="en-US" kern="100" dirty="0" err="1">
                <a:solidFill>
                  <a:srgbClr val="FFFFFF"/>
                </a:solidFill>
                <a:latin typeface="Symbol" panose="05050102010706020507" pitchFamily="18" charset="2"/>
                <a:ea typeface="DFKai-SB" panose="03000509000000000000" pitchFamily="65" charset="-120"/>
              </a:rPr>
              <a:t>fqanw</a:t>
            </a:r>
            <a:r>
              <a:rPr lang="en-US" altLang="zh-TW" kern="100" dirty="0" err="1">
                <a:solidFill>
                  <a:srgbClr val="FFFFFF"/>
                </a:solidFill>
                <a:latin typeface="Times New Roman" panose="02020603050405020304" pitchFamily="18" charset="0"/>
                <a:ea typeface="DFKai-SB" panose="03000509000000000000" pitchFamily="65" charset="-120"/>
              </a:rPr>
              <a:t>【</a:t>
            </a:r>
            <a:r>
              <a:rPr lang="en-US" kern="100" dirty="0" err="1">
                <a:solidFill>
                  <a:srgbClr val="FFFFFF"/>
                </a:solidFill>
                <a:latin typeface="Times New Roman" panose="02020603050405020304" pitchFamily="18" charset="0"/>
                <a:ea typeface="DFKai-SB" panose="03000509000000000000" pitchFamily="65" charset="-120"/>
              </a:rPr>
              <a:t>aor</a:t>
            </a:r>
            <a:r>
              <a:rPr lang="en-US" altLang="zh-TW" kern="100" dirty="0" err="1">
                <a:solidFill>
                  <a:srgbClr val="FFFFFF"/>
                </a:solidFill>
                <a:latin typeface="Times New Roman" panose="02020603050405020304" pitchFamily="18" charset="0"/>
                <a:ea typeface="DFKai-SB" panose="03000509000000000000" pitchFamily="65" charset="-120"/>
              </a:rPr>
              <a:t>】</a:t>
            </a:r>
            <a:r>
              <a:rPr lang="en-US" kern="100" dirty="0" err="1">
                <a:solidFill>
                  <a:srgbClr val="FFFFFF"/>
                </a:solidFill>
                <a:latin typeface="Times New Roman" panose="02020603050405020304" pitchFamily="18" charset="0"/>
                <a:ea typeface="DFKai-SB" panose="03000509000000000000" pitchFamily="65" charset="-120"/>
              </a:rPr>
              <a:t>Stage</a:t>
            </a:r>
            <a:r>
              <a:rPr lang="en-US" kern="100" dirty="0">
                <a:solidFill>
                  <a:srgbClr val="FFFFFF"/>
                </a:solidFill>
                <a:latin typeface="Times New Roman" panose="02020603050405020304" pitchFamily="18" charset="0"/>
                <a:ea typeface="DFKai-SB" panose="03000509000000000000" pitchFamily="65" charset="-120"/>
              </a:rPr>
              <a:t>/ degree reached, attained			</a:t>
            </a:r>
            <a:r>
              <a:rPr lang="zh-TW" altLang="en-US" kern="100" dirty="0">
                <a:solidFill>
                  <a:srgbClr val="FFFFFF"/>
                </a:solidFill>
                <a:latin typeface="Times New Roman" panose="02020603050405020304" pitchFamily="18" charset="0"/>
                <a:ea typeface="DFKai-SB" panose="03000509000000000000" pitchFamily="65" charset="-120"/>
              </a:rPr>
              <a:t>不好高鶩遠、不眼高手低</a:t>
            </a:r>
            <a:endParaRPr lang="en-US" kern="100" dirty="0">
              <a:solidFill>
                <a:srgbClr val="FFFFFF"/>
              </a:solidFill>
              <a:latin typeface="Times New Roman" panose="02020603050405020304" pitchFamily="18" charset="0"/>
              <a:ea typeface="超研澤標準楷體"/>
            </a:endParaRPr>
          </a:p>
          <a:p>
            <a:pPr marL="533400" lvl="0" indent="0">
              <a:spcBef>
                <a:spcPts val="0"/>
              </a:spcBef>
              <a:spcAft>
                <a:spcPts val="0"/>
              </a:spcAft>
              <a:buNone/>
            </a:pPr>
            <a:r>
              <a:rPr lang="en-US" kern="100" dirty="0" err="1">
                <a:solidFill>
                  <a:srgbClr val="FFFF00"/>
                </a:solidFill>
                <a:latin typeface="Symbol" panose="05050102010706020507" pitchFamily="18" charset="2"/>
                <a:ea typeface="DFKai-SB" panose="03000509000000000000" pitchFamily="65" charset="-120"/>
              </a:rPr>
              <a:t>stoicew</a:t>
            </a:r>
            <a:r>
              <a:rPr lang="en-US" altLang="zh-TW" kern="100" dirty="0" err="1">
                <a:solidFill>
                  <a:srgbClr val="FFFF00"/>
                </a:solidFill>
                <a:latin typeface="Times New Roman" panose="02020603050405020304" pitchFamily="18" charset="0"/>
                <a:ea typeface="DFKai-SB" panose="03000509000000000000" pitchFamily="65" charset="-120"/>
              </a:rPr>
              <a:t>【</a:t>
            </a:r>
            <a:r>
              <a:rPr lang="en-US" kern="100" dirty="0" err="1">
                <a:solidFill>
                  <a:srgbClr val="FFFF00"/>
                </a:solidFill>
                <a:latin typeface="Times New Roman" panose="02020603050405020304" pitchFamily="18" charset="0"/>
                <a:ea typeface="DFKai-SB" panose="03000509000000000000" pitchFamily="65" charset="-120"/>
              </a:rPr>
              <a:t>inf</a:t>
            </a:r>
            <a:r>
              <a:rPr lang="en-US" kern="100" dirty="0">
                <a:solidFill>
                  <a:srgbClr val="FFFF00"/>
                </a:solidFill>
                <a:latin typeface="Times New Roman" panose="02020603050405020304" pitchFamily="18" charset="0"/>
                <a:ea typeface="DFKai-SB" panose="03000509000000000000" pitchFamily="65" charset="-120"/>
              </a:rPr>
              <a:t>.</a:t>
            </a:r>
            <a:r>
              <a:rPr lang="zh-TW" altLang="en-US" kern="100" dirty="0">
                <a:solidFill>
                  <a:srgbClr val="FFFF00"/>
                </a:solidFill>
                <a:latin typeface="Times New Roman" panose="02020603050405020304" pitchFamily="18" charset="0"/>
                <a:ea typeface="DFKai-SB" panose="03000509000000000000" pitchFamily="65" charset="-120"/>
              </a:rPr>
              <a:t>命</a:t>
            </a:r>
            <a:r>
              <a:rPr lang="en-US" altLang="zh-TW" kern="100" dirty="0">
                <a:solidFill>
                  <a:srgbClr val="FFFF00"/>
                </a:solidFill>
                <a:latin typeface="Times New Roman" panose="02020603050405020304" pitchFamily="18" charset="0"/>
                <a:ea typeface="DFKai-SB" panose="03000509000000000000" pitchFamily="65" charset="-120"/>
              </a:rPr>
              <a:t>】</a:t>
            </a:r>
            <a:r>
              <a:rPr lang="en-US" altLang="zh-TW"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FF"/>
                </a:solidFill>
                <a:latin typeface="Times New Roman" panose="02020603050405020304" pitchFamily="18" charset="0"/>
                <a:ea typeface="DFKai-SB" panose="03000509000000000000" pitchFamily="65" charset="-120"/>
              </a:rPr>
              <a:t>to </a:t>
            </a:r>
            <a:r>
              <a:rPr lang="en-US" kern="100" dirty="0">
                <a:solidFill>
                  <a:srgbClr val="FFFF00"/>
                </a:solidFill>
                <a:latin typeface="Times New Roman" panose="02020603050405020304" pitchFamily="18" charset="0"/>
                <a:ea typeface="DFKai-SB" panose="03000509000000000000" pitchFamily="65" charset="-120"/>
              </a:rPr>
              <a:t>hold</a:t>
            </a:r>
            <a:r>
              <a:rPr lang="en-US" kern="100" dirty="0">
                <a:solidFill>
                  <a:srgbClr val="FFFFFF"/>
                </a:solidFill>
                <a:latin typeface="Times New Roman" panose="02020603050405020304" pitchFamily="18" charset="0"/>
                <a:ea typeface="DFKai-SB" panose="03000509000000000000" pitchFamily="65" charset="-120"/>
              </a:rPr>
              <a:t> to the same course</a:t>
            </a:r>
            <a:r>
              <a:rPr lang="zh-TW" altLang="en-US" kern="100" dirty="0">
                <a:solidFill>
                  <a:srgbClr val="FFFF00"/>
                </a:solidFill>
                <a:latin typeface="Times New Roman" panose="02020603050405020304" pitchFamily="18" charset="0"/>
                <a:ea typeface="DFKai-SB" panose="03000509000000000000" pitchFamily="65" charset="-120"/>
              </a:rPr>
              <a:t>常軌</a:t>
            </a:r>
            <a:r>
              <a:rPr lang="en-US" kern="100" dirty="0">
                <a:solidFill>
                  <a:srgbClr val="FFFFFF"/>
                </a:solidFill>
                <a:latin typeface="Times New Roman" panose="02020603050405020304" pitchFamily="18" charset="0"/>
                <a:ea typeface="DFKai-SB" panose="03000509000000000000" pitchFamily="65" charset="-120"/>
              </a:rPr>
              <a:t> 	</a:t>
            </a:r>
            <a:r>
              <a:rPr lang="en-US" kern="100" dirty="0">
                <a:solidFill>
                  <a:srgbClr val="FFFF00"/>
                </a:solidFill>
                <a:latin typeface="Times New Roman" panose="02020603050405020304" pitchFamily="18" charset="0"/>
                <a:ea typeface="DFKai-SB" panose="03000509000000000000" pitchFamily="65" charset="-120"/>
              </a:rPr>
              <a:t>the lin</a:t>
            </a:r>
            <a:r>
              <a:rPr lang="en-US" kern="100" dirty="0">
                <a:solidFill>
                  <a:srgbClr val="FFFFFF"/>
                </a:solidFill>
                <a:latin typeface="Times New Roman" panose="02020603050405020304" pitchFamily="18" charset="0"/>
                <a:ea typeface="DFKai-SB" panose="03000509000000000000" pitchFamily="65" charset="-120"/>
              </a:rPr>
              <a:t>e		to walk with the same </a:t>
            </a:r>
            <a:r>
              <a:rPr lang="en-US" kern="100" dirty="0">
                <a:solidFill>
                  <a:srgbClr val="FFFF00"/>
                </a:solidFill>
                <a:latin typeface="Times New Roman" panose="02020603050405020304" pitchFamily="18" charset="0"/>
                <a:ea typeface="DFKai-SB" panose="03000509000000000000" pitchFamily="65" charset="-120"/>
              </a:rPr>
              <a:t>rule</a:t>
            </a:r>
            <a:r>
              <a:rPr lang="zh-TW" altLang="en-US" kern="100" dirty="0">
                <a:solidFill>
                  <a:srgbClr val="FFFF00"/>
                </a:solidFill>
                <a:latin typeface="Times New Roman" panose="02020603050405020304" pitchFamily="18" charset="0"/>
                <a:ea typeface="DFKai-SB" panose="03000509000000000000" pitchFamily="65" charset="-120"/>
              </a:rPr>
              <a:t>常規</a:t>
            </a:r>
            <a:r>
              <a:rPr lang="en-US" altLang="zh-TW" kern="100" dirty="0">
                <a:solidFill>
                  <a:srgbClr val="FFFF00"/>
                </a:solidFill>
                <a:latin typeface="Times New Roman" panose="02020603050405020304" pitchFamily="18" charset="0"/>
                <a:ea typeface="DFKai-SB" panose="03000509000000000000" pitchFamily="65" charset="-120"/>
              </a:rPr>
              <a:t>							</a:t>
            </a:r>
            <a:r>
              <a:rPr lang="en-US" kern="100" dirty="0">
                <a:solidFill>
                  <a:srgbClr val="FFFF00"/>
                </a:solidFill>
                <a:latin typeface="Times New Roman" panose="02020603050405020304" pitchFamily="18" charset="0"/>
                <a:ea typeface="DFKai-SB" panose="03000509000000000000" pitchFamily="65" charset="-120"/>
              </a:rPr>
              <a:t>		</a:t>
            </a:r>
            <a:r>
              <a:rPr lang="en-US" kern="100" dirty="0" err="1">
                <a:solidFill>
                  <a:srgbClr val="FFFF00"/>
                </a:solidFill>
                <a:latin typeface="Symbol" panose="05050102010706020507" pitchFamily="18" charset="2"/>
                <a:ea typeface="DFKai-SB" panose="03000509000000000000" pitchFamily="65" charset="-120"/>
              </a:rPr>
              <a:t>kanwn</a:t>
            </a:r>
            <a:r>
              <a:rPr lang="en-US" kern="100">
                <a:solidFill>
                  <a:srgbClr val="FFFF00"/>
                </a:solidFill>
                <a:latin typeface="Symbol" panose="05050102010706020507" pitchFamily="18" charset="2"/>
                <a:ea typeface="DFKai-SB" panose="03000509000000000000" pitchFamily="65" charset="-120"/>
              </a:rPr>
              <a:t> </a:t>
            </a:r>
            <a:r>
              <a:rPr lang="en-US" kern="100">
                <a:solidFill>
                  <a:srgbClr val="FFFF00"/>
                </a:solidFill>
                <a:latin typeface="Times New Roman" panose="02020603050405020304" pitchFamily="18" charset="0"/>
                <a:ea typeface="DFKai-SB" panose="03000509000000000000" pitchFamily="65" charset="-120"/>
              </a:rPr>
              <a:t>Canon</a:t>
            </a:r>
            <a:endParaRPr lang="en-US" kern="100" dirty="0">
              <a:solidFill>
                <a:srgbClr val="FFFFFF"/>
              </a:solidFill>
              <a:latin typeface="Times New Roman" panose="02020603050405020304" pitchFamily="18" charset="0"/>
              <a:ea typeface="超研澤標準楷體"/>
            </a:endParaRPr>
          </a:p>
          <a:p>
            <a:pPr marL="800100" lvl="0" indent="0">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就當照著</a:t>
            </a:r>
            <a:r>
              <a:rPr lang="en-US" altLang="zh-TW"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FFFF00"/>
                </a:solidFill>
                <a:latin typeface="Times New Roman" panose="02020603050405020304" pitchFamily="18" charset="0"/>
                <a:ea typeface="DFKai-SB" panose="03000509000000000000" pitchFamily="65" charset="-120"/>
              </a:rPr>
              <a:t>常規、常軌</a:t>
            </a:r>
            <a:r>
              <a:rPr lang="en-US" altLang="zh-TW" kern="100" dirty="0">
                <a:solidFill>
                  <a:srgbClr val="FFFFFF"/>
                </a:solidFill>
                <a:latin typeface="Times New Roman" panose="02020603050405020304" pitchFamily="18" charset="0"/>
                <a:ea typeface="DFKai-SB" panose="03000509000000000000" pitchFamily="65" charset="-120"/>
              </a:rPr>
              <a:t>】</a:t>
            </a:r>
            <a:r>
              <a:rPr lang="zh-TW" altLang="en-US" kern="100" dirty="0">
                <a:solidFill>
                  <a:srgbClr val="FFFFFF"/>
                </a:solidFill>
                <a:latin typeface="Times New Roman" panose="02020603050405020304" pitchFamily="18" charset="0"/>
                <a:ea typeface="DFKai-SB" panose="03000509000000000000" pitchFamily="65" charset="-120"/>
              </a:rPr>
              <a:t>步行</a:t>
            </a:r>
            <a:r>
              <a:rPr lang="en-US" kern="100" dirty="0">
                <a:solidFill>
                  <a:srgbClr val="FFFFFF"/>
                </a:solidFill>
                <a:latin typeface="Times New Roman" panose="02020603050405020304" pitchFamily="18" charset="0"/>
                <a:ea typeface="DFKai-SB" panose="03000509000000000000" pitchFamily="65" charset="-120"/>
              </a:rPr>
              <a:t>	</a:t>
            </a:r>
          </a:p>
          <a:p>
            <a:pPr marL="8001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Std	</a:t>
            </a:r>
            <a:r>
              <a:rPr lang="zh-TW" altLang="en-US" kern="100" dirty="0">
                <a:solidFill>
                  <a:srgbClr val="FFFFFF"/>
                </a:solidFill>
                <a:latin typeface="Times New Roman" panose="02020603050405020304" pitchFamily="18" charset="0"/>
                <a:ea typeface="DFKai-SB" panose="03000509000000000000" pitchFamily="65" charset="-120"/>
              </a:rPr>
              <a:t>度量衡準則</a:t>
            </a:r>
            <a:endParaRPr lang="en-US" altLang="zh-TW" kern="100" dirty="0">
              <a:solidFill>
                <a:srgbClr val="FFFFFF"/>
              </a:solidFill>
              <a:latin typeface="Times New Roman" panose="02020603050405020304" pitchFamily="18" charset="0"/>
              <a:ea typeface="DFKai-SB" panose="03000509000000000000" pitchFamily="65" charset="-120"/>
            </a:endParaRPr>
          </a:p>
          <a:p>
            <a:pPr marL="800100" lvl="0" indent="0">
              <a:spcBef>
                <a:spcPts val="0"/>
              </a:spcBef>
              <a:spcAft>
                <a:spcPts val="0"/>
              </a:spcAft>
              <a:buNone/>
            </a:pP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競賽、下棋規則</a:t>
            </a:r>
            <a:endParaRPr lang="en-US" altLang="zh-TW" kern="100" dirty="0">
              <a:solidFill>
                <a:srgbClr val="FFFFFF"/>
              </a:solidFill>
              <a:latin typeface="Times New Roman" panose="02020603050405020304" pitchFamily="18" charset="0"/>
              <a:ea typeface="DFKai-SB" panose="03000509000000000000" pitchFamily="65" charset="-120"/>
            </a:endParaRPr>
          </a:p>
          <a:p>
            <a:pPr marL="800100" lvl="0" indent="0">
              <a:spcBef>
                <a:spcPts val="0"/>
              </a:spcBef>
              <a:spcAft>
                <a:spcPts val="0"/>
              </a:spcAft>
              <a:buNone/>
            </a:pPr>
            <a:endParaRPr lang="en-US" altLang="zh-TW" kern="100" dirty="0">
              <a:solidFill>
                <a:srgbClr val="FFFFFF"/>
              </a:solidFill>
              <a:latin typeface="Times New Roman" panose="02020603050405020304" pitchFamily="18" charset="0"/>
              <a:ea typeface="DFKai-SB" panose="03000509000000000000" pitchFamily="65" charset="-120"/>
            </a:endParaRPr>
          </a:p>
          <a:p>
            <a:pPr marL="800100" lvl="0" indent="0">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象棋賴皮：千里馬、小飛象特種兵、臥底仕？</a:t>
            </a:r>
            <a:endParaRPr lang="en-US"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22359411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5" dur="500"/>
                                        <p:tgtEl>
                                          <p:spTgt spid="23552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0" dur="500"/>
                                        <p:tgtEl>
                                          <p:spTgt spid="23552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5" dur="500"/>
                                        <p:tgtEl>
                                          <p:spTgt spid="23552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30" dur="500"/>
                                        <p:tgtEl>
                                          <p:spTgt spid="235523">
                                            <p:txEl>
                                              <p:pRg st="5" end="5"/>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35523">
                                            <p:txEl>
                                              <p:pRg st="7" end="7"/>
                                            </p:txEl>
                                          </p:spTgt>
                                        </p:tgtEl>
                                        <p:attrNameLst>
                                          <p:attrName>style.visibility</p:attrName>
                                        </p:attrNameLst>
                                      </p:cBhvr>
                                      <p:to>
                                        <p:strVal val="visible"/>
                                      </p:to>
                                    </p:set>
                                    <p:animEffect transition="in" filter="randombar(horizontal)">
                                      <p:cBhvr>
                                        <p:cTn id="33" dur="500"/>
                                        <p:tgtEl>
                                          <p:spTgt spid="2355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3. </a:t>
            </a:r>
            <a:r>
              <a:rPr lang="zh-TW" altLang="en-US"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照</a:t>
            </a:r>
            <a:r>
              <a:rPr lang="zh-TW" altLang="en-US" u="sng"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規矩</a:t>
            </a:r>
            <a:r>
              <a:rPr lang="zh-TW" altLang="en-US"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操練</a:t>
            </a:r>
            <a:r>
              <a:rPr lang="en-US" altLang="zh-TW"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a:t>
            </a:r>
            <a:r>
              <a:rPr lang="en-US" u="sng"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Discipline</a:t>
            </a:r>
            <a:r>
              <a:rPr lang="en-US" kern="1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	15 ~16</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800100" lvl="0" indent="0">
              <a:spcBef>
                <a:spcPts val="0"/>
              </a:spcBef>
              <a:spcAft>
                <a:spcPts val="0"/>
              </a:spcAft>
              <a:buNone/>
            </a:pPr>
            <a:r>
              <a:rPr lang="zh-TW" altLang="en-US" kern="100" dirty="0">
                <a:solidFill>
                  <a:srgbClr val="FFFFFF"/>
                </a:solidFill>
                <a:latin typeface="Times New Roman" panose="02020603050405020304" pitchFamily="18" charset="0"/>
                <a:ea typeface="DFKai-SB" panose="03000509000000000000" pitchFamily="65" charset="-120"/>
              </a:rPr>
              <a:t>聖徒的體統</a:t>
            </a:r>
            <a:endParaRPr lang="en-US" altLang="zh-TW" kern="100" dirty="0">
              <a:solidFill>
                <a:srgbClr val="FFFFFF"/>
              </a:solidFill>
              <a:latin typeface="Times New Roman" panose="02020603050405020304" pitchFamily="18" charset="0"/>
              <a:ea typeface="DFKai-SB" panose="03000509000000000000" pitchFamily="65" charset="-120"/>
            </a:endParaRPr>
          </a:p>
          <a:p>
            <a:pPr marL="8001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規矩</a:t>
            </a:r>
            <a:r>
              <a:rPr lang="en-US" kern="100" dirty="0">
                <a:solidFill>
                  <a:srgbClr val="FFFFFF"/>
                </a:solidFill>
                <a:latin typeface="Times New Roman" panose="02020603050405020304" pitchFamily="18" charset="0"/>
                <a:ea typeface="DFKai-SB" panose="03000509000000000000" pitchFamily="65" charset="-120"/>
              </a:rPr>
              <a:t>	Otherwise	</a:t>
            </a:r>
            <a:r>
              <a:rPr lang="en-US"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a:t>
            </a:r>
            <a:r>
              <a:rPr lang="en-US" kern="100" dirty="0">
                <a:solidFill>
                  <a:srgbClr val="FFFFFF"/>
                </a:solidFill>
                <a:latin typeface="Times New Roman" panose="02020603050405020304" pitchFamily="18" charset="0"/>
                <a:ea typeface="DFKai-SB" panose="03000509000000000000" pitchFamily="65" charset="-120"/>
              </a:rPr>
              <a:t> Disqualified</a:t>
            </a:r>
          </a:p>
          <a:p>
            <a:pPr marL="8001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嚴格自律、節制</a:t>
            </a:r>
            <a:r>
              <a:rPr lang="en-US" kern="100" dirty="0">
                <a:solidFill>
                  <a:srgbClr val="FFFFFF"/>
                </a:solidFill>
                <a:latin typeface="Times New Roman" panose="02020603050405020304" pitchFamily="18" charset="0"/>
                <a:ea typeface="DFKai-SB" panose="03000509000000000000" pitchFamily="65" charset="-120"/>
              </a:rPr>
              <a:t>Self-control</a:t>
            </a:r>
            <a:endParaRPr lang="en-US" kern="100" dirty="0">
              <a:solidFill>
                <a:srgbClr val="FFFFFF"/>
              </a:solidFill>
              <a:latin typeface="Times New Roman" panose="02020603050405020304" pitchFamily="18" charset="0"/>
              <a:ea typeface="超研澤標準楷體"/>
            </a:endParaRPr>
          </a:p>
          <a:p>
            <a:pPr marL="160020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			</a:t>
            </a:r>
            <a:r>
              <a:rPr lang="en-US" i="1" kern="100" dirty="0">
                <a:solidFill>
                  <a:srgbClr val="FFFFFF"/>
                </a:solidFill>
                <a:latin typeface="Times New Roman" panose="02020603050405020304" pitchFamily="18" charset="0"/>
                <a:ea typeface="DFKai-SB" panose="03000509000000000000" pitchFamily="65" charset="-120"/>
              </a:rPr>
              <a:t>I don’t feel like to </a:t>
            </a:r>
            <a:r>
              <a:rPr lang="en-US" i="1" kern="100" dirty="0">
                <a:solidFill>
                  <a:srgbClr val="FFFFFF"/>
                </a:solidFill>
                <a:latin typeface="Times New Roman" panose="02020603050405020304" pitchFamily="18" charset="0"/>
                <a:ea typeface="DFKai-SB" panose="03000509000000000000" pitchFamily="65" charset="-120"/>
                <a:sym typeface="Wingdings" panose="05000000000000000000" pitchFamily="2" charset="2"/>
              </a:rPr>
              <a:t></a:t>
            </a:r>
            <a:r>
              <a:rPr lang="en-US" i="1" kern="100" dirty="0">
                <a:solidFill>
                  <a:srgbClr val="FFFFFF"/>
                </a:solidFill>
                <a:latin typeface="Times New Roman" panose="02020603050405020304" pitchFamily="18" charset="0"/>
                <a:ea typeface="DFKai-SB" panose="03000509000000000000" pitchFamily="65" charset="-120"/>
              </a:rPr>
              <a:t> Mediocrity</a:t>
            </a:r>
            <a:endParaRPr lang="en-US" kern="100" dirty="0">
              <a:solidFill>
                <a:srgbClr val="FFFFFF"/>
              </a:solidFill>
              <a:latin typeface="Times New Roman" panose="02020603050405020304" pitchFamily="18" charset="0"/>
              <a:ea typeface="超研澤標準楷體"/>
            </a:endParaRPr>
          </a:p>
          <a:p>
            <a:pPr marL="723900" indent="-457200">
              <a:spcBef>
                <a:spcPts val="0"/>
              </a:spcBef>
              <a:spcAft>
                <a:spcPts val="0"/>
              </a:spcAft>
            </a:pPr>
            <a:r>
              <a:rPr lang="zh-TW" altLang="en-US" kern="100" dirty="0">
                <a:solidFill>
                  <a:schemeClr val="bg1"/>
                </a:solidFill>
                <a:latin typeface="Times New Roman" panose="02020603050405020304" pitchFamily="18" charset="0"/>
                <a:ea typeface="DFKai-SB" panose="03000509000000000000" pitchFamily="65" charset="-120"/>
              </a:rPr>
              <a:t>提後</a:t>
            </a:r>
            <a:r>
              <a:rPr lang="en-US" kern="100" dirty="0">
                <a:solidFill>
                  <a:schemeClr val="bg1"/>
                </a:solidFill>
                <a:latin typeface="Times New Roman" panose="02020603050405020304" pitchFamily="18" charset="0"/>
                <a:ea typeface="DFKai-SB" panose="03000509000000000000" pitchFamily="65" charset="-120"/>
              </a:rPr>
              <a:t> 2:5 </a:t>
            </a:r>
            <a:r>
              <a:rPr lang="zh-TW" altLang="en-US" kern="100" dirty="0">
                <a:solidFill>
                  <a:srgbClr val="FFFFFF"/>
                </a:solidFill>
                <a:latin typeface="Times New Roman" panose="02020603050405020304" pitchFamily="18" charset="0"/>
                <a:ea typeface="DFKai-SB" panose="03000509000000000000" pitchFamily="65" charset="-120"/>
              </a:rPr>
              <a:t>人若在場上比武，</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非按規矩，就不能得冠冕。</a:t>
            </a:r>
            <a:endParaRPr lang="en-US" kern="100" dirty="0">
              <a:solidFill>
                <a:srgbClr val="FFFFFF"/>
              </a:solidFill>
              <a:latin typeface="Times New Roman" panose="02020603050405020304" pitchFamily="18" charset="0"/>
              <a:ea typeface="超研澤標準楷體"/>
            </a:endParaRPr>
          </a:p>
          <a:p>
            <a:pPr marL="0" lvl="0" indent="0">
              <a:spcBef>
                <a:spcPts val="0"/>
              </a:spcBef>
              <a:spcAft>
                <a:spcPts val="0"/>
              </a:spcAft>
              <a:buNone/>
            </a:pPr>
            <a:r>
              <a:rPr lang="en-US" kern="100" dirty="0">
                <a:solidFill>
                  <a:srgbClr val="FFFFFF"/>
                </a:solidFill>
                <a:latin typeface="Times New Roman" panose="02020603050405020304" pitchFamily="18" charset="0"/>
                <a:ea typeface="DFKai-SB" panose="03000509000000000000" pitchFamily="65" charset="-120"/>
              </a:rPr>
              <a:t>14	</a:t>
            </a:r>
            <a:r>
              <a:rPr lang="zh-TW" altLang="en-US" kern="100" dirty="0">
                <a:solidFill>
                  <a:srgbClr val="FFFFFF"/>
                </a:solidFill>
                <a:latin typeface="Times New Roman" panose="02020603050405020304" pitchFamily="18" charset="0"/>
                <a:ea typeface="DFKai-SB" panose="03000509000000000000" pitchFamily="65" charset="-120"/>
              </a:rPr>
              <a:t>獎賞 </a:t>
            </a:r>
            <a:r>
              <a:rPr lang="en-US" kern="100" dirty="0" err="1">
                <a:solidFill>
                  <a:srgbClr val="FFFFFF"/>
                </a:solidFill>
                <a:latin typeface="Symbol" panose="05050102010706020507" pitchFamily="18" charset="2"/>
                <a:ea typeface="DFKai-SB" panose="03000509000000000000" pitchFamily="65" charset="-120"/>
              </a:rPr>
              <a:t>brabeion</a:t>
            </a:r>
            <a:r>
              <a:rPr lang="zh-TW" altLang="en-US" kern="100" dirty="0">
                <a:solidFill>
                  <a:srgbClr val="FFFFFF"/>
                </a:solidFill>
                <a:latin typeface="Times New Roman" panose="02020603050405020304" pitchFamily="18" charset="0"/>
                <a:ea typeface="DFKai-SB" panose="03000509000000000000" pitchFamily="65" charset="-120"/>
              </a:rPr>
              <a:t>來自、</a:t>
            </a:r>
            <a:r>
              <a:rPr lang="en-US" altLang="zh-TW" kern="100" dirty="0">
                <a:solidFill>
                  <a:srgbClr val="FFFFFF"/>
                </a:solidFill>
                <a:latin typeface="Times New Roman" panose="02020603050405020304" pitchFamily="18" charset="0"/>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審決自</a:t>
            </a:r>
            <a:r>
              <a:rPr lang="en-US" kern="100" dirty="0" err="1">
                <a:solidFill>
                  <a:srgbClr val="FFFFFF"/>
                </a:solidFill>
                <a:latin typeface="Symbol" panose="05050102010706020507" pitchFamily="18" charset="2"/>
                <a:ea typeface="DFKai-SB" panose="03000509000000000000" pitchFamily="65" charset="-120"/>
              </a:rPr>
              <a:t>brabenw</a:t>
            </a:r>
            <a:r>
              <a:rPr lang="en-US" kern="100" dirty="0">
                <a:solidFill>
                  <a:srgbClr val="FFFFFF"/>
                </a:solidFill>
                <a:latin typeface="Symbol" panose="05050102010706020507" pitchFamily="18" charset="2"/>
                <a:ea typeface="DFKai-SB" panose="03000509000000000000" pitchFamily="65" charset="-120"/>
              </a:rPr>
              <a:t> </a:t>
            </a:r>
            <a:r>
              <a:rPr lang="zh-TW" altLang="en-US" kern="100" dirty="0">
                <a:solidFill>
                  <a:srgbClr val="FFFFFF"/>
                </a:solidFill>
                <a:latin typeface="Times New Roman" panose="02020603050405020304" pitchFamily="18" charset="0"/>
                <a:ea typeface="DFKai-SB" panose="03000509000000000000" pitchFamily="65" charset="-120"/>
              </a:rPr>
              <a:t>裁判</a:t>
            </a:r>
            <a:r>
              <a:rPr lang="en-US" kern="100" dirty="0">
                <a:solidFill>
                  <a:srgbClr val="FFFFFF"/>
                </a:solidFill>
                <a:latin typeface="Times New Roman" panose="02020603050405020304" pitchFamily="18" charset="0"/>
                <a:ea typeface="DFKai-SB" panose="03000509000000000000" pitchFamily="65" charset="-120"/>
              </a:rPr>
              <a:t>Referee</a:t>
            </a:r>
            <a:endParaRPr lang="en-US"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26174218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32" dur="500"/>
                                        <p:tgtEl>
                                          <p:spTgt spid="2355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pPr lvl="0">
              <a:spcBef>
                <a:spcPts val="0"/>
              </a:spcBef>
              <a:spcAft>
                <a:spcPts val="0"/>
              </a:spcAft>
              <a:tabLst>
                <a:tab pos="266700" algn="l"/>
              </a:tabLst>
            </a:pPr>
            <a:r>
              <a:rPr lang="zh-TW" alt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生活落實</a:t>
            </a:r>
            <a:r>
              <a:rPr lang="en-US" kern="100"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mn-cs"/>
              </a:rPr>
              <a:t>Life Application</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647700" indent="-457200">
              <a:spcBef>
                <a:spcPts val="0"/>
              </a:spcBef>
              <a:spcAft>
                <a:spcPts val="0"/>
              </a:spcAft>
            </a:pPr>
            <a:r>
              <a:rPr lang="zh-TW" altLang="en-US" sz="4000" kern="100" dirty="0">
                <a:solidFill>
                  <a:srgbClr val="FFFFFF"/>
                </a:solidFill>
                <a:latin typeface="Times New Roman" panose="02020603050405020304" pitchFamily="18" charset="0"/>
                <a:ea typeface="DFKai-SB" panose="03000509000000000000" pitchFamily="65" charset="-120"/>
              </a:rPr>
              <a:t>什麼是我的</a:t>
            </a:r>
            <a:r>
              <a:rPr lang="en-US" sz="4000" kern="100" dirty="0">
                <a:solidFill>
                  <a:srgbClr val="FFFFFF"/>
                </a:solidFill>
                <a:latin typeface="Times New Roman" panose="02020603050405020304" pitchFamily="18" charset="0"/>
                <a:ea typeface="DFKai-SB" panose="03000509000000000000" pitchFamily="65" charset="-120"/>
              </a:rPr>
              <a:t>3D</a:t>
            </a:r>
            <a:r>
              <a:rPr lang="zh-TW" altLang="en-US" sz="4000" kern="100" dirty="0">
                <a:solidFill>
                  <a:srgbClr val="FFFFFF"/>
                </a:solidFill>
                <a:latin typeface="Times New Roman" panose="02020603050405020304" pitchFamily="18" charset="0"/>
                <a:ea typeface="DFKai-SB" panose="03000509000000000000" pitchFamily="65" charset="-120"/>
              </a:rPr>
              <a:t>？</a:t>
            </a:r>
            <a:endParaRPr lang="en-US" altLang="zh-TW" sz="4000" kern="100" dirty="0">
              <a:solidFill>
                <a:srgbClr val="FFFFFF"/>
              </a:solidFill>
              <a:latin typeface="Times New Roman" panose="02020603050405020304" pitchFamily="18" charset="0"/>
              <a:ea typeface="DFKai-SB" panose="03000509000000000000" pitchFamily="65" charset="-120"/>
            </a:endParaRPr>
          </a:p>
          <a:p>
            <a:pPr marL="190500" lvl="0" indent="0">
              <a:spcBef>
                <a:spcPts val="0"/>
              </a:spcBef>
              <a:spcAft>
                <a:spcPts val="0"/>
              </a:spcAft>
              <a:buNone/>
            </a:pPr>
            <a:r>
              <a:rPr lang="zh-TW" altLang="en-US" sz="4000" kern="100" dirty="0">
                <a:solidFill>
                  <a:srgbClr val="FFFFFF"/>
                </a:solidFill>
                <a:latin typeface="Times New Roman" panose="02020603050405020304" pitchFamily="18" charset="0"/>
                <a:ea typeface="DFKai-SB" panose="03000509000000000000" pitchFamily="65" charset="-120"/>
              </a:rPr>
              <a:t> </a:t>
            </a:r>
            <a:r>
              <a:rPr lang="en-US" altLang="zh-TW" sz="4000" kern="100" dirty="0">
                <a:solidFill>
                  <a:srgbClr val="FFFFFF"/>
                </a:solidFill>
                <a:latin typeface="Times New Roman" panose="02020603050405020304" pitchFamily="18" charset="0"/>
                <a:ea typeface="DFKai-SB" panose="03000509000000000000" pitchFamily="65" charset="-120"/>
              </a:rPr>
              <a:t>	</a:t>
            </a:r>
            <a:r>
              <a:rPr lang="zh-TW" altLang="en-US" sz="4000" kern="100" dirty="0">
                <a:solidFill>
                  <a:srgbClr val="FFFFFF"/>
                </a:solidFill>
                <a:latin typeface="Times New Roman" panose="02020603050405020304" pitchFamily="18" charset="0"/>
                <a:ea typeface="DFKai-SB" panose="03000509000000000000" pitchFamily="65" charset="-120"/>
              </a:rPr>
              <a:t>不滿 </a:t>
            </a:r>
            <a:r>
              <a:rPr lang="en-US" sz="4000" kern="100" dirty="0">
                <a:solidFill>
                  <a:srgbClr val="FFFFFF"/>
                </a:solidFill>
                <a:latin typeface="Times New Roman" panose="02020603050405020304" pitchFamily="18" charset="0"/>
                <a:ea typeface="DFKai-SB" panose="03000509000000000000" pitchFamily="65" charset="-120"/>
              </a:rPr>
              <a:t>Dissatisfaction</a:t>
            </a:r>
            <a:r>
              <a:rPr lang="zh-TW" altLang="en-US" sz="4000" kern="100" dirty="0">
                <a:solidFill>
                  <a:srgbClr val="FFFFFF"/>
                </a:solidFill>
                <a:latin typeface="Times New Roman" panose="02020603050405020304" pitchFamily="18" charset="0"/>
                <a:ea typeface="DFKai-SB" panose="03000509000000000000" pitchFamily="65" charset="-120"/>
              </a:rPr>
              <a:t>：</a:t>
            </a:r>
            <a:endParaRPr lang="en-US" altLang="zh-TW" sz="4000" kern="100" dirty="0">
              <a:solidFill>
                <a:srgbClr val="FFFFFF"/>
              </a:solidFill>
              <a:latin typeface="Times New Roman" panose="02020603050405020304" pitchFamily="18" charset="0"/>
              <a:ea typeface="DFKai-SB" panose="03000509000000000000" pitchFamily="65" charset="-120"/>
            </a:endParaRPr>
          </a:p>
          <a:p>
            <a:pPr marL="190500" lvl="0" indent="0">
              <a:spcBef>
                <a:spcPts val="0"/>
              </a:spcBef>
              <a:spcAft>
                <a:spcPts val="0"/>
              </a:spcAft>
              <a:buNone/>
            </a:pPr>
            <a:r>
              <a:rPr lang="zh-TW" altLang="en-US" sz="4000" kern="100" dirty="0">
                <a:solidFill>
                  <a:srgbClr val="FFFFFF"/>
                </a:solidFill>
                <a:latin typeface="Times New Roman" panose="02020603050405020304" pitchFamily="18" charset="0"/>
                <a:ea typeface="DFKai-SB" panose="03000509000000000000" pitchFamily="65" charset="-120"/>
              </a:rPr>
              <a:t> </a:t>
            </a:r>
            <a:r>
              <a:rPr lang="en-US" altLang="zh-TW" sz="4000" kern="100" dirty="0">
                <a:solidFill>
                  <a:srgbClr val="FFFFFF"/>
                </a:solidFill>
                <a:latin typeface="Times New Roman" panose="02020603050405020304" pitchFamily="18" charset="0"/>
                <a:ea typeface="DFKai-SB" panose="03000509000000000000" pitchFamily="65" charset="-120"/>
              </a:rPr>
              <a:t>	</a:t>
            </a:r>
            <a:r>
              <a:rPr lang="zh-TW" altLang="en-US" sz="4000" kern="100" dirty="0">
                <a:solidFill>
                  <a:srgbClr val="FFFFFF"/>
                </a:solidFill>
                <a:latin typeface="Times New Roman" panose="02020603050405020304" pitchFamily="18" charset="0"/>
                <a:ea typeface="DFKai-SB" panose="03000509000000000000" pitchFamily="65" charset="-120"/>
              </a:rPr>
              <a:t>專一 </a:t>
            </a:r>
            <a:r>
              <a:rPr lang="en-US" sz="4000" kern="100" dirty="0">
                <a:solidFill>
                  <a:srgbClr val="FFFFFF"/>
                </a:solidFill>
                <a:latin typeface="Times New Roman" panose="02020603050405020304" pitchFamily="18" charset="0"/>
                <a:ea typeface="DFKai-SB" panose="03000509000000000000" pitchFamily="65" charset="-120"/>
              </a:rPr>
              <a:t>Devotion</a:t>
            </a:r>
            <a:r>
              <a:rPr lang="zh-TW" altLang="en-US" sz="4000" kern="100" dirty="0">
                <a:solidFill>
                  <a:srgbClr val="FFFFFF"/>
                </a:solidFill>
                <a:latin typeface="Times New Roman" panose="02020603050405020304" pitchFamily="18" charset="0"/>
                <a:ea typeface="DFKai-SB" panose="03000509000000000000" pitchFamily="65" charset="-120"/>
              </a:rPr>
              <a:t>：</a:t>
            </a:r>
            <a:endParaRPr lang="en-US" altLang="zh-TW" sz="4000" kern="100" dirty="0">
              <a:solidFill>
                <a:srgbClr val="FFFFFF"/>
              </a:solidFill>
              <a:latin typeface="Times New Roman" panose="02020603050405020304" pitchFamily="18" charset="0"/>
              <a:ea typeface="DFKai-SB" panose="03000509000000000000" pitchFamily="65" charset="-120"/>
            </a:endParaRPr>
          </a:p>
          <a:p>
            <a:pPr marL="190500" lvl="0" indent="0">
              <a:spcBef>
                <a:spcPts val="0"/>
              </a:spcBef>
              <a:spcAft>
                <a:spcPts val="0"/>
              </a:spcAft>
              <a:buNone/>
            </a:pPr>
            <a:r>
              <a:rPr lang="zh-TW" altLang="en-US" sz="4000" kern="100" dirty="0">
                <a:solidFill>
                  <a:srgbClr val="FFFFFF"/>
                </a:solidFill>
                <a:latin typeface="Times New Roman" panose="02020603050405020304" pitchFamily="18" charset="0"/>
                <a:ea typeface="DFKai-SB" panose="03000509000000000000" pitchFamily="65" charset="-120"/>
              </a:rPr>
              <a:t> </a:t>
            </a:r>
            <a:r>
              <a:rPr lang="en-US" altLang="zh-TW" sz="4000" kern="100" dirty="0">
                <a:solidFill>
                  <a:srgbClr val="FFFFFF"/>
                </a:solidFill>
                <a:latin typeface="Times New Roman" panose="02020603050405020304" pitchFamily="18" charset="0"/>
                <a:ea typeface="DFKai-SB" panose="03000509000000000000" pitchFamily="65" charset="-120"/>
              </a:rPr>
              <a:t>	</a:t>
            </a:r>
            <a:r>
              <a:rPr lang="zh-TW" altLang="en-US" sz="4000" kern="100" dirty="0">
                <a:solidFill>
                  <a:srgbClr val="FFFFFF"/>
                </a:solidFill>
                <a:latin typeface="Times New Roman" panose="02020603050405020304" pitchFamily="18" charset="0"/>
                <a:ea typeface="DFKai-SB" panose="03000509000000000000" pitchFamily="65" charset="-120"/>
              </a:rPr>
              <a:t>操練 </a:t>
            </a:r>
            <a:r>
              <a:rPr lang="en-US" sz="4000" kern="100" dirty="0">
                <a:solidFill>
                  <a:srgbClr val="FFFFFF"/>
                </a:solidFill>
                <a:latin typeface="Times New Roman" panose="02020603050405020304" pitchFamily="18" charset="0"/>
                <a:ea typeface="DFKai-SB" panose="03000509000000000000" pitchFamily="65" charset="-120"/>
              </a:rPr>
              <a:t>Discipline</a:t>
            </a:r>
            <a:r>
              <a:rPr lang="zh-TW" altLang="en-US" sz="4000" kern="100" dirty="0">
                <a:solidFill>
                  <a:srgbClr val="FFFFFF"/>
                </a:solidFill>
                <a:latin typeface="Times New Roman" panose="02020603050405020304" pitchFamily="18" charset="0"/>
                <a:ea typeface="DFKai-SB" panose="03000509000000000000" pitchFamily="65" charset="-120"/>
              </a:rPr>
              <a:t>：</a:t>
            </a:r>
            <a:endParaRPr lang="en-US" sz="4000" kern="100" dirty="0">
              <a:solidFill>
                <a:srgbClr val="FFFFFF"/>
              </a:solidFill>
              <a:latin typeface="Times New Roman" panose="02020603050405020304" pitchFamily="18" charset="0"/>
              <a:ea typeface="超研澤標準楷體"/>
            </a:endParaRPr>
          </a:p>
        </p:txBody>
      </p:sp>
    </p:spTree>
    <p:extLst>
      <p:ext uri="{BB962C8B-B14F-4D97-AF65-F5344CB8AC3E}">
        <p14:creationId xmlns:p14="http://schemas.microsoft.com/office/powerpoint/2010/main" val="190261364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spcBef>
                <a:spcPts val="0"/>
              </a:spcBef>
              <a:spcAft>
                <a:spcPts val="0"/>
              </a:spcAft>
              <a:buNone/>
            </a:pPr>
            <a:r>
              <a:rPr lang="en-US" sz="3200" b="0" i="0" dirty="0">
                <a:solidFill>
                  <a:schemeClr val="bg1"/>
                </a:solidFill>
                <a:effectLst/>
                <a:latin typeface="+mj-lt"/>
              </a:rPr>
              <a:t>12 Not that I have already obtained all this, 				or have already arrived at my goal, 		but I press on to take hold of that 					for which Christ Jesus took hold of me.</a:t>
            </a:r>
            <a:endParaRPr lang="en-US" dirty="0">
              <a:solidFill>
                <a:srgbClr val="FFFFFF"/>
              </a:solidFill>
              <a:latin typeface="Times New Roman" panose="02020603050405020304" pitchFamily="18" charset="0"/>
              <a:ea typeface="PMingLiU" panose="02020500000000000000" pitchFamily="18" charset="-120"/>
            </a:endParaRP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12 </a:t>
            </a:r>
            <a:r>
              <a:rPr lang="zh-TW" altLang="en-US" dirty="0">
                <a:solidFill>
                  <a:srgbClr val="FFFFFF"/>
                </a:solidFill>
                <a:latin typeface="Times New Roman" panose="02020603050405020304" pitchFamily="18" charset="0"/>
                <a:ea typeface="DFKai-SB" panose="03000509000000000000" pitchFamily="65" charset="-120"/>
              </a:rPr>
              <a:t>這不是說</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已經得著了，</a:t>
            </a:r>
            <a:endParaRPr lang="en-US" dirty="0">
              <a:solidFill>
                <a:srgbClr val="FFFFFF"/>
              </a:solidFill>
              <a:latin typeface="Times New Roman" panose="02020603050405020304" pitchFamily="18" charset="0"/>
              <a:ea typeface="PMingLiU" panose="02020500000000000000" pitchFamily="18" charset="-120"/>
            </a:endParaRPr>
          </a:p>
          <a:p>
            <a:pPr marL="27432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已經完全了，</a:t>
            </a:r>
            <a:r>
              <a:rPr lang="en-US" altLang="zh-TW" dirty="0">
                <a:solidFill>
                  <a:srgbClr val="FFFFFF"/>
                </a:solidFill>
                <a:latin typeface="Times New Roman" panose="02020603050405020304" pitchFamily="18" charset="0"/>
                <a:ea typeface="DFKai-SB" panose="03000509000000000000" pitchFamily="65" charset="-120"/>
              </a:rPr>
              <a:t>			</a:t>
            </a:r>
          </a:p>
          <a:p>
            <a:pPr marL="27432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乃是竭力追求，或者可以</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得著基督耶穌所以得著我的</a:t>
            </a:r>
            <a:endParaRPr lang="en-US" dirty="0">
              <a:solidFill>
                <a:srgbClr val="FFFFFF"/>
              </a:solidFill>
              <a:latin typeface="Times New Roman" panose="02020603050405020304" pitchFamily="18" charset="0"/>
              <a:ea typeface="PMingLiU" panose="02020500000000000000" pitchFamily="18" charset="-120"/>
            </a:endParaRPr>
          </a:p>
          <a:p>
            <a:pPr marL="32004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（所要我得的）。</a:t>
            </a:r>
            <a:endParaRPr lang="en-US" altLang="zh-TW"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357874042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pPr lvl="0">
              <a:defRPr/>
            </a:pPr>
            <a:r>
              <a:rPr lang="en-US" altLang="zh-TW" kern="1200" dirty="0">
                <a:solidFill>
                  <a:srgbClr val="FFFFFF"/>
                </a:solidFill>
                <a:effectLst>
                  <a:outerShdw blurRad="38100" dist="38100" dir="2700000" algn="tl">
                    <a:srgbClr val="000000">
                      <a:alpha val="43137"/>
                    </a:srgbClr>
                  </a:outerShdw>
                </a:effectLst>
                <a:ea typeface="DFKai-SB" panose="03000509000000000000" pitchFamily="65" charset="-120"/>
                <a:cs typeface="+mn-cs"/>
              </a:rPr>
              <a:t>Knowing You,</a:t>
            </a:r>
            <a:r>
              <a:rPr lang="zh-TW" altLang="en-US" kern="1200" dirty="0">
                <a:solidFill>
                  <a:srgbClr val="FFFFFF"/>
                </a:solidFill>
                <a:effectLst>
                  <a:outerShdw blurRad="38100" dist="38100" dir="2700000" algn="tl">
                    <a:srgbClr val="000000">
                      <a:alpha val="43137"/>
                    </a:srgbClr>
                  </a:outerShdw>
                </a:effectLst>
                <a:ea typeface="DFKai-SB" panose="03000509000000000000" pitchFamily="65" charset="-120"/>
                <a:cs typeface="+mn-cs"/>
              </a:rPr>
              <a:t> </a:t>
            </a:r>
            <a:r>
              <a:rPr lang="en-US" altLang="zh-TW" kern="1200" dirty="0">
                <a:solidFill>
                  <a:srgbClr val="FFFFFF"/>
                </a:solidFill>
                <a:effectLst>
                  <a:outerShdw blurRad="38100" dist="38100" dir="2700000" algn="tl">
                    <a:srgbClr val="000000">
                      <a:alpha val="43137"/>
                    </a:srgbClr>
                  </a:outerShdw>
                </a:effectLst>
                <a:ea typeface="DFKai-SB" panose="03000509000000000000" pitchFamily="65" charset="-120"/>
                <a:cs typeface="+mn-cs"/>
              </a:rPr>
              <a:t>Jesus</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ctr">
              <a:spcBef>
                <a:spcPct val="0"/>
              </a:spcBef>
              <a:buNone/>
              <a:defRPr/>
            </a:pPr>
            <a:r>
              <a:rPr lang="en-US" altLang="zh-TW" sz="3600" kern="1200" dirty="0">
                <a:solidFill>
                  <a:srgbClr val="FFFFFF"/>
                </a:solidFill>
                <a:ea typeface="DFKai-SB" panose="03000509000000000000" pitchFamily="65" charset="-120"/>
              </a:rPr>
              <a:t>1.</a:t>
            </a:r>
          </a:p>
          <a:p>
            <a:pPr marL="0" lvl="0" indent="0" algn="ctr" eaLnBrk="0" hangingPunct="0">
              <a:spcBef>
                <a:spcPct val="0"/>
              </a:spcBef>
              <a:buNone/>
              <a:defRPr/>
            </a:pPr>
            <a:r>
              <a:rPr lang="zh-TW" altLang="en-US" sz="3600" kern="1200" dirty="0">
                <a:solidFill>
                  <a:srgbClr val="FFFFFF"/>
                </a:solidFill>
                <a:ea typeface="DFKai-SB" panose="03000509000000000000" pitchFamily="65" charset="-120"/>
              </a:rPr>
              <a:t>曾是我所羨	以為命所繫</a:t>
            </a:r>
          </a:p>
          <a:p>
            <a:pPr marL="0" lvl="0" indent="0" algn="ctr" eaLnBrk="0" hangingPunct="0">
              <a:spcBef>
                <a:spcPct val="0"/>
              </a:spcBef>
              <a:buNone/>
              <a:defRPr/>
            </a:pPr>
            <a:r>
              <a:rPr lang="zh-TW" altLang="en-US" sz="3600" kern="1200" dirty="0">
                <a:solidFill>
                  <a:srgbClr val="FFFFFF"/>
                </a:solidFill>
                <a:ea typeface="DFKai-SB" panose="03000509000000000000" pitchFamily="65" charset="-120"/>
              </a:rPr>
              <a:t>世人所稱讚	急欲爭取</a:t>
            </a:r>
          </a:p>
          <a:p>
            <a:pPr marL="0" lvl="0" indent="0" algn="ctr" eaLnBrk="0" hangingPunct="0">
              <a:spcBef>
                <a:spcPct val="0"/>
              </a:spcBef>
              <a:buNone/>
              <a:defRPr/>
            </a:pPr>
            <a:r>
              <a:rPr lang="zh-TW" altLang="en-US" sz="3600" kern="1200" dirty="0">
                <a:solidFill>
                  <a:srgbClr val="FFFFFF"/>
                </a:solidFill>
                <a:ea typeface="DFKai-SB" panose="03000509000000000000" pitchFamily="65" charset="-120"/>
              </a:rPr>
              <a:t>前以為有益	今當作有損</a:t>
            </a:r>
          </a:p>
          <a:p>
            <a:pPr marL="0" lvl="0" indent="0" algn="ctr" eaLnBrk="0" hangingPunct="0">
              <a:spcBef>
                <a:spcPct val="0"/>
              </a:spcBef>
              <a:buNone/>
              <a:defRPr/>
            </a:pPr>
            <a:r>
              <a:rPr lang="zh-TW" altLang="en-US" sz="3600" kern="1200" dirty="0">
                <a:solidFill>
                  <a:srgbClr val="FFFFFF"/>
                </a:solidFill>
                <a:ea typeface="DFKai-SB" panose="03000509000000000000" pitchFamily="65" charset="-120"/>
              </a:rPr>
              <a:t>浪費無價值	與你相比</a:t>
            </a:r>
          </a:p>
          <a:p>
            <a:pPr marL="0" lvl="0" indent="0" algn="ctr" eaLnBrk="0" hangingPunct="0">
              <a:spcBef>
                <a:spcPct val="0"/>
              </a:spcBef>
              <a:buNone/>
              <a:defRPr/>
            </a:pPr>
            <a:r>
              <a:rPr lang="en-US" altLang="zh-TW" sz="3600" kern="1200" dirty="0">
                <a:solidFill>
                  <a:srgbClr val="FFFFFF"/>
                </a:solidFill>
                <a:ea typeface="DFKai-SB" panose="03000509000000000000" pitchFamily="65" charset="-120"/>
              </a:rPr>
              <a:t>All I once held dear, built my life upon</a:t>
            </a:r>
          </a:p>
          <a:p>
            <a:pPr marL="0" lvl="0" indent="0" algn="ctr" eaLnBrk="0" hangingPunct="0">
              <a:spcBef>
                <a:spcPct val="0"/>
              </a:spcBef>
              <a:buNone/>
              <a:defRPr/>
            </a:pPr>
            <a:r>
              <a:rPr lang="en-US" altLang="zh-TW" sz="3600" kern="1200" dirty="0">
                <a:solidFill>
                  <a:srgbClr val="FFFFFF"/>
                </a:solidFill>
                <a:ea typeface="DFKai-SB" panose="03000509000000000000" pitchFamily="65" charset="-120"/>
              </a:rPr>
              <a:t>All this world reveres and wars to own</a:t>
            </a:r>
          </a:p>
          <a:p>
            <a:pPr marL="0" lvl="0" indent="0" algn="ctr" eaLnBrk="0" hangingPunct="0">
              <a:spcBef>
                <a:spcPct val="0"/>
              </a:spcBef>
              <a:buNone/>
              <a:defRPr/>
            </a:pPr>
            <a:r>
              <a:rPr lang="en-US" altLang="zh-TW" sz="3600" kern="1200" dirty="0">
                <a:solidFill>
                  <a:srgbClr val="FFFFFF"/>
                </a:solidFill>
                <a:ea typeface="DFKai-SB" panose="03000509000000000000" pitchFamily="65" charset="-120"/>
              </a:rPr>
              <a:t>All I once thought gain, I have counted loss</a:t>
            </a:r>
          </a:p>
          <a:p>
            <a:pPr marL="0" lvl="0" indent="0" algn="ctr" eaLnBrk="0" hangingPunct="0">
              <a:spcBef>
                <a:spcPct val="0"/>
              </a:spcBef>
              <a:buNone/>
              <a:defRPr/>
            </a:pPr>
            <a:r>
              <a:rPr lang="en-US" altLang="zh-TW" sz="3600" kern="1200" dirty="0">
                <a:solidFill>
                  <a:srgbClr val="FFFFFF"/>
                </a:solidFill>
                <a:ea typeface="DFKai-SB" panose="03000509000000000000" pitchFamily="65" charset="-120"/>
              </a:rPr>
              <a:t>Spent and worthless now, compare to this</a:t>
            </a: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32071755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200" dirty="0">
                <a:solidFill>
                  <a:srgbClr val="FFFFFF"/>
                </a:solidFill>
                <a:ea typeface="DFKai-SB" panose="03000509000000000000" pitchFamily="65" charset="-120"/>
                <a:cs typeface="+mn-cs"/>
              </a:rPr>
              <a:t>〔</a:t>
            </a:r>
            <a:r>
              <a:rPr lang="zh-TW" altLang="en-US" sz="4000" kern="1200" dirty="0">
                <a:solidFill>
                  <a:srgbClr val="FFFFFF"/>
                </a:solidFill>
                <a:ea typeface="DFKai-SB" panose="03000509000000000000" pitchFamily="65" charset="-120"/>
                <a:cs typeface="+mn-cs"/>
              </a:rPr>
              <a:t>副歌</a:t>
            </a:r>
            <a:r>
              <a:rPr lang="en-US" altLang="zh-TW" sz="4000" kern="1200" dirty="0">
                <a:solidFill>
                  <a:srgbClr val="FFFFFF"/>
                </a:solidFill>
                <a:ea typeface="DFKai-SB" panose="03000509000000000000" pitchFamily="65" charset="-120"/>
                <a:cs typeface="+mn-cs"/>
              </a:rPr>
              <a:t>Chorus〕</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ctr">
              <a:spcBef>
                <a:spcPct val="0"/>
              </a:spcBef>
              <a:buNone/>
              <a:defRPr/>
            </a:pPr>
            <a:r>
              <a:rPr lang="zh-TW" altLang="en-US" sz="3600" kern="1200" dirty="0">
                <a:solidFill>
                  <a:srgbClr val="FFFFFF"/>
                </a:solidFill>
                <a:ea typeface="DFKai-SB" panose="03000509000000000000" pitchFamily="65" charset="-120"/>
              </a:rPr>
              <a:t>認識你</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耶穌</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認識你</a:t>
            </a:r>
            <a:r>
              <a:rPr lang="en-US" altLang="zh-TW" sz="3600" kern="1200" dirty="0">
                <a:solidFill>
                  <a:srgbClr val="FFFFFF"/>
                </a:solidFill>
                <a:ea typeface="DFKai-SB" panose="03000509000000000000" pitchFamily="65" charset="-120"/>
              </a:rPr>
              <a:t>! </a:t>
            </a:r>
          </a:p>
          <a:p>
            <a:pPr marL="0" lvl="0" indent="0" algn="ctr">
              <a:spcBef>
                <a:spcPct val="0"/>
              </a:spcBef>
              <a:buNone/>
              <a:defRPr/>
            </a:pPr>
            <a:r>
              <a:rPr lang="zh-TW" altLang="en-US" sz="3600" kern="1200" dirty="0">
                <a:solidFill>
                  <a:srgbClr val="FFFFFF"/>
                </a:solidFill>
                <a:ea typeface="DFKai-SB" panose="03000509000000000000" pitchFamily="65" charset="-120"/>
              </a:rPr>
              <a:t>沒有更大的事</a:t>
            </a:r>
          </a:p>
          <a:p>
            <a:pPr marL="0" lvl="0" indent="0" algn="ctr">
              <a:spcBef>
                <a:spcPct val="0"/>
              </a:spcBef>
              <a:buNone/>
              <a:defRPr/>
            </a:pPr>
            <a:r>
              <a:rPr lang="zh-TW" altLang="en-US" sz="3600" kern="1200" dirty="0">
                <a:solidFill>
                  <a:srgbClr val="FFFFFF"/>
                </a:solidFill>
                <a:ea typeface="DFKai-SB" panose="03000509000000000000" pitchFamily="65" charset="-120"/>
              </a:rPr>
              <a:t>我一切</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我上好</a:t>
            </a:r>
            <a:r>
              <a:rPr lang="en-US" altLang="zh-TW" sz="3600" kern="1200" dirty="0">
                <a:solidFill>
                  <a:srgbClr val="FFFFFF"/>
                </a:solidFill>
                <a:ea typeface="DFKai-SB" panose="03000509000000000000" pitchFamily="65" charset="-120"/>
              </a:rPr>
              <a:t>; </a:t>
            </a:r>
          </a:p>
          <a:p>
            <a:pPr marL="0" lvl="0" indent="0" algn="ctr">
              <a:spcBef>
                <a:spcPct val="0"/>
              </a:spcBef>
              <a:buNone/>
              <a:defRPr/>
            </a:pPr>
            <a:r>
              <a:rPr lang="zh-TW" altLang="en-US" sz="3600" kern="1200" dirty="0">
                <a:solidFill>
                  <a:srgbClr val="FFFFFF"/>
                </a:solidFill>
                <a:ea typeface="DFKai-SB" panose="03000509000000000000" pitchFamily="65" charset="-120"/>
              </a:rPr>
              <a:t>我喜樂和我的義</a:t>
            </a:r>
            <a:r>
              <a:rPr lang="en-US" altLang="zh-TW" sz="3600" kern="1200" dirty="0">
                <a:solidFill>
                  <a:srgbClr val="FFFFFF"/>
                </a:solidFill>
                <a:ea typeface="DFKai-SB" panose="03000509000000000000" pitchFamily="65" charset="-120"/>
              </a:rPr>
              <a:t>!</a:t>
            </a:r>
            <a:br>
              <a:rPr lang="en-US" altLang="zh-TW" sz="3600" kern="1200" dirty="0">
                <a:solidFill>
                  <a:srgbClr val="FFFFFF"/>
                </a:solidFill>
                <a:ea typeface="DFKai-SB" panose="03000509000000000000" pitchFamily="65" charset="-120"/>
              </a:rPr>
            </a:br>
            <a:r>
              <a:rPr lang="zh-TW" altLang="en-US" sz="3600" kern="1200" dirty="0">
                <a:solidFill>
                  <a:srgbClr val="FFFFFF"/>
                </a:solidFill>
                <a:ea typeface="DFKai-SB" panose="03000509000000000000" pitchFamily="65" charset="-120"/>
              </a:rPr>
              <a:t>噢主</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我愛你</a:t>
            </a:r>
            <a:r>
              <a:rPr lang="en-US" altLang="zh-TW" sz="3600" kern="1200" dirty="0">
                <a:solidFill>
                  <a:srgbClr val="FFFFFF"/>
                </a:solidFill>
                <a:ea typeface="DFKai-SB" panose="03000509000000000000" pitchFamily="65" charset="-120"/>
              </a:rPr>
              <a:t>!</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Knowing You, Jesus!  Knowing You,</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There is no greater thing</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You‘re my all, You’re the best</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You‘re my joy, my righteousness</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And I love You, Lord!</a:t>
            </a: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42978895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kern="1200" dirty="0">
                <a:solidFill>
                  <a:srgbClr val="FFFFFF"/>
                </a:solidFill>
                <a:effectLst>
                  <a:outerShdw blurRad="38100" dist="38100" dir="2700000" algn="tl">
                    <a:srgbClr val="000000">
                      <a:alpha val="43137"/>
                    </a:srgbClr>
                  </a:outerShdw>
                </a:effectLst>
                <a:ea typeface="DFKai-SB" panose="03000509000000000000" pitchFamily="65" charset="-120"/>
              </a:rPr>
              <a:t>Knowing You,</a:t>
            </a:r>
            <a:r>
              <a:rPr lang="zh-TW" altLang="en-US" kern="1200" dirty="0">
                <a:solidFill>
                  <a:srgbClr val="FFFFFF"/>
                </a:solidFill>
                <a:effectLst>
                  <a:outerShdw blurRad="38100" dist="38100" dir="2700000" algn="tl">
                    <a:srgbClr val="000000">
                      <a:alpha val="43137"/>
                    </a:srgbClr>
                  </a:outerShdw>
                </a:effectLst>
                <a:ea typeface="DFKai-SB" panose="03000509000000000000" pitchFamily="65" charset="-120"/>
              </a:rPr>
              <a:t> </a:t>
            </a:r>
            <a:r>
              <a:rPr lang="en-US" altLang="zh-TW" kern="1200" dirty="0">
                <a:solidFill>
                  <a:srgbClr val="FFFFFF"/>
                </a:solidFill>
                <a:effectLst>
                  <a:outerShdw blurRad="38100" dist="38100" dir="2700000" algn="tl">
                    <a:srgbClr val="000000">
                      <a:alpha val="43137"/>
                    </a:srgbClr>
                  </a:outerShdw>
                </a:effectLst>
                <a:ea typeface="DFKai-SB" panose="03000509000000000000" pitchFamily="65" charset="-120"/>
              </a:rPr>
              <a:t>Jesus</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ctr">
              <a:spcBef>
                <a:spcPct val="0"/>
              </a:spcBef>
              <a:buNone/>
              <a:defRPr/>
            </a:pPr>
            <a:r>
              <a:rPr lang="en-US" altLang="zh-TW" sz="3600" kern="1200" dirty="0">
                <a:solidFill>
                  <a:srgbClr val="FFFFFF"/>
                </a:solidFill>
                <a:latin typeface="Times New Roman" pitchFamily="18" charset="0"/>
                <a:ea typeface="超研澤標準楷體" pitchFamily="49" charset="-120"/>
              </a:rPr>
              <a:t>2.</a:t>
            </a:r>
            <a:br>
              <a:rPr lang="en-US" altLang="zh-TW" sz="3600" kern="1200" dirty="0">
                <a:solidFill>
                  <a:srgbClr val="FFFFFF"/>
                </a:solidFill>
                <a:latin typeface="Times New Roman" pitchFamily="18" charset="0"/>
                <a:ea typeface="超研澤標準楷體" pitchFamily="49" charset="-120"/>
              </a:rPr>
            </a:br>
            <a:r>
              <a:rPr lang="zh-TW" altLang="en-US" sz="3600" kern="1200" dirty="0">
                <a:solidFill>
                  <a:srgbClr val="FFFFFF"/>
                </a:solidFill>
                <a:latin typeface="DFKai-SB" panose="03000509000000000000" pitchFamily="65" charset="-120"/>
                <a:ea typeface="DFKai-SB" panose="03000509000000000000" pitchFamily="65" charset="-120"/>
              </a:rPr>
              <a:t>我心所羨慕	願更認識你</a:t>
            </a:r>
            <a:br>
              <a:rPr lang="zh-TW" altLang="en-US" sz="3600" kern="1200" dirty="0">
                <a:solidFill>
                  <a:srgbClr val="FFFFFF"/>
                </a:solidFill>
                <a:latin typeface="DFKai-SB" panose="03000509000000000000" pitchFamily="65" charset="-120"/>
                <a:ea typeface="DFKai-SB" panose="03000509000000000000" pitchFamily="65" charset="-120"/>
              </a:rPr>
            </a:br>
            <a:r>
              <a:rPr lang="zh-TW" altLang="en-US" sz="3600" kern="1200" dirty="0">
                <a:solidFill>
                  <a:srgbClr val="FFFF00"/>
                </a:solidFill>
                <a:latin typeface="DFKai-SB" panose="03000509000000000000" pitchFamily="65" charset="-120"/>
                <a:ea typeface="DFKai-SB" panose="03000509000000000000" pitchFamily="65" charset="-120"/>
              </a:rPr>
              <a:t>能與你有份	視為你有</a:t>
            </a:r>
            <a:br>
              <a:rPr lang="zh-TW" altLang="en-US" sz="3600" kern="1200" dirty="0">
                <a:solidFill>
                  <a:srgbClr val="FFFFFF"/>
                </a:solidFill>
                <a:latin typeface="DFKai-SB" panose="03000509000000000000" pitchFamily="65" charset="-120"/>
                <a:ea typeface="DFKai-SB" panose="03000509000000000000" pitchFamily="65" charset="-120"/>
              </a:rPr>
            </a:br>
            <a:r>
              <a:rPr lang="zh-TW" altLang="en-US" sz="3600" kern="1200" dirty="0">
                <a:solidFill>
                  <a:srgbClr val="FFFFFF"/>
                </a:solidFill>
                <a:latin typeface="DFKai-SB" panose="03000509000000000000" pitchFamily="65" charset="-120"/>
                <a:ea typeface="DFKai-SB" panose="03000509000000000000" pitchFamily="65" charset="-120"/>
              </a:rPr>
              <a:t>滿得著信心	雖我不配得</a:t>
            </a:r>
            <a:br>
              <a:rPr lang="zh-TW" altLang="en-US" sz="3600" kern="1200" dirty="0">
                <a:solidFill>
                  <a:srgbClr val="FFFFFF"/>
                </a:solidFill>
                <a:latin typeface="DFKai-SB" panose="03000509000000000000" pitchFamily="65" charset="-120"/>
                <a:ea typeface="DFKai-SB" panose="03000509000000000000" pitchFamily="65" charset="-120"/>
              </a:rPr>
            </a:br>
            <a:r>
              <a:rPr lang="zh-TW" altLang="en-US" sz="3600" kern="1200" dirty="0">
                <a:solidFill>
                  <a:srgbClr val="FFFFFF"/>
                </a:solidFill>
                <a:latin typeface="DFKai-SB" panose="03000509000000000000" pitchFamily="65" charset="-120"/>
                <a:ea typeface="DFKai-SB" panose="03000509000000000000" pitchFamily="65" charset="-120"/>
              </a:rPr>
              <a:t>超然的恩典	神的公義</a:t>
            </a:r>
            <a:br>
              <a:rPr lang="zh-TW" altLang="en-US"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Now my heart's desire is to know you more</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00"/>
                </a:solidFill>
                <a:latin typeface="Times New Roman" pitchFamily="18" charset="0"/>
                <a:ea typeface="超研澤標準楷體" pitchFamily="49" charset="-120"/>
              </a:rPr>
              <a:t>To be found in You and be known as Yours</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To possess by faith what I could not earn</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All surpassing gift of righteousness</a:t>
            </a:r>
          </a:p>
        </p:txBody>
      </p:sp>
    </p:spTree>
    <p:extLst>
      <p:ext uri="{BB962C8B-B14F-4D97-AF65-F5344CB8AC3E}">
        <p14:creationId xmlns:p14="http://schemas.microsoft.com/office/powerpoint/2010/main" val="235401700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200" dirty="0">
                <a:solidFill>
                  <a:srgbClr val="FFFFFF"/>
                </a:solidFill>
                <a:ea typeface="DFKai-SB" panose="03000509000000000000" pitchFamily="65" charset="-120"/>
                <a:cs typeface="+mn-cs"/>
              </a:rPr>
              <a:t>〔</a:t>
            </a:r>
            <a:r>
              <a:rPr lang="zh-TW" altLang="en-US" sz="4000" kern="1200" dirty="0">
                <a:solidFill>
                  <a:srgbClr val="FFFFFF"/>
                </a:solidFill>
                <a:ea typeface="DFKai-SB" panose="03000509000000000000" pitchFamily="65" charset="-120"/>
                <a:cs typeface="+mn-cs"/>
              </a:rPr>
              <a:t>副歌</a:t>
            </a:r>
            <a:r>
              <a:rPr lang="en-US" altLang="zh-TW" sz="4000" kern="1200" dirty="0">
                <a:solidFill>
                  <a:srgbClr val="FFFFFF"/>
                </a:solidFill>
                <a:ea typeface="DFKai-SB" panose="03000509000000000000" pitchFamily="65" charset="-120"/>
                <a:cs typeface="+mn-cs"/>
              </a:rPr>
              <a:t>Chorus〕</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ctr">
              <a:spcBef>
                <a:spcPct val="0"/>
              </a:spcBef>
              <a:buNone/>
              <a:defRPr/>
            </a:pPr>
            <a:r>
              <a:rPr lang="zh-TW" altLang="en-US" sz="3600" kern="1200" dirty="0">
                <a:solidFill>
                  <a:srgbClr val="FFFFFF"/>
                </a:solidFill>
                <a:ea typeface="DFKai-SB" panose="03000509000000000000" pitchFamily="65" charset="-120"/>
              </a:rPr>
              <a:t>認識你</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耶穌</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認識你</a:t>
            </a:r>
            <a:r>
              <a:rPr lang="en-US" altLang="zh-TW" sz="3600" kern="1200" dirty="0">
                <a:solidFill>
                  <a:srgbClr val="FFFFFF"/>
                </a:solidFill>
                <a:ea typeface="DFKai-SB" panose="03000509000000000000" pitchFamily="65" charset="-120"/>
              </a:rPr>
              <a:t>! </a:t>
            </a:r>
          </a:p>
          <a:p>
            <a:pPr marL="0" lvl="0" indent="0" algn="ctr">
              <a:spcBef>
                <a:spcPct val="0"/>
              </a:spcBef>
              <a:buNone/>
              <a:defRPr/>
            </a:pPr>
            <a:r>
              <a:rPr lang="zh-TW" altLang="en-US" sz="3600" kern="1200" dirty="0">
                <a:solidFill>
                  <a:srgbClr val="FFFFFF"/>
                </a:solidFill>
                <a:ea typeface="DFKai-SB" panose="03000509000000000000" pitchFamily="65" charset="-120"/>
              </a:rPr>
              <a:t>沒有更大的事</a:t>
            </a:r>
          </a:p>
          <a:p>
            <a:pPr marL="0" lvl="0" indent="0" algn="ctr">
              <a:spcBef>
                <a:spcPct val="0"/>
              </a:spcBef>
              <a:buNone/>
              <a:defRPr/>
            </a:pPr>
            <a:r>
              <a:rPr lang="zh-TW" altLang="en-US" sz="3600" kern="1200" dirty="0">
                <a:solidFill>
                  <a:srgbClr val="FFFFFF"/>
                </a:solidFill>
                <a:ea typeface="DFKai-SB" panose="03000509000000000000" pitchFamily="65" charset="-120"/>
              </a:rPr>
              <a:t>我一切</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我上好</a:t>
            </a:r>
            <a:r>
              <a:rPr lang="en-US" altLang="zh-TW" sz="3600" kern="1200" dirty="0">
                <a:solidFill>
                  <a:srgbClr val="FFFFFF"/>
                </a:solidFill>
                <a:ea typeface="DFKai-SB" panose="03000509000000000000" pitchFamily="65" charset="-120"/>
              </a:rPr>
              <a:t>; </a:t>
            </a:r>
          </a:p>
          <a:p>
            <a:pPr marL="0" lvl="0" indent="0" algn="ctr">
              <a:spcBef>
                <a:spcPct val="0"/>
              </a:spcBef>
              <a:buNone/>
              <a:defRPr/>
            </a:pPr>
            <a:r>
              <a:rPr lang="zh-TW" altLang="en-US" sz="3600" kern="1200" dirty="0">
                <a:solidFill>
                  <a:srgbClr val="FFFFFF"/>
                </a:solidFill>
                <a:ea typeface="DFKai-SB" panose="03000509000000000000" pitchFamily="65" charset="-120"/>
              </a:rPr>
              <a:t>我喜樂和我的義</a:t>
            </a:r>
            <a:r>
              <a:rPr lang="en-US" altLang="zh-TW" sz="3600" kern="1200" dirty="0">
                <a:solidFill>
                  <a:srgbClr val="FFFFFF"/>
                </a:solidFill>
                <a:ea typeface="DFKai-SB" panose="03000509000000000000" pitchFamily="65" charset="-120"/>
              </a:rPr>
              <a:t>!</a:t>
            </a:r>
            <a:br>
              <a:rPr lang="en-US" altLang="zh-TW" sz="3600" kern="1200" dirty="0">
                <a:solidFill>
                  <a:srgbClr val="FFFFFF"/>
                </a:solidFill>
                <a:ea typeface="DFKai-SB" panose="03000509000000000000" pitchFamily="65" charset="-120"/>
              </a:rPr>
            </a:br>
            <a:r>
              <a:rPr lang="zh-TW" altLang="en-US" sz="3600" kern="1200" dirty="0">
                <a:solidFill>
                  <a:srgbClr val="FFFFFF"/>
                </a:solidFill>
                <a:ea typeface="DFKai-SB" panose="03000509000000000000" pitchFamily="65" charset="-120"/>
              </a:rPr>
              <a:t>噢主</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我愛你</a:t>
            </a:r>
            <a:r>
              <a:rPr lang="en-US" altLang="zh-TW" sz="3600" kern="1200" dirty="0">
                <a:solidFill>
                  <a:srgbClr val="FFFFFF"/>
                </a:solidFill>
                <a:ea typeface="DFKai-SB" panose="03000509000000000000" pitchFamily="65" charset="-120"/>
              </a:rPr>
              <a:t>!</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Knowing You, Jesus!  Knowing You,</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There is no greater thing</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You‘re my all, You’re the best</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You‘re my joy, my righteousness</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And I love You, Lord!</a:t>
            </a: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224729797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kern="1200" dirty="0">
                <a:solidFill>
                  <a:srgbClr val="FFFFFF"/>
                </a:solidFill>
                <a:effectLst>
                  <a:outerShdw blurRad="38100" dist="38100" dir="2700000" algn="tl">
                    <a:srgbClr val="000000">
                      <a:alpha val="43137"/>
                    </a:srgbClr>
                  </a:outerShdw>
                </a:effectLst>
                <a:ea typeface="DFKai-SB" panose="03000509000000000000" pitchFamily="65" charset="-120"/>
              </a:rPr>
              <a:t>Knowing You,</a:t>
            </a:r>
            <a:r>
              <a:rPr lang="zh-TW" altLang="en-US" kern="1200" dirty="0">
                <a:solidFill>
                  <a:srgbClr val="FFFFFF"/>
                </a:solidFill>
                <a:effectLst>
                  <a:outerShdw blurRad="38100" dist="38100" dir="2700000" algn="tl">
                    <a:srgbClr val="000000">
                      <a:alpha val="43137"/>
                    </a:srgbClr>
                  </a:outerShdw>
                </a:effectLst>
                <a:ea typeface="DFKai-SB" panose="03000509000000000000" pitchFamily="65" charset="-120"/>
              </a:rPr>
              <a:t> </a:t>
            </a:r>
            <a:r>
              <a:rPr lang="en-US" altLang="zh-TW" kern="1200" dirty="0">
                <a:solidFill>
                  <a:srgbClr val="FFFFFF"/>
                </a:solidFill>
                <a:effectLst>
                  <a:outerShdw blurRad="38100" dist="38100" dir="2700000" algn="tl">
                    <a:srgbClr val="000000">
                      <a:alpha val="43137"/>
                    </a:srgbClr>
                  </a:outerShdw>
                </a:effectLst>
                <a:ea typeface="DFKai-SB" panose="03000509000000000000" pitchFamily="65" charset="-120"/>
              </a:rPr>
              <a:t>Jesus</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ctr">
              <a:spcBef>
                <a:spcPct val="0"/>
              </a:spcBef>
              <a:buNone/>
              <a:defRPr/>
            </a:pPr>
            <a:r>
              <a:rPr lang="en-US" altLang="zh-TW" sz="3600" kern="1200" dirty="0">
                <a:solidFill>
                  <a:srgbClr val="FFFFFF"/>
                </a:solidFill>
                <a:latin typeface="Times New Roman" pitchFamily="18" charset="0"/>
                <a:ea typeface="超研澤標準楷體" pitchFamily="49" charset="-120"/>
              </a:rPr>
              <a:t>3.</a:t>
            </a:r>
            <a:br>
              <a:rPr lang="en-US" altLang="zh-TW" sz="3600" kern="1200" dirty="0">
                <a:solidFill>
                  <a:srgbClr val="FFFFFF"/>
                </a:solidFill>
                <a:latin typeface="Times New Roman" pitchFamily="18" charset="0"/>
                <a:ea typeface="超研澤標準楷體" pitchFamily="49" charset="-120"/>
              </a:rPr>
            </a:br>
            <a:r>
              <a:rPr lang="zh-TW" altLang="en-US" sz="3600" kern="1200" dirty="0">
                <a:solidFill>
                  <a:srgbClr val="FFFFFF"/>
                </a:solidFill>
                <a:latin typeface="DFKai-SB" panose="03000509000000000000" pitchFamily="65" charset="-120"/>
                <a:ea typeface="DFKai-SB" panose="03000509000000000000" pitchFamily="65" charset="-120"/>
              </a:rPr>
              <a:t>認識你復活	生命的大能</a:t>
            </a:r>
            <a:br>
              <a:rPr lang="zh-TW" altLang="en-US" sz="3600" kern="1200" dirty="0">
                <a:solidFill>
                  <a:srgbClr val="FFFFFF"/>
                </a:solidFill>
                <a:latin typeface="DFKai-SB" panose="03000509000000000000" pitchFamily="65" charset="-120"/>
                <a:ea typeface="DFKai-SB" panose="03000509000000000000" pitchFamily="65" charset="-120"/>
              </a:rPr>
            </a:br>
            <a:r>
              <a:rPr lang="zh-TW" altLang="en-US" sz="3600" kern="1200" dirty="0">
                <a:solidFill>
                  <a:srgbClr val="FFFFFF"/>
                </a:solidFill>
                <a:latin typeface="DFKai-SB" panose="03000509000000000000" pitchFamily="65" charset="-120"/>
                <a:ea typeface="DFKai-SB" panose="03000509000000000000" pitchFamily="65" charset="-120"/>
              </a:rPr>
              <a:t>與你同受苦	識你更深</a:t>
            </a:r>
            <a:br>
              <a:rPr lang="zh-TW" altLang="en-US" sz="3600" kern="1200" dirty="0">
                <a:solidFill>
                  <a:srgbClr val="FFFFFF"/>
                </a:solidFill>
                <a:latin typeface="DFKai-SB" panose="03000509000000000000" pitchFamily="65" charset="-120"/>
                <a:ea typeface="DFKai-SB" panose="03000509000000000000" pitchFamily="65" charset="-120"/>
              </a:rPr>
            </a:br>
            <a:r>
              <a:rPr lang="zh-TW" altLang="en-US" sz="3600" kern="1200" dirty="0">
                <a:solidFill>
                  <a:srgbClr val="FFFFFF"/>
                </a:solidFill>
                <a:latin typeface="DFKai-SB" panose="03000509000000000000" pitchFamily="65" charset="-120"/>
                <a:ea typeface="DFKai-SB" panose="03000509000000000000" pitchFamily="65" charset="-120"/>
              </a:rPr>
              <a:t>效法你的死	與你全聯合</a:t>
            </a:r>
            <a:br>
              <a:rPr lang="zh-TW" altLang="en-US" sz="3600" kern="1200" dirty="0">
                <a:solidFill>
                  <a:srgbClr val="FFFFFF"/>
                </a:solidFill>
                <a:latin typeface="DFKai-SB" panose="03000509000000000000" pitchFamily="65" charset="-120"/>
                <a:ea typeface="DFKai-SB" panose="03000509000000000000" pitchFamily="65" charset="-120"/>
              </a:rPr>
            </a:br>
            <a:r>
              <a:rPr lang="zh-TW" altLang="en-US" sz="3600" kern="1200" dirty="0">
                <a:solidFill>
                  <a:srgbClr val="FFFFFF"/>
                </a:solidFill>
                <a:latin typeface="DFKai-SB" panose="03000509000000000000" pitchFamily="65" charset="-120"/>
                <a:ea typeface="DFKai-SB" panose="03000509000000000000" pitchFamily="65" charset="-120"/>
              </a:rPr>
              <a:t>並與你同活	永不再死</a:t>
            </a:r>
            <a:br>
              <a:rPr lang="zh-TW" altLang="en-US"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Oh, to know the power of Your risen life</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And to know You in Your sufferings</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To become like You in Your death, my Lord</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So with You to live and never die</a:t>
            </a:r>
            <a:r>
              <a:rPr lang="en-US" altLang="zh-TW" sz="3600" kern="1200" dirty="0">
                <a:solidFill>
                  <a:schemeClr val="bg1"/>
                </a:solidFill>
                <a:latin typeface="+mj-lt"/>
                <a:ea typeface="標楷體" panose="03000509000000000000" pitchFamily="65" charset="-120"/>
              </a:rPr>
              <a:t>.</a:t>
            </a:r>
            <a:endParaRPr lang="en-US" altLang="zh-TW" sz="3600" kern="1200" dirty="0">
              <a:solidFill>
                <a:srgbClr val="FFFFFF"/>
              </a:solidFill>
              <a:latin typeface="Times New Roman" pitchFamily="18" charset="0"/>
              <a:ea typeface="超研澤標準楷體" pitchFamily="49" charset="-120"/>
            </a:endParaRPr>
          </a:p>
        </p:txBody>
      </p:sp>
    </p:spTree>
    <p:extLst>
      <p:ext uri="{BB962C8B-B14F-4D97-AF65-F5344CB8AC3E}">
        <p14:creationId xmlns:p14="http://schemas.microsoft.com/office/powerpoint/2010/main" val="102677219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200" dirty="0">
                <a:solidFill>
                  <a:srgbClr val="FFFFFF"/>
                </a:solidFill>
                <a:ea typeface="DFKai-SB" panose="03000509000000000000" pitchFamily="65" charset="-120"/>
                <a:cs typeface="+mn-cs"/>
              </a:rPr>
              <a:t>〔</a:t>
            </a:r>
            <a:r>
              <a:rPr lang="zh-TW" altLang="en-US" sz="4000" kern="1200" dirty="0">
                <a:solidFill>
                  <a:srgbClr val="FFFFFF"/>
                </a:solidFill>
                <a:ea typeface="DFKai-SB" panose="03000509000000000000" pitchFamily="65" charset="-120"/>
                <a:cs typeface="+mn-cs"/>
              </a:rPr>
              <a:t>副歌</a:t>
            </a:r>
            <a:r>
              <a:rPr lang="en-US" altLang="zh-TW" sz="4000" kern="1200" dirty="0">
                <a:solidFill>
                  <a:srgbClr val="FFFFFF"/>
                </a:solidFill>
                <a:ea typeface="DFKai-SB" panose="03000509000000000000" pitchFamily="65" charset="-120"/>
                <a:cs typeface="+mn-cs"/>
              </a:rPr>
              <a:t>Chorus〕</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gn="ctr">
              <a:spcBef>
                <a:spcPct val="0"/>
              </a:spcBef>
              <a:buNone/>
              <a:defRPr/>
            </a:pPr>
            <a:r>
              <a:rPr lang="zh-TW" altLang="en-US" sz="3600" kern="1200" dirty="0">
                <a:solidFill>
                  <a:srgbClr val="FFFFFF"/>
                </a:solidFill>
                <a:ea typeface="DFKai-SB" panose="03000509000000000000" pitchFamily="65" charset="-120"/>
              </a:rPr>
              <a:t>認識你</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耶穌</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認識你</a:t>
            </a:r>
            <a:r>
              <a:rPr lang="en-US" altLang="zh-TW" sz="3600" kern="1200" dirty="0">
                <a:solidFill>
                  <a:srgbClr val="FFFFFF"/>
                </a:solidFill>
                <a:ea typeface="DFKai-SB" panose="03000509000000000000" pitchFamily="65" charset="-120"/>
              </a:rPr>
              <a:t>! </a:t>
            </a:r>
          </a:p>
          <a:p>
            <a:pPr marL="0" lvl="0" indent="0" algn="ctr">
              <a:spcBef>
                <a:spcPct val="0"/>
              </a:spcBef>
              <a:buNone/>
              <a:defRPr/>
            </a:pPr>
            <a:r>
              <a:rPr lang="zh-TW" altLang="en-US" sz="3600" kern="1200" dirty="0">
                <a:solidFill>
                  <a:srgbClr val="FFFFFF"/>
                </a:solidFill>
                <a:ea typeface="DFKai-SB" panose="03000509000000000000" pitchFamily="65" charset="-120"/>
              </a:rPr>
              <a:t>沒有更大的事</a:t>
            </a:r>
          </a:p>
          <a:p>
            <a:pPr marL="0" lvl="0" indent="0" algn="ctr">
              <a:spcBef>
                <a:spcPct val="0"/>
              </a:spcBef>
              <a:buNone/>
              <a:defRPr/>
            </a:pPr>
            <a:r>
              <a:rPr lang="zh-TW" altLang="en-US" sz="3600" kern="1200" dirty="0">
                <a:solidFill>
                  <a:srgbClr val="FFFFFF"/>
                </a:solidFill>
                <a:ea typeface="DFKai-SB" panose="03000509000000000000" pitchFamily="65" charset="-120"/>
              </a:rPr>
              <a:t>我一切</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我上好</a:t>
            </a:r>
            <a:r>
              <a:rPr lang="en-US" altLang="zh-TW" sz="3600" kern="1200" dirty="0">
                <a:solidFill>
                  <a:srgbClr val="FFFFFF"/>
                </a:solidFill>
                <a:ea typeface="DFKai-SB" panose="03000509000000000000" pitchFamily="65" charset="-120"/>
              </a:rPr>
              <a:t>; </a:t>
            </a:r>
          </a:p>
          <a:p>
            <a:pPr marL="0" lvl="0" indent="0" algn="ctr">
              <a:spcBef>
                <a:spcPct val="0"/>
              </a:spcBef>
              <a:buNone/>
              <a:defRPr/>
            </a:pPr>
            <a:r>
              <a:rPr lang="zh-TW" altLang="en-US" sz="3600" kern="1200" dirty="0">
                <a:solidFill>
                  <a:srgbClr val="FFFFFF"/>
                </a:solidFill>
                <a:ea typeface="DFKai-SB" panose="03000509000000000000" pitchFamily="65" charset="-120"/>
              </a:rPr>
              <a:t>我喜樂和我的義</a:t>
            </a:r>
            <a:r>
              <a:rPr lang="en-US" altLang="zh-TW" sz="3600" kern="1200" dirty="0">
                <a:solidFill>
                  <a:srgbClr val="FFFFFF"/>
                </a:solidFill>
                <a:ea typeface="DFKai-SB" panose="03000509000000000000" pitchFamily="65" charset="-120"/>
              </a:rPr>
              <a:t>!</a:t>
            </a:r>
            <a:br>
              <a:rPr lang="en-US" altLang="zh-TW" sz="3600" kern="1200" dirty="0">
                <a:solidFill>
                  <a:srgbClr val="FFFFFF"/>
                </a:solidFill>
                <a:ea typeface="DFKai-SB" panose="03000509000000000000" pitchFamily="65" charset="-120"/>
              </a:rPr>
            </a:br>
            <a:r>
              <a:rPr lang="zh-TW" altLang="en-US" sz="3600" kern="1200" dirty="0">
                <a:solidFill>
                  <a:srgbClr val="FFFFFF"/>
                </a:solidFill>
                <a:ea typeface="DFKai-SB" panose="03000509000000000000" pitchFamily="65" charset="-120"/>
              </a:rPr>
              <a:t>噢主</a:t>
            </a:r>
            <a:r>
              <a:rPr lang="en-US" altLang="zh-TW" sz="3600" kern="1200" dirty="0">
                <a:solidFill>
                  <a:srgbClr val="FFFFFF"/>
                </a:solidFill>
                <a:ea typeface="DFKai-SB" panose="03000509000000000000" pitchFamily="65" charset="-120"/>
              </a:rPr>
              <a:t>! </a:t>
            </a:r>
            <a:r>
              <a:rPr lang="zh-TW" altLang="en-US" sz="3600" kern="1200" dirty="0">
                <a:solidFill>
                  <a:srgbClr val="FFFFFF"/>
                </a:solidFill>
                <a:ea typeface="DFKai-SB" panose="03000509000000000000" pitchFamily="65" charset="-120"/>
              </a:rPr>
              <a:t>我愛你</a:t>
            </a:r>
            <a:r>
              <a:rPr lang="en-US" altLang="zh-TW" sz="3600" kern="1200" dirty="0">
                <a:solidFill>
                  <a:srgbClr val="FFFFFF"/>
                </a:solidFill>
                <a:ea typeface="DFKai-SB" panose="03000509000000000000" pitchFamily="65" charset="-120"/>
              </a:rPr>
              <a:t>!</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Knowing You, Jesus!  Knowing You,</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There is no greater thing</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You‘re my all, You’re the best</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You‘re my joy, my righteousness</a:t>
            </a:r>
            <a:br>
              <a:rPr lang="en-US" altLang="zh-TW" sz="3600" kern="1200" dirty="0">
                <a:solidFill>
                  <a:srgbClr val="FFFFFF"/>
                </a:solidFill>
                <a:latin typeface="Times New Roman" pitchFamily="18" charset="0"/>
                <a:ea typeface="超研澤標準楷體" pitchFamily="49" charset="-120"/>
              </a:rPr>
            </a:br>
            <a:r>
              <a:rPr lang="en-US" altLang="zh-TW" sz="3600" kern="1200" dirty="0">
                <a:solidFill>
                  <a:srgbClr val="FFFFFF"/>
                </a:solidFill>
                <a:latin typeface="Times New Roman" pitchFamily="18" charset="0"/>
                <a:ea typeface="超研澤標準楷體" pitchFamily="49" charset="-120"/>
              </a:rPr>
              <a:t>And I love You, Lord!</a:t>
            </a: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15323145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sz="4400" b="0" i="0" dirty="0">
                <a:solidFill>
                  <a:schemeClr val="bg1"/>
                </a:solidFill>
                <a:effectLst/>
                <a:latin typeface="+mj-lt"/>
              </a:rPr>
              <a:t>Philippians3:3~18</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r>
              <a:rPr lang="en-US" sz="2800" b="0" i="0" dirty="0">
                <a:solidFill>
                  <a:schemeClr val="bg1"/>
                </a:solidFill>
                <a:effectLst/>
                <a:latin typeface="+mj-lt"/>
              </a:rPr>
              <a:t>For it is we who are the circumcision, we who serve God by his Spirit, who boast in Christ Jesus, and who put no confidence in the flesh— though I myself have reasons for such confidence. If someone else thinks they have reasons to put confidence in the flesh, </a:t>
            </a:r>
          </a:p>
          <a:p>
            <a:pPr>
              <a:buFontTx/>
              <a:buNone/>
            </a:pPr>
            <a:r>
              <a:rPr lang="en-US" sz="2800" b="0" i="0" dirty="0">
                <a:solidFill>
                  <a:schemeClr val="bg1"/>
                </a:solidFill>
                <a:effectLst/>
                <a:latin typeface="+mj-lt"/>
              </a:rPr>
              <a:t>15 All of us, then, who are mature should take such a view of things. And if on some point you think differently, that too God will make clear to you. Only let us live up to what we have already attained. Join together in following my example, brothers and sisters, and just as you have us as a model, keep your eyes on those who live as we do. For, as I have often told you before and now tell you again even with tears, many live as enemies of the cross of Christ. </a:t>
            </a:r>
            <a:endParaRPr lang="en-US" sz="2800"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531221666"/>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pPr lvl="0" indent="-342900">
              <a:lnSpc>
                <a:spcPct val="107000"/>
              </a:lnSpc>
              <a:spcBef>
                <a:spcPts val="0"/>
              </a:spcBef>
              <a:spcAft>
                <a:spcPts val="800"/>
              </a:spcAft>
            </a:pP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楔子：</a:t>
            </a:r>
            <a:r>
              <a:rPr 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Self-</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D</a:t>
            </a:r>
            <a:r>
              <a:rPr 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ependent or Self-Denial</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marR="0" indent="0">
              <a:lnSpc>
                <a:spcPct val="107000"/>
              </a:lnSpc>
              <a:spcBef>
                <a:spcPts val="0"/>
              </a:spcBef>
              <a:spcAft>
                <a:spcPts val="0"/>
              </a:spcAft>
              <a:buNone/>
            </a:pP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傳統與正統</a:t>
            </a:r>
            <a:br>
              <a:rPr 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b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你參加街上的遊行了嗎？「各人自掃門前雪，莫管他人瓦上霜？」在美國安居樂業，少管閒事。自己好就行！但是，如果我們的孩子在加油站，被人叫罵：「支那人滾回去！」你又作何感想呢？</a:t>
            </a:r>
            <a:endPar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endParaRPr>
          </a:p>
          <a:p>
            <a:pPr marL="0" lvl="0">
              <a:lnSpc>
                <a:spcPct val="107000"/>
              </a:lnSpc>
              <a:spcBef>
                <a:spcPts val="0"/>
              </a:spcBef>
              <a:spcAft>
                <a:spcPts val="800"/>
              </a:spcAft>
            </a:pPr>
            <a:r>
              <a:rPr 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Social Concern &amp; Social Justice </a:t>
            </a:r>
          </a:p>
          <a:p>
            <a:pPr marL="0" lvl="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社會關懷、社會公義</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切切禱告了嗎？</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marL="0" lvl="0">
              <a:lnSpc>
                <a:spcPct val="107000"/>
              </a:lnSpc>
              <a:spcBef>
                <a:spcPts val="0"/>
              </a:spcBef>
              <a:spcAft>
                <a:spcPts val="800"/>
              </a:spcAft>
            </a:pP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一切靠自己？</a:t>
            </a:r>
            <a:endPar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endParaRPr>
          </a:p>
          <a:p>
            <a:pPr marL="0" marR="0">
              <a:lnSpc>
                <a:spcPct val="107000"/>
              </a:lnSpc>
              <a:spcBef>
                <a:spcPts val="0"/>
              </a:spcBef>
              <a:spcAft>
                <a:spcPts val="800"/>
              </a:spcAft>
            </a:pP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好好念書、好學、做好人、別靠人？</a:t>
            </a: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210900212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楔子：</a:t>
            </a:r>
            <a:r>
              <a:rPr 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Self-</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D</a:t>
            </a:r>
            <a:r>
              <a:rPr 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ependent or Self-Denial</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談到城裡聖公會，接受同性戀者為教會的領導</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marL="0" lvl="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只是不接納或贊成同性戀覺得特別的骯髒污穢，是因為尊重聖經呢？還是我們中華文化的歧見？，跟像不向各樣的罪人傳福音，是不是有差別呢？</a:t>
            </a:r>
            <a:endParaRPr lang="en-US" sz="2800"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marL="0" lvl="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注音跟拼音，我們的中文學校應該用什麼？</a:t>
            </a:r>
            <a:endParaRPr lang="en-US" sz="2800"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marL="0" lvl="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你會領養有色人種的孩子嗎？你也會因為你領養的孩子，到他們的文化的教會去聚會嗎？</a:t>
            </a:r>
            <a:endParaRPr lang="en-US" sz="2800"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marL="0" lvl="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你覺得跨越文化跨越語言的宣教。就是捐錢，送點舊衣服舊鞋子，鈔票送過去就了事嗎？</a:t>
            </a:r>
            <a:endParaRPr lang="en-US" sz="2800"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223849872"/>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5 </a:t>
            </a:r>
            <a:r>
              <a:rPr lang="zh-TW" altLang="en-US" dirty="0">
                <a:solidFill>
                  <a:srgbClr val="FFFFFF"/>
                </a:solidFill>
                <a:latin typeface="Times New Roman" panose="02020603050405020304" pitchFamily="18" charset="0"/>
                <a:ea typeface="DFKai-SB" panose="03000509000000000000" pitchFamily="65" charset="-120"/>
              </a:rPr>
              <a:t>我第八天受割禮，</a:t>
            </a:r>
            <a:endParaRPr lang="en-US" dirty="0">
              <a:solidFill>
                <a:srgbClr val="FFFFFF"/>
              </a:solidFill>
              <a:latin typeface="Times New Roman" panose="02020603050405020304" pitchFamily="18" charset="0"/>
              <a:ea typeface="PMingLiU" panose="02020500000000000000" pitchFamily="18" charset="-120"/>
            </a:endParaRPr>
          </a:p>
          <a:p>
            <a:pPr marL="13716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我是以色列族、</a:t>
            </a:r>
            <a:endParaRPr lang="en-US" dirty="0">
              <a:solidFill>
                <a:srgbClr val="FFFFFF"/>
              </a:solidFill>
              <a:latin typeface="Times New Roman" panose="02020603050405020304" pitchFamily="18" charset="0"/>
              <a:ea typeface="PMingLiU" panose="02020500000000000000" pitchFamily="18" charset="-120"/>
            </a:endParaRPr>
          </a:p>
          <a:p>
            <a:pPr marL="13716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便雅憫支派的人，</a:t>
            </a:r>
            <a:endParaRPr lang="en-US" dirty="0">
              <a:solidFill>
                <a:srgbClr val="FFFFFF"/>
              </a:solidFill>
              <a:latin typeface="Times New Roman" panose="02020603050405020304" pitchFamily="18" charset="0"/>
              <a:ea typeface="PMingLiU" panose="02020500000000000000" pitchFamily="18" charset="-120"/>
            </a:endParaRPr>
          </a:p>
          <a:p>
            <a:pPr marL="13716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是希伯來人所生的希伯來人；</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就律法說，我是法利賽人；</a:t>
            </a:r>
            <a:endParaRPr lang="en-US" altLang="zh-TW" dirty="0">
              <a:solidFill>
                <a:srgbClr val="FFFFFF"/>
              </a:solidFill>
              <a:latin typeface="Times New Roman" panose="02020603050405020304" pitchFamily="18" charset="0"/>
              <a:ea typeface="DFKai-SB" panose="03000509000000000000" pitchFamily="65" charset="-120"/>
            </a:endParaRPr>
          </a:p>
          <a:p>
            <a:pPr marL="1371600" lvl="0" indent="0">
              <a:spcBef>
                <a:spcPts val="0"/>
              </a:spcBef>
              <a:spcAft>
                <a:spcPts val="0"/>
              </a:spcAft>
              <a:buNone/>
            </a:pPr>
            <a:r>
              <a:rPr lang="en-US" sz="3200" b="0" i="0" dirty="0">
                <a:solidFill>
                  <a:schemeClr val="bg1"/>
                </a:solidFill>
                <a:effectLst/>
                <a:latin typeface="+mj-lt"/>
              </a:rPr>
              <a:t>I have more: circumcised on the eighth day, of the people of Israel, of the tribe of Benjamin, a Hebrew of Hebrews; </a:t>
            </a:r>
          </a:p>
          <a:p>
            <a:pPr marL="1371600" lvl="0" indent="0">
              <a:spcBef>
                <a:spcPts val="0"/>
              </a:spcBef>
              <a:spcAft>
                <a:spcPts val="0"/>
              </a:spcAft>
              <a:buNone/>
            </a:pPr>
            <a:r>
              <a:rPr lang="en-US" sz="3200" b="0" i="0" dirty="0">
                <a:solidFill>
                  <a:schemeClr val="bg1"/>
                </a:solidFill>
                <a:effectLst/>
                <a:latin typeface="+mj-lt"/>
              </a:rPr>
              <a:t>in regard to the law, a Pharisee; </a:t>
            </a:r>
          </a:p>
        </p:txBody>
      </p:sp>
    </p:spTree>
    <p:extLst>
      <p:ext uri="{BB962C8B-B14F-4D97-AF65-F5344CB8AC3E}">
        <p14:creationId xmlns:p14="http://schemas.microsoft.com/office/powerpoint/2010/main" val="22708900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13 </a:t>
            </a:r>
            <a:r>
              <a:rPr lang="zh-TW" altLang="en-US" dirty="0">
                <a:solidFill>
                  <a:srgbClr val="FFFFFF"/>
                </a:solidFill>
                <a:latin typeface="Times New Roman" panose="02020603050405020304" pitchFamily="18" charset="0"/>
                <a:ea typeface="DFKai-SB" panose="03000509000000000000" pitchFamily="65" charset="-120"/>
              </a:rPr>
              <a:t>弟兄們，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我不是以為自己已經得著了，</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只有一件事，</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就是忘記背後，努力面前的，</a:t>
            </a:r>
            <a:endParaRPr lang="en-US" dirty="0">
              <a:solidFill>
                <a:srgbClr val="FFFFFF"/>
              </a:solidFill>
              <a:latin typeface="Times New Roman" panose="02020603050405020304" pitchFamily="18" charset="0"/>
              <a:ea typeface="PMingLiU" panose="02020500000000000000" pitchFamily="18" charset="-120"/>
            </a:endParaRPr>
          </a:p>
          <a:p>
            <a:pPr marL="0" lvl="0" indent="0">
              <a:spcBef>
                <a:spcPts val="0"/>
              </a:spcBef>
              <a:spcAft>
                <a:spcPts val="0"/>
              </a:spcAft>
              <a:buNone/>
            </a:pPr>
            <a:r>
              <a:rPr lang="en-US" sz="3200" b="0" i="0" dirty="0">
                <a:solidFill>
                  <a:schemeClr val="bg1"/>
                </a:solidFill>
                <a:effectLst/>
                <a:latin typeface="+mj-lt"/>
              </a:rPr>
              <a:t>Brothers and sisters, I do not consider myself yet to have taken hold of it. But one thing I do: Forgetting what is behind and straining toward what is ahead, </a:t>
            </a:r>
            <a:endParaRPr lang="en-US" dirty="0">
              <a:solidFill>
                <a:srgbClr val="FFFFFF"/>
              </a:solidFill>
              <a:latin typeface="Times New Roman" panose="02020603050405020304" pitchFamily="18" charset="0"/>
              <a:ea typeface="PMingLiU" panose="02020500000000000000" pitchFamily="18" charset="-12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44477247"/>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lvl="0" indent="-514350">
              <a:spcBef>
                <a:spcPts val="0"/>
              </a:spcBef>
              <a:spcAft>
                <a:spcPts val="0"/>
              </a:spcAft>
              <a:buAutoNum type="arabicPlain" startAt="6"/>
            </a:pPr>
            <a:r>
              <a:rPr lang="zh-TW" altLang="en-US" dirty="0">
                <a:solidFill>
                  <a:srgbClr val="FFFFFF"/>
                </a:solidFill>
                <a:latin typeface="Times New Roman" panose="02020603050405020304" pitchFamily="18" charset="0"/>
                <a:ea typeface="DFKai-SB" panose="03000509000000000000" pitchFamily="65" charset="-120"/>
              </a:rPr>
              <a:t>就熱心說，我是逼迫教會的；</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就律法上的義說，我是無可指摘的。</a:t>
            </a:r>
            <a:endParaRPr lang="en-US" altLang="zh-TW"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7 </a:t>
            </a:r>
            <a:r>
              <a:rPr lang="zh-TW" altLang="en-US" dirty="0">
                <a:solidFill>
                  <a:srgbClr val="FFFFFF"/>
                </a:solidFill>
                <a:latin typeface="Times New Roman" panose="02020603050405020304" pitchFamily="18" charset="0"/>
                <a:ea typeface="DFKai-SB" panose="03000509000000000000" pitchFamily="65" charset="-120"/>
              </a:rPr>
              <a:t>只是我</a:t>
            </a:r>
            <a:r>
              <a:rPr lang="zh-TW" altLang="en-US" dirty="0">
                <a:solidFill>
                  <a:srgbClr val="00FF99"/>
                </a:solidFill>
                <a:latin typeface="Times New Roman" panose="02020603050405020304" pitchFamily="18" charset="0"/>
                <a:ea typeface="DFKai-SB" panose="03000509000000000000" pitchFamily="65" charset="-120"/>
              </a:rPr>
              <a:t>先前</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以為與我有益的，</a:t>
            </a:r>
            <a:endParaRPr lang="en-US" dirty="0">
              <a:solidFill>
                <a:srgbClr val="FFFFFF"/>
              </a:solidFill>
              <a:latin typeface="Times New Roman" panose="02020603050405020304" pitchFamily="18" charset="0"/>
              <a:ea typeface="PMingLiU" panose="02020500000000000000" pitchFamily="18" charset="-120"/>
            </a:endParaRPr>
          </a:p>
          <a:p>
            <a:pPr marL="4572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zh-TW" altLang="en-US" dirty="0">
                <a:solidFill>
                  <a:srgbClr val="00FF99"/>
                </a:solidFill>
                <a:latin typeface="Times New Roman" panose="02020603050405020304" pitchFamily="18" charset="0"/>
                <a:ea typeface="DFKai-SB" panose="03000509000000000000" pitchFamily="65" charset="-120"/>
              </a:rPr>
              <a:t>現在</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因基督都當作有損的。</a:t>
            </a:r>
            <a:endParaRPr lang="en-US" altLang="zh-TW" dirty="0">
              <a:solidFill>
                <a:srgbClr val="FFFFFF"/>
              </a:solidFill>
              <a:latin typeface="Times New Roman" panose="02020603050405020304" pitchFamily="18" charset="0"/>
              <a:ea typeface="PMingLiU" panose="02020500000000000000" pitchFamily="18" charset="-120"/>
            </a:endParaRPr>
          </a:p>
          <a:p>
            <a:pPr>
              <a:buFontTx/>
              <a:buNone/>
            </a:pPr>
            <a:r>
              <a:rPr lang="en-US" sz="3200" b="0" i="0" dirty="0">
                <a:solidFill>
                  <a:schemeClr val="bg1"/>
                </a:solidFill>
                <a:effectLst/>
                <a:latin typeface="+mj-lt"/>
              </a:rPr>
              <a:t>6 		as for zeal, persecuting the church; 			as for righteousness based on the law, faultless. </a:t>
            </a:r>
          </a:p>
          <a:p>
            <a:pPr>
              <a:buFontTx/>
              <a:buNone/>
            </a:pPr>
            <a:r>
              <a:rPr lang="en-US" sz="3200" b="0" i="0" dirty="0">
                <a:solidFill>
                  <a:schemeClr val="bg1"/>
                </a:solidFill>
                <a:effectLst/>
                <a:latin typeface="+mj-lt"/>
              </a:rPr>
              <a:t>7 But whatever were gains to me 					I now consider loss for the sake of Christ.</a:t>
            </a:r>
          </a:p>
        </p:txBody>
      </p:sp>
    </p:spTree>
    <p:extLst>
      <p:ext uri="{BB962C8B-B14F-4D97-AF65-F5344CB8AC3E}">
        <p14:creationId xmlns:p14="http://schemas.microsoft.com/office/powerpoint/2010/main" val="405041123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8 </a:t>
            </a:r>
            <a:r>
              <a:rPr lang="zh-TW" altLang="en-US" dirty="0">
                <a:solidFill>
                  <a:srgbClr val="FFFFFF"/>
                </a:solidFill>
                <a:latin typeface="Times New Roman" panose="02020603050405020304" pitchFamily="18" charset="0"/>
                <a:ea typeface="DFKai-SB" panose="03000509000000000000" pitchFamily="65" charset="-120"/>
              </a:rPr>
              <a:t>不但如此，我也將萬事當作有損的，</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因</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我以認識我主基督耶穌為至寶。</a:t>
            </a:r>
            <a:endParaRPr lang="en-US" dirty="0">
              <a:solidFill>
                <a:srgbClr val="FFFFFF"/>
              </a:solidFill>
              <a:latin typeface="Times New Roman" panose="02020603050405020304" pitchFamily="18" charset="0"/>
              <a:ea typeface="PMingLiU" panose="02020500000000000000" pitchFamily="18" charset="-120"/>
            </a:endParaRPr>
          </a:p>
          <a:p>
            <a:pPr marL="18288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我為他已經丟棄萬事，看作糞土，</a:t>
            </a:r>
            <a:endParaRPr lang="en-US" dirty="0">
              <a:solidFill>
                <a:srgbClr val="FFFFFF"/>
              </a:solidFill>
              <a:latin typeface="Times New Roman" panose="02020603050405020304" pitchFamily="18" charset="0"/>
              <a:ea typeface="PMingLiU" panose="02020500000000000000" pitchFamily="18" charset="-120"/>
            </a:endParaRPr>
          </a:p>
          <a:p>
            <a:pPr marL="18288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為要得著基督，</a:t>
            </a:r>
            <a:endParaRPr lang="en-US" altLang="zh-TW" dirty="0">
              <a:solidFill>
                <a:srgbClr val="FFFFFF"/>
              </a:solidFill>
              <a:latin typeface="Times New Roman" panose="02020603050405020304" pitchFamily="18" charset="0"/>
              <a:ea typeface="PMingLiU" panose="02020500000000000000" pitchFamily="18" charset="-120"/>
            </a:endParaRPr>
          </a:p>
          <a:p>
            <a:pPr marL="1828800" lvl="0" indent="0">
              <a:spcBef>
                <a:spcPts val="0"/>
              </a:spcBef>
              <a:spcAft>
                <a:spcPts val="0"/>
              </a:spcAft>
              <a:buNone/>
            </a:pPr>
            <a:r>
              <a:rPr lang="en-US" sz="3200" b="0" i="0" dirty="0">
                <a:solidFill>
                  <a:schemeClr val="bg1"/>
                </a:solidFill>
                <a:effectLst/>
                <a:latin typeface="+mj-lt"/>
              </a:rPr>
              <a:t>What is more, I consider everything a loss because of the surpassing worth of knowing Christ Jesus my Lord, for whose sake I have lost all things. I consider them garbage, that I may gain Christ.</a:t>
            </a:r>
            <a:endParaRPr lang="en-US" altLang="zh-TW" dirty="0">
              <a:solidFill>
                <a:srgbClr val="FFFF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1425929155"/>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indent="-514350">
              <a:buAutoNum type="arabicPlain" startAt="9"/>
            </a:pPr>
            <a:r>
              <a:rPr lang="zh-TW" altLang="en-US" dirty="0">
                <a:solidFill>
                  <a:srgbClr val="FFFFFF"/>
                </a:solidFill>
                <a:latin typeface="Times New Roman" panose="02020603050405020304" pitchFamily="18" charset="0"/>
                <a:ea typeface="DFKai-SB" panose="03000509000000000000" pitchFamily="65" charset="-120"/>
              </a:rPr>
              <a:t>並且</a:t>
            </a: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得以在他裡面，</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不是有自己因律法而得的義，</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乃是有信基督的義，</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就是因信神而來的義。</a:t>
            </a:r>
            <a:endParaRPr lang="en-US" altLang="zh-TW" dirty="0">
              <a:solidFill>
                <a:srgbClr val="FFFFFF"/>
              </a:solidFill>
              <a:latin typeface="Times New Roman" panose="02020603050405020304" pitchFamily="18" charset="0"/>
              <a:ea typeface="DFKai-SB" panose="03000509000000000000" pitchFamily="65" charset="-120"/>
            </a:endParaRPr>
          </a:p>
          <a:p>
            <a:pPr marL="0" indent="0">
              <a:buNone/>
            </a:pPr>
            <a:r>
              <a:rPr lang="en-US" sz="3200" b="0" i="0" dirty="0">
                <a:solidFill>
                  <a:schemeClr val="bg1"/>
                </a:solidFill>
                <a:effectLst/>
                <a:latin typeface="+mj-lt"/>
              </a:rPr>
              <a:t>and be found in him, not having a righteousness of my own that comes from the law, but that which is through faith in Christ—the righteousness that comes from God on the basis of faith.</a:t>
            </a:r>
            <a:endParaRPr lang="en-US" dirty="0">
              <a:solidFill>
                <a:srgbClr val="FFFFFF"/>
              </a:solidFill>
              <a:latin typeface="Times New Roman" panose="02020603050405020304" pitchFamily="18" charset="0"/>
              <a:ea typeface="PMingLiU" panose="02020500000000000000" pitchFamily="18" charset="-12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432837839"/>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11 </a:t>
            </a:r>
            <a:r>
              <a:rPr lang="zh-TW" altLang="en-US" dirty="0">
                <a:solidFill>
                  <a:srgbClr val="FFFFFF"/>
                </a:solidFill>
                <a:latin typeface="Times New Roman" panose="02020603050405020304" pitchFamily="18" charset="0"/>
                <a:ea typeface="DFKai-SB" panose="03000509000000000000" pitchFamily="65" charset="-120"/>
              </a:rPr>
              <a:t>或者我也得以從死裡復活。</a:t>
            </a:r>
            <a:endParaRPr lang="en-US" altLang="zh-TW"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sz="3200" b="0" i="0" dirty="0">
                <a:solidFill>
                  <a:schemeClr val="bg1"/>
                </a:solidFill>
                <a:effectLst/>
                <a:latin typeface="+mj-lt"/>
              </a:rPr>
              <a:t>and so, somehow, attaining to the resurrection from the dead. </a:t>
            </a:r>
          </a:p>
        </p:txBody>
      </p:sp>
    </p:spTree>
    <p:extLst>
      <p:ext uri="{BB962C8B-B14F-4D97-AF65-F5344CB8AC3E}">
        <p14:creationId xmlns:p14="http://schemas.microsoft.com/office/powerpoint/2010/main" val="411535644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endParaRPr lang="en-US">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259915488"/>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00"/>
                </a:solidFill>
                <a:ea typeface="標楷體" panose="03000509000000000000" pitchFamily="65" charset="-120"/>
                <a:cs typeface="+mn-cs"/>
              </a:rPr>
              <a:t>祂</a:t>
            </a:r>
            <a:r>
              <a:rPr lang="zh-TW" altLang="en-US"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rPr>
              <a:t>復活的大能</a:t>
            </a:r>
            <a:endParaRPr lang="zh-TW" altLang="en-US"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eaLnBrk="0" hangingPunct="0">
              <a:spcBef>
                <a:spcPct val="0"/>
              </a:spcBef>
              <a:buNone/>
            </a:pPr>
            <a:r>
              <a:rPr lang="zh-TW" altLang="en-US" dirty="0">
                <a:solidFill>
                  <a:srgbClr val="FFFF00"/>
                </a:solidFill>
                <a:ea typeface="DFKai-SB" panose="03000509000000000000" pitchFamily="65" charset="-120"/>
                <a:cs typeface="Times New Roman" panose="02020603050405020304" pitchFamily="18" charset="0"/>
              </a:rPr>
              <a:t>弗 </a:t>
            </a:r>
            <a:r>
              <a:rPr lang="en-US" dirty="0">
                <a:solidFill>
                  <a:srgbClr val="FFFF00"/>
                </a:solidFill>
                <a:ea typeface="DFKai-SB" panose="03000509000000000000" pitchFamily="65" charset="-120"/>
                <a:cs typeface="Times New Roman" panose="02020603050405020304" pitchFamily="18" charset="0"/>
              </a:rPr>
              <a:t>1:18~20</a:t>
            </a:r>
            <a:r>
              <a:rPr lang="zh-TW" altLang="en-US" dirty="0">
                <a:solidFill>
                  <a:srgbClr val="FFFFFF"/>
                </a:solidFill>
                <a:ea typeface="DFKai-SB" panose="03000509000000000000" pitchFamily="65" charset="-120"/>
                <a:cs typeface="Times New Roman" panose="02020603050405020304" pitchFamily="18" charset="0"/>
              </a:rPr>
              <a:t>並且</a:t>
            </a:r>
            <a:r>
              <a:rPr kumimoji="0" lang="en-US" altLang="en-US" kern="1200" dirty="0">
                <a:solidFill>
                  <a:srgbClr val="FFFF00"/>
                </a:solidFill>
                <a:ea typeface="DFKai-SB" panose="03000509000000000000" pitchFamily="65" charset="-120"/>
                <a:cs typeface="Arial" panose="020B0604020202020204" pitchFamily="34" charset="0"/>
              </a:rPr>
              <a:t>照</a:t>
            </a:r>
            <a:r>
              <a:rPr kumimoji="0" lang="zh-TW" altLang="en-US" kern="1200" dirty="0">
                <a:solidFill>
                  <a:srgbClr val="FFFF00"/>
                </a:solidFill>
                <a:ea typeface="DFKai-SB" panose="03000509000000000000" pitchFamily="65" charset="-120"/>
                <a:cs typeface="Arial" panose="020B0604020202020204" pitchFamily="34" charset="0"/>
              </a:rPr>
              <a:t>明</a:t>
            </a:r>
            <a:r>
              <a:rPr kumimoji="0" lang="en-US" altLang="en-US" kern="1200" dirty="0" err="1">
                <a:solidFill>
                  <a:srgbClr val="FFFFFF"/>
                </a:solidFill>
                <a:ea typeface="DFKai-SB" panose="03000509000000000000" pitchFamily="65" charset="-120"/>
                <a:cs typeface="Arial" panose="020B0604020202020204" pitchFamily="34" charset="0"/>
              </a:rPr>
              <a:t>你們心中的眼睛，使你們</a:t>
            </a:r>
            <a:r>
              <a:rPr kumimoji="0" lang="en-US" altLang="en-US" kern="1200" dirty="0" err="1">
                <a:solidFill>
                  <a:srgbClr val="FFFF00"/>
                </a:solidFill>
                <a:ea typeface="DFKai-SB" panose="03000509000000000000" pitchFamily="65" charset="-120"/>
                <a:cs typeface="Arial" panose="020B0604020202020204" pitchFamily="34" charset="0"/>
              </a:rPr>
              <a:t>知道</a:t>
            </a:r>
            <a:r>
              <a:rPr kumimoji="0" lang="en-US" altLang="zh-TW" kern="1200" dirty="0">
                <a:solidFill>
                  <a:srgbClr val="FFFFFF"/>
                </a:solidFill>
                <a:ea typeface="DFKai-SB" panose="03000509000000000000" pitchFamily="65" charset="-120"/>
                <a:cs typeface="Arial" panose="020B0604020202020204" pitchFamily="34" charset="0"/>
              </a:rPr>
              <a:t>	</a:t>
            </a:r>
            <a:r>
              <a:rPr kumimoji="0" lang="zh-TW" altLang="en-US" kern="1200" dirty="0">
                <a:solidFill>
                  <a:srgbClr val="FFFFFF"/>
                </a:solidFill>
                <a:ea typeface="DFKai-SB" panose="03000509000000000000" pitchFamily="65" charset="-120"/>
                <a:cs typeface="Arial" panose="020B0604020202020204" pitchFamily="34" charset="0"/>
              </a:rPr>
              <a:t>祂的</a:t>
            </a:r>
            <a:r>
              <a:rPr kumimoji="0" lang="zh-TW" altLang="en-US" kern="1200" dirty="0">
                <a:solidFill>
                  <a:srgbClr val="FFFF00"/>
                </a:solidFill>
                <a:ea typeface="DFKai-SB" panose="03000509000000000000" pitchFamily="65" charset="-120"/>
                <a:cs typeface="Arial" panose="020B0604020202020204" pitchFamily="34" charset="0"/>
              </a:rPr>
              <a:t>恩</a:t>
            </a:r>
            <a:r>
              <a:rPr kumimoji="0" lang="en-US" altLang="en-US" kern="1200" dirty="0">
                <a:solidFill>
                  <a:srgbClr val="FFFF00"/>
                </a:solidFill>
                <a:ea typeface="DFKai-SB" panose="03000509000000000000" pitchFamily="65" charset="-120"/>
                <a:cs typeface="Arial" panose="020B0604020202020204" pitchFamily="34" charset="0"/>
              </a:rPr>
              <a:t>召</a:t>
            </a:r>
            <a:r>
              <a:rPr kumimoji="0" lang="zh-TW" altLang="en-US" kern="1200" dirty="0">
                <a:solidFill>
                  <a:srgbClr val="FFFFFF"/>
                </a:solidFill>
                <a:ea typeface="DFKai-SB" panose="03000509000000000000" pitchFamily="65" charset="-120"/>
                <a:cs typeface="Arial" panose="020B0604020202020204" pitchFamily="34" charset="0"/>
              </a:rPr>
              <a:t>有</a:t>
            </a:r>
            <a:r>
              <a:rPr kumimoji="0" lang="en-US" altLang="en-US" kern="1200" dirty="0" err="1">
                <a:solidFill>
                  <a:srgbClr val="FFFFFF"/>
                </a:solidFill>
                <a:ea typeface="DFKai-SB" panose="03000509000000000000" pitchFamily="65" charset="-120"/>
                <a:cs typeface="Arial" panose="020B0604020202020204" pitchFamily="34" charset="0"/>
              </a:rPr>
              <a:t>何等</a:t>
            </a:r>
            <a:r>
              <a:rPr kumimoji="0" lang="en-US" altLang="en-US" kern="1200" dirty="0" err="1">
                <a:solidFill>
                  <a:srgbClr val="FFFF00"/>
                </a:solidFill>
                <a:ea typeface="DFKai-SB" panose="03000509000000000000" pitchFamily="65" charset="-120"/>
                <a:cs typeface="Arial" panose="020B0604020202020204" pitchFamily="34" charset="0"/>
              </a:rPr>
              <a:t>的指望</a:t>
            </a:r>
            <a:r>
              <a:rPr kumimoji="0" lang="en-US" altLang="en-US" kern="1200" dirty="0">
                <a:solidFill>
                  <a:srgbClr val="FFFFFF"/>
                </a:solidFill>
                <a:ea typeface="DFKai-SB" panose="03000509000000000000" pitchFamily="65" charset="-120"/>
                <a:cs typeface="Arial" panose="020B0604020202020204" pitchFamily="34" charset="0"/>
              </a:rPr>
              <a:t>，					</a:t>
            </a:r>
            <a:r>
              <a:rPr kumimoji="0" lang="zh-TW" altLang="en-US" kern="1200" dirty="0">
                <a:solidFill>
                  <a:srgbClr val="FF66FF"/>
                </a:solidFill>
                <a:ea typeface="DFKai-SB" panose="03000509000000000000" pitchFamily="65" charset="-120"/>
                <a:cs typeface="Arial" panose="020B0604020202020204" pitchFamily="34" charset="0"/>
              </a:rPr>
              <a:t>祂</a:t>
            </a:r>
            <a:r>
              <a:rPr kumimoji="0" lang="en-US" altLang="en-US" kern="1200" dirty="0" err="1">
                <a:solidFill>
                  <a:srgbClr val="FF66FF"/>
                </a:solidFill>
                <a:ea typeface="DFKai-SB" panose="03000509000000000000" pitchFamily="65" charset="-120"/>
                <a:cs typeface="Arial" panose="020B0604020202020204" pitchFamily="34" charset="0"/>
              </a:rPr>
              <a:t>在聖徒中</a:t>
            </a:r>
            <a:r>
              <a:rPr kumimoji="0" lang="en-US" altLang="en-US" kern="1200" dirty="0" err="1">
                <a:solidFill>
                  <a:srgbClr val="FFFFFF"/>
                </a:solidFill>
                <a:ea typeface="DFKai-SB" panose="03000509000000000000" pitchFamily="65" charset="-120"/>
                <a:cs typeface="Arial" panose="020B0604020202020204" pitchFamily="34" charset="0"/>
              </a:rPr>
              <a:t>所得的</a:t>
            </a:r>
            <a:r>
              <a:rPr kumimoji="0" lang="en-US" altLang="en-US" kern="1200" dirty="0" err="1">
                <a:solidFill>
                  <a:srgbClr val="FFFF00"/>
                </a:solidFill>
                <a:ea typeface="DFKai-SB" panose="03000509000000000000" pitchFamily="65" charset="-120"/>
                <a:cs typeface="Arial" panose="020B0604020202020204" pitchFamily="34" charset="0"/>
              </a:rPr>
              <a:t>基業</a:t>
            </a:r>
            <a:r>
              <a:rPr kumimoji="0" lang="zh-TW" altLang="en-US" kern="1200" dirty="0">
                <a:solidFill>
                  <a:srgbClr val="FFFFFF"/>
                </a:solidFill>
                <a:ea typeface="DFKai-SB" panose="03000509000000000000" pitchFamily="65" charset="-120"/>
                <a:cs typeface="Arial" panose="020B0604020202020204" pitchFamily="34" charset="0"/>
              </a:rPr>
              <a:t>有</a:t>
            </a:r>
            <a:r>
              <a:rPr kumimoji="0" lang="en-US" altLang="en-US" kern="1200" dirty="0" err="1">
                <a:solidFill>
                  <a:srgbClr val="FFFFFF"/>
                </a:solidFill>
                <a:ea typeface="DFKai-SB" panose="03000509000000000000" pitchFamily="65" charset="-120"/>
                <a:cs typeface="Arial" panose="020B0604020202020204" pitchFamily="34" charset="0"/>
              </a:rPr>
              <a:t>何等豐盛</a:t>
            </a:r>
            <a:r>
              <a:rPr kumimoji="0" lang="zh-TW" altLang="en-US" kern="1200" dirty="0">
                <a:solidFill>
                  <a:srgbClr val="FFFFFF"/>
                </a:solidFill>
                <a:ea typeface="DFKai-SB" panose="03000509000000000000" pitchFamily="65" charset="-120"/>
                <a:cs typeface="Arial" panose="020B0604020202020204" pitchFamily="34" charset="0"/>
              </a:rPr>
              <a:t>的</a:t>
            </a:r>
            <a:r>
              <a:rPr kumimoji="0" lang="en-US" altLang="en-US" kern="1200" dirty="0" err="1">
                <a:solidFill>
                  <a:srgbClr val="FFFFFF"/>
                </a:solidFill>
                <a:ea typeface="DFKai-SB" panose="03000509000000000000" pitchFamily="65" charset="-120"/>
                <a:cs typeface="Arial" panose="020B0604020202020204" pitchFamily="34" charset="0"/>
              </a:rPr>
              <a:t>榮耀</a:t>
            </a:r>
            <a:r>
              <a:rPr kumimoji="0" lang="en-US" altLang="en-US" kern="1200" dirty="0">
                <a:solidFill>
                  <a:srgbClr val="FFFFFF"/>
                </a:solidFill>
                <a:ea typeface="DFKai-SB" panose="03000509000000000000" pitchFamily="65" charset="-120"/>
                <a:cs typeface="Arial" panose="020B0604020202020204" pitchFamily="34" charset="0"/>
              </a:rPr>
              <a:t>，	</a:t>
            </a:r>
            <a:r>
              <a:rPr kumimoji="0" lang="en-US" altLang="en-US" kern="1200" dirty="0" err="1">
                <a:solidFill>
                  <a:srgbClr val="FFFFFF"/>
                </a:solidFill>
                <a:ea typeface="DFKai-SB" panose="03000509000000000000" pitchFamily="65" charset="-120"/>
                <a:cs typeface="Arial" panose="020B0604020202020204" pitchFamily="34" charset="0"/>
              </a:rPr>
              <a:t>並知道</a:t>
            </a:r>
            <a:r>
              <a:rPr kumimoji="0" lang="zh-TW" altLang="en-US" kern="1200" dirty="0">
                <a:solidFill>
                  <a:srgbClr val="FFFFFF"/>
                </a:solidFill>
                <a:ea typeface="DFKai-SB" panose="03000509000000000000" pitchFamily="65" charset="-120"/>
                <a:cs typeface="Arial" panose="020B0604020202020204" pitchFamily="34" charset="0"/>
              </a:rPr>
              <a:t>祂</a:t>
            </a:r>
            <a:r>
              <a:rPr kumimoji="0" lang="en-US" altLang="en-US" kern="1200" dirty="0" err="1">
                <a:solidFill>
                  <a:srgbClr val="FF66FF"/>
                </a:solidFill>
                <a:ea typeface="DFKai-SB" panose="03000509000000000000" pitchFamily="65" charset="-120"/>
                <a:cs typeface="Arial" panose="020B0604020202020204" pitchFamily="34" charset="0"/>
              </a:rPr>
              <a:t>向我們這些信的人</a:t>
            </a:r>
            <a:r>
              <a:rPr kumimoji="0" lang="en-US" altLang="en-US" kern="1200" dirty="0" err="1">
                <a:solidFill>
                  <a:srgbClr val="FFFFFF"/>
                </a:solidFill>
                <a:ea typeface="DFKai-SB" panose="03000509000000000000" pitchFamily="65" charset="-120"/>
                <a:cs typeface="Arial" panose="020B0604020202020204" pitchFamily="34" charset="0"/>
              </a:rPr>
              <a:t>所顯的</a:t>
            </a:r>
            <a:r>
              <a:rPr kumimoji="0" lang="en-US" altLang="en-US" kern="1200" dirty="0" err="1">
                <a:solidFill>
                  <a:srgbClr val="FFFF00"/>
                </a:solidFill>
                <a:ea typeface="DFKai-SB" panose="03000509000000000000" pitchFamily="65" charset="-120"/>
                <a:cs typeface="Arial" panose="020B0604020202020204" pitchFamily="34" charset="0"/>
              </a:rPr>
              <a:t>能力</a:t>
            </a:r>
            <a:r>
              <a:rPr kumimoji="0" lang="en-US" altLang="en-US" kern="1200" dirty="0">
                <a:solidFill>
                  <a:srgbClr val="FFFFFF"/>
                </a:solidFill>
                <a:ea typeface="DFKai-SB" panose="03000509000000000000" pitchFamily="65" charset="-120"/>
                <a:cs typeface="Arial" panose="020B0604020202020204" pitchFamily="34" charset="0"/>
              </a:rPr>
              <a:t>， </a:t>
            </a:r>
            <a:r>
              <a:rPr kumimoji="0" lang="en-US" altLang="zh-TW" kern="1200" dirty="0">
                <a:solidFill>
                  <a:srgbClr val="FFFFFF"/>
                </a:solidFill>
                <a:ea typeface="DFKai-SB" panose="03000509000000000000" pitchFamily="65" charset="-120"/>
                <a:cs typeface="Arial" panose="020B0604020202020204" pitchFamily="34" charset="0"/>
              </a:rPr>
              <a:t>			</a:t>
            </a:r>
            <a:r>
              <a:rPr kumimoji="0" lang="en-US" altLang="en-US" kern="1200" dirty="0" err="1">
                <a:solidFill>
                  <a:srgbClr val="FFFFFF"/>
                </a:solidFill>
                <a:ea typeface="DFKai-SB" panose="03000509000000000000" pitchFamily="65" charset="-120"/>
                <a:cs typeface="Arial" panose="020B0604020202020204" pitchFamily="34" charset="0"/>
              </a:rPr>
              <a:t>是何等</a:t>
            </a:r>
            <a:r>
              <a:rPr kumimoji="0" lang="en-US" altLang="en-US" kern="1200" dirty="0" err="1">
                <a:solidFill>
                  <a:srgbClr val="00FF99"/>
                </a:solidFill>
                <a:ea typeface="DFKai-SB" panose="03000509000000000000" pitchFamily="65" charset="-120"/>
                <a:cs typeface="Arial" panose="020B0604020202020204" pitchFamily="34" charset="0"/>
              </a:rPr>
              <a:t>浩大</a:t>
            </a:r>
            <a:r>
              <a:rPr kumimoji="0" lang="en-US" altLang="en-US" kern="1200" dirty="0" err="1">
                <a:solidFill>
                  <a:srgbClr val="FFFFFF"/>
                </a:solidFill>
                <a:ea typeface="DFKai-SB" panose="03000509000000000000" pitchFamily="65" charset="-120"/>
                <a:cs typeface="Arial" panose="020B0604020202020204" pitchFamily="34" charset="0"/>
              </a:rPr>
              <a:t>，</a:t>
            </a:r>
            <a:r>
              <a:rPr kumimoji="0" lang="en-US" altLang="en-US" kern="1200" dirty="0" err="1">
                <a:solidFill>
                  <a:srgbClr val="00FF99"/>
                </a:solidFill>
                <a:latin typeface="Symbol" panose="05050102010706020507" pitchFamily="18" charset="2"/>
                <a:ea typeface="DFKai-SB" panose="03000509000000000000" pitchFamily="65" charset="-120"/>
                <a:cs typeface="Arial" panose="020B0604020202020204" pitchFamily="34" charset="0"/>
              </a:rPr>
              <a:t>magaqo</a:t>
            </a:r>
            <a:r>
              <a:rPr kumimoji="0" lang="en-US" altLang="en-US" kern="1200" dirty="0" err="1">
                <a:solidFill>
                  <a:srgbClr val="00FF99"/>
                </a:solidFill>
                <a:ea typeface="DFKai-SB" panose="03000509000000000000" pitchFamily="65" charset="-120"/>
                <a:cs typeface="Arial" panose="020B0604020202020204" pitchFamily="34" charset="0"/>
              </a:rPr>
              <a:t>s</a:t>
            </a:r>
            <a:r>
              <a:rPr kumimoji="0" lang="en-US" altLang="en-US" kern="1200" dirty="0" err="1">
                <a:solidFill>
                  <a:srgbClr val="FFFFFF"/>
                </a:solidFill>
                <a:ea typeface="DFKai-SB" panose="03000509000000000000" pitchFamily="65" charset="-120"/>
                <a:cs typeface="Arial" panose="020B0604020202020204" pitchFamily="34" charset="0"/>
              </a:rPr>
              <a:t>，</a:t>
            </a:r>
            <a:r>
              <a:rPr kumimoji="0" lang="en-US" altLang="en-US" kern="1200" dirty="0" err="1">
                <a:solidFill>
                  <a:srgbClr val="FFFF00"/>
                </a:solidFill>
                <a:latin typeface="Symbol" panose="05050102010706020507" pitchFamily="18" charset="2"/>
                <a:ea typeface="DFKai-SB" panose="03000509000000000000" pitchFamily="65" charset="-120"/>
                <a:cs typeface="Arial" panose="020B0604020202020204" pitchFamily="34" charset="0"/>
              </a:rPr>
              <a:t>dunamew</a:t>
            </a:r>
            <a:r>
              <a:rPr kumimoji="0" lang="en-US" altLang="en-US" kern="1200" dirty="0" err="1">
                <a:solidFill>
                  <a:srgbClr val="FFFF00"/>
                </a:solidFill>
                <a:ea typeface="DFKai-SB" panose="03000509000000000000" pitchFamily="65" charset="-120"/>
                <a:cs typeface="Arial" panose="020B0604020202020204" pitchFamily="34" charset="0"/>
              </a:rPr>
              <a:t>s</a:t>
            </a:r>
            <a:r>
              <a:rPr kumimoji="0" lang="en-US" altLang="en-US" kern="1200" dirty="0">
                <a:solidFill>
                  <a:srgbClr val="FFFFFF"/>
                </a:solidFill>
                <a:ea typeface="DFKai-SB" panose="03000509000000000000" pitchFamily="65" charset="-120"/>
                <a:cs typeface="Arial" panose="020B0604020202020204" pitchFamily="34" charset="0"/>
              </a:rPr>
              <a:t>		</a:t>
            </a:r>
            <a:r>
              <a:rPr kumimoji="0" lang="en-US" altLang="zh-TW" kern="1200" dirty="0">
                <a:solidFill>
                  <a:srgbClr val="FFFFFF"/>
                </a:solidFill>
                <a:ea typeface="DFKai-SB" panose="03000509000000000000" pitchFamily="65" charset="-120"/>
                <a:cs typeface="Arial" panose="020B0604020202020204" pitchFamily="34" charset="0"/>
              </a:rPr>
              <a:t>{</a:t>
            </a:r>
            <a:r>
              <a:rPr kumimoji="0" lang="en-US" altLang="en-US" kern="1200" dirty="0" err="1">
                <a:solidFill>
                  <a:srgbClr val="FFFFFF"/>
                </a:solidFill>
                <a:ea typeface="DFKai-SB" panose="03000509000000000000" pitchFamily="65" charset="-120"/>
                <a:cs typeface="Arial" panose="020B0604020202020204" pitchFamily="34" charset="0"/>
              </a:rPr>
              <a:t>這是照</a:t>
            </a:r>
            <a:r>
              <a:rPr kumimoji="0" lang="zh-TW" altLang="en-US" kern="1200" dirty="0">
                <a:solidFill>
                  <a:srgbClr val="FFFFFF"/>
                </a:solidFill>
                <a:ea typeface="DFKai-SB" panose="03000509000000000000" pitchFamily="65" charset="-120"/>
                <a:cs typeface="Arial" panose="020B0604020202020204" pitchFamily="34" charset="0"/>
              </a:rPr>
              <a:t>祂</a:t>
            </a:r>
            <a:r>
              <a:rPr kumimoji="0" lang="en-US" altLang="en-US" kern="1200" dirty="0" err="1">
                <a:solidFill>
                  <a:srgbClr val="FFFFFF"/>
                </a:solidFill>
                <a:ea typeface="DFKai-SB" panose="03000509000000000000" pitchFamily="65" charset="-120"/>
                <a:cs typeface="Arial" panose="020B0604020202020204" pitchFamily="34" charset="0"/>
              </a:rPr>
              <a:t>的</a:t>
            </a:r>
            <a:r>
              <a:rPr kumimoji="0" lang="en-US" altLang="en-US" kern="1200" dirty="0" err="1">
                <a:solidFill>
                  <a:srgbClr val="00FF99"/>
                </a:solidFill>
                <a:ea typeface="DFKai-SB" panose="03000509000000000000" pitchFamily="65" charset="-120"/>
                <a:cs typeface="Arial" panose="020B0604020202020204" pitchFamily="34" charset="0"/>
              </a:rPr>
              <a:t>大能大力</a:t>
            </a:r>
            <a:r>
              <a:rPr kumimoji="0" lang="en-US" altLang="en-US" kern="1200" dirty="0" err="1">
                <a:solidFill>
                  <a:srgbClr val="FFFFFF"/>
                </a:solidFill>
                <a:ea typeface="DFKai-SB" panose="03000509000000000000" pitchFamily="65" charset="-120"/>
                <a:cs typeface="Arial" panose="020B0604020202020204" pitchFamily="34" charset="0"/>
              </a:rPr>
              <a:t>運行的</a:t>
            </a:r>
            <a:r>
              <a:rPr kumimoji="0" lang="en-US" altLang="zh-TW" kern="1200" dirty="0">
                <a:solidFill>
                  <a:srgbClr val="FFFFFF"/>
                </a:solidFill>
                <a:ea typeface="DFKai-SB" panose="03000509000000000000" pitchFamily="65" charset="-120"/>
                <a:cs typeface="Arial" panose="020B0604020202020204" pitchFamily="34" charset="0"/>
              </a:rPr>
              <a:t>}</a:t>
            </a:r>
            <a:r>
              <a:rPr kumimoji="0" lang="en-US" altLang="en-US" kern="1200" dirty="0">
                <a:solidFill>
                  <a:srgbClr val="FFFFFF"/>
                </a:solidFill>
                <a:ea typeface="DFKai-SB" panose="03000509000000000000" pitchFamily="65" charset="-120"/>
                <a:cs typeface="Arial" panose="020B0604020202020204" pitchFamily="34" charset="0"/>
              </a:rPr>
              <a:t>。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這</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大</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能「曾運行」在基督身上</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使祂從死人中復活，</a:t>
            </a: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又使祂在天上坐在自己的右邊。</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055463481"/>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00"/>
                </a:solidFill>
                <a:latin typeface="Times New Roman" panose="02020603050405020304" pitchFamily="18" charset="0"/>
                <a:ea typeface="DFKai-SB" panose="03000509000000000000" pitchFamily="65" charset="-120"/>
                <a:cs typeface="+mn-cs"/>
              </a:rPr>
              <a:t>和祂一同受苦</a:t>
            </a:r>
            <a:endParaRPr lang="zh-TW" altLang="en-US"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lnSpc>
                <a:spcPct val="107000"/>
              </a:lnSpc>
              <a:spcBef>
                <a:spcPts val="0"/>
              </a:spcBef>
              <a:spcAft>
                <a:spcPts val="800"/>
              </a:spcAft>
              <a:buNone/>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太</a:t>
            </a:r>
            <a:r>
              <a:rPr 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 5:10~12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為義受迫害的人有福了！</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因為天國是他們的。「人若因我辱罵你們，迫害你們，</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捏造各樣壞話毀謗你們，你們就有福了！</a:t>
            </a:r>
            <a:r>
              <a:rPr lang="zh-TW" altLang="en-US"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 </a:t>
            </a:r>
            <a:r>
              <a:rPr lang="en-US" altLang="zh-TW"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要歡喜快樂，因為你們在天上的賞賜是大的。在你們以前的先知，人也是這樣逼迫他們。」</a:t>
            </a:r>
            <a:r>
              <a:rPr lang="zh-TW" altLang="en-US" dirty="0">
                <a:solidFill>
                  <a:srgbClr val="FFFFFF"/>
                </a:solidFill>
                <a:latin typeface="Calibri" panose="020F0502020204030204" pitchFamily="34" charset="0"/>
                <a:ea typeface="Times New Roman" panose="02020603050405020304" pitchFamily="18" charset="0"/>
                <a:cs typeface="Times New Roman" panose="02020603050405020304" pitchFamily="18" charset="0"/>
              </a:rPr>
              <a:t> </a:t>
            </a:r>
            <a:endParaRPr lang="en-US"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marL="0" lvl="0" indent="0">
              <a:lnSpc>
                <a:spcPct val="107000"/>
              </a:lnSpc>
              <a:spcBef>
                <a:spcPts val="0"/>
              </a:spcBef>
              <a:spcAft>
                <a:spcPts val="800"/>
              </a:spcAft>
              <a:buNone/>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彼前 </a:t>
            </a:r>
            <a:r>
              <a:rPr 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2:21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你們蒙召就是為此，</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因為基督也為你們受過苦，給你們留下榜樣，</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為要使你們跟隨祂的腳蹤。</a:t>
            </a:r>
            <a:endParaRPr lang="en-US" dirty="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8300338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chemeClr val="bg1"/>
                </a:solidFill>
                <a:latin typeface="Times New Roman" panose="02020603050405020304" pitchFamily="18" charset="0"/>
                <a:ea typeface="DFKai-SB" panose="03000509000000000000" pitchFamily="65" charset="-120"/>
              </a:rPr>
              <a:t>和祂一同受苦</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r>
              <a:rPr lang="zh-TW" altLang="en-US" dirty="0">
                <a:solidFill>
                  <a:srgbClr val="FFFF66"/>
                </a:solidFill>
                <a:latin typeface="Times New Roman" panose="02020603050405020304" pitchFamily="18" charset="0"/>
                <a:ea typeface="DFKai-SB" panose="03000509000000000000" pitchFamily="65" charset="-120"/>
                <a:cs typeface="Times New Roman" panose="02020603050405020304" pitchFamily="18" charset="0"/>
              </a:rPr>
              <a:t>林後</a:t>
            </a:r>
            <a:r>
              <a:rPr lang="en-US" dirty="0">
                <a:solidFill>
                  <a:srgbClr val="FFFF66"/>
                </a:solidFill>
                <a:latin typeface="Times New Roman" panose="02020603050405020304" pitchFamily="18" charset="0"/>
                <a:ea typeface="DFKai-SB" panose="03000509000000000000" pitchFamily="65" charset="-120"/>
              </a:rPr>
              <a:t>11:23~29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保羅說：「</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我比他們多受勞苦，多下監牢，受鞭打是過重的，冒死是履次有的；被猶太</a:t>
            </a:r>
            <a:r>
              <a:rPr lang="zh-TW" altLang="en-US" dirty="0">
                <a:solidFill>
                  <a:schemeClr val="bg1"/>
                </a:solidFill>
                <a:ea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人鞭打五次，每次四十，減去一下；被棍打了三次；被石頭打了一次；遇著船壞</a:t>
            </a:r>
            <a:r>
              <a:rPr lang="zh-TW" altLang="en-US" dirty="0">
                <a:solidFill>
                  <a:schemeClr val="bg1"/>
                </a:solidFill>
                <a:ea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三次，一晝一夜在深海裡。又屢次行遠路，遭江河的危險、盜賊的危險、同族的</a:t>
            </a:r>
            <a:r>
              <a:rPr lang="zh-TW" altLang="en-US" dirty="0">
                <a:solidFill>
                  <a:schemeClr val="bg1"/>
                </a:solidFill>
                <a:ea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危險、外邦人的危險、城裡的危險、曠野的危險、海中的危險、假弟兄的危險。</a:t>
            </a:r>
            <a:r>
              <a:rPr lang="zh-TW" altLang="en-US" dirty="0">
                <a:solidFill>
                  <a:schemeClr val="bg1"/>
                </a:solidFill>
                <a:ea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受勞碌，受困苦，多次不得睡，又肌又渴，多次不得食，受寒冷，赤身露體。除</a:t>
            </a:r>
            <a:r>
              <a:rPr lang="zh-TW" altLang="en-US" dirty="0">
                <a:solidFill>
                  <a:schemeClr val="bg1"/>
                </a:solidFill>
                <a:ea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了這外面的事，還有為眾教會掛心的事，天天壓在我身上。有誰軟弱，我不軟弱</a:t>
            </a:r>
            <a:r>
              <a:rPr lang="zh-TW" altLang="en-US" dirty="0">
                <a:solidFill>
                  <a:schemeClr val="bg1"/>
                </a:solidFill>
                <a:ea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呢？有誰跌倒，我不焦急呢？」</a:t>
            </a: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617457635"/>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latin typeface="Times New Roman" panose="02020603050405020304" pitchFamily="18" charset="0"/>
                <a:ea typeface="DFKai-SB" panose="03000509000000000000" pitchFamily="65" charset="-120"/>
              </a:rPr>
              <a:t>和祂</a:t>
            </a:r>
            <a:r>
              <a:rPr lang="zh-TW" altLang="en-US" dirty="0">
                <a:solidFill>
                  <a:srgbClr val="FFFF00"/>
                </a:solidFill>
                <a:latin typeface="Times New Roman" panose="02020603050405020304" pitchFamily="18" charset="0"/>
                <a:ea typeface="DFKai-SB" panose="03000509000000000000" pitchFamily="65" charset="-120"/>
              </a:rPr>
              <a:t>一同</a:t>
            </a:r>
            <a:r>
              <a:rPr lang="zh-TW" altLang="en-US" dirty="0">
                <a:solidFill>
                  <a:srgbClr val="FFFFFF"/>
                </a:solidFill>
                <a:latin typeface="Times New Roman" panose="02020603050405020304" pitchFamily="18" charset="0"/>
                <a:ea typeface="DFKai-SB" panose="03000509000000000000" pitchFamily="65" charset="-120"/>
              </a:rPr>
              <a:t>受苦</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marR="0">
              <a:lnSpc>
                <a:spcPct val="107000"/>
              </a:lnSpc>
              <a:spcBef>
                <a:spcPts val="0"/>
              </a:spcBef>
              <a:spcAft>
                <a:spcPts val="800"/>
              </a:spcAft>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歌羅西書</a:t>
            </a:r>
            <a:r>
              <a:rPr lang="en-US" altLang="zh-TW"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1:24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保羅說</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現在我因著為你們所受的苦難喜樂，</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並且</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為基督的身體</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，就是為</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教會</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在我肉身上補滿基督患難的缺欠</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endParaRPr lang="en-US" altLang="zh-TW" dirty="0">
              <a:solidFill>
                <a:schemeClr val="bg1"/>
              </a:solidFill>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成就十架救贖的受苦</a:t>
            </a:r>
            <a:endPar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endParaRPr>
          </a:p>
          <a:p>
            <a:pPr marL="0" marR="0">
              <a:lnSpc>
                <a:spcPct val="107000"/>
              </a:lnSpc>
              <a:spcBef>
                <a:spcPts val="0"/>
              </a:spcBef>
              <a:spcAft>
                <a:spcPts val="800"/>
              </a:spcAft>
            </a:pP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建造基督身體：教會</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的受苦</a:t>
            </a:r>
            <a:endPar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endParaRPr>
          </a:p>
          <a:p>
            <a:pPr>
              <a:buFontTx/>
              <a:buNone/>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啟 </a:t>
            </a:r>
            <a:r>
              <a:rPr lang="en-US" dirty="0">
                <a:solidFill>
                  <a:srgbClr val="FFFF00"/>
                </a:solidFill>
                <a:latin typeface="Times New Roman" panose="02020603050405020304" pitchFamily="18" charset="0"/>
                <a:ea typeface="DFKai-SB" panose="03000509000000000000" pitchFamily="65" charset="-120"/>
              </a:rPr>
              <a:t>1:9</a:t>
            </a:r>
            <a:r>
              <a:rPr lang="zh-TW" altLang="en-US" dirty="0">
                <a:solidFill>
                  <a:srgbClr val="FFFF00"/>
                </a:solidFill>
                <a:latin typeface="Times New Roman" panose="02020603050405020304" pitchFamily="18" charset="0"/>
                <a:ea typeface="DFKai-SB" panose="03000509000000000000" pitchFamily="65" charset="-120"/>
              </a:rPr>
              <a:t> </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約翰為</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神的話和耶穌基督的見證</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被放逐到</a:t>
            </a:r>
            <a:r>
              <a:rPr lang="zh-TW" altLang="en-US" u="sng"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拔摩海島</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上。在耶穌的受苦、患難、國度裡</a:t>
            </a:r>
            <a:r>
              <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sz="3600"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一同有份</a:t>
            </a:r>
            <a:r>
              <a:rPr lang="zh-TW" altLang="en-US" sz="3600" dirty="0">
                <a:solidFill>
                  <a:srgbClr val="FFFF00"/>
                </a:solidFill>
                <a:latin typeface="Symbol" panose="05050102010706020507" pitchFamily="18" charset="2"/>
                <a:ea typeface="DFKai-SB" panose="03000509000000000000" pitchFamily="65" charset="-120"/>
                <a:cs typeface="Times New Roman" panose="02020603050405020304" pitchFamily="18" charset="0"/>
              </a:rPr>
              <a:t> </a:t>
            </a:r>
            <a:r>
              <a:rPr lang="en-US" altLang="zh-TW" sz="3600" dirty="0" err="1">
                <a:solidFill>
                  <a:srgbClr val="FFFF00"/>
                </a:solidFill>
                <a:latin typeface="Symbol" panose="05050102010706020507" pitchFamily="18" charset="2"/>
                <a:ea typeface="DFKai-SB" panose="03000509000000000000" pitchFamily="65" charset="-120"/>
                <a:cs typeface="Times New Roman" panose="02020603050405020304" pitchFamily="18" charset="0"/>
              </a:rPr>
              <a:t>koinwno</a:t>
            </a:r>
            <a:r>
              <a:rPr lang="en-US" altLang="zh-TW" sz="3600" dirty="0" err="1">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s</a:t>
            </a:r>
            <a:r>
              <a:rPr lang="zh-TW" altLang="en-US"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rPr>
              <a:t>。</a:t>
            </a:r>
            <a:endParaRPr lang="en-US" altLang="zh-TW" dirty="0">
              <a:solidFill>
                <a:schemeClr val="bg1"/>
              </a:solidFill>
              <a:latin typeface="Times New Roman" panose="02020603050405020304" pitchFamily="18" charset="0"/>
              <a:ea typeface="DFKai-SB" panose="03000509000000000000" pitchFamily="65" charset="-120"/>
              <a:cs typeface="Times New Roman" panose="02020603050405020304" pitchFamily="18" charset="0"/>
            </a:endParaRPr>
          </a:p>
          <a:p>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有份、團契、相交於</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耶穌的患難、國度、忍耐。</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2171649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2" dur="500"/>
                                        <p:tgtEl>
                                          <p:spTgt spid="235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7" dur="500"/>
                                        <p:tgtEl>
                                          <p:spTgt spid="235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2" dur="500"/>
                                        <p:tgtEl>
                                          <p:spTgt spid="235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7" dur="500"/>
                                        <p:tgtEl>
                                          <p:spTgt spid="2355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latin typeface="Times New Roman" panose="02020603050405020304" pitchFamily="18" charset="0"/>
                <a:ea typeface="DFKai-SB" panose="03000509000000000000" pitchFamily="65" charset="-120"/>
              </a:rPr>
              <a:t>和祂一同受苦</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西</a:t>
            </a:r>
            <a:r>
              <a:rPr lang="en-US" dirty="0">
                <a:solidFill>
                  <a:srgbClr val="FFFF00"/>
                </a:solidFill>
                <a:latin typeface="Times New Roman" panose="02020603050405020304" pitchFamily="18" charset="0"/>
                <a:ea typeface="DFKai-SB" panose="03000509000000000000" pitchFamily="65" charset="-120"/>
              </a:rPr>
              <a:t>1:24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保羅對歌羅西教會的信徒說：</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「現在我為你們受苦，倒覺歡樂，</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並且</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為基督的身體，</a:t>
            </a:r>
            <a:r>
              <a:rPr lang="zh-TW" altLang="en-US" dirty="0">
                <a:solidFill>
                  <a:srgbClr val="FFFF00"/>
                </a:solidFill>
                <a:ea typeface="Times New Roman" panose="02020603050405020304" pitchFamily="18" charset="0"/>
              </a:rPr>
              <a:t> </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就是為教會</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要在我肉身上補滿基督患難的缺欠</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endPar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endParaRPr>
          </a:p>
          <a:p>
            <a:pPr>
              <a:buFontTx/>
              <a:buNone/>
            </a:pP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現代中文譯本</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「我現在覺得為你們受苦是一件快樂的事；因為</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我在肉體上受苦</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，等於</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繼續在擔受基督</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為著</a:t>
            </a:r>
            <a:r>
              <a:rPr lang="zh-TW" altLang="en-US"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rPr>
              <a:t>祂的身體，就是祂的教會</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r>
              <a:rPr lang="en-US" altLang="zh-TW"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所</a:t>
            </a:r>
            <a:r>
              <a:rPr lang="zh-TW" altLang="en-US" dirty="0">
                <a:solidFill>
                  <a:srgbClr val="00FF99"/>
                </a:solidFill>
                <a:latin typeface="Times New Roman" panose="02020603050405020304" pitchFamily="18" charset="0"/>
                <a:ea typeface="DFKai-SB" panose="03000509000000000000" pitchFamily="65" charset="-120"/>
                <a:cs typeface="Times New Roman" panose="02020603050405020304" pitchFamily="18" charset="0"/>
              </a:rPr>
              <a:t>忍受尚待完成的苦難</a:t>
            </a:r>
            <a:r>
              <a:rPr lang="zh-TW" altLang="en-US"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a:t>
            </a: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93932446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腓立比書 </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Philippians </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第</a:t>
            </a:r>
            <a:r>
              <a:rPr lang="en-US" altLang="zh-TW"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3</a:t>
            </a:r>
            <a:r>
              <a:rPr lang="zh-TW" altLang="en-US" dirty="0">
                <a:solidFill>
                  <a:srgbClr val="FFFFFF"/>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rPr>
              <a:t>章</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514350" lvl="0" indent="-514350">
              <a:spcBef>
                <a:spcPts val="0"/>
              </a:spcBef>
              <a:spcAft>
                <a:spcPts val="0"/>
              </a:spcAft>
              <a:buAutoNum type="arabicPlain" startAt="14"/>
            </a:pPr>
            <a:r>
              <a:rPr lang="zh-TW" altLang="en-US" dirty="0">
                <a:solidFill>
                  <a:srgbClr val="FFFFFF"/>
                </a:solidFill>
                <a:latin typeface="Times New Roman" panose="02020603050405020304" pitchFamily="18" charset="0"/>
                <a:ea typeface="DFKai-SB" panose="03000509000000000000" pitchFamily="65" charset="-120"/>
              </a:rPr>
              <a:t>向著標竿直跑，要得神在基督耶穌裡</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從上面召我來得的獎賞。</a:t>
            </a:r>
            <a:endParaRPr lang="en-US" altLang="zh-TW" dirty="0">
              <a:solidFill>
                <a:srgbClr val="FFFFFF"/>
              </a:solidFill>
              <a:latin typeface="Times New Roman" panose="02020603050405020304" pitchFamily="18" charset="0"/>
              <a:ea typeface="DFKai-SB" panose="03000509000000000000" pitchFamily="65" charset="-120"/>
            </a:endParaRPr>
          </a:p>
          <a:p>
            <a:pPr marL="0" indent="0">
              <a:spcBef>
                <a:spcPts val="0"/>
              </a:spcBef>
              <a:spcAft>
                <a:spcPts val="0"/>
              </a:spcAft>
              <a:buNone/>
            </a:pPr>
            <a:r>
              <a:rPr lang="en-US" sz="3200" b="0" i="0" dirty="0">
                <a:solidFill>
                  <a:schemeClr val="bg1"/>
                </a:solidFill>
                <a:effectLst/>
                <a:latin typeface="+mj-lt"/>
              </a:rPr>
              <a:t>I press on toward the goal to win the prize 				for which God has called me heavenward 						in Christ Jesus.</a:t>
            </a:r>
            <a:endParaRPr lang="en-US" dirty="0">
              <a:solidFill>
                <a:srgbClr val="FFFFFF"/>
              </a:solidFill>
              <a:latin typeface="Times New Roman" panose="02020603050405020304" pitchFamily="18" charset="0"/>
              <a:ea typeface="PMingLiU" panose="02020500000000000000" pitchFamily="18" charset="-12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789393423"/>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FF"/>
                </a:solidFill>
                <a:latin typeface="Times New Roman" panose="02020603050405020304" pitchFamily="18" charset="0"/>
                <a:ea typeface="DFKai-SB" panose="03000509000000000000" pitchFamily="65" charset="-120"/>
              </a:rPr>
              <a:t>和祂</a:t>
            </a:r>
            <a:r>
              <a:rPr lang="zh-TW" altLang="en-US" dirty="0">
                <a:solidFill>
                  <a:srgbClr val="FFFF00"/>
                </a:solidFill>
                <a:latin typeface="Times New Roman" panose="02020603050405020304" pitchFamily="18" charset="0"/>
                <a:ea typeface="DFKai-SB" panose="03000509000000000000" pitchFamily="65" charset="-120"/>
              </a:rPr>
              <a:t>一同</a:t>
            </a:r>
            <a:r>
              <a:rPr lang="zh-TW" altLang="en-US" dirty="0">
                <a:solidFill>
                  <a:srgbClr val="FFFFFF"/>
                </a:solidFill>
                <a:latin typeface="Times New Roman" panose="02020603050405020304" pitchFamily="18" charset="0"/>
                <a:ea typeface="DFKai-SB" panose="03000509000000000000" pitchFamily="65" charset="-120"/>
              </a:rPr>
              <a:t>受苦</a:t>
            </a:r>
            <a:endParaRPr lang="zh-TW" altLang="en-US"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10 </a:t>
            </a:r>
            <a:r>
              <a:rPr lang="zh-TW" altLang="en-US" dirty="0">
                <a:solidFill>
                  <a:srgbClr val="FFFFFF"/>
                </a:solidFill>
                <a:latin typeface="Times New Roman" panose="02020603050405020304" pitchFamily="18" charset="0"/>
                <a:ea typeface="DFKai-SB" panose="03000509000000000000" pitchFamily="65" charset="-120"/>
              </a:rPr>
              <a:t>使我</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認識基督，</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曉得他復活的大能，</a:t>
            </a:r>
            <a:r>
              <a:rPr lang="en-US" altLang="zh-TW" dirty="0">
                <a:solidFill>
                  <a:srgbClr val="FFFF00"/>
                </a:solidFill>
                <a:latin typeface="Times New Roman" panose="02020603050405020304" pitchFamily="18" charset="0"/>
                <a:ea typeface="DFKai-SB" panose="03000509000000000000" pitchFamily="65" charset="-120"/>
              </a:rPr>
              <a:t>						His Resurrection; His Power</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並且</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曉得和他</a:t>
            </a:r>
            <a:r>
              <a:rPr lang="zh-TW" altLang="en-US" dirty="0">
                <a:solidFill>
                  <a:srgbClr val="FFFF00"/>
                </a:solidFill>
                <a:latin typeface="Times New Roman" panose="02020603050405020304" pitchFamily="18" charset="0"/>
                <a:ea typeface="DFKai-SB" panose="03000509000000000000" pitchFamily="65" charset="-120"/>
              </a:rPr>
              <a:t>一同受苦</a:t>
            </a:r>
            <a:r>
              <a:rPr lang="zh-TW" altLang="en-US" dirty="0">
                <a:solidFill>
                  <a:srgbClr val="FFFFFF"/>
                </a:solidFill>
                <a:latin typeface="Times New Roman" panose="02020603050405020304" pitchFamily="18" charset="0"/>
                <a:ea typeface="DFKai-SB" panose="03000509000000000000" pitchFamily="65" charset="-120"/>
              </a:rPr>
              <a:t>，</a:t>
            </a:r>
            <a:r>
              <a:rPr lang="en-US" altLang="zh-TW" dirty="0">
                <a:solidFill>
                  <a:srgbClr val="FFFFFF"/>
                </a:solidFill>
                <a:latin typeface="Times New Roman" panose="02020603050405020304" pitchFamily="18" charset="0"/>
                <a:ea typeface="DFKai-SB" panose="03000509000000000000" pitchFamily="65" charset="-120"/>
              </a:rPr>
              <a:t>						</a:t>
            </a:r>
            <a:r>
              <a:rPr lang="en-US" altLang="zh-TW" dirty="0">
                <a:solidFill>
                  <a:srgbClr val="FFFF00"/>
                </a:solidFill>
                <a:latin typeface="Times New Roman" panose="02020603050405020304" pitchFamily="18" charset="0"/>
                <a:ea typeface="DFKai-SB" panose="03000509000000000000" pitchFamily="65" charset="-120"/>
              </a:rPr>
              <a:t>the Fellowship of His suffering</a:t>
            </a: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交通於祂的苦難</a:t>
            </a:r>
            <a:endParaRPr lang="en-US" dirty="0">
              <a:solidFill>
                <a:srgbClr val="FFFF00"/>
              </a:solidFill>
              <a:latin typeface="Times New Roman" panose="02020603050405020304" pitchFamily="18" charset="0"/>
              <a:ea typeface="PMingLiU" panose="02020500000000000000" pitchFamily="18" charset="-120"/>
            </a:endParaRPr>
          </a:p>
          <a:p>
            <a:pPr marL="27432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00FF99"/>
                </a:solidFill>
                <a:latin typeface="Times New Roman" panose="02020603050405020304" pitchFamily="18" charset="0"/>
                <a:ea typeface="DFKai-SB" panose="03000509000000000000" pitchFamily="65" charset="-120"/>
              </a:rPr>
              <a:t>效法他的死，</a:t>
            </a:r>
            <a:r>
              <a:rPr lang="en-US" altLang="zh-TW" dirty="0">
                <a:solidFill>
                  <a:srgbClr val="00FF99"/>
                </a:solidFill>
                <a:latin typeface="Times New Roman" panose="02020603050405020304" pitchFamily="18" charset="0"/>
                <a:ea typeface="DFKai-SB" panose="03000509000000000000" pitchFamily="65" charset="-120"/>
              </a:rPr>
              <a:t>				Conformed to His death</a:t>
            </a:r>
          </a:p>
          <a:p>
            <a:pPr marL="2743200" lvl="0" indent="0">
              <a:spcBef>
                <a:spcPts val="0"/>
              </a:spcBef>
              <a:spcAft>
                <a:spcPts val="0"/>
              </a:spcAft>
              <a:buNone/>
            </a:pPr>
            <a:r>
              <a:rPr lang="en-US" altLang="zh-TW" dirty="0">
                <a:solidFill>
                  <a:srgbClr val="00FF99"/>
                </a:solidFill>
                <a:latin typeface="Times New Roman" panose="02020603050405020304" pitchFamily="18" charset="0"/>
                <a:ea typeface="DFKai-SB" panose="03000509000000000000" pitchFamily="65" charset="-120"/>
              </a:rPr>
              <a:t>	Molded into His death</a:t>
            </a:r>
          </a:p>
        </p:txBody>
      </p:sp>
    </p:spTree>
    <p:extLst>
      <p:ext uri="{BB962C8B-B14F-4D97-AF65-F5344CB8AC3E}">
        <p14:creationId xmlns:p14="http://schemas.microsoft.com/office/powerpoint/2010/main" val="2936134286"/>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zh-TW" altLang="en-US" dirty="0">
                <a:solidFill>
                  <a:srgbClr val="FFFF00"/>
                </a:solidFill>
                <a:effectLst>
                  <a:outerShdw blurRad="38100" dist="38100" dir="2700000" algn="tl">
                    <a:srgbClr val="000000">
                      <a:alpha val="43137"/>
                    </a:srgbClr>
                  </a:outerShdw>
                </a:effectLst>
                <a:ea typeface="DFKai-SB" panose="03000509000000000000" pitchFamily="65" charset="-120"/>
                <a:cs typeface="+mn-cs"/>
              </a:rPr>
              <a:t>模成祂的死</a:t>
            </a:r>
            <a:r>
              <a:rPr lang="en-US" altLang="zh-TW" dirty="0">
                <a:solidFill>
                  <a:srgbClr val="FFFF00"/>
                </a:solidFill>
                <a:effectLst>
                  <a:outerShdw blurRad="38100" dist="38100" dir="2700000" algn="tl">
                    <a:srgbClr val="000000">
                      <a:alpha val="43137"/>
                    </a:srgbClr>
                  </a:outerShdw>
                </a:effectLst>
                <a:ea typeface="DFKai-SB" panose="03000509000000000000" pitchFamily="65" charset="-120"/>
                <a:cs typeface="+mn-cs"/>
              </a:rPr>
              <a:t>Mold into His Death</a:t>
            </a:r>
            <a:endParaRPr lang="zh-TW" altLang="en-US"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r>
              <a:rPr lang="zh-TW" altLang="en-US" dirty="0">
                <a:solidFill>
                  <a:srgbClr val="FFFF00"/>
                </a:solidFill>
                <a:latin typeface="+mj-lt"/>
                <a:ea typeface="DFKai-SB" panose="03000509000000000000" pitchFamily="65" charset="-120"/>
              </a:rPr>
              <a:t>羅 </a:t>
            </a:r>
            <a:r>
              <a:rPr lang="en-US" altLang="zh-TW" dirty="0">
                <a:solidFill>
                  <a:srgbClr val="FFFF00"/>
                </a:solidFill>
                <a:latin typeface="+mj-lt"/>
                <a:ea typeface="DFKai-SB" panose="03000509000000000000" pitchFamily="65" charset="-120"/>
              </a:rPr>
              <a:t>6:4~6 </a:t>
            </a:r>
            <a:r>
              <a:rPr lang="zh-TW" altLang="en-US" dirty="0">
                <a:solidFill>
                  <a:schemeClr val="bg1"/>
                </a:solidFill>
                <a:latin typeface="+mj-lt"/>
                <a:ea typeface="DFKai-SB" panose="03000509000000000000" pitchFamily="65" charset="-120"/>
              </a:rPr>
              <a:t>所以，我們藉著洗禮歸入死，</a:t>
            </a:r>
            <a:r>
              <a:rPr lang="en-US" altLang="zh-TW" dirty="0">
                <a:solidFill>
                  <a:schemeClr val="bg1"/>
                </a:solidFill>
                <a:latin typeface="+mj-lt"/>
                <a:ea typeface="DFKai-SB" panose="03000509000000000000" pitchFamily="65" charset="-120"/>
              </a:rPr>
              <a:t>								</a:t>
            </a:r>
            <a:r>
              <a:rPr lang="zh-TW" altLang="en-US" dirty="0">
                <a:solidFill>
                  <a:schemeClr val="bg1"/>
                </a:solidFill>
                <a:latin typeface="+mj-lt"/>
                <a:ea typeface="DFKai-SB" panose="03000509000000000000" pitchFamily="65" charset="-120"/>
              </a:rPr>
              <a:t> 和他一同埋葬， </a:t>
            </a:r>
            <a:r>
              <a:rPr lang="en-US" altLang="zh-TW" dirty="0">
                <a:solidFill>
                  <a:schemeClr val="bg1"/>
                </a:solidFill>
                <a:latin typeface="+mj-lt"/>
                <a:ea typeface="DFKai-SB" panose="03000509000000000000" pitchFamily="65" charset="-120"/>
              </a:rPr>
              <a:t>	</a:t>
            </a:r>
            <a:r>
              <a:rPr lang="zh-TW" altLang="en-US" dirty="0">
                <a:solidFill>
                  <a:schemeClr val="bg1"/>
                </a:solidFill>
                <a:latin typeface="+mj-lt"/>
                <a:ea typeface="DFKai-SB" panose="03000509000000000000" pitchFamily="65" charset="-120"/>
              </a:rPr>
              <a:t>原是叫我們一舉一動有新生的樣式， </a:t>
            </a:r>
            <a:r>
              <a:rPr lang="en-US" altLang="zh-TW" dirty="0">
                <a:solidFill>
                  <a:schemeClr val="bg1"/>
                </a:solidFill>
                <a:latin typeface="+mj-lt"/>
                <a:ea typeface="DFKai-SB" panose="03000509000000000000" pitchFamily="65" charset="-120"/>
              </a:rPr>
              <a:t>			</a:t>
            </a:r>
            <a:r>
              <a:rPr lang="zh-TW" altLang="en-US" dirty="0">
                <a:solidFill>
                  <a:schemeClr val="bg1"/>
                </a:solidFill>
                <a:latin typeface="+mj-lt"/>
                <a:ea typeface="DFKai-SB" panose="03000509000000000000" pitchFamily="65" charset="-120"/>
              </a:rPr>
              <a:t>像基督藉著父的榮耀從死裡復活一樣。</a:t>
            </a:r>
            <a:endParaRPr lang="en-US" altLang="zh-TW" dirty="0">
              <a:solidFill>
                <a:schemeClr val="bg1"/>
              </a:solidFill>
              <a:latin typeface="+mj-lt"/>
              <a:ea typeface="DFKai-SB" panose="03000509000000000000" pitchFamily="65" charset="-120"/>
            </a:endParaRPr>
          </a:p>
          <a:p>
            <a:pPr>
              <a:buFontTx/>
              <a:buNone/>
            </a:pPr>
            <a:r>
              <a:rPr lang="en-US" altLang="zh-TW" dirty="0">
                <a:solidFill>
                  <a:schemeClr val="bg1"/>
                </a:solidFill>
                <a:latin typeface="+mj-lt"/>
                <a:ea typeface="DFKai-SB" panose="03000509000000000000" pitchFamily="65" charset="-120"/>
              </a:rPr>
              <a:t>5 </a:t>
            </a:r>
            <a:r>
              <a:rPr lang="zh-TW" altLang="en-US" dirty="0">
                <a:solidFill>
                  <a:schemeClr val="bg1"/>
                </a:solidFill>
                <a:latin typeface="+mj-lt"/>
                <a:ea typeface="DFKai-SB" panose="03000509000000000000" pitchFamily="65" charset="-120"/>
              </a:rPr>
              <a:t>我們若</a:t>
            </a:r>
            <a:r>
              <a:rPr lang="en-US" altLang="zh-TW" dirty="0">
                <a:solidFill>
                  <a:schemeClr val="bg1"/>
                </a:solidFill>
                <a:latin typeface="+mj-lt"/>
                <a:ea typeface="DFKai-SB" panose="03000509000000000000" pitchFamily="65" charset="-120"/>
              </a:rPr>
              <a:t>	</a:t>
            </a:r>
            <a:r>
              <a:rPr lang="zh-TW" altLang="en-US" dirty="0">
                <a:solidFill>
                  <a:srgbClr val="FFFF00"/>
                </a:solidFill>
                <a:latin typeface="+mj-lt"/>
                <a:ea typeface="DFKai-SB" panose="03000509000000000000" pitchFamily="65" charset="-120"/>
              </a:rPr>
              <a:t>在他死的形狀上與他聯合</a:t>
            </a:r>
            <a:r>
              <a:rPr lang="zh-TW" altLang="en-US" dirty="0">
                <a:solidFill>
                  <a:schemeClr val="bg1"/>
                </a:solidFill>
                <a:latin typeface="+mj-lt"/>
                <a:ea typeface="DFKai-SB" panose="03000509000000000000" pitchFamily="65" charset="-120"/>
              </a:rPr>
              <a:t>， </a:t>
            </a:r>
            <a:r>
              <a:rPr lang="en-US" altLang="zh-TW" dirty="0">
                <a:solidFill>
                  <a:schemeClr val="bg1"/>
                </a:solidFill>
                <a:latin typeface="+mj-lt"/>
                <a:ea typeface="DFKai-SB" panose="03000509000000000000" pitchFamily="65" charset="-120"/>
              </a:rPr>
              <a:t>			</a:t>
            </a:r>
            <a:r>
              <a:rPr lang="zh-TW" altLang="en-US" dirty="0">
                <a:solidFill>
                  <a:schemeClr val="bg1"/>
                </a:solidFill>
                <a:latin typeface="+mj-lt"/>
                <a:ea typeface="DFKai-SB" panose="03000509000000000000" pitchFamily="65" charset="-120"/>
              </a:rPr>
              <a:t>也要</a:t>
            </a:r>
            <a:r>
              <a:rPr lang="en-US" altLang="zh-TW" dirty="0">
                <a:solidFill>
                  <a:schemeClr val="bg1"/>
                </a:solidFill>
                <a:latin typeface="+mj-lt"/>
                <a:ea typeface="DFKai-SB" panose="03000509000000000000" pitchFamily="65" charset="-120"/>
              </a:rPr>
              <a:t>	</a:t>
            </a:r>
            <a:r>
              <a:rPr lang="zh-TW" altLang="en-US" dirty="0">
                <a:solidFill>
                  <a:schemeClr val="bg1"/>
                </a:solidFill>
                <a:latin typeface="+mj-lt"/>
                <a:ea typeface="DFKai-SB" panose="03000509000000000000" pitchFamily="65" charset="-120"/>
              </a:rPr>
              <a:t>在他復活的形狀上與他聯合。 </a:t>
            </a:r>
            <a:endParaRPr lang="en-US" altLang="zh-TW" dirty="0">
              <a:solidFill>
                <a:schemeClr val="bg1"/>
              </a:solidFill>
              <a:latin typeface="+mj-lt"/>
              <a:ea typeface="DFKai-SB" panose="03000509000000000000" pitchFamily="65" charset="-120"/>
            </a:endParaRPr>
          </a:p>
          <a:p>
            <a:pPr>
              <a:buFontTx/>
              <a:buNone/>
            </a:pPr>
            <a:r>
              <a:rPr lang="en-US" altLang="zh-TW" dirty="0">
                <a:solidFill>
                  <a:schemeClr val="bg1"/>
                </a:solidFill>
                <a:latin typeface="+mj-lt"/>
                <a:ea typeface="DFKai-SB" panose="03000509000000000000" pitchFamily="65" charset="-120"/>
              </a:rPr>
              <a:t>6 </a:t>
            </a:r>
            <a:r>
              <a:rPr lang="zh-TW" altLang="en-US" dirty="0">
                <a:solidFill>
                  <a:schemeClr val="bg1"/>
                </a:solidFill>
                <a:latin typeface="+mj-lt"/>
                <a:ea typeface="DFKai-SB" panose="03000509000000000000" pitchFamily="65" charset="-120"/>
              </a:rPr>
              <a:t>因為知道，我們的舊人和他同釘十字架， </a:t>
            </a:r>
            <a:r>
              <a:rPr lang="en-US" altLang="zh-TW" dirty="0">
                <a:solidFill>
                  <a:schemeClr val="bg1"/>
                </a:solidFill>
                <a:latin typeface="+mj-lt"/>
                <a:ea typeface="DFKai-SB" panose="03000509000000000000" pitchFamily="65" charset="-120"/>
              </a:rPr>
              <a:t>			</a:t>
            </a:r>
            <a:r>
              <a:rPr lang="zh-TW" altLang="en-US" dirty="0">
                <a:solidFill>
                  <a:schemeClr val="bg1"/>
                </a:solidFill>
                <a:latin typeface="+mj-lt"/>
                <a:ea typeface="DFKai-SB" panose="03000509000000000000" pitchFamily="65" charset="-120"/>
              </a:rPr>
              <a:t>使罪身滅絕，叫我們不再做罪的奴僕</a:t>
            </a:r>
            <a:r>
              <a:rPr lang="zh-TW" altLang="en-US" dirty="0">
                <a:solidFill>
                  <a:srgbClr val="FFFFFF"/>
                </a:solidFill>
                <a:ea typeface="DFKai-SB" panose="03000509000000000000" pitchFamily="65" charset="-120"/>
              </a:rPr>
              <a:t>。</a:t>
            </a:r>
            <a:endParaRPr lang="en-US" dirty="0">
              <a:solidFill>
                <a:schemeClr val="bg1"/>
              </a:solidFill>
              <a:latin typeface="+mj-lt"/>
              <a:ea typeface="DFKai-SB" panose="03000509000000000000" pitchFamily="65" charset="-120"/>
            </a:endParaRPr>
          </a:p>
        </p:txBody>
      </p:sp>
    </p:spTree>
    <p:extLst>
      <p:ext uri="{BB962C8B-B14F-4D97-AF65-F5344CB8AC3E}">
        <p14:creationId xmlns:p14="http://schemas.microsoft.com/office/powerpoint/2010/main" val="4078302385"/>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endParaRPr lang="en-US">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266433380"/>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endParaRPr lang="en-US">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472177677"/>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endParaRPr lang="en-US">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419905857"/>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endParaRPr lang="zh-TW" altLang="en-US">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a:buFontTx/>
              <a:buNone/>
            </a:pPr>
            <a:endParaRPr lang="en-US">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12525822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rgbClr val="FFFF00"/>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rgbClr val="FFFF00"/>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rgbClr val="FFFF00"/>
                </a:solidFill>
                <a:effectLst>
                  <a:outerShdw blurRad="38100" dist="38100" dir="2700000" algn="tl">
                    <a:srgbClr val="000000">
                      <a:alpha val="43137"/>
                    </a:srgbClr>
                  </a:outerShdw>
                </a:effectLst>
                <a:ea typeface="DFKai-SB" panose="03000509000000000000" pitchFamily="65" charset="-120"/>
              </a:rPr>
              <a:t>Now &amp; Then</a:t>
            </a:r>
            <a:endParaRPr lang="zh-TW" altLang="en-US" sz="4000" dirty="0">
              <a:solidFill>
                <a:srgbClr val="FFFF00"/>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lvl="0" indent="0">
              <a:spcBef>
                <a:spcPts val="0"/>
              </a:spcBef>
              <a:spcAft>
                <a:spcPts val="0"/>
              </a:spcAft>
              <a:buNone/>
            </a:pP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A.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現今的追求</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Paul’s Present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腓 </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3</a:t>
            </a:r>
            <a:endParaRPr lang="en-US" kern="100" dirty="0">
              <a:solidFill>
                <a:srgbClr val="FFFF00"/>
              </a:solidFill>
              <a:effectLst>
                <a:outerShdw blurRad="38100" dist="38100" dir="2700000" algn="tl">
                  <a:srgbClr val="000000">
                    <a:alpha val="43137"/>
                  </a:srgbClr>
                </a:outerShdw>
              </a:effectLst>
              <a:ea typeface="DFKai-SB" panose="03000509000000000000" pitchFamily="65" charset="-120"/>
            </a:endParaRP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	10 </a:t>
            </a:r>
            <a:r>
              <a:rPr lang="zh-TW" altLang="en-US" dirty="0">
                <a:solidFill>
                  <a:srgbClr val="FFFFFF"/>
                </a:solidFill>
                <a:latin typeface="Times New Roman" panose="02020603050405020304" pitchFamily="18" charset="0"/>
                <a:ea typeface="DFKai-SB" panose="03000509000000000000" pitchFamily="65" charset="-120"/>
              </a:rPr>
              <a:t>使我</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認識</a:t>
            </a:r>
            <a:r>
              <a:rPr lang="zh-TW" altLang="en-US" dirty="0">
                <a:solidFill>
                  <a:srgbClr val="FFFFFF"/>
                </a:solidFill>
                <a:latin typeface="Times New Roman" panose="02020603050405020304" pitchFamily="18" charset="0"/>
                <a:ea typeface="DFKai-SB" panose="03000509000000000000" pitchFamily="65" charset="-120"/>
              </a:rPr>
              <a:t>基督，</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曉得</a:t>
            </a:r>
            <a:r>
              <a:rPr lang="zh-TW" altLang="en-US" dirty="0">
                <a:solidFill>
                  <a:srgbClr val="FFFFFF"/>
                </a:solidFill>
                <a:latin typeface="Times New Roman" panose="02020603050405020304" pitchFamily="18" charset="0"/>
                <a:ea typeface="DFKai-SB" panose="03000509000000000000" pitchFamily="65" charset="-120"/>
              </a:rPr>
              <a:t>他復活的大能，</a:t>
            </a: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並且</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曉得</a:t>
            </a:r>
            <a:r>
              <a:rPr lang="zh-TW" altLang="en-US" dirty="0">
                <a:solidFill>
                  <a:srgbClr val="FFFFFF"/>
                </a:solidFill>
                <a:latin typeface="Times New Roman" panose="02020603050405020304" pitchFamily="18" charset="0"/>
                <a:ea typeface="DFKai-SB" panose="03000509000000000000" pitchFamily="65" charset="-120"/>
              </a:rPr>
              <a:t>和他一同受苦，效法他的死</a:t>
            </a:r>
            <a:endParaRPr lang="en-US" altLang="zh-TW" dirty="0">
              <a:solidFill>
                <a:srgbClr val="FFFFFF"/>
              </a:solidFill>
              <a:latin typeface="Times New Roman" panose="02020603050405020304" pitchFamily="18" charset="0"/>
              <a:ea typeface="DFKai-SB" panose="03000509000000000000" pitchFamily="65" charset="-120"/>
            </a:endParaRPr>
          </a:p>
          <a:p>
            <a:r>
              <a:rPr lang="zh-TW" altLang="en-US" kern="1200" dirty="0">
                <a:solidFill>
                  <a:srgbClr val="FFFF00"/>
                </a:solidFill>
                <a:latin typeface="DFKai-SB" panose="03000509000000000000" pitchFamily="65" charset="-120"/>
                <a:ea typeface="DFKai-SB" panose="03000509000000000000" pitchFamily="65" charset="-120"/>
                <a:sym typeface="Wingdings" panose="05000000000000000000" pitchFamily="2" charset="2"/>
              </a:rPr>
              <a:t>認識、</a:t>
            </a:r>
            <a:r>
              <a:rPr lang="zh-TW" altLang="en-US" dirty="0">
                <a:solidFill>
                  <a:srgbClr val="FFFF00"/>
                </a:solidFill>
                <a:latin typeface="Times New Roman" panose="02020603050405020304" pitchFamily="18" charset="0"/>
                <a:ea typeface="DFKai-SB" panose="03000509000000000000" pitchFamily="65" charset="-120"/>
              </a:rPr>
              <a:t>曉得</a:t>
            </a:r>
            <a:r>
              <a:rPr lang="zh-TW" altLang="en-US" kern="1200" dirty="0">
                <a:solidFill>
                  <a:srgbClr val="FFFF00"/>
                </a:solidFill>
                <a:latin typeface="DFKai-SB" panose="03000509000000000000" pitchFamily="65" charset="-120"/>
                <a:ea typeface="DFKai-SB" panose="03000509000000000000" pitchFamily="65" charset="-120"/>
                <a:sym typeface="Wingdings" panose="05000000000000000000" pitchFamily="2" charset="2"/>
              </a:rPr>
              <a:t>、知道 </a:t>
            </a:r>
            <a:r>
              <a:rPr lang="en-US" altLang="zh-TW" kern="1200" dirty="0" err="1">
                <a:solidFill>
                  <a:srgbClr val="FFFF00"/>
                </a:solidFill>
                <a:latin typeface="Symbol" panose="05050102010706020507" pitchFamily="18" charset="2"/>
                <a:ea typeface="超研澤標準楷體" pitchFamily="49" charset="-120"/>
                <a:sym typeface="Wingdings" panose="05000000000000000000" pitchFamily="2" charset="2"/>
              </a:rPr>
              <a:t>ginoskw</a:t>
            </a:r>
            <a:r>
              <a:rPr lang="zh-TW" altLang="en-US" kern="1200" dirty="0">
                <a:solidFill>
                  <a:srgbClr val="FFFF00"/>
                </a:solidFill>
                <a:latin typeface="Times New Roman" panose="02020603050405020304" pitchFamily="18" charset="0"/>
                <a:ea typeface="超研澤標準楷體" pitchFamily="49" charset="-120"/>
                <a:sym typeface="Wingdings" panose="05000000000000000000" pitchFamily="2" charset="2"/>
              </a:rPr>
              <a:t> </a:t>
            </a:r>
            <a:r>
              <a:rPr lang="en-US" altLang="zh-TW" kern="1200"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a:t>
            </a:r>
            <a:r>
              <a:rPr lang="en-US" altLang="zh-TW" kern="1200" dirty="0" err="1">
                <a:solidFill>
                  <a:srgbClr val="FFFF00"/>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ginosko</a:t>
            </a:r>
            <a:r>
              <a:rPr lang="en-US" altLang="zh-TW" kern="1200" dirty="0">
                <a:solidFill>
                  <a:srgbClr val="FFFF00"/>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a:t>
            </a:r>
          </a:p>
          <a:p>
            <a:pPr lvl="0">
              <a:buNone/>
            </a:pP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		1}	</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努力求得的知 </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Knowing in Devotion</a:t>
            </a:r>
          </a:p>
          <a:p>
            <a:pPr lvl="0">
              <a:buNone/>
            </a:pP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		2}	</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身體力行的知 </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Knowing in Experience</a:t>
            </a:r>
          </a:p>
          <a:p>
            <a:pPr lvl="0">
              <a:buNone/>
            </a:pP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		3}	</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建立關係的知 </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Knowing in Relation</a:t>
            </a:r>
          </a:p>
          <a:p>
            <a:pPr lvl="0">
              <a:buNone/>
            </a:pP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				</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求知者	</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與知識</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a:t>
            </a:r>
            <a:r>
              <a:rPr lang="zh-TW" altLang="en-US"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被知者</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				Seekers	</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rPr>
              <a:t>	</a:t>
            </a:r>
            <a:r>
              <a:rPr lang="en-US" altLang="zh-TW" kern="1200" dirty="0">
                <a:solidFill>
                  <a:srgbClr val="FFFFFF"/>
                </a:solidFill>
                <a:latin typeface="Times New Roman" panose="02020603050405020304" pitchFamily="18" charset="0"/>
                <a:ea typeface="DFKai-SB" panose="03000509000000000000" pitchFamily="65" charset="-120"/>
                <a:cs typeface="Times New Roman" panose="02020603050405020304" pitchFamily="18" charset="0"/>
                <a:sym typeface="Wingdings" panose="05000000000000000000" pitchFamily="2" charset="2"/>
              </a:rPr>
              <a:t>Knowledge</a:t>
            </a:r>
            <a:endParaRPr lang="en-US" altLang="zh-TW" dirty="0">
              <a:solidFill>
                <a:srgbClr val="FFFFFF"/>
              </a:solidFill>
              <a:latin typeface="Times New Roman" panose="02020603050405020304" pitchFamily="18" charset="0"/>
              <a:ea typeface="DFKai-SB" panose="03000509000000000000" pitchFamily="65" charset="-120"/>
            </a:endParaRPr>
          </a:p>
          <a:p>
            <a:pPr>
              <a:buFontTx/>
              <a:buNone/>
            </a:pPr>
            <a:endParaRPr lang="en-US" dirty="0">
              <a:solidFill>
                <a:schemeClr val="bg1"/>
              </a:solidFill>
              <a:latin typeface="+mj-lt"/>
              <a:ea typeface="標楷體" panose="03000509000000000000" pitchFamily="65" charset="-120"/>
            </a:endParaRPr>
          </a:p>
        </p:txBody>
      </p:sp>
    </p:spTree>
    <p:extLst>
      <p:ext uri="{BB962C8B-B14F-4D97-AF65-F5344CB8AC3E}">
        <p14:creationId xmlns:p14="http://schemas.microsoft.com/office/powerpoint/2010/main" val="31234366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animEffect transition="in" filter="randombar(horizontal)">
                                      <p:cBhvr>
                                        <p:cTn id="7" dur="500"/>
                                        <p:tgtEl>
                                          <p:spTgt spid="23552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235523">
                                            <p:txEl>
                                              <p:pRg st="1" end="1"/>
                                            </p:txEl>
                                          </p:spTgt>
                                        </p:tgtEl>
                                        <p:attrNameLst>
                                          <p:attrName>style.visibility</p:attrName>
                                        </p:attrNameLst>
                                      </p:cBhvr>
                                      <p:to>
                                        <p:strVal val="visible"/>
                                      </p:to>
                                    </p:set>
                                    <p:animEffect transition="in" filter="randombar(horizontal)">
                                      <p:cBhvr>
                                        <p:cTn id="10" dur="500"/>
                                        <p:tgtEl>
                                          <p:spTgt spid="23552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35523">
                                            <p:txEl>
                                              <p:pRg st="2" end="2"/>
                                            </p:txEl>
                                          </p:spTgt>
                                        </p:tgtEl>
                                        <p:attrNameLst>
                                          <p:attrName>style.visibility</p:attrName>
                                        </p:attrNameLst>
                                      </p:cBhvr>
                                      <p:to>
                                        <p:strVal val="visible"/>
                                      </p:to>
                                    </p:set>
                                    <p:animEffect transition="in" filter="randombar(horizontal)">
                                      <p:cBhvr>
                                        <p:cTn id="15" dur="500"/>
                                        <p:tgtEl>
                                          <p:spTgt spid="23552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35523">
                                            <p:txEl>
                                              <p:pRg st="3" end="3"/>
                                            </p:txEl>
                                          </p:spTgt>
                                        </p:tgtEl>
                                        <p:attrNameLst>
                                          <p:attrName>style.visibility</p:attrName>
                                        </p:attrNameLst>
                                      </p:cBhvr>
                                      <p:to>
                                        <p:strVal val="visible"/>
                                      </p:to>
                                    </p:set>
                                    <p:animEffect transition="in" filter="randombar(horizontal)">
                                      <p:cBhvr>
                                        <p:cTn id="20" dur="500"/>
                                        <p:tgtEl>
                                          <p:spTgt spid="23552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35523">
                                            <p:txEl>
                                              <p:pRg st="4" end="4"/>
                                            </p:txEl>
                                          </p:spTgt>
                                        </p:tgtEl>
                                        <p:attrNameLst>
                                          <p:attrName>style.visibility</p:attrName>
                                        </p:attrNameLst>
                                      </p:cBhvr>
                                      <p:to>
                                        <p:strVal val="visible"/>
                                      </p:to>
                                    </p:set>
                                    <p:animEffect transition="in" filter="randombar(horizontal)">
                                      <p:cBhvr>
                                        <p:cTn id="25" dur="500"/>
                                        <p:tgtEl>
                                          <p:spTgt spid="23552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35523">
                                            <p:txEl>
                                              <p:pRg st="5" end="5"/>
                                            </p:txEl>
                                          </p:spTgt>
                                        </p:tgtEl>
                                        <p:attrNameLst>
                                          <p:attrName>style.visibility</p:attrName>
                                        </p:attrNameLst>
                                      </p:cBhvr>
                                      <p:to>
                                        <p:strVal val="visible"/>
                                      </p:to>
                                    </p:set>
                                    <p:animEffect transition="in" filter="randombar(horizontal)">
                                      <p:cBhvr>
                                        <p:cTn id="30" dur="500"/>
                                        <p:tgtEl>
                                          <p:spTgt spid="23552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235523">
                                            <p:txEl>
                                              <p:pRg st="6" end="6"/>
                                            </p:txEl>
                                          </p:spTgt>
                                        </p:tgtEl>
                                        <p:attrNameLst>
                                          <p:attrName>style.visibility</p:attrName>
                                        </p:attrNameLst>
                                      </p:cBhvr>
                                      <p:to>
                                        <p:strVal val="visible"/>
                                      </p:to>
                                    </p:set>
                                    <p:animEffect transition="in" filter="randombar(horizontal)">
                                      <p:cBhvr>
                                        <p:cTn id="35" dur="500"/>
                                        <p:tgtEl>
                                          <p:spTgt spid="2355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chemeClr val="bg1"/>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chemeClr val="bg1"/>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chemeClr val="bg1"/>
                </a:solidFill>
                <a:effectLst>
                  <a:outerShdw blurRad="38100" dist="38100" dir="2700000" algn="tl">
                    <a:srgbClr val="000000">
                      <a:alpha val="43137"/>
                    </a:srgbClr>
                  </a:outerShdw>
                </a:effectLst>
                <a:ea typeface="DFKai-SB" panose="03000509000000000000" pitchFamily="65" charset="-120"/>
              </a:rPr>
              <a:t>Now &amp; Then</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spcBef>
                <a:spcPts val="0"/>
              </a:spcBef>
              <a:spcAft>
                <a:spcPts val="0"/>
              </a:spcAft>
              <a:buNone/>
            </a:pP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A.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現今的追求</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Paul’s Present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腓 </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3</a:t>
            </a:r>
            <a:endParaRPr lang="en-US" kern="100" dirty="0">
              <a:solidFill>
                <a:srgbClr val="FFFF00"/>
              </a:solidFill>
              <a:effectLst>
                <a:outerShdw blurRad="38100" dist="38100" dir="2700000" algn="tl">
                  <a:srgbClr val="000000">
                    <a:alpha val="43137"/>
                  </a:srgbClr>
                </a:outerShdw>
              </a:effectLst>
              <a:ea typeface="DFKai-SB" panose="03000509000000000000" pitchFamily="65" charset="-120"/>
            </a:endParaRPr>
          </a:p>
          <a:p>
            <a:pPr marL="0" lv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	7 </a:t>
            </a:r>
            <a:r>
              <a:rPr lang="zh-TW" altLang="en-US" dirty="0">
                <a:solidFill>
                  <a:srgbClr val="FFFFFF"/>
                </a:solidFill>
                <a:latin typeface="Times New Roman" panose="02020603050405020304" pitchFamily="18" charset="0"/>
                <a:ea typeface="DFKai-SB" panose="03000509000000000000" pitchFamily="65" charset="-120"/>
              </a:rPr>
              <a:t>只是我</a:t>
            </a:r>
            <a:r>
              <a:rPr lang="zh-TW" altLang="en-US" dirty="0">
                <a:solidFill>
                  <a:srgbClr val="00FF99"/>
                </a:solidFill>
                <a:latin typeface="Times New Roman" panose="02020603050405020304" pitchFamily="18" charset="0"/>
                <a:ea typeface="DFKai-SB" panose="03000509000000000000" pitchFamily="65" charset="-120"/>
              </a:rPr>
              <a:t>先前</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以為與我</a:t>
            </a:r>
            <a:r>
              <a:rPr lang="zh-TW" altLang="en-US" u="sng" dirty="0">
                <a:solidFill>
                  <a:srgbClr val="00FF99"/>
                </a:solidFill>
                <a:latin typeface="Times New Roman" panose="02020603050405020304" pitchFamily="18" charset="0"/>
                <a:ea typeface="DFKai-SB" panose="03000509000000000000" pitchFamily="65" charset="-120"/>
              </a:rPr>
              <a:t>有益</a:t>
            </a:r>
            <a:r>
              <a:rPr lang="zh-TW" altLang="en-US" dirty="0">
                <a:solidFill>
                  <a:srgbClr val="FFFFFF"/>
                </a:solidFill>
                <a:latin typeface="Times New Roman" panose="02020603050405020304" pitchFamily="18" charset="0"/>
                <a:ea typeface="DFKai-SB" panose="03000509000000000000" pitchFamily="65" charset="-120"/>
              </a:rPr>
              <a:t>的，</a:t>
            </a:r>
            <a:endParaRPr lang="en-US" dirty="0">
              <a:solidFill>
                <a:srgbClr val="FFFFFF"/>
              </a:solidFill>
              <a:latin typeface="Times New Roman" panose="02020603050405020304" pitchFamily="18" charset="0"/>
              <a:ea typeface="PMingLiU" panose="02020500000000000000" pitchFamily="18" charset="-120"/>
            </a:endParaRPr>
          </a:p>
          <a:p>
            <a:pPr marL="4572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a:t>
            </a:r>
            <a:r>
              <a:rPr lang="zh-TW" altLang="en-US" dirty="0">
                <a:solidFill>
                  <a:srgbClr val="FFFF66"/>
                </a:solidFill>
                <a:latin typeface="Times New Roman" panose="02020603050405020304" pitchFamily="18" charset="0"/>
                <a:ea typeface="DFKai-SB" panose="03000509000000000000" pitchFamily="65" charset="-120"/>
              </a:rPr>
              <a:t>現在</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因基督</a:t>
            </a:r>
            <a:r>
              <a:rPr lang="zh-TW" altLang="en-US" dirty="0">
                <a:solidFill>
                  <a:schemeClr val="bg1"/>
                </a:solidFill>
                <a:latin typeface="Times New Roman" panose="02020603050405020304" pitchFamily="18" charset="0"/>
                <a:ea typeface="DFKai-SB" panose="03000509000000000000" pitchFamily="65" charset="-120"/>
              </a:rPr>
              <a:t>都當作</a:t>
            </a:r>
            <a:r>
              <a:rPr lang="zh-TW" altLang="en-US" u="sng" dirty="0">
                <a:solidFill>
                  <a:srgbClr val="FFFF66"/>
                </a:solidFill>
                <a:latin typeface="Times New Roman" panose="02020603050405020304" pitchFamily="18" charset="0"/>
                <a:ea typeface="DFKai-SB" panose="03000509000000000000" pitchFamily="65" charset="-120"/>
              </a:rPr>
              <a:t>有損</a:t>
            </a:r>
            <a:r>
              <a:rPr lang="zh-TW" altLang="en-US" dirty="0">
                <a:solidFill>
                  <a:srgbClr val="FFFFFF"/>
                </a:solidFill>
                <a:latin typeface="Times New Roman" panose="02020603050405020304" pitchFamily="18" charset="0"/>
                <a:ea typeface="DFKai-SB" panose="03000509000000000000" pitchFamily="65" charset="-120"/>
              </a:rPr>
              <a:t>的。</a:t>
            </a:r>
            <a:endParaRPr lang="en-US" altLang="zh-TW" dirty="0">
              <a:solidFill>
                <a:srgbClr val="FFFFFF"/>
              </a:solidFill>
              <a:latin typeface="Times New Roman" panose="02020603050405020304" pitchFamily="18" charset="0"/>
              <a:ea typeface="PMingLiU" panose="02020500000000000000" pitchFamily="18" charset="-120"/>
            </a:endParaRPr>
          </a:p>
          <a:p>
            <a:pPr>
              <a:buFontTx/>
              <a:buNone/>
            </a:pPr>
            <a:r>
              <a:rPr lang="en-US" sz="3200" b="0" i="0" dirty="0">
                <a:solidFill>
                  <a:schemeClr val="bg1"/>
                </a:solidFill>
                <a:effectLst/>
                <a:latin typeface="+mj-lt"/>
              </a:rPr>
              <a:t>		7 But whatever were </a:t>
            </a:r>
            <a:r>
              <a:rPr lang="en-US" sz="3200" b="0" i="0" u="sng" dirty="0">
                <a:solidFill>
                  <a:srgbClr val="00FF99"/>
                </a:solidFill>
                <a:effectLst/>
                <a:latin typeface="+mj-lt"/>
              </a:rPr>
              <a:t>gains</a:t>
            </a:r>
            <a:r>
              <a:rPr lang="en-US" sz="3200" b="0" i="0" dirty="0">
                <a:solidFill>
                  <a:schemeClr val="bg1"/>
                </a:solidFill>
                <a:effectLst/>
                <a:latin typeface="+mj-lt"/>
              </a:rPr>
              <a:t> to me 					I now consider </a:t>
            </a:r>
            <a:r>
              <a:rPr lang="en-US" sz="3200" b="0" i="0" u="sng" dirty="0">
                <a:solidFill>
                  <a:srgbClr val="FFFF00"/>
                </a:solidFill>
                <a:effectLst/>
                <a:latin typeface="+mj-lt"/>
              </a:rPr>
              <a:t>loss</a:t>
            </a:r>
            <a:r>
              <a:rPr lang="en-US" sz="3200" b="0" i="0" dirty="0">
                <a:solidFill>
                  <a:schemeClr val="bg1"/>
                </a:solidFill>
                <a:effectLst/>
                <a:latin typeface="+mj-lt"/>
              </a:rPr>
              <a:t> for the sake of Christ.</a:t>
            </a:r>
          </a:p>
        </p:txBody>
      </p:sp>
    </p:spTree>
    <p:extLst>
      <p:ext uri="{BB962C8B-B14F-4D97-AF65-F5344CB8AC3E}">
        <p14:creationId xmlns:p14="http://schemas.microsoft.com/office/powerpoint/2010/main" val="328812177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0" y="0"/>
            <a:ext cx="9144000" cy="914400"/>
          </a:xfrm>
        </p:spPr>
        <p:txBody>
          <a:bodyPr/>
          <a:lstStyle/>
          <a:p>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1.	</a:t>
            </a:r>
            <a:r>
              <a:rPr lang="zh-TW" altLang="en-US" sz="4000" kern="100" dirty="0">
                <a:solidFill>
                  <a:srgbClr val="FFFFFF"/>
                </a:solidFill>
                <a:effectLst>
                  <a:outerShdw blurRad="38100" dist="38100" dir="2700000" algn="tl">
                    <a:srgbClr val="000000">
                      <a:alpha val="43137"/>
                    </a:srgbClr>
                  </a:outerShdw>
                </a:effectLst>
                <a:ea typeface="DFKai-SB" panose="03000509000000000000" pitchFamily="65" charset="-120"/>
              </a:rPr>
              <a:t>今昔的對比 </a:t>
            </a:r>
            <a:r>
              <a:rPr lang="en-US" altLang="zh-TW" sz="4000" kern="100" dirty="0">
                <a:solidFill>
                  <a:srgbClr val="FFFFFF"/>
                </a:solidFill>
                <a:effectLst>
                  <a:outerShdw blurRad="38100" dist="38100" dir="2700000" algn="tl">
                    <a:srgbClr val="000000">
                      <a:alpha val="43137"/>
                    </a:srgbClr>
                  </a:outerShdw>
                </a:effectLst>
                <a:ea typeface="DFKai-SB" panose="03000509000000000000" pitchFamily="65" charset="-120"/>
              </a:rPr>
              <a:t>Now &amp; Then</a:t>
            </a:r>
            <a:endParaRPr lang="zh-TW" altLang="en-US" sz="4000" dirty="0">
              <a:solidFill>
                <a:schemeClr val="bg1"/>
              </a:solidFill>
              <a:effectLst>
                <a:outerShdw blurRad="38100" dist="38100" dir="2700000" algn="tl">
                  <a:srgbClr val="000000">
                    <a:alpha val="43137"/>
                  </a:srgbClr>
                </a:outerShdw>
              </a:effectLst>
              <a:latin typeface="Times New Roman" panose="02020603050405020304" pitchFamily="18" charset="0"/>
              <a:ea typeface="DFKai-SB" panose="03000509000000000000" pitchFamily="65" charset="-120"/>
              <a:cs typeface="Times New Roman" panose="02020603050405020304" pitchFamily="18" charset="0"/>
            </a:endParaRPr>
          </a:p>
        </p:txBody>
      </p:sp>
      <p:sp>
        <p:nvSpPr>
          <p:cNvPr id="235523" name="Rectangle 3"/>
          <p:cNvSpPr>
            <a:spLocks noGrp="1" noChangeArrowheads="1"/>
          </p:cNvSpPr>
          <p:nvPr>
            <p:ph type="body" idx="1"/>
          </p:nvPr>
        </p:nvSpPr>
        <p:spPr>
          <a:xfrm>
            <a:off x="0" y="990600"/>
            <a:ext cx="9144000" cy="5867400"/>
          </a:xfrm>
        </p:spPr>
        <p:txBody>
          <a:bodyPr/>
          <a:lstStyle/>
          <a:p>
            <a:pPr marL="0" indent="0">
              <a:spcBef>
                <a:spcPts val="0"/>
              </a:spcBef>
              <a:spcAft>
                <a:spcPts val="0"/>
              </a:spcAft>
              <a:buNone/>
            </a:pP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A.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現今的追求</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Paul’s Present	</a:t>
            </a:r>
            <a:r>
              <a:rPr lang="zh-TW" altLang="en-US" kern="100" dirty="0">
                <a:solidFill>
                  <a:srgbClr val="FFFF00"/>
                </a:solidFill>
                <a:effectLst>
                  <a:outerShdw blurRad="38100" dist="38100" dir="2700000" algn="tl">
                    <a:srgbClr val="000000">
                      <a:alpha val="43137"/>
                    </a:srgbClr>
                  </a:outerShdw>
                </a:effectLst>
                <a:ea typeface="DFKai-SB" panose="03000509000000000000" pitchFamily="65" charset="-120"/>
              </a:rPr>
              <a:t>腓 </a:t>
            </a:r>
            <a:r>
              <a:rPr lang="en-US" altLang="zh-TW" kern="100" dirty="0">
                <a:solidFill>
                  <a:srgbClr val="FFFF00"/>
                </a:solidFill>
                <a:effectLst>
                  <a:outerShdw blurRad="38100" dist="38100" dir="2700000" algn="tl">
                    <a:srgbClr val="000000">
                      <a:alpha val="43137"/>
                    </a:srgbClr>
                  </a:outerShdw>
                </a:effectLst>
                <a:ea typeface="DFKai-SB" panose="03000509000000000000" pitchFamily="65" charset="-120"/>
              </a:rPr>
              <a:t>3</a:t>
            </a:r>
            <a:endParaRPr lang="en-US" kern="100" dirty="0">
              <a:solidFill>
                <a:srgbClr val="FFFF00"/>
              </a:solidFill>
              <a:effectLst>
                <a:outerShdw blurRad="38100" dist="38100" dir="2700000" algn="tl">
                  <a:srgbClr val="000000">
                    <a:alpha val="43137"/>
                  </a:srgbClr>
                </a:outerShdw>
              </a:effectLst>
              <a:ea typeface="DFKai-SB" panose="03000509000000000000" pitchFamily="65" charset="-120"/>
            </a:endParaRPr>
          </a:p>
          <a:p>
            <a:pPr marL="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8 </a:t>
            </a:r>
            <a:r>
              <a:rPr lang="zh-TW" altLang="en-US" dirty="0">
                <a:solidFill>
                  <a:srgbClr val="FFFFFF"/>
                </a:solidFill>
                <a:latin typeface="Times New Roman" panose="02020603050405020304" pitchFamily="18" charset="0"/>
                <a:ea typeface="DFKai-SB" panose="03000509000000000000" pitchFamily="65" charset="-120"/>
              </a:rPr>
              <a:t>不但如此，我也將</a:t>
            </a:r>
            <a:r>
              <a:rPr lang="zh-TW" altLang="en-US" dirty="0">
                <a:solidFill>
                  <a:srgbClr val="00FF99"/>
                </a:solidFill>
                <a:latin typeface="Times New Roman" panose="02020603050405020304" pitchFamily="18" charset="0"/>
                <a:ea typeface="DFKai-SB" panose="03000509000000000000" pitchFamily="65" charset="-120"/>
              </a:rPr>
              <a:t>萬事</a:t>
            </a:r>
            <a:r>
              <a:rPr lang="zh-TW" altLang="en-US" dirty="0">
                <a:solidFill>
                  <a:schemeClr val="bg1"/>
                </a:solidFill>
                <a:latin typeface="Times New Roman" panose="02020603050405020304" pitchFamily="18" charset="0"/>
                <a:ea typeface="DFKai-SB" panose="03000509000000000000" pitchFamily="65" charset="-120"/>
              </a:rPr>
              <a:t>當作</a:t>
            </a:r>
            <a:r>
              <a:rPr lang="zh-TW" altLang="en-US" dirty="0">
                <a:solidFill>
                  <a:srgbClr val="FFFFFF"/>
                </a:solidFill>
                <a:latin typeface="Times New Roman" panose="02020603050405020304" pitchFamily="18" charset="0"/>
                <a:ea typeface="DFKai-SB" panose="03000509000000000000" pitchFamily="65" charset="-120"/>
              </a:rPr>
              <a:t>有損的，</a:t>
            </a:r>
            <a:endParaRPr lang="en-US" altLang="zh-TW" dirty="0">
              <a:solidFill>
                <a:srgbClr val="FFFFFF"/>
              </a:solidFill>
              <a:latin typeface="Times New Roman" panose="02020603050405020304" pitchFamily="18" charset="0"/>
              <a:ea typeface="DFKai-SB" panose="03000509000000000000" pitchFamily="65" charset="-120"/>
            </a:endParaRPr>
          </a:p>
          <a:p>
            <a:pPr marL="0" lvl="0" indent="0">
              <a:spcBef>
                <a:spcPts val="0"/>
              </a:spcBef>
              <a:spcAft>
                <a:spcPts val="0"/>
              </a:spcAft>
              <a:buNone/>
            </a:pPr>
            <a:r>
              <a:rPr lang="en-US" altLang="zh-TW" dirty="0">
                <a:solidFill>
                  <a:srgbClr val="FFFFFF"/>
                </a:solidFill>
                <a:latin typeface="Times New Roman" panose="02020603050405020304" pitchFamily="18" charset="0"/>
                <a:ea typeface="PMingLiU" panose="02020500000000000000" pitchFamily="18" charset="-120"/>
              </a:rPr>
              <a:t>	</a:t>
            </a:r>
            <a:r>
              <a:rPr lang="zh-TW" altLang="en-US" dirty="0">
                <a:solidFill>
                  <a:srgbClr val="FFFFFF"/>
                </a:solidFill>
                <a:latin typeface="Times New Roman" panose="02020603050405020304" pitchFamily="18" charset="0"/>
                <a:ea typeface="DFKai-SB" panose="03000509000000000000" pitchFamily="65" charset="-120"/>
              </a:rPr>
              <a:t>因</a:t>
            </a: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FF"/>
                </a:solidFill>
                <a:latin typeface="Times New Roman" panose="02020603050405020304" pitchFamily="18" charset="0"/>
                <a:ea typeface="DFKai-SB" panose="03000509000000000000" pitchFamily="65" charset="-120"/>
              </a:rPr>
              <a:t>我以</a:t>
            </a:r>
            <a:r>
              <a:rPr lang="zh-TW" altLang="en-US" dirty="0">
                <a:solidFill>
                  <a:srgbClr val="FFFF00"/>
                </a:solidFill>
                <a:latin typeface="Times New Roman" panose="02020603050405020304" pitchFamily="18" charset="0"/>
                <a:ea typeface="DFKai-SB" panose="03000509000000000000" pitchFamily="65" charset="-120"/>
              </a:rPr>
              <a:t>認識我主基督耶穌為至寶</a:t>
            </a:r>
            <a:r>
              <a:rPr lang="zh-TW" altLang="en-US" dirty="0">
                <a:solidFill>
                  <a:srgbClr val="FFFFFF"/>
                </a:solidFill>
                <a:latin typeface="Times New Roman" panose="02020603050405020304" pitchFamily="18" charset="0"/>
                <a:ea typeface="DFKai-SB" panose="03000509000000000000" pitchFamily="65" charset="-120"/>
              </a:rPr>
              <a:t>。</a:t>
            </a:r>
            <a:endParaRPr lang="en-US" dirty="0">
              <a:solidFill>
                <a:srgbClr val="FFFFFF"/>
              </a:solidFill>
              <a:latin typeface="Times New Roman" panose="02020603050405020304" pitchFamily="18" charset="0"/>
              <a:ea typeface="PMingLiU" panose="02020500000000000000" pitchFamily="18" charset="-120"/>
            </a:endParaRPr>
          </a:p>
          <a:p>
            <a:pPr marL="1828800" lvl="0" indent="0">
              <a:spcBef>
                <a:spcPts val="0"/>
              </a:spcBef>
              <a:spcAft>
                <a:spcPts val="0"/>
              </a:spcAft>
              <a:buNone/>
            </a:pPr>
            <a:r>
              <a:rPr lang="zh-TW" altLang="en-US" dirty="0">
                <a:solidFill>
                  <a:srgbClr val="FFFFFF"/>
                </a:solidFill>
                <a:latin typeface="Times New Roman" panose="02020603050405020304" pitchFamily="18" charset="0"/>
                <a:ea typeface="DFKai-SB" panose="03000509000000000000" pitchFamily="65" charset="-120"/>
              </a:rPr>
              <a:t>我為他已經丟棄</a:t>
            </a:r>
            <a:r>
              <a:rPr lang="zh-TW" altLang="en-US" dirty="0">
                <a:solidFill>
                  <a:srgbClr val="00FF99"/>
                </a:solidFill>
                <a:latin typeface="Times New Roman" panose="02020603050405020304" pitchFamily="18" charset="0"/>
                <a:ea typeface="DFKai-SB" panose="03000509000000000000" pitchFamily="65" charset="-120"/>
              </a:rPr>
              <a:t>萬事</a:t>
            </a:r>
            <a:r>
              <a:rPr lang="zh-TW" altLang="en-US" dirty="0">
                <a:solidFill>
                  <a:srgbClr val="FFFFFF"/>
                </a:solidFill>
                <a:latin typeface="Times New Roman" panose="02020603050405020304" pitchFamily="18" charset="0"/>
                <a:ea typeface="DFKai-SB" panose="03000509000000000000" pitchFamily="65" charset="-120"/>
              </a:rPr>
              <a:t>，看作</a:t>
            </a:r>
            <a:r>
              <a:rPr lang="zh-TW" altLang="en-US" dirty="0">
                <a:solidFill>
                  <a:srgbClr val="00FF99"/>
                </a:solidFill>
                <a:latin typeface="Times New Roman" panose="02020603050405020304" pitchFamily="18" charset="0"/>
                <a:ea typeface="DFKai-SB" panose="03000509000000000000" pitchFamily="65" charset="-120"/>
              </a:rPr>
              <a:t>糞土</a:t>
            </a:r>
            <a:r>
              <a:rPr lang="zh-TW" altLang="en-US" dirty="0">
                <a:solidFill>
                  <a:srgbClr val="FFFFFF"/>
                </a:solidFill>
                <a:latin typeface="Times New Roman" panose="02020603050405020304" pitchFamily="18" charset="0"/>
                <a:ea typeface="DFKai-SB" panose="03000509000000000000" pitchFamily="65" charset="-120"/>
              </a:rPr>
              <a:t>，</a:t>
            </a:r>
            <a:endParaRPr lang="en-US" dirty="0">
              <a:solidFill>
                <a:srgbClr val="FFFFFF"/>
              </a:solidFill>
              <a:latin typeface="Times New Roman" panose="02020603050405020304" pitchFamily="18" charset="0"/>
              <a:ea typeface="PMingLiU" panose="02020500000000000000" pitchFamily="18" charset="-120"/>
            </a:endParaRPr>
          </a:p>
          <a:p>
            <a:pPr marL="1828800" lvl="0" indent="0">
              <a:spcBef>
                <a:spcPts val="0"/>
              </a:spcBef>
              <a:spcAft>
                <a:spcPts val="0"/>
              </a:spcAft>
              <a:buNone/>
            </a:pPr>
            <a:r>
              <a:rPr lang="en-US" altLang="zh-TW" dirty="0">
                <a:solidFill>
                  <a:srgbClr val="FFFFFF"/>
                </a:solidFill>
                <a:latin typeface="Times New Roman" panose="02020603050405020304" pitchFamily="18" charset="0"/>
                <a:ea typeface="DFKai-SB" panose="03000509000000000000" pitchFamily="65" charset="-120"/>
              </a:rPr>
              <a:t>	</a:t>
            </a:r>
            <a:r>
              <a:rPr lang="zh-TW" altLang="en-US" dirty="0">
                <a:solidFill>
                  <a:srgbClr val="FFFF00"/>
                </a:solidFill>
                <a:latin typeface="Times New Roman" panose="02020603050405020304" pitchFamily="18" charset="0"/>
                <a:ea typeface="DFKai-SB" panose="03000509000000000000" pitchFamily="65" charset="-120"/>
              </a:rPr>
              <a:t>為要</a:t>
            </a:r>
            <a:r>
              <a:rPr lang="zh-TW" altLang="en-US" dirty="0">
                <a:solidFill>
                  <a:srgbClr val="FF00FF"/>
                </a:solidFill>
                <a:latin typeface="Times New Roman" panose="02020603050405020304" pitchFamily="18" charset="0"/>
                <a:ea typeface="DFKai-SB" panose="03000509000000000000" pitchFamily="65" charset="-120"/>
              </a:rPr>
              <a:t>得著基督</a:t>
            </a:r>
            <a:r>
              <a:rPr lang="zh-TW" altLang="en-US" dirty="0">
                <a:solidFill>
                  <a:srgbClr val="FFFFFF"/>
                </a:solidFill>
                <a:latin typeface="Times New Roman" panose="02020603050405020304" pitchFamily="18" charset="0"/>
                <a:ea typeface="DFKai-SB" panose="03000509000000000000" pitchFamily="65" charset="-120"/>
              </a:rPr>
              <a:t>。 </a:t>
            </a:r>
            <a:r>
              <a:rPr lang="en-US" altLang="zh-TW" dirty="0">
                <a:solidFill>
                  <a:srgbClr val="FFFF00"/>
                </a:solidFill>
                <a:latin typeface="Times New Roman" panose="02020603050405020304" pitchFamily="18" charset="0"/>
                <a:ea typeface="DFKai-SB" panose="03000509000000000000" pitchFamily="65" charset="-120"/>
              </a:rPr>
              <a:t>His Person</a:t>
            </a:r>
            <a:endParaRPr lang="en-US" dirty="0">
              <a:solidFill>
                <a:srgbClr val="FFFF00"/>
              </a:solidFill>
              <a:latin typeface="Times New Roman" panose="02020603050405020304" pitchFamily="18" charset="0"/>
              <a:ea typeface="PMingLiU" panose="02020500000000000000" pitchFamily="18" charset="-120"/>
            </a:endParaRPr>
          </a:p>
          <a:p>
            <a:pPr marL="0" indent="0">
              <a:spcBef>
                <a:spcPts val="0"/>
              </a:spcBef>
              <a:spcAft>
                <a:spcPts val="0"/>
              </a:spcAft>
              <a:buNone/>
            </a:pPr>
            <a:r>
              <a:rPr lang="en-US" dirty="0">
                <a:solidFill>
                  <a:srgbClr val="FFFFFF"/>
                </a:solidFill>
                <a:latin typeface="Times New Roman" panose="02020603050405020304" pitchFamily="18" charset="0"/>
                <a:ea typeface="DFKai-SB" panose="03000509000000000000" pitchFamily="65" charset="-120"/>
              </a:rPr>
              <a:t>8 </a:t>
            </a:r>
            <a:r>
              <a:rPr lang="en-US" sz="3200" b="0" i="0" dirty="0">
                <a:solidFill>
                  <a:schemeClr val="bg1"/>
                </a:solidFill>
                <a:effectLst/>
                <a:latin typeface="+mj-lt"/>
              </a:rPr>
              <a:t>What is more, I consider everything a loss 		because of the surpassing worth of 				knowing Christ Jesus my Lord, 					for whose sake I have lost all things. 	I consider them garbage, that I may </a:t>
            </a:r>
            <a:r>
              <a:rPr lang="en-US" sz="3200" b="0" i="0" dirty="0">
                <a:solidFill>
                  <a:srgbClr val="FF00FF"/>
                </a:solidFill>
                <a:effectLst/>
                <a:latin typeface="+mj-lt"/>
              </a:rPr>
              <a:t>gain Christ.</a:t>
            </a:r>
            <a:endParaRPr lang="en-US" altLang="zh-TW" dirty="0">
              <a:solidFill>
                <a:srgbClr val="FF00FF"/>
              </a:solidFill>
              <a:latin typeface="Times New Roman" panose="02020603050405020304" pitchFamily="18" charset="0"/>
              <a:ea typeface="DFKai-SB" panose="03000509000000000000" pitchFamily="65" charset="-120"/>
            </a:endParaRPr>
          </a:p>
        </p:txBody>
      </p:sp>
    </p:spTree>
    <p:extLst>
      <p:ext uri="{BB962C8B-B14F-4D97-AF65-F5344CB8AC3E}">
        <p14:creationId xmlns:p14="http://schemas.microsoft.com/office/powerpoint/2010/main" val="851229802"/>
      </p:ext>
    </p:extLst>
  </p:cSld>
  <p:clrMapOvr>
    <a:masterClrMapping/>
  </p:clrMapOvr>
  <p:transition/>
</p:sld>
</file>

<file path=ppt/theme/theme1.xml><?xml version="1.0" encoding="utf-8"?>
<a:theme xmlns:a="http://schemas.openxmlformats.org/drawingml/2006/main" name="預設簡報設計">
  <a:themeElements>
    <a:clrScheme name="預設簡報設計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預設簡報設計">
      <a:majorFont>
        <a:latin typeface="Times New Roman"/>
        <a:ea typeface="PMingLiU"/>
        <a:cs typeface=""/>
      </a:majorFont>
      <a:minorFont>
        <a:latin typeface="Times New Roman"/>
        <a:ea typeface="PMingLiU"/>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PMingLiU"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PMingLiU" pitchFamily="18" charset="-120"/>
          </a:defRPr>
        </a:defPPr>
      </a:lstStyle>
    </a:lnDef>
  </a:objectDefaults>
  <a:extraClrSchemeLst>
    <a:extraClrScheme>
      <a:clrScheme name="預設簡報設計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預設簡報設計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預設簡報設計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10268</TotalTime>
  <Words>6753</Words>
  <Application>Microsoft Office PowerPoint</Application>
  <PresentationFormat>On-screen Show (4:3)</PresentationFormat>
  <Paragraphs>314</Paragraphs>
  <Slides>65</Slides>
  <Notes>0</Notes>
  <HiddenSlides>22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DFKai-SB</vt:lpstr>
      <vt:lpstr>超研澤中特毛楷</vt:lpstr>
      <vt:lpstr>Calibri</vt:lpstr>
      <vt:lpstr>Symbol</vt:lpstr>
      <vt:lpstr>Times New Roman</vt:lpstr>
      <vt:lpstr>預設簡報設計</vt:lpstr>
      <vt:lpstr>PowerPoint Presentation</vt:lpstr>
      <vt:lpstr>腓立比書 Philippians 第3章</vt:lpstr>
      <vt:lpstr>腓立比書 Philippians 第3章</vt:lpstr>
      <vt:lpstr>腓立比書 Philippians 第3章</vt:lpstr>
      <vt:lpstr>腓立比書 Philippians 第3章</vt:lpstr>
      <vt:lpstr>腓立比書 Philippians 第3章</vt:lpstr>
      <vt:lpstr>1. 今昔的對比 Now &amp; Then</vt:lpstr>
      <vt:lpstr>1. 今昔的對比 Now &amp; Then</vt:lpstr>
      <vt:lpstr>1. 今昔的對比 Now &amp; Then</vt:lpstr>
      <vt:lpstr>1. 今昔的對比 Now &amp; Then</vt:lpstr>
      <vt:lpstr>1. 今昔的對比 Now &amp; Then</vt:lpstr>
      <vt:lpstr>B. 保羅的過往 Paul’s Past</vt:lpstr>
      <vt:lpstr>B. 保羅的過往 Paul’s Past</vt:lpstr>
      <vt:lpstr>1. 今昔的對比 Now &amp; Then</vt:lpstr>
      <vt:lpstr>1. 今昔的對比 Now &amp; Then</vt:lpstr>
      <vt:lpstr>2. 神聖的不滿  Dissatisfaction 12~13a</vt:lpstr>
      <vt:lpstr>2. 神聖的不滿  Dissatisfaction 12~13a</vt:lpstr>
      <vt:lpstr>2. 神聖的不滿  Dissatisfaction 12~13a</vt:lpstr>
      <vt:lpstr>2. 神聖的不滿  Dissatisfaction 12~13a</vt:lpstr>
      <vt:lpstr>2. 神聖的不滿  Dissatisfaction 12~13a</vt:lpstr>
      <vt:lpstr>3. 專一的追求 A Focused Pursuing 13b ~14</vt:lpstr>
      <vt:lpstr>3. 專一的追求 A Focused Pursuing 13b ~14</vt:lpstr>
      <vt:lpstr>3. 專一的追求 A Focused Pursuing 13b ~14</vt:lpstr>
      <vt:lpstr>3. 專一的追求 A Focused Pursuing 13b ~14</vt:lpstr>
      <vt:lpstr>3. 專一的追求 A Focused Pursuing 13b ~14</vt:lpstr>
      <vt:lpstr>3. 專一的追求 A Focused Pursuing 13b ~14</vt:lpstr>
      <vt:lpstr>3. 專一的追求 A Focused Pursuing 13b ~14</vt:lpstr>
      <vt:lpstr>3. 專一的追求 A Focused Pursuing 13b ~14</vt:lpstr>
      <vt:lpstr>溫故知新 Review &amp; Preview</vt:lpstr>
      <vt:lpstr>生活的落實Life Application</vt:lpstr>
      <vt:lpstr>PowerPoint Presentation</vt:lpstr>
      <vt:lpstr>2. 專一堅定 Devotion 13b ~14</vt:lpstr>
      <vt:lpstr>PowerPoint Presentation</vt:lpstr>
      <vt:lpstr>腓立比書 第三章</vt:lpstr>
      <vt:lpstr>3. 照規矩操練 Discipline 15 ~16</vt:lpstr>
      <vt:lpstr>3. 照規矩操練 Discipline 15 ~16</vt:lpstr>
      <vt:lpstr>3. 照規矩操練 Discipline 15 ~16</vt:lpstr>
      <vt:lpstr>3. 照規矩操練 Discipline 15 ~16</vt:lpstr>
      <vt:lpstr>生活落實Life Application</vt:lpstr>
      <vt:lpstr>Knowing You, Jesus</vt:lpstr>
      <vt:lpstr>〔副歌Chorus〕</vt:lpstr>
      <vt:lpstr>Knowing You, Jesus</vt:lpstr>
      <vt:lpstr>〔副歌Chorus〕</vt:lpstr>
      <vt:lpstr>Knowing You, Jesus</vt:lpstr>
      <vt:lpstr>〔副歌Chorus〕</vt:lpstr>
      <vt:lpstr>Philippians3:3~18</vt:lpstr>
      <vt:lpstr>楔子：Self-Dependent or Self-Denial</vt:lpstr>
      <vt:lpstr>楔子：Self-Dependent or Self-Denial</vt:lpstr>
      <vt:lpstr>腓立比書 Philippians 第3章</vt:lpstr>
      <vt:lpstr>腓立比書 Philippians 第3章</vt:lpstr>
      <vt:lpstr>腓立比書 Philippians 第3章</vt:lpstr>
      <vt:lpstr>腓立比書 Philippians 第3章</vt:lpstr>
      <vt:lpstr>腓立比書 Philippians 第3章</vt:lpstr>
      <vt:lpstr>PowerPoint Presentation</vt:lpstr>
      <vt:lpstr>祂復活的大能</vt:lpstr>
      <vt:lpstr>和祂一同受苦</vt:lpstr>
      <vt:lpstr>和祂一同受苦</vt:lpstr>
      <vt:lpstr>和祂一同受苦</vt:lpstr>
      <vt:lpstr>和祂一同受苦</vt:lpstr>
      <vt:lpstr>和祂一同受苦</vt:lpstr>
      <vt:lpstr>模成祂的死Mold into His Death</vt:lpstr>
      <vt:lpstr>PowerPoint Presentation</vt:lpstr>
      <vt:lpstr>PowerPoint Presentation</vt:lpstr>
      <vt:lpstr>PowerPoint Presentation</vt:lpstr>
      <vt:lpstr>PowerPoint Presentation</vt:lpstr>
    </vt:vector>
  </TitlesOfParts>
  <Company>PCC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dc:creator>
  <cp:keywords>2020.5.31</cp:keywords>
  <cp:lastModifiedBy>KD CHANG</cp:lastModifiedBy>
  <cp:revision>180</cp:revision>
  <cp:lastPrinted>2020-06-27T19:43:46Z</cp:lastPrinted>
  <dcterms:created xsi:type="dcterms:W3CDTF">2002-12-04T04:30:50Z</dcterms:created>
  <dcterms:modified xsi:type="dcterms:W3CDTF">2022-09-24T20:11:11Z</dcterms:modified>
</cp:coreProperties>
</file>