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403" r:id="rId2"/>
    <p:sldId id="406" r:id="rId3"/>
    <p:sldId id="289" r:id="rId4"/>
    <p:sldId id="411" r:id="rId5"/>
    <p:sldId id="426" r:id="rId6"/>
    <p:sldId id="412" r:id="rId7"/>
    <p:sldId id="408" r:id="rId8"/>
    <p:sldId id="404" r:id="rId9"/>
    <p:sldId id="413" r:id="rId10"/>
    <p:sldId id="410" r:id="rId11"/>
    <p:sldId id="414" r:id="rId12"/>
    <p:sldId id="425" r:id="rId13"/>
    <p:sldId id="407" r:id="rId14"/>
    <p:sldId id="415" r:id="rId15"/>
    <p:sldId id="416" r:id="rId16"/>
    <p:sldId id="409" r:id="rId17"/>
    <p:sldId id="418" r:id="rId18"/>
    <p:sldId id="419" r:id="rId19"/>
    <p:sldId id="420" r:id="rId20"/>
    <p:sldId id="421" r:id="rId21"/>
    <p:sldId id="422" r:id="rId22"/>
    <p:sldId id="41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3399FF"/>
    <a:srgbClr val="FF5050"/>
    <a:srgbClr val="333399"/>
    <a:srgbClr val="6600FF"/>
    <a:srgbClr val="CC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0" autoAdjust="0"/>
    <p:restoredTop sz="94611" autoAdjust="0"/>
  </p:normalViewPr>
  <p:slideViewPr>
    <p:cSldViewPr>
      <p:cViewPr>
        <p:scale>
          <a:sx n="50" d="100"/>
          <a:sy n="50" d="100"/>
        </p:scale>
        <p:origin x="1516" y="708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80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080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6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2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4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04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8AB2-1214-43EE-BD91-01F24FE81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AB45-0D3C-4E5C-A0B5-126A4E54F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8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20049-3DB3-4CD7-9E5C-FA8EFFC74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0ED4-9136-47F4-BFA4-F1BDF6906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D4E04-6C53-4E17-91F1-E45933DE4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AF62-11E4-4526-9F58-F3A73436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7D3D-3146-4D80-9D30-CD87790D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182F-B999-47A6-8714-C13D3C30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D609E-A85F-4694-8F05-DB47C9869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74A8-7392-4C7C-8E15-EA6AD14BF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2392-0E2E-4D08-B155-6B8C4B679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1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03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03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03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35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03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3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3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4A86F42-940A-4D63-908E-F73598A2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629400"/>
          </a:xfrm>
        </p:spPr>
        <p:txBody>
          <a:bodyPr anchorCtr="0"/>
          <a:lstStyle/>
          <a:p>
            <a:pPr eaLnBrk="1" hangingPunct="1">
              <a:defRPr/>
            </a:pPr>
            <a:b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客旅寄居者的社会认同</a:t>
            </a:r>
            <a:b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6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徐理强长老</a:t>
            </a:r>
            <a:br>
              <a:rPr lang="en-US" altLang="zh-CN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CGCM_10.2022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6705600"/>
            <a:ext cx="9448800" cy="152400"/>
          </a:xfrm>
        </p:spPr>
        <p:txBody>
          <a:bodyPr>
            <a:normAutofit fontScale="25000" lnSpcReduction="20000"/>
          </a:bodyPr>
          <a:lstStyle/>
          <a:p>
            <a:pPr marL="0" indent="0" fontAlgn="t">
              <a:buNone/>
            </a:pPr>
            <a:endParaRPr lang="en-US" altLang="zh-CN" sz="345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4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美国社会的成功条件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寄居者需要成功才能被接纳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可是不能炫耀自己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也需要社会有公平公义的制度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当年亚伯拉罕在赫人社会中成功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条件可能跟今天美国社会的一样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可以参考两本书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en-US" altLang="zh-CN" sz="42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Coming Apart: Charles Murray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讨论成功因素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en-US" altLang="zh-CN" sz="42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Hillbilly Elegy: JD Vance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讨论美国下层白人失败的理由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整全家庭体制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健康家庭关系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勤劳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受过好教育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诚实守规矩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不犯法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有信仰生活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(*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其他地方不一定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)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客旅寄居者需要的社会条件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社会有注重平等人权的法律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对外族、客旅、寄居者有尊重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赋予法律地位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有公道正直的执法官员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路加在使徒行传中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最少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次提到罗马政府公义的社会制度对早期教会有很大帮助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最详细清楚的一段记载在徒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19:23-41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徒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19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章背景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以弗所庙里的神像据说是从天上掉下来一块像女神的大石头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保罗在以弗所传福音导致拜亚底米的人减少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因此影响造神龛银匠行业的生意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4305300" y="689982"/>
            <a:ext cx="5562600" cy="834018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以弗所大剧场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76600" y="2904066"/>
            <a:ext cx="7010400" cy="43349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C4F9D1-FA40-06AF-85D8-D264B0949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5257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2B94215-4BAC-E2A8-5735-5C69FCF4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8600"/>
            <a:ext cx="51816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44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以弗所的骚动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徒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19:23-41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381000"/>
            <a:ext cx="93726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那時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因這道而起的騷動不小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有一個銀匠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名叫底米丟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是製造亞底米神龕的</a:t>
            </a:r>
            <a:r>
              <a:rPr lang="en-US" altLang="zh-TW" sz="240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他聚集同行的工人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說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諸位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你們知道我們是倚靠這生意發財的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你們看到這保羅不但在以弗所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也幾乎在亞細亞全地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迷惑了許多人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說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人手所做的不是神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這樣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不僅我們這行業陷入被藐視的危險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就是大女神亞底米的廟也要被人輕看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連女神的威望也受損害了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眾人聽見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就怒氣沖沖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喊著說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大哉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以弗所人的亞底米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於是滿城都騷動起來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眾人抓住與保羅同行的該猶和亞里達古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齊心衝進劇場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聚集的人亂成一團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有的喊這個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有的喊那個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猶太人把亞歷山大推出去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他就做手勢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要向民眾申訴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但他們一認出他是猶太人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就異口同聲喊著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大哉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以弗所人的亞底米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約喊了兩小時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</a:p>
          <a:p>
            <a:pPr marL="0" indent="0">
              <a:buNone/>
            </a:pP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城裏的書記官</a:t>
            </a:r>
            <a:r>
              <a:rPr lang="zh-CN" altLang="en-US" sz="240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出来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安撫群眾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說</a:t>
            </a:r>
            <a:r>
              <a:rPr lang="en-US" altLang="zh-TW" sz="240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以弗所人哪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誰不知道</a:t>
            </a:r>
            <a:r>
              <a:rPr lang="zh-CN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我们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是看守大亞底米的廟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從宙斯那裏</a:t>
            </a:r>
            <a:r>
              <a:rPr lang="zh-CN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降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下來的</a:t>
            </a:r>
            <a:r>
              <a:rPr lang="zh-CN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神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像的呢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既然這些事是駁不倒的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你們就要安靜下來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不可妄動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你們把這些人帶來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他們並沒有偷竊廟中之物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也沒有褻瀆我們的女神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如果底米丟和他同行的人</a:t>
            </a:r>
            <a:r>
              <a:rPr lang="zh-CN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要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控告</a:t>
            </a:r>
            <a:r>
              <a:rPr lang="zh-CN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任何人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可以</a:t>
            </a:r>
            <a:r>
              <a:rPr lang="zh-CN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提出来</a:t>
            </a:r>
            <a:r>
              <a:rPr lang="zh-CN" altLang="en-US" sz="240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在法庭或省长面前诉讼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CN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如果还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有別的</a:t>
            </a:r>
            <a:r>
              <a:rPr lang="zh-CN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事情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可以在合法的集會裏</a:t>
            </a:r>
            <a:r>
              <a:rPr lang="zh-CN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谋求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解決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今日的擾亂本是無緣無故的</a:t>
            </a:r>
            <a:r>
              <a:rPr lang="en-US" altLang="zh-TW" sz="240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我們說不出</a:t>
            </a:r>
            <a:r>
              <a:rPr lang="zh-CN" altLang="en-US" sz="240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任何的</a:t>
            </a:r>
            <a:r>
              <a:rPr lang="zh-TW" altLang="en-US" sz="240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理由來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因此</a:t>
            </a:r>
            <a:r>
              <a:rPr lang="zh-CN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可能有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被控告的危險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他說完這些話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就叫眾人散會</a:t>
            </a:r>
            <a:r>
              <a:rPr lang="en-US" altLang="zh-TW" sz="2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CN" altLang="en-US" sz="2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2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以弗所人的骚乱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以弗所城的骚乱有信仰的原因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有经济文化的原因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也掺入种族歧视的原因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以弗所书记对群众的讲话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是使徒行传中记载非基督徒讲话最长的一段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肯定以弗所拜亚底米的宗教立场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支持保罗传福音的言论自由人权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只要他不犯法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虽然以弗所是非基督教拜偶像的社会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但是其法律制度非常完整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可以公平解决社会矛盾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有诉讼的途径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也有解决意见分歧的法定聚集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圣经对无神社会多半是负面的看法</a:t>
            </a:r>
            <a:endParaRPr lang="en-US" altLang="zh-CN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创世纪对赫人社会正面的描述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和使徒行传对罗马社会正面的描述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是圣经里比较少有的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圣经比较多的是说明无神社会在撒旦的掌管下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因此敌视在世界上寄居的天国子民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举例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启示录中对无神社会描述一般都是负面的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比如启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11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章无神世界对两个见证人的迫害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;12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章撒旦在世界上对妇人的迫害等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无神社会中神对客旅寄居者的保护</a:t>
            </a:r>
            <a:endParaRPr lang="en-US" altLang="zh-CN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龍見自己被摔在地上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就迫害那生男孩子的婦人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於是有大鷹的兩個翅膀賜給婦人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讓她能飛到曠野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到自己的地方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躲避那蛇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她在那裏受供養一載二載半載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蛇在婦人背後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從口中噴出水來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像河一樣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要將婦人沖走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地卻幫助了婦人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開口吞了從龍口噴出來的水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於是龍向婦人發怒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去與她其餘的兒女作戰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就是與那些遵守神命令、為耶穌作見證的</a:t>
            </a:r>
            <a:r>
              <a:rPr lang="en-US" altLang="zh-TW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zh-CN" altLang="en-US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启</a:t>
            </a:r>
            <a:r>
              <a:rPr lang="en-US" altLang="zh-CN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12:13-17</a:t>
            </a:r>
            <a:endParaRPr lang="en-US" altLang="zh-CN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缺乏社会公义时</a:t>
            </a:r>
            <a:r>
              <a:rPr lang="en-US" altLang="zh-CN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CN" altLang="en-US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神对他子民的保护</a:t>
            </a:r>
            <a:endParaRPr lang="en-US" altLang="zh-CN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我们每时每刻都需要神的保护拯救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神用三种方法来保护拯救我们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神自己亲自出手拯救我们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神改变社会环境条件保护我们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神教导我们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加添我们力量智慧去处理情况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可是我们需要注意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启示录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21:24-26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两处提出今世的美好荣华的文化要被带进新城耶路撒冷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zh-CN" altLang="en-US" sz="3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列国要借着城的光行走</a:t>
            </a:r>
            <a:r>
              <a:rPr lang="en-US" altLang="zh-CN" sz="3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3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地上的众王要把他们的荣华带到这城来</a:t>
            </a:r>
            <a:r>
              <a:rPr lang="en-US" altLang="zh-CN" sz="3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CN" altLang="en-US" sz="3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城门白天决不关闭</a:t>
            </a:r>
            <a:r>
              <a:rPr lang="en-US" altLang="zh-CN" sz="3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3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在那里并没有黑夜</a:t>
            </a:r>
            <a:r>
              <a:rPr lang="en-US" altLang="zh-CN" sz="3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CN" altLang="en-US" sz="3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列国的荣华尊贵都被带到这城</a:t>
            </a:r>
            <a:r>
              <a:rPr lang="en-US" altLang="zh-CN" sz="3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endParaRPr lang="en-US" altLang="zh-CN" sz="3800" dirty="0">
              <a:solidFill>
                <a:srgbClr val="FFFF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美国第二代的社会认同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两种社会认同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从基督徒不属于这世界的角度来承认自己是客旅寄居者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从国家公民的角度承认自己是本地人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第一代的移民比较倾向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第二代比较倾向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第二代的问题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目前美国信仰滑落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倾向主流社会认同者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难以保持纯正信仰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因为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Can’t fit in.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这很可能是我们的下一代失去信仰的原因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如何落实客旅寄居的身份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在团契中讨论我们是否可以单单注重传福音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而避免讨论社会认同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对个别社会问题意见不同时可以分享聆听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但是尽量避免讨论、争论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认同天国的人生价值观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过合乎神呼召我们的生活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在地上争取过一个荣耀神服事人的人生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争取社会公义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就好像亚伯拉罕和大卫争取一样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也好像使徒行传表扬的社会公义一样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所以必须投票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每时每刻依靠神的三种拯救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5.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更多与孩子们沟通社会认同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客旅寄居者的社会认同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经文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彼前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2:11;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创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23:4;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39:12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大卫王也是客旅寄居者</a:t>
            </a:r>
            <a:r>
              <a:rPr lang="zh-CN" altLang="en-US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诗</a:t>
            </a:r>
            <a:r>
              <a:rPr lang="en-US" altLang="zh-CN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39:12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？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亚伯拉罕争取的社会认同</a:t>
            </a:r>
            <a:r>
              <a:rPr lang="zh-CN" altLang="en-US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创</a:t>
            </a:r>
            <a:r>
              <a:rPr lang="en-US" altLang="zh-CN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23:1-18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客旅寄居者需要的社会条件</a:t>
            </a:r>
            <a:r>
              <a:rPr lang="zh-CN" altLang="en-US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徒</a:t>
            </a:r>
            <a:r>
              <a:rPr lang="en-US" altLang="zh-CN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19:23-41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我们下一代需要争取社会认同？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59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如何增加自己与下一代的认同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不是单单跟孩子一起参加英语崇拜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多看他们看的书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多看有关美国社会文化的书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借看书了解孩子们的思想心态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多跟团契讨论如何落实信仰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比如讨论是否应该 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Follow your Heart??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跟孩子沟通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了解他们对社会新闻的看法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看情况与他们讨论社会认同、他们成长的经历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看情况分享自己客旅寄居的矛盾与挣扎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看情况讨论在美国社会成功的因素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多提书上的看法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不提自己的立场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克制自己的舌头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尽量不给建议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教导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提供大学校园基督徒团契的资料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看情况鼓励他们参加校园团契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多为他们的灵性祷告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75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经文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親愛的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你們是客旅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是寄居的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CN" altLang="en-US" sz="30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彼前</a:t>
            </a:r>
            <a:r>
              <a:rPr lang="en-US" altLang="zh-CN" sz="30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2:11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亞伯拉罕起來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en-US" altLang="zh-CN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..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對赫人說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我在你們中間是外</a:t>
            </a:r>
            <a:r>
              <a:rPr lang="zh-CN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族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人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是寄居的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 </a:t>
            </a:r>
            <a:r>
              <a:rPr lang="zh-CN" altLang="en-US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创</a:t>
            </a:r>
            <a:r>
              <a:rPr lang="en-US" altLang="zh-CN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23:4</a:t>
            </a:r>
            <a:endParaRPr lang="en-US" altLang="zh-TW" sz="28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TW" altLang="en-US" sz="440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因為我在</a:t>
            </a:r>
            <a:r>
              <a:rPr lang="zh-TW" altLang="en-US" sz="4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你面前是客旅</a:t>
            </a:r>
            <a:r>
              <a:rPr lang="en-US" altLang="zh-TW" sz="4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4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是寄居的</a:t>
            </a:r>
            <a:r>
              <a:rPr lang="en-US" altLang="zh-TW" sz="4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4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像我列祖一般</a:t>
            </a:r>
            <a:r>
              <a:rPr lang="en-US" altLang="zh-TW" sz="4400" b="0" i="0" dirty="0">
                <a:solidFill>
                  <a:srgbClr val="FFFF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CN" altLang="en-US" sz="28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诗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39:12</a:t>
            </a:r>
            <a:endParaRPr lang="zh-TW" altLang="en-US" sz="2800" dirty="0">
              <a:effectLst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endParaRPr lang="en-US" altLang="zh-TW" sz="4400" b="0" i="0" dirty="0">
              <a:solidFill>
                <a:srgbClr val="FFFF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endParaRPr lang="en-US" altLang="zh-TW" sz="4400" b="0" i="0" dirty="0">
              <a:solidFill>
                <a:srgbClr val="FFFF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endParaRPr lang="en-US" altLang="zh-CN" sz="4400" dirty="0">
              <a:solidFill>
                <a:srgbClr val="FFFF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CN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外族人、客旅、寄居者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基督徒是天国的子民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严格来说在地上是客旅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寄居者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所以基督徒有双重身份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因此大卫虽然是以色列的国王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是以色列人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可是从双重身份的角度来说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大卫在世界上也算是客旅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寄居者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可是这身份并不影响他对国家、社会的认同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投入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参与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和责任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今天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我们第一代移民很容易看自己在美国是中国人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客旅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寄居者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因此不关心美国社会的事情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别忘记自己有双重身份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我们片面认同会影响下一代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假如我们认为自己只需要传福音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建造教会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不需要参与美国社会生活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很可能是错误应用圣经对客旅寄居者双重身份的意义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我们的下一代并不像我们这样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很自然看自己是客旅寄居者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他们对与主流文化认同比我们重视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关心自己是否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Fit in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他们放弃基督信仰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很可能因为带着信仰更难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Fit-in,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也无法认同我们这一代对客旅、寄居的理解和应用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2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亚伯拉罕是外族人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客旅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寄居者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耶和华呼召亚伯拉罕离开本地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本族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父家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移民到迦南地去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他在迦南地寄居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住了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62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年后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妻子撒拉去世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撒拉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65-127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岁在迦南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虽然他是迦南地的外族人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客旅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可是因为要埋葬撒拉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他还需要向迦南地的</a:t>
            </a:r>
            <a:r>
              <a:rPr lang="zh-TW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赫人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买一块地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创世纪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23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章详细描述亚伯拉罕买地的故事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说明客旅、寄居者有一天必须面对自己的双重身份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在迦南地落地生根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亚伯拉罕以寄居者身份买坟地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创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23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1-18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533400"/>
            <a:ext cx="9296400" cy="64008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撒拉享壽一百二十七歲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死在迦南地的希伯崙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亞伯拉罕</a:t>
            </a: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起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來哀悼撒拉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為她哭泣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然後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亞伯拉罕對</a:t>
            </a: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当地的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赫人說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我在你們中間是外</a:t>
            </a: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族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人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是寄居的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請給我你們的一塊墳地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我好埋葬我的亡妻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使她不</a:t>
            </a: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显露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在我的面前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赫人回答亞伯拉罕說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我主請聽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你在我們中間是一位尊貴的王子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只管在我們最好的墳地裏埋葬你的死人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我們沒有一人會拒絕你在他的墳地裏埋葬你的死人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於是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亞伯拉罕起來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向當地的百姓赫人下拜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對他們說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你們若願意讓我埋葬我的亡妻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使她不</a:t>
            </a: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显露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在我面前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就請聽我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為我求瑣轄的兒子以弗崙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把他田地盡頭的麥比拉洞賣給我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他可以按照足價賣給我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作為我在你們中間的墳地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那時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以弗崙正坐在赫人中間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赫人以弗崙就回答亞伯拉罕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說給所有出入城門的赫人聽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我主請聽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我要把這塊田送給你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連田間的洞也送給你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在我同族的人眼前都給你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讓你埋葬你的死人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亞伯拉罕就在當地的百姓面前下拜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對以弗崙說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也給當地百姓聽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你若應允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請你聽我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我要把田的價錢給你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請你收下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我就在那裏埋葬我的死人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以弗崙回答亞伯拉罕說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我主請聽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四百舍客勒銀子</a:t>
            </a:r>
            <a:r>
              <a:rPr lang="en-US" altLang="zh-TW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(=5.6kg=$4000*)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的地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在你我中間算甚麼呢？只管埋葬你的死人吧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!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亞伯拉罕聽從了以弗崙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就照著他說給赫人聽的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把買賣通用的銀子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秤了四百舍客勒銀子給以弗崙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於是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以弗崙把那塊位於幔利對面的麥比拉田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和其中的洞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以及田間周圍的樹木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在所有出入城門的赫人眼前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都</a:t>
            </a:r>
            <a:r>
              <a:rPr lang="zh-TW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賣給亞伯拉罕作為他的產業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              </a:t>
            </a:r>
            <a:r>
              <a:rPr lang="en-US" altLang="zh-CN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*</a:t>
            </a:r>
            <a:r>
              <a:rPr lang="zh-CN" altLang="en-US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以今天工人的工资来算</a:t>
            </a:r>
            <a:r>
              <a:rPr lang="en-US" altLang="zh-CN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=$150,000</a:t>
            </a:r>
            <a:endParaRPr lang="en-US" altLang="zh-CN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1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5029200" y="1428750"/>
            <a:ext cx="5062537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麦比拉洞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26" name="Picture 2" descr="Cave of Machpelah Massacre Takes Place | CIE">
            <a:extLst>
              <a:ext uri="{FF2B5EF4-FFF2-40B4-BE49-F238E27FC236}">
                <a16:creationId xmlns:a16="http://schemas.microsoft.com/office/drawing/2014/main" id="{307F7BBA-37A5-6957-0F5C-030DE05B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59531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bron Machpelah Isaacs cenotaph and 11th century pulpit tb021900213 Hebron—the Cave of Machpelah Stands as a Testimony of Faith">
            <a:extLst>
              <a:ext uri="{FF2B5EF4-FFF2-40B4-BE49-F238E27FC236}">
                <a16:creationId xmlns:a16="http://schemas.microsoft.com/office/drawing/2014/main" id="{68B91CBA-C8CB-7F1E-1F45-87A78093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943225"/>
            <a:ext cx="724852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0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亚伯拉罕向赫人买地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创世纪对这买卖的交易记载很详细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很可能作者想要借这例子教导我们需要落实客旅、寄居的身份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当时虽然没有买卖房地产明文规定的法律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买卖的社会规矩却非常清楚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在众人的面前公开交易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需要有证明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讨价还价非常婉转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Tactful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但是立场坚定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交易中很注重人际关系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亚伯拉罕在赫人社会中是客旅寄居者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可是地位很高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赫人社会接纳亚伯拉罕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尊重他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让他落地生根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su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Hsu Template</Template>
  <TotalTime>4932</TotalTime>
  <Words>3601</Words>
  <Application>Microsoft Office PowerPoint</Application>
  <PresentationFormat>On-screen Show (4:3)</PresentationFormat>
  <Paragraphs>109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DFKai-SB</vt:lpstr>
      <vt:lpstr>KaiTi</vt:lpstr>
      <vt:lpstr>Arial</vt:lpstr>
      <vt:lpstr>Corbel</vt:lpstr>
      <vt:lpstr>Times New Roman</vt:lpstr>
      <vt:lpstr>Verdana</vt:lpstr>
      <vt:lpstr>Wingdings</vt:lpstr>
      <vt:lpstr>Hsu Template</vt:lpstr>
      <vt:lpstr>  客旅寄居者的社会认同  徐理强长老 CGCM_10.2022</vt:lpstr>
      <vt:lpstr>客旅寄居者的社会认同</vt:lpstr>
      <vt:lpstr>经文</vt:lpstr>
      <vt:lpstr>外族人、客旅、寄居者</vt:lpstr>
      <vt:lpstr>我们片面认同会影响下一代</vt:lpstr>
      <vt:lpstr>亚伯拉罕是外族人,客旅,寄居者</vt:lpstr>
      <vt:lpstr>亚伯拉罕以寄居者身份买坟地 创23：1-18</vt:lpstr>
      <vt:lpstr>麦比拉洞</vt:lpstr>
      <vt:lpstr>亚伯拉罕向赫人买地</vt:lpstr>
      <vt:lpstr>美国社会的成功条件</vt:lpstr>
      <vt:lpstr>客旅寄居者需要的社会条件</vt:lpstr>
      <vt:lpstr>以弗所大剧场</vt:lpstr>
      <vt:lpstr>以弗所的骚动 徒19:23-41</vt:lpstr>
      <vt:lpstr>以弗所人的骚乱</vt:lpstr>
      <vt:lpstr>圣经对无神社会多半是负面的看法</vt:lpstr>
      <vt:lpstr>无神社会中神对客旅寄居者的保护</vt:lpstr>
      <vt:lpstr>缺乏社会公义时,神对他子民的保护</vt:lpstr>
      <vt:lpstr>美国第二代的社会认同</vt:lpstr>
      <vt:lpstr>如何落实客旅寄居的身份</vt:lpstr>
      <vt:lpstr>如何增加自己与下一代的认同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lkghsu</dc:creator>
  <cp:lastModifiedBy>George Hsu</cp:lastModifiedBy>
  <cp:revision>81</cp:revision>
  <cp:lastPrinted>2002-03-27T18:41:19Z</cp:lastPrinted>
  <dcterms:created xsi:type="dcterms:W3CDTF">2015-08-19T22:08:42Z</dcterms:created>
  <dcterms:modified xsi:type="dcterms:W3CDTF">2022-10-09T21:01:00Z</dcterms:modified>
</cp:coreProperties>
</file>