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4">
  <p:sldMasterIdLst>
    <p:sldMasterId id="2147483648" r:id="rId1"/>
    <p:sldMasterId id="2147484111" r:id="rId2"/>
    <p:sldMasterId id="2147484123" r:id="rId3"/>
    <p:sldMasterId id="2147484147" r:id="rId4"/>
    <p:sldMasterId id="2147484165" r:id="rId5"/>
  </p:sldMasterIdLst>
  <p:sldIdLst>
    <p:sldId id="256" r:id="rId6"/>
    <p:sldId id="500" r:id="rId7"/>
    <p:sldId id="448" r:id="rId8"/>
    <p:sldId id="344" r:id="rId9"/>
    <p:sldId id="447" r:id="rId10"/>
    <p:sldId id="257" r:id="rId11"/>
    <p:sldId id="332" r:id="rId12"/>
    <p:sldId id="327" r:id="rId13"/>
    <p:sldId id="338" r:id="rId14"/>
    <p:sldId id="330" r:id="rId15"/>
    <p:sldId id="328" r:id="rId16"/>
    <p:sldId id="329" r:id="rId17"/>
    <p:sldId id="498" r:id="rId18"/>
    <p:sldId id="340" r:id="rId19"/>
    <p:sldId id="341" r:id="rId20"/>
    <p:sldId id="497" r:id="rId21"/>
    <p:sldId id="499" r:id="rId22"/>
    <p:sldId id="333" r:id="rId23"/>
    <p:sldId id="334" r:id="rId24"/>
    <p:sldId id="440" r:id="rId25"/>
    <p:sldId id="493" r:id="rId26"/>
    <p:sldId id="491" r:id="rId27"/>
    <p:sldId id="323" r:id="rId28"/>
    <p:sldId id="324" r:id="rId29"/>
    <p:sldId id="309" r:id="rId30"/>
    <p:sldId id="279" r:id="rId31"/>
    <p:sldId id="288" r:id="rId32"/>
    <p:sldId id="494" r:id="rId33"/>
    <p:sldId id="265" r:id="rId34"/>
    <p:sldId id="282" r:id="rId35"/>
    <p:sldId id="266" r:id="rId36"/>
    <p:sldId id="278" r:id="rId37"/>
    <p:sldId id="326" r:id="rId38"/>
    <p:sldId id="281" r:id="rId39"/>
    <p:sldId id="458" r:id="rId40"/>
    <p:sldId id="455" r:id="rId41"/>
    <p:sldId id="267" r:id="rId42"/>
    <p:sldId id="495" r:id="rId43"/>
    <p:sldId id="283" r:id="rId44"/>
    <p:sldId id="284" r:id="rId45"/>
    <p:sldId id="342" r:id="rId46"/>
    <p:sldId id="449" r:id="rId47"/>
    <p:sldId id="343" r:id="rId48"/>
    <p:sldId id="450" r:id="rId49"/>
    <p:sldId id="456" r:id="rId50"/>
    <p:sldId id="496" r:id="rId51"/>
    <p:sldId id="442" r:id="rId52"/>
    <p:sldId id="443" r:id="rId53"/>
    <p:sldId id="444" r:id="rId54"/>
    <p:sldId id="280" r:id="rId55"/>
    <p:sldId id="271" r:id="rId56"/>
    <p:sldId id="318" r:id="rId57"/>
    <p:sldId id="317" r:id="rId58"/>
    <p:sldId id="293" r:id="rId59"/>
    <p:sldId id="314" r:id="rId60"/>
    <p:sldId id="313" r:id="rId61"/>
    <p:sldId id="321" r:id="rId62"/>
    <p:sldId id="320" r:id="rId63"/>
    <p:sldId id="292" r:id="rId64"/>
    <p:sldId id="451" r:id="rId65"/>
    <p:sldId id="260" r:id="rId66"/>
    <p:sldId id="441" r:id="rId67"/>
    <p:sldId id="294" r:id="rId68"/>
    <p:sldId id="290" r:id="rId69"/>
    <p:sldId id="261" r:id="rId70"/>
    <p:sldId id="289" r:id="rId71"/>
    <p:sldId id="453" r:id="rId72"/>
    <p:sldId id="268" r:id="rId73"/>
    <p:sldId id="291" r:id="rId74"/>
    <p:sldId id="445" r:id="rId75"/>
    <p:sldId id="452" r:id="rId76"/>
    <p:sldId id="258" r:id="rId77"/>
    <p:sldId id="331" r:id="rId78"/>
    <p:sldId id="322" r:id="rId79"/>
    <p:sldId id="259" r:id="rId80"/>
    <p:sldId id="263" r:id="rId81"/>
    <p:sldId id="285" r:id="rId82"/>
    <p:sldId id="287" r:id="rId83"/>
    <p:sldId id="286" r:id="rId84"/>
    <p:sldId id="710" r:id="rId85"/>
    <p:sldId id="704" r:id="rId86"/>
    <p:sldId id="705" r:id="rId87"/>
    <p:sldId id="706" r:id="rId88"/>
    <p:sldId id="707" r:id="rId89"/>
    <p:sldId id="708" r:id="rId90"/>
    <p:sldId id="709" r:id="rId91"/>
    <p:sldId id="701" r:id="rId92"/>
    <p:sldId id="702" r:id="rId93"/>
    <p:sldId id="699" r:id="rId94"/>
    <p:sldId id="700" r:id="rId95"/>
    <p:sldId id="703" r:id="rId96"/>
    <p:sldId id="697" r:id="rId97"/>
    <p:sldId id="698" r:id="rId98"/>
    <p:sldId id="711" r:id="rId99"/>
    <p:sldId id="297" r:id="rId100"/>
    <p:sldId id="303" r:id="rId101"/>
    <p:sldId id="304" r:id="rId102"/>
    <p:sldId id="305" r:id="rId103"/>
    <p:sldId id="300" r:id="rId104"/>
    <p:sldId id="299" r:id="rId105"/>
    <p:sldId id="301" r:id="rId106"/>
    <p:sldId id="302" r:id="rId107"/>
    <p:sldId id="306" r:id="rId108"/>
    <p:sldId id="307" r:id="rId109"/>
    <p:sldId id="274" r:id="rId110"/>
    <p:sldId id="273" r:id="rId111"/>
    <p:sldId id="296" r:id="rId112"/>
    <p:sldId id="276" r:id="rId113"/>
    <p:sldId id="312" r:id="rId114"/>
    <p:sldId id="275" r:id="rId115"/>
    <p:sldId id="277" r:id="rId116"/>
    <p:sldId id="712" r:id="rId117"/>
    <p:sldId id="310" r:id="rId118"/>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14E3"/>
    <a:srgbClr val="000048"/>
    <a:srgbClr val="000050"/>
    <a:srgbClr val="0066FF"/>
    <a:srgbClr val="002221"/>
    <a:srgbClr val="007635"/>
    <a:srgbClr val="800080"/>
    <a:srgbClr val="1252E0"/>
    <a:srgbClr val="000808"/>
    <a:srgbClr val="0042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BBD739-6C9F-477C-9E2B-23ED007B9CEF}" v="1875" dt="2021-07-19T06:12:03.5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42" autoAdjust="0"/>
    <p:restoredTop sz="94660"/>
  </p:normalViewPr>
  <p:slideViewPr>
    <p:cSldViewPr snapToGrid="0">
      <p:cViewPr varScale="1">
        <p:scale>
          <a:sx n="73" d="100"/>
          <a:sy n="73" d="100"/>
        </p:scale>
        <p:origin x="67" y="254"/>
      </p:cViewPr>
      <p:guideLst/>
    </p:cSldViewPr>
  </p:slideViewPr>
  <p:notesTextViewPr>
    <p:cViewPr>
      <p:scale>
        <a:sx n="1" d="1"/>
        <a:sy n="1" d="1"/>
      </p:scale>
      <p:origin x="0" y="0"/>
    </p:cViewPr>
  </p:notesTextViewPr>
  <p:sorterViewPr>
    <p:cViewPr>
      <p:scale>
        <a:sx n="100" d="100"/>
        <a:sy n="100" d="100"/>
      </p:scale>
      <p:origin x="0" y="-3530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microsoft.com/office/2015/10/relationships/revisionInfo" Target="revisionInfo.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presProps" Target="presProps.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8/15/2021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Rounded Rectangle 12"/>
          <p:cNvSpPr/>
          <p:nvPr/>
        </p:nvSpPr>
        <p:spPr>
          <a:xfrm>
            <a:off x="87084" y="69761"/>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s-ES"/>
          </a:p>
        </p:txBody>
      </p:sp>
      <p:sp>
        <p:nvSpPr>
          <p:cNvPr id="17" name="Footer Placeholder 16"/>
          <p:cNvSpPr>
            <a:spLocks noGrp="1"/>
          </p:cNvSpPr>
          <p:nvPr>
            <p:ph type="ftr" sz="quarter" idx="11"/>
          </p:nvPr>
        </p:nvSpPr>
        <p:spPr/>
        <p:txBody>
          <a:bodyPr/>
          <a:lstStyle/>
          <a:p>
            <a:endParaRPr lang="es-E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796B9D1-27D0-47FD-89C8-87DE86FCBC19}" type="slidenum">
              <a:rPr lang="es-ES" smtClean="0"/>
              <a:pPr/>
              <a:t>‹#›</a:t>
            </a:fld>
            <a:endParaRPr lang="es-ES"/>
          </a:p>
        </p:txBody>
      </p:sp>
      <p:sp>
        <p:nvSpPr>
          <p:cNvPr id="7" name="Rectangle 6"/>
          <p:cNvSpPr/>
          <p:nvPr/>
        </p:nvSpPr>
        <p:spPr>
          <a:xfrm>
            <a:off x="83915" y="1449305"/>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83915" y="1396723"/>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83915" y="2976651"/>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1505935"/>
            <a:ext cx="109728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90387302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3025BA-B093-4F0F-B034-1FA953594C2F}" type="slidenum">
              <a:rPr lang="es-ES" smtClean="0"/>
              <a:pPr/>
              <a:t>‹#›</a:t>
            </a:fld>
            <a:endParaRPr lang="es-E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275719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Rounded Rectangle 9"/>
          <p:cNvSpPr/>
          <p:nvPr/>
        </p:nvSpPr>
        <p:spPr>
          <a:xfrm>
            <a:off x="87084" y="69761"/>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63084" y="952502"/>
            <a:ext cx="103632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63084" y="2547942"/>
            <a:ext cx="10363200" cy="1338263"/>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a:xfrm>
            <a:off x="1066800" y="6172200"/>
            <a:ext cx="5334000" cy="457200"/>
          </a:xfrm>
        </p:spPr>
        <p:txBody>
          <a:bodyPr/>
          <a:lstStyle/>
          <a:p>
            <a:endParaRPr lang="es-ES"/>
          </a:p>
        </p:txBody>
      </p:sp>
      <p:sp>
        <p:nvSpPr>
          <p:cNvPr id="7" name="Rectangle 6"/>
          <p:cNvSpPr/>
          <p:nvPr/>
        </p:nvSpPr>
        <p:spPr>
          <a:xfrm flipV="1">
            <a:off x="92558" y="2376831"/>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92203" y="2341480"/>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083"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195072" y="6208776"/>
            <a:ext cx="609600" cy="457200"/>
          </a:xfrm>
        </p:spPr>
        <p:txBody>
          <a:bodyPr/>
          <a:lstStyle/>
          <a:p>
            <a:fld id="{701DE512-A56B-4A92-882F-996E3E9941FA}" type="slidenum">
              <a:rPr lang="es-ES" smtClean="0"/>
              <a:pPr/>
              <a:t>‹#›</a:t>
            </a:fld>
            <a:endParaRPr lang="es-ES"/>
          </a:p>
        </p:txBody>
      </p:sp>
    </p:spTree>
    <p:extLst>
      <p:ext uri="{BB962C8B-B14F-4D97-AF65-F5344CB8AC3E}">
        <p14:creationId xmlns:p14="http://schemas.microsoft.com/office/powerpoint/2010/main" val="380299906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178C112-109B-49EA-A2F3-132A9A3236EC}" type="slidenum">
              <a:rPr lang="es-ES" smtClean="0"/>
              <a:pPr/>
              <a:t>‹#›</a:t>
            </a:fld>
            <a:endParaRPr lang="es-E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60562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1"/>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09CC5C9-B7AB-4D2E-9AD2-DEC4A4E75F06}" type="slidenum">
              <a:rPr lang="es-ES" smtClean="0"/>
              <a:pPr/>
              <a:t>‹#›</a:t>
            </a:fld>
            <a:endParaRPr lang="es-E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22853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A263230-0CE4-4329-BB6F-5CCF84BA0E86}" type="slidenum">
              <a:rPr lang="es-ES" smtClean="0"/>
              <a:pPr/>
              <a:t>‹#›</a:t>
            </a:fld>
            <a:endParaRPr lang="es-ES"/>
          </a:p>
        </p:txBody>
      </p:sp>
    </p:spTree>
    <p:extLst>
      <p:ext uri="{BB962C8B-B14F-4D97-AF65-F5344CB8AC3E}">
        <p14:creationId xmlns:p14="http://schemas.microsoft.com/office/powerpoint/2010/main" val="4202356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4D84A4D-1FEE-479E-A04E-007F0BB00150}" type="slidenum">
              <a:rPr lang="es-ES" smtClean="0"/>
              <a:pPr/>
              <a:t>‹#›</a:t>
            </a:fld>
            <a:endParaRPr lang="es-ES"/>
          </a:p>
        </p:txBody>
      </p:sp>
    </p:spTree>
    <p:extLst>
      <p:ext uri="{BB962C8B-B14F-4D97-AF65-F5344CB8AC3E}">
        <p14:creationId xmlns:p14="http://schemas.microsoft.com/office/powerpoint/2010/main" val="2387627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1"/>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5347839-E822-4998-B483-C8A89D8E393F}" type="slidenum">
              <a:rPr lang="es-ES" smtClean="0"/>
              <a:pPr/>
              <a:t>‹#›</a:t>
            </a:fld>
            <a:endParaRPr lang="es-E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67256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1"/>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a:xfrm>
            <a:off x="1219200" y="6172200"/>
            <a:ext cx="5181600" cy="457200"/>
          </a:xfrm>
        </p:spPr>
        <p:txBody>
          <a:bodyPr/>
          <a:lstStyle/>
          <a:p>
            <a:endParaRPr lang="es-ES"/>
          </a:p>
        </p:txBody>
      </p:sp>
      <p:sp>
        <p:nvSpPr>
          <p:cNvPr id="7" name="Slide Number Placeholder 6"/>
          <p:cNvSpPr>
            <a:spLocks noGrp="1"/>
          </p:cNvSpPr>
          <p:nvPr>
            <p:ph type="sldNum" sz="quarter" idx="12"/>
          </p:nvPr>
        </p:nvSpPr>
        <p:spPr>
          <a:xfrm>
            <a:off x="195072" y="6208776"/>
            <a:ext cx="609600" cy="457200"/>
          </a:xfrm>
        </p:spPr>
        <p:txBody>
          <a:bodyPr/>
          <a:lstStyle/>
          <a:p>
            <a:fld id="{476AB775-8CA7-46D5-AF97-30A5AE50964C}" type="slidenum">
              <a:rPr lang="es-ES" smtClean="0"/>
              <a:pPr/>
              <a:t>‹#›</a:t>
            </a:fld>
            <a:endParaRPr lang="es-E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91353" y="4650479"/>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91356" y="4773230"/>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Picture Placeholder 2"/>
          <p:cNvSpPr>
            <a:spLocks noGrp="1"/>
          </p:cNvSpPr>
          <p:nvPr>
            <p:ph type="pic" idx="1"/>
          </p:nvPr>
        </p:nvSpPr>
        <p:spPr>
          <a:xfrm>
            <a:off x="91086" y="66677"/>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905380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F4F91C8-EBC0-4630-9C2D-04089077ADB7}" type="slidenum">
              <a:rPr lang="es-ES" smtClean="0"/>
              <a:pPr/>
              <a:t>‹#›</a:t>
            </a:fld>
            <a:endParaRPr lang="es-ES"/>
          </a:p>
        </p:txBody>
      </p:sp>
    </p:spTree>
    <p:extLst>
      <p:ext uri="{BB962C8B-B14F-4D97-AF65-F5344CB8AC3E}">
        <p14:creationId xmlns:p14="http://schemas.microsoft.com/office/powerpoint/2010/main" val="3183511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B6898E5-24E5-47F1-A5C0-EDD9D391353D}" type="slidenum">
              <a:rPr lang="es-ES" smtClean="0"/>
              <a:pPr/>
              <a:t>‹#›</a:t>
            </a:fld>
            <a:endParaRPr lang="es-ES"/>
          </a:p>
        </p:txBody>
      </p:sp>
    </p:spTree>
    <p:extLst>
      <p:ext uri="{BB962C8B-B14F-4D97-AF65-F5344CB8AC3E}">
        <p14:creationId xmlns:p14="http://schemas.microsoft.com/office/powerpoint/2010/main" val="4251182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8796B9D1-27D0-47FD-89C8-87DE86FCBC19}" type="slidenum">
              <a:rPr lang="es-ES" smtClean="0"/>
              <a:pPr/>
              <a:t>‹#›</a:t>
            </a:fld>
            <a:endParaRPr lang="es-ES"/>
          </a:p>
        </p:txBody>
      </p:sp>
    </p:spTree>
    <p:extLst>
      <p:ext uri="{BB962C8B-B14F-4D97-AF65-F5344CB8AC3E}">
        <p14:creationId xmlns:p14="http://schemas.microsoft.com/office/powerpoint/2010/main" val="2731313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253025BA-B093-4F0F-B034-1FA953594C2F}" type="slidenum">
              <a:rPr lang="es-ES" smtClean="0"/>
              <a:pPr/>
              <a:t>‹#›</a:t>
            </a:fld>
            <a:endParaRPr lang="es-ES"/>
          </a:p>
        </p:txBody>
      </p:sp>
    </p:spTree>
    <p:extLst>
      <p:ext uri="{BB962C8B-B14F-4D97-AF65-F5344CB8AC3E}">
        <p14:creationId xmlns:p14="http://schemas.microsoft.com/office/powerpoint/2010/main" val="3453175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701DE512-A56B-4A92-882F-996E3E9941FA}" type="slidenum">
              <a:rPr lang="es-ES" smtClean="0"/>
              <a:pPr/>
              <a:t>‹#›</a:t>
            </a:fld>
            <a:endParaRPr lang="es-ES"/>
          </a:p>
        </p:txBody>
      </p:sp>
    </p:spTree>
    <p:extLst>
      <p:ext uri="{BB962C8B-B14F-4D97-AF65-F5344CB8AC3E}">
        <p14:creationId xmlns:p14="http://schemas.microsoft.com/office/powerpoint/2010/main" val="904818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5178C112-109B-49EA-A2F3-132A9A3236EC}" type="slidenum">
              <a:rPr lang="es-ES" smtClean="0"/>
              <a:pPr/>
              <a:t>‹#›</a:t>
            </a:fld>
            <a:endParaRPr lang="es-ES"/>
          </a:p>
        </p:txBody>
      </p:sp>
    </p:spTree>
    <p:extLst>
      <p:ext uri="{BB962C8B-B14F-4D97-AF65-F5344CB8AC3E}">
        <p14:creationId xmlns:p14="http://schemas.microsoft.com/office/powerpoint/2010/main" val="2439511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809CC5C9-B7AB-4D2E-9AD2-DEC4A4E75F06}" type="slidenum">
              <a:rPr lang="es-ES" smtClean="0"/>
              <a:pPr/>
              <a:t>‹#›</a:t>
            </a:fld>
            <a:endParaRPr lang="es-ES"/>
          </a:p>
        </p:txBody>
      </p:sp>
    </p:spTree>
    <p:extLst>
      <p:ext uri="{BB962C8B-B14F-4D97-AF65-F5344CB8AC3E}">
        <p14:creationId xmlns:p14="http://schemas.microsoft.com/office/powerpoint/2010/main" val="1328978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5A263230-0CE4-4329-BB6F-5CCF84BA0E86}" type="slidenum">
              <a:rPr lang="es-ES" smtClean="0"/>
              <a:pPr/>
              <a:t>‹#›</a:t>
            </a:fld>
            <a:endParaRPr lang="es-ES"/>
          </a:p>
        </p:txBody>
      </p:sp>
    </p:spTree>
    <p:extLst>
      <p:ext uri="{BB962C8B-B14F-4D97-AF65-F5344CB8AC3E}">
        <p14:creationId xmlns:p14="http://schemas.microsoft.com/office/powerpoint/2010/main" val="24545376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94D84A4D-1FEE-479E-A04E-007F0BB00150}" type="slidenum">
              <a:rPr lang="es-ES" smtClean="0"/>
              <a:pPr/>
              <a:t>‹#›</a:t>
            </a:fld>
            <a:endParaRPr lang="es-ES"/>
          </a:p>
        </p:txBody>
      </p:sp>
    </p:spTree>
    <p:extLst>
      <p:ext uri="{BB962C8B-B14F-4D97-AF65-F5344CB8AC3E}">
        <p14:creationId xmlns:p14="http://schemas.microsoft.com/office/powerpoint/2010/main" val="2070139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E5347839-E822-4998-B483-C8A89D8E393F}" type="slidenum">
              <a:rPr lang="es-ES" smtClean="0"/>
              <a:pPr/>
              <a:t>‹#›</a:t>
            </a:fld>
            <a:endParaRPr lang="es-ES"/>
          </a:p>
        </p:txBody>
      </p:sp>
    </p:spTree>
    <p:extLst>
      <p:ext uri="{BB962C8B-B14F-4D97-AF65-F5344CB8AC3E}">
        <p14:creationId xmlns:p14="http://schemas.microsoft.com/office/powerpoint/2010/main" val="1014329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54"/>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476AB775-8CA7-46D5-AF97-30A5AE50964C}" type="slidenum">
              <a:rPr lang="es-ES" smtClean="0"/>
              <a:pPr/>
              <a:t>‹#›</a:t>
            </a:fld>
            <a:endParaRPr lang="es-ES"/>
          </a:p>
        </p:txBody>
      </p:sp>
    </p:spTree>
    <p:extLst>
      <p:ext uri="{BB962C8B-B14F-4D97-AF65-F5344CB8AC3E}">
        <p14:creationId xmlns:p14="http://schemas.microsoft.com/office/powerpoint/2010/main" val="41944882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EF4F91C8-EBC0-4630-9C2D-04089077ADB7}" type="slidenum">
              <a:rPr lang="es-ES" smtClean="0"/>
              <a:pPr/>
              <a:t>‹#›</a:t>
            </a:fld>
            <a:endParaRPr lang="es-ES"/>
          </a:p>
        </p:txBody>
      </p:sp>
    </p:spTree>
    <p:extLst>
      <p:ext uri="{BB962C8B-B14F-4D97-AF65-F5344CB8AC3E}">
        <p14:creationId xmlns:p14="http://schemas.microsoft.com/office/powerpoint/2010/main" val="106457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DB6898E5-24E5-47F1-A5C0-EDD9D391353D}" type="slidenum">
              <a:rPr lang="es-ES" smtClean="0"/>
              <a:pPr/>
              <a:t>‹#›</a:t>
            </a:fld>
            <a:endParaRPr lang="es-ES"/>
          </a:p>
        </p:txBody>
      </p:sp>
    </p:spTree>
    <p:extLst>
      <p:ext uri="{BB962C8B-B14F-4D97-AF65-F5344CB8AC3E}">
        <p14:creationId xmlns:p14="http://schemas.microsoft.com/office/powerpoint/2010/main" val="61189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36531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8/15/2021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053695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58399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8/15/2021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7038870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42101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42963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081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88211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43170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689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53534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047719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10755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8/15/2021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28316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8/15/2021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3613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71441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21270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endParaRPr lang="es-ES"/>
          </a:p>
        </p:txBody>
      </p:sp>
      <p:sp>
        <p:nvSpPr>
          <p:cNvPr id="5" name="Footer Placeholder 4"/>
          <p:cNvSpPr>
            <a:spLocks noGrp="1"/>
          </p:cNvSpPr>
          <p:nvPr>
            <p:ph type="ftr" sz="quarter" idx="11"/>
          </p:nvPr>
        </p:nvSpPr>
        <p:spPr>
          <a:xfrm>
            <a:off x="1371600" y="4323845"/>
            <a:ext cx="6400800" cy="365125"/>
          </a:xfrm>
        </p:spPr>
        <p:txBody>
          <a:bodyPr/>
          <a:lstStyle/>
          <a:p>
            <a:endParaRPr lang="es-ES"/>
          </a:p>
        </p:txBody>
      </p:sp>
      <p:sp>
        <p:nvSpPr>
          <p:cNvPr id="6" name="Slide Number Placeholder 5"/>
          <p:cNvSpPr>
            <a:spLocks noGrp="1"/>
          </p:cNvSpPr>
          <p:nvPr>
            <p:ph type="sldNum" sz="quarter" idx="12"/>
          </p:nvPr>
        </p:nvSpPr>
        <p:spPr>
          <a:xfrm>
            <a:off x="8077200" y="1430866"/>
            <a:ext cx="2743200" cy="365125"/>
          </a:xfrm>
        </p:spPr>
        <p:txBody>
          <a:bodyPr/>
          <a:lstStyle/>
          <a:p>
            <a:fld id="{A54B8CB5-A7A6-4A80-974C-F6DBF99217B7}" type="slidenum">
              <a:rPr lang="es-ES" smtClean="0"/>
              <a:pPr/>
              <a:t>‹#›</a:t>
            </a:fld>
            <a:endParaRPr lang="es-ES"/>
          </a:p>
        </p:txBody>
      </p:sp>
    </p:spTree>
    <p:extLst>
      <p:ext uri="{BB962C8B-B14F-4D97-AF65-F5344CB8AC3E}">
        <p14:creationId xmlns:p14="http://schemas.microsoft.com/office/powerpoint/2010/main" val="42069849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A5F98A-5A9D-4996-A42B-090F61CD51A4}" type="slidenum">
              <a:rPr lang="es-ES" smtClean="0"/>
              <a:pPr/>
              <a:t>‹#›</a:t>
            </a:fld>
            <a:endParaRPr lang="es-ES"/>
          </a:p>
        </p:txBody>
      </p:sp>
    </p:spTree>
    <p:extLst>
      <p:ext uri="{BB962C8B-B14F-4D97-AF65-F5344CB8AC3E}">
        <p14:creationId xmlns:p14="http://schemas.microsoft.com/office/powerpoint/2010/main" val="21409916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endParaRPr lang="es-ES"/>
          </a:p>
        </p:txBody>
      </p:sp>
      <p:sp>
        <p:nvSpPr>
          <p:cNvPr id="5" name="Footer Placeholder 4"/>
          <p:cNvSpPr>
            <a:spLocks noGrp="1"/>
          </p:cNvSpPr>
          <p:nvPr>
            <p:ph type="ftr" sz="quarter" idx="11"/>
          </p:nvPr>
        </p:nvSpPr>
        <p:spPr>
          <a:xfrm>
            <a:off x="685800" y="381001"/>
            <a:ext cx="6991492" cy="364065"/>
          </a:xfrm>
        </p:spPr>
        <p:txBody>
          <a:bodyPr/>
          <a:lstStyle/>
          <a:p>
            <a:endParaRPr lang="es-ES"/>
          </a:p>
        </p:txBody>
      </p:sp>
      <p:sp>
        <p:nvSpPr>
          <p:cNvPr id="6" name="Slide Number Placeholder 5"/>
          <p:cNvSpPr>
            <a:spLocks noGrp="1"/>
          </p:cNvSpPr>
          <p:nvPr>
            <p:ph type="sldNum" sz="quarter" idx="12"/>
          </p:nvPr>
        </p:nvSpPr>
        <p:spPr>
          <a:xfrm>
            <a:off x="10862452" y="381000"/>
            <a:ext cx="643748" cy="365125"/>
          </a:xfrm>
        </p:spPr>
        <p:txBody>
          <a:bodyPr/>
          <a:lstStyle/>
          <a:p>
            <a:fld id="{F5ABFE77-764C-4996-B2E5-CDB71DDDE4F7}" type="slidenum">
              <a:rPr lang="es-ES" smtClean="0"/>
              <a:pPr/>
              <a:t>‹#›</a:t>
            </a:fld>
            <a:endParaRPr lang="es-ES"/>
          </a:p>
        </p:txBody>
      </p:sp>
    </p:spTree>
    <p:extLst>
      <p:ext uri="{BB962C8B-B14F-4D97-AF65-F5344CB8AC3E}">
        <p14:creationId xmlns:p14="http://schemas.microsoft.com/office/powerpoint/2010/main" val="207735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2EDAC20-0EBA-4A05-B240-DBA3DCBA2339}" type="slidenum">
              <a:rPr lang="es-ES" smtClean="0"/>
              <a:pPr/>
              <a:t>‹#›</a:t>
            </a:fld>
            <a:endParaRPr lang="es-ES"/>
          </a:p>
        </p:txBody>
      </p:sp>
    </p:spTree>
    <p:extLst>
      <p:ext uri="{BB962C8B-B14F-4D97-AF65-F5344CB8AC3E}">
        <p14:creationId xmlns:p14="http://schemas.microsoft.com/office/powerpoint/2010/main" val="33662962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77B9308-69CC-4E2D-B717-F8E52F9EEE65}" type="slidenum">
              <a:rPr lang="es-ES" smtClean="0"/>
              <a:pPr/>
              <a:t>‹#›</a:t>
            </a:fld>
            <a:endParaRPr lang="es-ES"/>
          </a:p>
        </p:txBody>
      </p:sp>
    </p:spTree>
    <p:extLst>
      <p:ext uri="{BB962C8B-B14F-4D97-AF65-F5344CB8AC3E}">
        <p14:creationId xmlns:p14="http://schemas.microsoft.com/office/powerpoint/2010/main" val="4144084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4F410BE-D2DC-4A22-97CD-787F72523395}" type="slidenum">
              <a:rPr lang="es-ES" smtClean="0"/>
              <a:pPr/>
              <a:t>‹#›</a:t>
            </a:fld>
            <a:endParaRPr lang="es-ES"/>
          </a:p>
        </p:txBody>
      </p:sp>
    </p:spTree>
    <p:extLst>
      <p:ext uri="{BB962C8B-B14F-4D97-AF65-F5344CB8AC3E}">
        <p14:creationId xmlns:p14="http://schemas.microsoft.com/office/powerpoint/2010/main" val="21357434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B0C1BFD-9DD8-4788-8218-B5F53B4EEB91}" type="slidenum">
              <a:rPr lang="es-ES" smtClean="0"/>
              <a:pPr/>
              <a:t>‹#›</a:t>
            </a:fld>
            <a:endParaRPr lang="es-ES"/>
          </a:p>
        </p:txBody>
      </p:sp>
    </p:spTree>
    <p:extLst>
      <p:ext uri="{BB962C8B-B14F-4D97-AF65-F5344CB8AC3E}">
        <p14:creationId xmlns:p14="http://schemas.microsoft.com/office/powerpoint/2010/main" val="39533212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3545A50-C012-413E-A7BC-FEB850698136}" type="slidenum">
              <a:rPr lang="es-ES" smtClean="0"/>
              <a:pPr/>
              <a:t>‹#›</a:t>
            </a:fld>
            <a:endParaRPr lang="es-ES"/>
          </a:p>
        </p:txBody>
      </p:sp>
    </p:spTree>
    <p:extLst>
      <p:ext uri="{BB962C8B-B14F-4D97-AF65-F5344CB8AC3E}">
        <p14:creationId xmlns:p14="http://schemas.microsoft.com/office/powerpoint/2010/main" val="31701840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1016183-5AB3-4806-A89B-CB4ED1C3BA5B}" type="slidenum">
              <a:rPr lang="es-ES" smtClean="0"/>
              <a:pPr/>
              <a:t>‹#›</a:t>
            </a:fld>
            <a:endParaRPr lang="es-ES"/>
          </a:p>
        </p:txBody>
      </p:sp>
    </p:spTree>
    <p:extLst>
      <p:ext uri="{BB962C8B-B14F-4D97-AF65-F5344CB8AC3E}">
        <p14:creationId xmlns:p14="http://schemas.microsoft.com/office/powerpoint/2010/main" val="37058037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B313F3A-1037-4FFB-857E-D9E0CE93BF4D}" type="slidenum">
              <a:rPr lang="es-ES" smtClean="0"/>
              <a:pPr/>
              <a:t>‹#›</a:t>
            </a:fld>
            <a:endParaRPr lang="es-ES"/>
          </a:p>
        </p:txBody>
      </p:sp>
    </p:spTree>
    <p:extLst>
      <p:ext uri="{BB962C8B-B14F-4D97-AF65-F5344CB8AC3E}">
        <p14:creationId xmlns:p14="http://schemas.microsoft.com/office/powerpoint/2010/main" val="30095601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s-ES"/>
          </a:p>
        </p:txBody>
      </p:sp>
      <p:sp>
        <p:nvSpPr>
          <p:cNvPr id="6" name="Footer Placeholder 5"/>
          <p:cNvSpPr>
            <a:spLocks noGrp="1"/>
          </p:cNvSpPr>
          <p:nvPr>
            <p:ph type="ftr" sz="quarter" idx="11"/>
          </p:nvPr>
        </p:nvSpPr>
        <p:spPr>
          <a:xfrm>
            <a:off x="685800" y="379941"/>
            <a:ext cx="6991492" cy="365125"/>
          </a:xfrm>
        </p:spPr>
        <p:txBody>
          <a:bodyPr/>
          <a:lstStyle/>
          <a:p>
            <a:endParaRPr lang="es-ES"/>
          </a:p>
        </p:txBody>
      </p:sp>
      <p:sp>
        <p:nvSpPr>
          <p:cNvPr id="7" name="Slide Number Placeholder 6"/>
          <p:cNvSpPr>
            <a:spLocks noGrp="1"/>
          </p:cNvSpPr>
          <p:nvPr>
            <p:ph type="sldNum" sz="quarter" idx="12"/>
          </p:nvPr>
        </p:nvSpPr>
        <p:spPr>
          <a:xfrm>
            <a:off x="10862452" y="381000"/>
            <a:ext cx="643748" cy="365125"/>
          </a:xfrm>
        </p:spPr>
        <p:txBody>
          <a:bodyPr/>
          <a:lstStyle/>
          <a:p>
            <a:fld id="{4B313F3A-1037-4FFB-857E-D9E0CE93BF4D}" type="slidenum">
              <a:rPr lang="es-ES" smtClean="0"/>
              <a:pPr/>
              <a:t>‹#›</a:t>
            </a:fld>
            <a:endParaRPr lang="es-ES"/>
          </a:p>
        </p:txBody>
      </p:sp>
    </p:spTree>
    <p:extLst>
      <p:ext uri="{BB962C8B-B14F-4D97-AF65-F5344CB8AC3E}">
        <p14:creationId xmlns:p14="http://schemas.microsoft.com/office/powerpoint/2010/main" val="35361093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s-ES"/>
          </a:p>
        </p:txBody>
      </p:sp>
      <p:sp>
        <p:nvSpPr>
          <p:cNvPr id="6" name="Footer Placeholder 5"/>
          <p:cNvSpPr>
            <a:spLocks noGrp="1"/>
          </p:cNvSpPr>
          <p:nvPr>
            <p:ph type="ftr" sz="quarter" idx="11"/>
          </p:nvPr>
        </p:nvSpPr>
        <p:spPr>
          <a:xfrm>
            <a:off x="685800" y="379941"/>
            <a:ext cx="6991492" cy="365125"/>
          </a:xfrm>
        </p:spPr>
        <p:txBody>
          <a:bodyPr/>
          <a:lstStyle/>
          <a:p>
            <a:endParaRPr lang="es-ES"/>
          </a:p>
        </p:txBody>
      </p:sp>
      <p:sp>
        <p:nvSpPr>
          <p:cNvPr id="7" name="Slide Number Placeholder 6"/>
          <p:cNvSpPr>
            <a:spLocks noGrp="1"/>
          </p:cNvSpPr>
          <p:nvPr>
            <p:ph type="sldNum" sz="quarter" idx="12"/>
          </p:nvPr>
        </p:nvSpPr>
        <p:spPr>
          <a:xfrm>
            <a:off x="10862452" y="381000"/>
            <a:ext cx="643748" cy="365125"/>
          </a:xfrm>
        </p:spPr>
        <p:txBody>
          <a:bodyPr/>
          <a:lstStyle/>
          <a:p>
            <a:fld id="{4B313F3A-1037-4FFB-857E-D9E0CE93BF4D}" type="slidenum">
              <a:rPr lang="es-ES" smtClean="0"/>
              <a:pPr/>
              <a:t>‹#›</a:t>
            </a:fld>
            <a:endParaRPr lang="es-E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58632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endParaRPr lang="es-ES"/>
          </a:p>
        </p:txBody>
      </p:sp>
      <p:sp>
        <p:nvSpPr>
          <p:cNvPr id="6" name="Footer Placeholder 5"/>
          <p:cNvSpPr>
            <a:spLocks noGrp="1"/>
          </p:cNvSpPr>
          <p:nvPr>
            <p:ph type="ftr" sz="quarter" idx="11"/>
          </p:nvPr>
        </p:nvSpPr>
        <p:spPr>
          <a:xfrm>
            <a:off x="685800" y="378883"/>
            <a:ext cx="6991492" cy="365125"/>
          </a:xfrm>
        </p:spPr>
        <p:txBody>
          <a:bodyPr/>
          <a:lstStyle/>
          <a:p>
            <a:endParaRPr lang="es-ES"/>
          </a:p>
        </p:txBody>
      </p:sp>
      <p:sp>
        <p:nvSpPr>
          <p:cNvPr id="7" name="Slide Number Placeholder 6"/>
          <p:cNvSpPr>
            <a:spLocks noGrp="1"/>
          </p:cNvSpPr>
          <p:nvPr>
            <p:ph type="sldNum" sz="quarter" idx="12"/>
          </p:nvPr>
        </p:nvSpPr>
        <p:spPr>
          <a:xfrm>
            <a:off x="10862452" y="381000"/>
            <a:ext cx="643748" cy="365125"/>
          </a:xfrm>
        </p:spPr>
        <p:txBody>
          <a:bodyPr/>
          <a:lstStyle/>
          <a:p>
            <a:fld id="{4B313F3A-1037-4FFB-857E-D9E0CE93BF4D}" type="slidenum">
              <a:rPr lang="es-ES" smtClean="0"/>
              <a:pPr/>
              <a:t>‹#›</a:t>
            </a:fld>
            <a:endParaRPr lang="es-ES"/>
          </a:p>
        </p:txBody>
      </p:sp>
    </p:spTree>
    <p:extLst>
      <p:ext uri="{BB962C8B-B14F-4D97-AF65-F5344CB8AC3E}">
        <p14:creationId xmlns:p14="http://schemas.microsoft.com/office/powerpoint/2010/main" val="3332313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B313F3A-1037-4FFB-857E-D9E0CE93BF4D}" type="slidenum">
              <a:rPr lang="es-ES" smtClean="0"/>
              <a:pPr/>
              <a:t>‹#›</a:t>
            </a:fld>
            <a:endParaRPr lang="es-ES"/>
          </a:p>
        </p:txBody>
      </p:sp>
    </p:spTree>
    <p:extLst>
      <p:ext uri="{BB962C8B-B14F-4D97-AF65-F5344CB8AC3E}">
        <p14:creationId xmlns:p14="http://schemas.microsoft.com/office/powerpoint/2010/main" val="29549592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B313F3A-1037-4FFB-857E-D9E0CE93BF4D}" type="slidenum">
              <a:rPr lang="es-ES" smtClean="0"/>
              <a:pPr/>
              <a:t>‹#›</a:t>
            </a:fld>
            <a:endParaRPr lang="es-ES"/>
          </a:p>
        </p:txBody>
      </p:sp>
    </p:spTree>
    <p:extLst>
      <p:ext uri="{BB962C8B-B14F-4D97-AF65-F5344CB8AC3E}">
        <p14:creationId xmlns:p14="http://schemas.microsoft.com/office/powerpoint/2010/main" val="36565526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10B8CE-F064-476A-96FC-4E276E2E38EA}" type="slidenum">
              <a:rPr lang="es-ES" smtClean="0"/>
              <a:pPr/>
              <a:t>‹#›</a:t>
            </a:fld>
            <a:endParaRPr lang="es-ES"/>
          </a:p>
        </p:txBody>
      </p:sp>
    </p:spTree>
    <p:extLst>
      <p:ext uri="{BB962C8B-B14F-4D97-AF65-F5344CB8AC3E}">
        <p14:creationId xmlns:p14="http://schemas.microsoft.com/office/powerpoint/2010/main" val="7886825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endParaRPr lang="es-ES"/>
          </a:p>
        </p:txBody>
      </p:sp>
      <p:sp>
        <p:nvSpPr>
          <p:cNvPr id="5" name="Footer Placeholder 4"/>
          <p:cNvSpPr>
            <a:spLocks noGrp="1"/>
          </p:cNvSpPr>
          <p:nvPr>
            <p:ph type="ftr" sz="quarter" idx="11"/>
          </p:nvPr>
        </p:nvSpPr>
        <p:spPr>
          <a:xfrm>
            <a:off x="685800" y="381000"/>
            <a:ext cx="6991492" cy="365125"/>
          </a:xfrm>
        </p:spPr>
        <p:txBody>
          <a:bodyPr/>
          <a:lstStyle/>
          <a:p>
            <a:endParaRPr lang="es-ES"/>
          </a:p>
        </p:txBody>
      </p:sp>
      <p:sp>
        <p:nvSpPr>
          <p:cNvPr id="6" name="Slide Number Placeholder 5"/>
          <p:cNvSpPr>
            <a:spLocks noGrp="1"/>
          </p:cNvSpPr>
          <p:nvPr>
            <p:ph type="sldNum" sz="quarter" idx="12"/>
          </p:nvPr>
        </p:nvSpPr>
        <p:spPr>
          <a:xfrm>
            <a:off x="10862452" y="381000"/>
            <a:ext cx="643748" cy="365125"/>
          </a:xfrm>
        </p:spPr>
        <p:txBody>
          <a:bodyPr/>
          <a:lstStyle/>
          <a:p>
            <a:fld id="{E6793C00-2639-4CCD-B286-DE6A9F8E03D2}" type="slidenum">
              <a:rPr lang="es-ES" smtClean="0"/>
              <a:pPr/>
              <a:t>‹#›</a:t>
            </a:fld>
            <a:endParaRPr lang="es-ES"/>
          </a:p>
        </p:txBody>
      </p:sp>
    </p:spTree>
    <p:extLst>
      <p:ext uri="{BB962C8B-B14F-4D97-AF65-F5344CB8AC3E}">
        <p14:creationId xmlns:p14="http://schemas.microsoft.com/office/powerpoint/2010/main" val="4127078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8.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image" Target="../media/image10.pn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8/15/2021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1219200" y="274639"/>
            <a:ext cx="103632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1"/>
          </a:xfrm>
          <a:prstGeom prst="rect">
            <a:avLst/>
          </a:prstGeom>
        </p:spPr>
        <p:txBody>
          <a:bodyPr anchor="ctr" anchorCtr="0"/>
          <a:lstStyle>
            <a:lvl1pPr algn="r" eaLnBrk="1" latinLnBrk="0" hangingPunct="1">
              <a:defRPr kumimoji="0" sz="1400">
                <a:solidFill>
                  <a:schemeClr val="tx2"/>
                </a:solidFill>
              </a:defRPr>
            </a:lvl1pPr>
          </a:lstStyle>
          <a:p>
            <a:endParaRPr lang="es-E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s-E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0A0BBDF-1D13-44F0-93A8-FC6C4556A61E}" type="slidenum">
              <a:rPr lang="es-ES" smtClean="0"/>
              <a:pPr/>
              <a:t>‹#›</a:t>
            </a:fld>
            <a:endParaRPr lang="es-ES"/>
          </a:p>
        </p:txBody>
      </p:sp>
    </p:spTree>
    <p:extLst>
      <p:ext uri="{BB962C8B-B14F-4D97-AF65-F5344CB8AC3E}">
        <p14:creationId xmlns:p14="http://schemas.microsoft.com/office/powerpoint/2010/main" val="2524081263"/>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2"/>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6"/>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4165600" y="6245226"/>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8737600" y="6245226"/>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0A0BBDF-1D13-44F0-93A8-FC6C4556A61E}" type="slidenum">
              <a:rPr lang="es-ES" smtClean="0"/>
              <a:pPr/>
              <a:t>‹#›</a:t>
            </a:fld>
            <a:endParaRPr lang="es-ES"/>
          </a:p>
        </p:txBody>
      </p:sp>
    </p:spTree>
    <p:extLst>
      <p:ext uri="{BB962C8B-B14F-4D97-AF65-F5344CB8AC3E}">
        <p14:creationId xmlns:p14="http://schemas.microsoft.com/office/powerpoint/2010/main" val="250463152"/>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8/15/2021</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8372975"/>
      </p:ext>
    </p:extLst>
  </p:cSld>
  <p:clrMap bg1="dk1" tx1="lt1" bg2="dk2" tx2="lt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 id="2147484162" r:id="rId15"/>
    <p:sldLayoutId id="2147484163" r:id="rId16"/>
    <p:sldLayoutId id="214748416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8/15/2021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6103664"/>
      </p:ext>
    </p:extLst>
  </p:cSld>
  <p:clrMap bg1="dk1" tx1="lt1" bg2="dk2" tx2="lt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 id="2147484179" r:id="rId14"/>
    <p:sldLayoutId id="2147484180" r:id="rId15"/>
    <p:sldLayoutId id="2147484181" r:id="rId16"/>
    <p:sldLayoutId id="214748418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10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amazon.com/Brandon-J-OBrien/e/B0038HR4M4/ref=dp_byline_cont_book_2" TargetMode="External"/><Relationship Id="rId1" Type="http://schemas.openxmlformats.org/officeDocument/2006/relationships/slideLayout" Target="../slideLayouts/slideLayout46.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571C54-2AAB-4EA0-82BC-1F80D569973E}"/>
              </a:ext>
            </a:extLst>
          </p:cNvPr>
          <p:cNvSpPr>
            <a:spLocks noGrp="1"/>
          </p:cNvSpPr>
          <p:nvPr>
            <p:ph type="ctrTitle"/>
          </p:nvPr>
        </p:nvSpPr>
        <p:spPr>
          <a:xfrm>
            <a:off x="2692398" y="1707503"/>
            <a:ext cx="6815669" cy="1679162"/>
          </a:xfrm>
        </p:spPr>
        <p:txBody>
          <a:bodyPr/>
          <a:lstStyle/>
          <a:p>
            <a:pPr>
              <a:lnSpc>
                <a:spcPct val="110000"/>
              </a:lnSpc>
            </a:pPr>
            <a:r>
              <a:rPr lang="zh-CN" altLang="en-US" dirty="0">
                <a:solidFill>
                  <a:srgbClr val="000050"/>
                </a:solidFill>
                <a:latin typeface="Candara" panose="020E0502030303020204" pitchFamily="34" charset="0"/>
                <a:ea typeface="微软简魏碑" pitchFamily="2" charset="-122"/>
                <a:cs typeface="Times New Roman" panose="02020603050405020304" pitchFamily="18" charset="0"/>
              </a:rPr>
              <a:t>福音堂</a:t>
            </a:r>
            <a:r>
              <a:rPr lang="en-US" altLang="zh-CN" dirty="0">
                <a:solidFill>
                  <a:srgbClr val="000050"/>
                </a:solidFill>
                <a:latin typeface="Candara" panose="020E0502030303020204" pitchFamily="34" charset="0"/>
                <a:ea typeface="微软简魏碑" pitchFamily="2" charset="-122"/>
                <a:cs typeface="Times New Roman" panose="02020603050405020304" pitchFamily="18" charset="0"/>
              </a:rPr>
              <a:t>2021</a:t>
            </a:r>
            <a:r>
              <a:rPr lang="zh-CN" altLang="en-US" dirty="0">
                <a:solidFill>
                  <a:srgbClr val="000050"/>
                </a:solidFill>
                <a:latin typeface="Candara" panose="020E0502030303020204" pitchFamily="34" charset="0"/>
                <a:ea typeface="微软简魏碑" pitchFamily="2" charset="-122"/>
                <a:cs typeface="Times New Roman" panose="02020603050405020304" pitchFamily="18" charset="0"/>
              </a:rPr>
              <a:t>暑期讲座</a:t>
            </a:r>
            <a:endParaRPr lang="en-US" dirty="0">
              <a:solidFill>
                <a:srgbClr val="000050"/>
              </a:solidFill>
              <a:latin typeface="Candara" panose="020E0502030303020204" pitchFamily="34" charset="0"/>
              <a:ea typeface="微软简魏碑" pitchFamily="2" charset="-122"/>
            </a:endParaRPr>
          </a:p>
        </p:txBody>
      </p:sp>
      <p:sp>
        <p:nvSpPr>
          <p:cNvPr id="5" name="Subtitle 4">
            <a:extLst>
              <a:ext uri="{FF2B5EF4-FFF2-40B4-BE49-F238E27FC236}">
                <a16:creationId xmlns:a16="http://schemas.microsoft.com/office/drawing/2014/main" id="{608A33AE-4E5B-4F73-9FF1-341ABEA6C7F9}"/>
              </a:ext>
            </a:extLst>
          </p:cNvPr>
          <p:cNvSpPr>
            <a:spLocks noGrp="1"/>
          </p:cNvSpPr>
          <p:nvPr>
            <p:ph type="subTitle" idx="1"/>
          </p:nvPr>
        </p:nvSpPr>
        <p:spPr>
          <a:xfrm>
            <a:off x="2472612" y="3657597"/>
            <a:ext cx="7287208" cy="1679162"/>
          </a:xfrm>
        </p:spPr>
        <p:txBody>
          <a:bodyPr anchor="ctr">
            <a:normAutofit/>
          </a:bodyPr>
          <a:lstStyle/>
          <a:p>
            <a:pPr>
              <a:lnSpc>
                <a:spcPct val="110000"/>
              </a:lnSpc>
              <a:spcBef>
                <a:spcPts val="600"/>
              </a:spcBef>
              <a:spcAft>
                <a:spcPts val="0"/>
              </a:spcAft>
              <a:tabLst>
                <a:tab pos="2286000" algn="l"/>
              </a:tabLst>
            </a:pPr>
            <a:r>
              <a:rPr lang="en-US" altLang="zh-CN" sz="4400" dirty="0">
                <a:solidFill>
                  <a:srgbClr val="0F14E3"/>
                </a:solidFill>
                <a:latin typeface="Candara" panose="020E0502030303020204" pitchFamily="34" charset="0"/>
                <a:ea typeface="DFYuanMedium-B5" panose="020F0509000000000000" pitchFamily="49" charset="-120"/>
                <a:cs typeface="Times New Roman" panose="02020603050405020304" pitchFamily="18" charset="0"/>
              </a:rPr>
              <a:t>July 25,</a:t>
            </a:r>
            <a:r>
              <a:rPr lang="zh-CN" altLang="en-US" sz="4400" dirty="0">
                <a:solidFill>
                  <a:srgbClr val="0F14E3"/>
                </a:solidFill>
                <a:latin typeface="Candara" panose="020E0502030303020204" pitchFamily="34" charset="0"/>
                <a:ea typeface="DFYuanMedium-B5" panose="020F0509000000000000" pitchFamily="49" charset="-120"/>
                <a:cs typeface="Times New Roman" panose="02020603050405020304" pitchFamily="18" charset="0"/>
              </a:rPr>
              <a:t> </a:t>
            </a:r>
            <a:r>
              <a:rPr lang="en-US" altLang="zh-CN" sz="4400" dirty="0">
                <a:solidFill>
                  <a:srgbClr val="0F14E3"/>
                </a:solidFill>
                <a:latin typeface="Candara" panose="020E0502030303020204" pitchFamily="34" charset="0"/>
                <a:ea typeface="DFYuanMedium-B5" panose="020F0509000000000000" pitchFamily="49" charset="-120"/>
                <a:cs typeface="Times New Roman" panose="02020603050405020304" pitchFamily="18" charset="0"/>
              </a:rPr>
              <a:t>2021</a:t>
            </a:r>
            <a:endParaRPr lang="en-US" sz="4400" dirty="0">
              <a:solidFill>
                <a:srgbClr val="0F14E3"/>
              </a:solidFill>
              <a:effectLst/>
              <a:latin typeface="Candara" panose="020E0502030303020204" pitchFamily="34" charset="0"/>
              <a:ea typeface="DFPWeiBei-B5" panose="03000700000000000000" pitchFamily="66" charset="-120"/>
              <a:cs typeface="Times New Roman" panose="02020603050405020304" pitchFamily="18" charset="0"/>
            </a:endParaRPr>
          </a:p>
        </p:txBody>
      </p:sp>
    </p:spTree>
    <p:extLst>
      <p:ext uri="{BB962C8B-B14F-4D97-AF65-F5344CB8AC3E}">
        <p14:creationId xmlns:p14="http://schemas.microsoft.com/office/powerpoint/2010/main" val="2781100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FBB0B09-96B0-46DE-8E47-F65287122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5486" y="425400"/>
            <a:ext cx="3816197" cy="600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DC1265A0-9617-46ED-A1BD-A9243D280C73}"/>
              </a:ext>
            </a:extLst>
          </p:cNvPr>
          <p:cNvSpPr txBox="1"/>
          <p:nvPr/>
        </p:nvSpPr>
        <p:spPr>
          <a:xfrm>
            <a:off x="830317" y="4180115"/>
            <a:ext cx="5542491" cy="1877437"/>
          </a:xfrm>
          <a:prstGeom prst="rect">
            <a:avLst/>
          </a:prstGeom>
          <a:noFill/>
        </p:spPr>
        <p:txBody>
          <a:bodyPr wrap="square">
            <a:spAutoFit/>
          </a:bodyPr>
          <a:lstStyle/>
          <a:p>
            <a:pPr algn="l"/>
            <a:r>
              <a:rPr lang="en-US" sz="4000" b="1" i="1" u="none" strike="noStrike" dirty="0">
                <a:effectLst/>
                <a:latin typeface="Cambria" panose="02040503050406030204" pitchFamily="18" charset="0"/>
                <a:ea typeface="Cambria" panose="02040503050406030204" pitchFamily="18" charset="0"/>
              </a:rPr>
              <a:t>The Hebrew </a:t>
            </a:r>
            <a:r>
              <a:rPr lang="en-US" sz="4000" b="1" i="1" u="none" strike="noStrike" dirty="0" err="1">
                <a:effectLst/>
                <a:latin typeface="Cambria" panose="02040503050406030204" pitchFamily="18" charset="0"/>
                <a:ea typeface="Cambria" panose="02040503050406030204" pitchFamily="18" charset="0"/>
              </a:rPr>
              <a:t>Yeshua</a:t>
            </a:r>
            <a:r>
              <a:rPr lang="en-US" sz="4000" b="1" i="1" u="none" strike="noStrike" dirty="0">
                <a:effectLst/>
                <a:latin typeface="Cambria" panose="02040503050406030204" pitchFamily="18" charset="0"/>
                <a:ea typeface="Cambria" panose="02040503050406030204" pitchFamily="18" charset="0"/>
              </a:rPr>
              <a:t> vs. the Greek Jesus</a:t>
            </a:r>
            <a:r>
              <a:rPr lang="en-US" sz="4000" i="0" u="none" strike="noStrike" dirty="0">
                <a:effectLst/>
                <a:latin typeface="Cambria" panose="02040503050406030204" pitchFamily="18" charset="0"/>
                <a:ea typeface="Cambria" panose="02040503050406030204" pitchFamily="18" charset="0"/>
              </a:rPr>
              <a:t>, </a:t>
            </a:r>
            <a:r>
              <a:rPr lang="en-US" sz="3600" i="0" dirty="0">
                <a:effectLst/>
                <a:latin typeface="Cambria" panose="02040503050406030204" pitchFamily="18" charset="0"/>
                <a:ea typeface="Cambria" panose="02040503050406030204" pitchFamily="18" charset="0"/>
              </a:rPr>
              <a:t>by </a:t>
            </a:r>
            <a:r>
              <a:rPr lang="en-US" sz="3600" i="0" u="none" strike="noStrike" dirty="0">
                <a:effectLst/>
                <a:latin typeface="Cambria" panose="02040503050406030204" pitchFamily="18" charset="0"/>
                <a:ea typeface="Cambria" panose="02040503050406030204" pitchFamily="18" charset="0"/>
              </a:rPr>
              <a:t>Nehemia Gordon,</a:t>
            </a:r>
            <a:r>
              <a:rPr lang="en-US" sz="3600" i="0" dirty="0">
                <a:effectLst/>
                <a:latin typeface="Cambria" panose="02040503050406030204" pitchFamily="18" charset="0"/>
                <a:ea typeface="Cambria" panose="02040503050406030204" pitchFamily="18" charset="0"/>
              </a:rPr>
              <a:t> </a:t>
            </a:r>
            <a:r>
              <a:rPr lang="en-US" sz="3600" dirty="0">
                <a:latin typeface="Cambria" panose="02040503050406030204" pitchFamily="18" charset="0"/>
                <a:ea typeface="Cambria" panose="02040503050406030204" pitchFamily="18" charset="0"/>
              </a:rPr>
              <a:t>2005</a:t>
            </a:r>
            <a:endParaRPr lang="en-US" sz="3600" i="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720344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368" y="471948"/>
            <a:ext cx="10363200" cy="1334730"/>
          </a:xfrm>
        </p:spPr>
        <p:txBody>
          <a:bodyPr anchor="ctr">
            <a:normAutofit/>
          </a:bodyPr>
          <a:lstStyle/>
          <a:p>
            <a:pPr algn="ctr"/>
            <a:r>
              <a:rPr lang="zh-CN" altLang="en-US" sz="6000" dirty="0">
                <a:solidFill>
                  <a:srgbClr val="000050"/>
                </a:solidFill>
                <a:latin typeface="DFPYuanBold-B5" panose="020F0700000000000000" pitchFamily="34" charset="-120"/>
                <a:ea typeface="微软简魏碑" pitchFamily="2" charset="-122"/>
              </a:rPr>
              <a:t>盐若</a:t>
            </a:r>
            <a:r>
              <a:rPr lang="zh-CN" altLang="en-US" sz="6000" dirty="0">
                <a:solidFill>
                  <a:srgbClr val="C00000"/>
                </a:solidFill>
                <a:latin typeface="DFPYuanBold-B5" panose="020F0700000000000000" pitchFamily="34" charset="-120"/>
                <a:ea typeface="微软简魏碑" pitchFamily="2" charset="-122"/>
              </a:rPr>
              <a:t>失了味</a:t>
            </a:r>
            <a:endParaRPr lang="en-US" sz="6000" dirty="0">
              <a:solidFill>
                <a:srgbClr val="C00000"/>
              </a:solidFill>
              <a:latin typeface="DFPYuanBold-B5" panose="020F0700000000000000" pitchFamily="34" charset="-120"/>
              <a:ea typeface="微软简魏碑" pitchFamily="2" charset="-122"/>
            </a:endParaRPr>
          </a:p>
        </p:txBody>
      </p:sp>
      <p:pic>
        <p:nvPicPr>
          <p:cNvPr id="5" name="Content Placeholder 4" descr="Salt.png"/>
          <p:cNvPicPr>
            <a:picLocks noGrp="1" noChangeAspect="1"/>
          </p:cNvPicPr>
          <p:nvPr>
            <p:ph sz="quarter" idx="1"/>
          </p:nvPr>
        </p:nvPicPr>
        <p:blipFill>
          <a:blip r:embed="rId2" cstate="print"/>
          <a:stretch>
            <a:fillRect/>
          </a:stretch>
        </p:blipFill>
        <p:spPr>
          <a:xfrm>
            <a:off x="1511559" y="1806678"/>
            <a:ext cx="9144000" cy="4581832"/>
          </a:xfr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50605" y="681135"/>
            <a:ext cx="10532742" cy="5729498"/>
          </a:xfrm>
        </p:spPr>
        <p:txBody>
          <a:bodyPr anchor="t">
            <a:noAutofit/>
          </a:bodyPr>
          <a:lstStyle/>
          <a:p>
            <a:pPr marL="0" indent="0">
              <a:lnSpc>
                <a:spcPct val="110000"/>
              </a:lnSpc>
              <a:spcBef>
                <a:spcPts val="1200"/>
              </a:spcBef>
              <a:spcAft>
                <a:spcPts val="1200"/>
              </a:spcAft>
              <a:buNone/>
            </a:pPr>
            <a:r>
              <a:rPr lang="zh-CN" sz="5400" dirty="0">
                <a:solidFill>
                  <a:srgbClr val="002221"/>
                </a:solidFill>
                <a:effectLst/>
                <a:latin typeface="Candara" panose="020E0502030303020204" pitchFamily="34" charset="0"/>
                <a:ea typeface="微软简魏碑" pitchFamily="2" charset="-122"/>
                <a:cs typeface="Times New Roman" panose="02020603050405020304" pitchFamily="18" charset="0"/>
              </a:rPr>
              <a:t>因</a:t>
            </a:r>
            <a:r>
              <a:rPr lang="zh-CN" sz="5400" dirty="0">
                <a:solidFill>
                  <a:srgbClr val="002221"/>
                </a:solidFill>
                <a:effectLst/>
                <a:latin typeface="Candara" panose="020E0502030303020204" pitchFamily="34" charset="0"/>
                <a:ea typeface="微软简魏碑" pitchFamily="2" charset="-122"/>
                <a:cs typeface="Microsoft YaHei" panose="020B0503020204020204" pitchFamily="34" charset="-122"/>
              </a:rPr>
              <a:t>为</a:t>
            </a:r>
            <a:r>
              <a:rPr lang="zh-CN" sz="5400" dirty="0">
                <a:solidFill>
                  <a:srgbClr val="002221"/>
                </a:solidFill>
                <a:effectLst/>
                <a:latin typeface="Candara" panose="020E0502030303020204" pitchFamily="34" charset="0"/>
                <a:ea typeface="微软简魏碑" pitchFamily="2" charset="-122"/>
                <a:cs typeface="DFYuanMedium-B5" panose="020F0509000000000000" pitchFamily="49" charset="-120"/>
              </a:rPr>
              <a:t>他</a:t>
            </a:r>
            <a:r>
              <a:rPr lang="zh-CN" sz="5400" dirty="0">
                <a:solidFill>
                  <a:srgbClr val="002221"/>
                </a:solidFill>
                <a:effectLst/>
                <a:latin typeface="Candara" panose="020E0502030303020204" pitchFamily="34" charset="0"/>
                <a:ea typeface="微软简魏碑" pitchFamily="2" charset="-122"/>
                <a:cs typeface="Microsoft YaHei" panose="020B0503020204020204" pitchFamily="34" charset="-122"/>
              </a:rPr>
              <a:t>们虽</a:t>
            </a:r>
            <a:r>
              <a:rPr lang="zh-CN" sz="5400" dirty="0">
                <a:solidFill>
                  <a:srgbClr val="002221"/>
                </a:solidFill>
                <a:effectLst/>
                <a:latin typeface="Candara" panose="020E0502030303020204" pitchFamily="34" charset="0"/>
                <a:ea typeface="微软简魏碑" pitchFamily="2" charset="-122"/>
                <a:cs typeface="DFYuanMedium-B5" panose="020F0509000000000000" pitchFamily="49" charset="-120"/>
              </a:rPr>
              <a:t>然知道</a:t>
            </a:r>
            <a:r>
              <a:rPr lang="zh-CN" sz="5400" dirty="0">
                <a:solidFill>
                  <a:srgbClr val="002221"/>
                </a:solidFill>
                <a:effectLst/>
                <a:latin typeface="Candara" panose="020E0502030303020204" pitchFamily="34" charset="0"/>
                <a:ea typeface="微软简魏碑" pitchFamily="2" charset="-122"/>
                <a:cs typeface="微软简魏碑" pitchFamily="2" charset="-122"/>
              </a:rPr>
              <a:t>神、却不</a:t>
            </a:r>
            <a:r>
              <a:rPr lang="zh-CN" sz="5400" dirty="0">
                <a:solidFill>
                  <a:srgbClr val="002221"/>
                </a:solidFill>
                <a:effectLst/>
                <a:latin typeface="Candara" panose="020E0502030303020204" pitchFamily="34" charset="0"/>
                <a:ea typeface="微软简魏碑" pitchFamily="2" charset="-122"/>
                <a:cs typeface="Microsoft YaHei" panose="020B0503020204020204" pitchFamily="34" charset="-122"/>
              </a:rPr>
              <a:t>当</a:t>
            </a:r>
            <a:r>
              <a:rPr lang="zh-CN" sz="5400" dirty="0">
                <a:solidFill>
                  <a:srgbClr val="002221"/>
                </a:solidFill>
                <a:effectLst/>
                <a:latin typeface="Candara" panose="020E0502030303020204" pitchFamily="34" charset="0"/>
                <a:ea typeface="微软简魏碑" pitchFamily="2" charset="-122"/>
                <a:cs typeface="DFYuanMedium-B5" panose="020F0509000000000000" pitchFamily="49" charset="-120"/>
              </a:rPr>
              <a:t>作</a:t>
            </a:r>
            <a:r>
              <a:rPr lang="zh-CN" sz="5400" dirty="0">
                <a:solidFill>
                  <a:srgbClr val="002221"/>
                </a:solidFill>
                <a:effectLst/>
                <a:latin typeface="Candara" panose="020E0502030303020204" pitchFamily="34" charset="0"/>
                <a:ea typeface="微软简魏碑" pitchFamily="2" charset="-122"/>
                <a:cs typeface="微软简魏碑" pitchFamily="2" charset="-122"/>
              </a:rPr>
              <a:t>神</a:t>
            </a:r>
            <a:r>
              <a:rPr lang="zh-CN" sz="5400" dirty="0">
                <a:solidFill>
                  <a:srgbClr val="002221"/>
                </a:solidFill>
                <a:effectLst/>
                <a:latin typeface="Candara" panose="020E0502030303020204" pitchFamily="34" charset="0"/>
                <a:ea typeface="微软简魏碑" pitchFamily="2" charset="-122"/>
                <a:cs typeface="Microsoft YaHei" panose="020B0503020204020204" pitchFamily="34" charset="-122"/>
              </a:rPr>
              <a:t>荣</a:t>
            </a:r>
            <a:r>
              <a:rPr lang="zh-CN" sz="5400" dirty="0">
                <a:solidFill>
                  <a:srgbClr val="002221"/>
                </a:solidFill>
                <a:effectLst/>
                <a:latin typeface="Candara" panose="020E0502030303020204" pitchFamily="34" charset="0"/>
                <a:ea typeface="微软简魏碑" pitchFamily="2" charset="-122"/>
                <a:cs typeface="DFYuanMedium-B5" panose="020F0509000000000000" pitchFamily="49" charset="-120"/>
              </a:rPr>
              <a:t>耀他、也不感</a:t>
            </a:r>
            <a:r>
              <a:rPr lang="zh-CN" sz="5400" dirty="0">
                <a:solidFill>
                  <a:srgbClr val="002221"/>
                </a:solidFill>
                <a:effectLst/>
                <a:latin typeface="Candara" panose="020E0502030303020204" pitchFamily="34" charset="0"/>
                <a:ea typeface="微软简魏碑" pitchFamily="2" charset="-122"/>
                <a:cs typeface="Microsoft YaHei" panose="020B0503020204020204" pitchFamily="34" charset="-122"/>
              </a:rPr>
              <a:t>谢</a:t>
            </a:r>
            <a:r>
              <a:rPr lang="zh-CN" sz="5400" dirty="0">
                <a:solidFill>
                  <a:srgbClr val="002221"/>
                </a:solidFill>
                <a:effectLst/>
                <a:latin typeface="Candara" panose="020E0502030303020204" pitchFamily="34" charset="0"/>
                <a:ea typeface="微软简魏碑" pitchFamily="2" charset="-122"/>
                <a:cs typeface="DFYuanMedium-B5" panose="020F0509000000000000" pitchFamily="49" charset="-120"/>
              </a:rPr>
              <a:t>他．他</a:t>
            </a:r>
            <a:r>
              <a:rPr lang="zh-CN" sz="5400" dirty="0">
                <a:solidFill>
                  <a:srgbClr val="002221"/>
                </a:solidFill>
                <a:effectLst/>
                <a:latin typeface="Candara" panose="020E0502030303020204" pitchFamily="34" charset="0"/>
                <a:ea typeface="微软简魏碑" pitchFamily="2" charset="-122"/>
                <a:cs typeface="Microsoft YaHei" panose="020B0503020204020204" pitchFamily="34" charset="-122"/>
              </a:rPr>
              <a:t>们</a:t>
            </a:r>
            <a:r>
              <a:rPr lang="zh-CN" sz="5400" dirty="0">
                <a:solidFill>
                  <a:srgbClr val="002221"/>
                </a:solidFill>
                <a:effectLst/>
                <a:latin typeface="Candara" panose="020E0502030303020204" pitchFamily="34" charset="0"/>
                <a:ea typeface="微软简魏碑" pitchFamily="2" charset="-122"/>
                <a:cs typeface="DFYuanMedium-B5" panose="020F0509000000000000" pitchFamily="49" charset="-120"/>
              </a:rPr>
              <a:t>的思念</a:t>
            </a:r>
            <a:r>
              <a:rPr lang="zh-CN" sz="5400" dirty="0">
                <a:solidFill>
                  <a:srgbClr val="002221"/>
                </a:solidFill>
                <a:effectLst/>
                <a:latin typeface="Candara" panose="020E0502030303020204" pitchFamily="34" charset="0"/>
                <a:ea typeface="微软简魏碑" pitchFamily="2" charset="-122"/>
                <a:cs typeface="Microsoft YaHei" panose="020B0503020204020204" pitchFamily="34" charset="-122"/>
              </a:rPr>
              <a:t>变为虚</a:t>
            </a:r>
            <a:r>
              <a:rPr lang="zh-CN" sz="5400" dirty="0">
                <a:solidFill>
                  <a:srgbClr val="002221"/>
                </a:solidFill>
                <a:effectLst/>
                <a:latin typeface="Candara" panose="020E0502030303020204" pitchFamily="34" charset="0"/>
                <a:ea typeface="微软简魏碑" pitchFamily="2" charset="-122"/>
                <a:cs typeface="DFYuanMedium-B5" panose="020F0509000000000000" pitchFamily="49" charset="-120"/>
              </a:rPr>
              <a:t>妄、</a:t>
            </a:r>
            <a:r>
              <a:rPr lang="zh-CN" sz="5400" dirty="0">
                <a:solidFill>
                  <a:srgbClr val="002221"/>
                </a:solidFill>
                <a:effectLst/>
                <a:latin typeface="Candara" panose="020E0502030303020204" pitchFamily="34" charset="0"/>
                <a:ea typeface="微软简魏碑" pitchFamily="2" charset="-122"/>
                <a:cs typeface="Microsoft YaHei" panose="020B0503020204020204" pitchFamily="34" charset="-122"/>
              </a:rPr>
              <a:t>无</a:t>
            </a:r>
            <a:r>
              <a:rPr lang="zh-CN" sz="5400" dirty="0">
                <a:solidFill>
                  <a:srgbClr val="002221"/>
                </a:solidFill>
                <a:effectLst/>
                <a:latin typeface="Candara" panose="020E0502030303020204" pitchFamily="34" charset="0"/>
                <a:ea typeface="微软简魏碑" pitchFamily="2" charset="-122"/>
                <a:cs typeface="DFYuanMedium-B5" panose="020F0509000000000000" pitchFamily="49" charset="-120"/>
              </a:rPr>
              <a:t>知的心就昏暗了</a:t>
            </a:r>
            <a:r>
              <a:rPr lang="zh-CN" sz="5400" dirty="0">
                <a:solidFill>
                  <a:srgbClr val="002221"/>
                </a:solidFill>
                <a:effectLst/>
                <a:latin typeface="Candara" panose="020E0502030303020204" pitchFamily="34" charset="0"/>
                <a:ea typeface="微软简魏碑" pitchFamily="2" charset="-122"/>
                <a:cs typeface="Times New Roman" panose="02020603050405020304" pitchFamily="18" charset="0"/>
              </a:rPr>
              <a:t>．自</a:t>
            </a:r>
            <a:r>
              <a:rPr lang="zh-CN" sz="5400" dirty="0">
                <a:solidFill>
                  <a:srgbClr val="002221"/>
                </a:solidFill>
                <a:effectLst/>
                <a:latin typeface="Candara" panose="020E0502030303020204" pitchFamily="34" charset="0"/>
                <a:ea typeface="微软简魏碑" pitchFamily="2" charset="-122"/>
                <a:cs typeface="Microsoft YaHei" panose="020B0503020204020204" pitchFamily="34" charset="-122"/>
              </a:rPr>
              <a:t>称为聪</a:t>
            </a:r>
            <a:r>
              <a:rPr lang="zh-CN" sz="5400" dirty="0">
                <a:solidFill>
                  <a:srgbClr val="002221"/>
                </a:solidFill>
                <a:effectLst/>
                <a:latin typeface="Candara" panose="020E0502030303020204" pitchFamily="34" charset="0"/>
                <a:ea typeface="微软简魏碑" pitchFamily="2" charset="-122"/>
                <a:cs typeface="DFYuanMedium-B5" panose="020F0509000000000000" pitchFamily="49" charset="-120"/>
              </a:rPr>
              <a:t>明、反</a:t>
            </a:r>
            <a:r>
              <a:rPr lang="zh-CN" sz="5400" u="sng" dirty="0">
                <a:solidFill>
                  <a:srgbClr val="002221"/>
                </a:solidFill>
                <a:effectLst/>
                <a:latin typeface="Candara" panose="020E0502030303020204" pitchFamily="34" charset="0"/>
                <a:ea typeface="微软简魏碑" pitchFamily="2" charset="-122"/>
                <a:cs typeface="DFYuanMedium-B5" panose="020F0509000000000000" pitchFamily="49" charset="-120"/>
              </a:rPr>
              <a:t>成了愚拙</a:t>
            </a:r>
            <a:r>
              <a:rPr lang="en-US" altLang="zh-CN" sz="5400" dirty="0">
                <a:solidFill>
                  <a:srgbClr val="002221"/>
                </a:solidFill>
                <a:effectLst/>
                <a:latin typeface="Candara" panose="020E0502030303020204" pitchFamily="34" charset="0"/>
                <a:ea typeface="微软简魏碑" pitchFamily="2" charset="-122"/>
                <a:cs typeface="DFYuanMedium-B5" panose="020F0509000000000000" pitchFamily="49" charset="-120"/>
              </a:rPr>
              <a:t> </a:t>
            </a:r>
            <a:r>
              <a:rPr lang="en-US" sz="6000" dirty="0">
                <a:solidFill>
                  <a:srgbClr val="0000FF"/>
                </a:solidFill>
                <a:latin typeface="Candara" panose="020E0502030303020204" pitchFamily="34" charset="0"/>
              </a:rPr>
              <a:t>(</a:t>
            </a:r>
            <a:r>
              <a:rPr lang="en-US" sz="6000" b="1" dirty="0" err="1">
                <a:solidFill>
                  <a:srgbClr val="0000FF"/>
                </a:solidFill>
                <a:latin typeface="Bwgrkn" panose="02020603050405020304" pitchFamily="18" charset="0"/>
              </a:rPr>
              <a:t>mwrai,nw</a:t>
            </a:r>
            <a:r>
              <a:rPr lang="en-US" sz="6000" dirty="0">
                <a:solidFill>
                  <a:srgbClr val="0000FF"/>
                </a:solidFill>
                <a:latin typeface="Candara" panose="020E0502030303020204" pitchFamily="34" charset="0"/>
              </a:rPr>
              <a:t>)</a:t>
            </a:r>
            <a:r>
              <a:rPr lang="zh-CN" altLang="en-US" sz="5400" b="1" dirty="0">
                <a:solidFill>
                  <a:srgbClr val="0000FF"/>
                </a:solidFill>
              </a:rPr>
              <a:t>。</a:t>
            </a:r>
            <a:endParaRPr lang="en-US" sz="5400" dirty="0">
              <a:effectLst/>
              <a:latin typeface="Candara" panose="020E0502030303020204" pitchFamily="34" charset="0"/>
              <a:ea typeface="DFYuanMedium-B5" panose="020F0509000000000000" pitchFamily="49" charset="-120"/>
              <a:cs typeface="Times New Roman" panose="02020603050405020304" pitchFamily="18" charset="0"/>
            </a:endParaRPr>
          </a:p>
          <a:p>
            <a:pPr marL="0" indent="0" algn="r">
              <a:lnSpc>
                <a:spcPct val="110000"/>
              </a:lnSpc>
              <a:spcBef>
                <a:spcPts val="1200"/>
              </a:spcBef>
              <a:spcAft>
                <a:spcPts val="1200"/>
              </a:spcAft>
              <a:buNone/>
            </a:pPr>
            <a:r>
              <a:rPr lang="zh-CN" altLang="en-US" sz="5400" dirty="0">
                <a:solidFill>
                  <a:srgbClr val="002221"/>
                </a:solidFill>
                <a:latin typeface="Candara" panose="020E0502030303020204" pitchFamily="34" charset="0"/>
                <a:ea typeface="微软简魏碑" pitchFamily="2" charset="-122"/>
              </a:rPr>
              <a:t>罗马书 </a:t>
            </a:r>
            <a:r>
              <a:rPr lang="en-US" sz="5400" dirty="0">
                <a:solidFill>
                  <a:srgbClr val="002221"/>
                </a:solidFill>
                <a:latin typeface="Candara" panose="020E0502030303020204" pitchFamily="34" charset="0"/>
                <a:ea typeface="微软简魏碑" pitchFamily="2" charset="-122"/>
              </a:rPr>
              <a:t>1:21</a:t>
            </a:r>
            <a:r>
              <a:rPr lang="en-US" altLang="zh-CN" sz="5400" dirty="0">
                <a:solidFill>
                  <a:srgbClr val="002221"/>
                </a:solidFill>
                <a:latin typeface="Candara" panose="020E0502030303020204" pitchFamily="34" charset="0"/>
                <a:ea typeface="微软简魏碑" pitchFamily="2" charset="-122"/>
              </a:rPr>
              <a:t>-22</a:t>
            </a:r>
            <a:r>
              <a:rPr lang="en-US" sz="5400" dirty="0">
                <a:solidFill>
                  <a:srgbClr val="002221"/>
                </a:solidFill>
                <a:latin typeface="Candara" panose="020E0502030303020204" pitchFamily="34" charset="0"/>
                <a:ea typeface="微软简魏碑" pitchFamily="2" charset="-122"/>
              </a:rPr>
              <a:t> </a:t>
            </a:r>
            <a:endParaRPr lang="en-US" sz="5400" dirty="0">
              <a:solidFill>
                <a:srgbClr val="002221"/>
              </a:solidFill>
              <a:ea typeface="微软简魏碑" pitchFamily="2" charset="-122"/>
            </a:endParaRPr>
          </a:p>
        </p:txBody>
      </p:sp>
    </p:spTree>
    <p:extLst>
      <p:ext uri="{BB962C8B-B14F-4D97-AF65-F5344CB8AC3E}">
        <p14:creationId xmlns:p14="http://schemas.microsoft.com/office/powerpoint/2010/main" val="1311327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50605" y="690465"/>
            <a:ext cx="10514082" cy="5464528"/>
          </a:xfrm>
        </p:spPr>
        <p:txBody>
          <a:bodyPr anchor="t">
            <a:noAutofit/>
          </a:bodyPr>
          <a:lstStyle/>
          <a:p>
            <a:pPr marL="0" indent="0">
              <a:lnSpc>
                <a:spcPct val="110000"/>
              </a:lnSpc>
              <a:spcBef>
                <a:spcPts val="1200"/>
              </a:spcBef>
              <a:spcAft>
                <a:spcPts val="1200"/>
              </a:spcAft>
              <a:buNone/>
            </a:pPr>
            <a:r>
              <a:rPr lang="zh-CN" sz="5400" dirty="0">
                <a:solidFill>
                  <a:srgbClr val="002221"/>
                </a:solidFill>
                <a:effectLst/>
                <a:latin typeface="Candara" panose="020E0502030303020204" pitchFamily="34" charset="0"/>
                <a:ea typeface="微软简魏碑" pitchFamily="2" charset="-122"/>
                <a:cs typeface="Times New Roman" panose="02020603050405020304" pitchFamily="18" charset="0"/>
              </a:rPr>
              <a:t>智慧人在那里．文士在那里．</a:t>
            </a:r>
            <a:r>
              <a:rPr lang="zh-CN" sz="5400" dirty="0">
                <a:solidFill>
                  <a:srgbClr val="002221"/>
                </a:solidFill>
                <a:effectLst/>
                <a:latin typeface="Candara" panose="020E0502030303020204" pitchFamily="34" charset="0"/>
                <a:ea typeface="微软简魏碑" pitchFamily="2" charset="-122"/>
                <a:cs typeface="Microsoft YaHei" panose="020B0503020204020204" pitchFamily="34" charset="-122"/>
              </a:rPr>
              <a:t>这</a:t>
            </a:r>
            <a:r>
              <a:rPr lang="zh-CN" sz="5400" dirty="0">
                <a:solidFill>
                  <a:srgbClr val="002221"/>
                </a:solidFill>
                <a:effectLst/>
                <a:latin typeface="Candara" panose="020E0502030303020204" pitchFamily="34" charset="0"/>
                <a:ea typeface="微软简魏碑" pitchFamily="2" charset="-122"/>
                <a:cs typeface="DFYuanMedium-B5" panose="020F0509000000000000" pitchFamily="49" charset="-120"/>
              </a:rPr>
              <a:t>世上的</a:t>
            </a:r>
            <a:r>
              <a:rPr lang="zh-CN" sz="5400" dirty="0">
                <a:solidFill>
                  <a:srgbClr val="002221"/>
                </a:solidFill>
                <a:effectLst/>
                <a:latin typeface="Candara" panose="020E0502030303020204" pitchFamily="34" charset="0"/>
                <a:ea typeface="微软简魏碑" pitchFamily="2" charset="-122"/>
                <a:cs typeface="Microsoft YaHei" panose="020B0503020204020204" pitchFamily="34" charset="-122"/>
              </a:rPr>
              <a:t>辩</a:t>
            </a:r>
            <a:r>
              <a:rPr lang="zh-CN" sz="5400" dirty="0">
                <a:solidFill>
                  <a:srgbClr val="002221"/>
                </a:solidFill>
                <a:effectLst/>
                <a:latin typeface="Candara" panose="020E0502030303020204" pitchFamily="34" charset="0"/>
                <a:ea typeface="微软简魏碑" pitchFamily="2" charset="-122"/>
                <a:cs typeface="DFYuanMedium-B5" panose="020F0509000000000000" pitchFamily="49" charset="-120"/>
              </a:rPr>
              <a:t>士在那里．</a:t>
            </a:r>
            <a:r>
              <a:rPr lang="zh-CN" sz="5400" dirty="0">
                <a:solidFill>
                  <a:srgbClr val="002221"/>
                </a:solidFill>
                <a:effectLst/>
                <a:latin typeface="Candara" panose="020E0502030303020204" pitchFamily="34" charset="0"/>
                <a:ea typeface="微软简魏碑" pitchFamily="2" charset="-122"/>
                <a:cs typeface="微软简魏碑" pitchFamily="2" charset="-122"/>
              </a:rPr>
              <a:t>神</a:t>
            </a:r>
            <a:r>
              <a:rPr lang="zh-CN" sz="5400" dirty="0">
                <a:solidFill>
                  <a:srgbClr val="002221"/>
                </a:solidFill>
                <a:effectLst/>
                <a:latin typeface="Candara" panose="020E0502030303020204" pitchFamily="34" charset="0"/>
                <a:ea typeface="微软简魏碑" pitchFamily="2" charset="-122"/>
                <a:cs typeface="Microsoft YaHei" panose="020B0503020204020204" pitchFamily="34" charset="-122"/>
              </a:rPr>
              <a:t>岂</a:t>
            </a:r>
            <a:r>
              <a:rPr lang="zh-CN" sz="5400" dirty="0">
                <a:solidFill>
                  <a:srgbClr val="002221"/>
                </a:solidFill>
                <a:effectLst/>
                <a:latin typeface="Candara" panose="020E0502030303020204" pitchFamily="34" charset="0"/>
                <a:ea typeface="微软简魏碑" pitchFamily="2" charset="-122"/>
                <a:cs typeface="DFYuanMedium-B5" panose="020F0509000000000000" pitchFamily="49" charset="-120"/>
              </a:rPr>
              <a:t>不是叫</a:t>
            </a:r>
            <a:r>
              <a:rPr lang="zh-CN" sz="5400" dirty="0">
                <a:solidFill>
                  <a:srgbClr val="002221"/>
                </a:solidFill>
                <a:effectLst/>
                <a:latin typeface="Candara" panose="020E0502030303020204" pitchFamily="34" charset="0"/>
                <a:ea typeface="微软简魏碑" pitchFamily="2" charset="-122"/>
                <a:cs typeface="Microsoft YaHei" panose="020B0503020204020204" pitchFamily="34" charset="-122"/>
              </a:rPr>
              <a:t>这</a:t>
            </a:r>
            <a:r>
              <a:rPr lang="zh-CN" sz="5400" dirty="0">
                <a:solidFill>
                  <a:srgbClr val="002221"/>
                </a:solidFill>
                <a:effectLst/>
                <a:latin typeface="Candara" panose="020E0502030303020204" pitchFamily="34" charset="0"/>
                <a:ea typeface="微软简魏碑" pitchFamily="2" charset="-122"/>
                <a:cs typeface="DFYuanMedium-B5" panose="020F0509000000000000" pitchFamily="49" charset="-120"/>
              </a:rPr>
              <a:t>世上的智慧</a:t>
            </a:r>
            <a:r>
              <a:rPr lang="zh-CN" sz="5400" u="sng" dirty="0">
                <a:solidFill>
                  <a:srgbClr val="002221"/>
                </a:solidFill>
                <a:effectLst/>
                <a:latin typeface="Candara" panose="020E0502030303020204" pitchFamily="34" charset="0"/>
                <a:ea typeface="微软简魏碑" pitchFamily="2" charset="-122"/>
                <a:cs typeface="Microsoft YaHei" panose="020B0503020204020204" pitchFamily="34" charset="-122"/>
              </a:rPr>
              <a:t>变</a:t>
            </a:r>
            <a:r>
              <a:rPr lang="zh-CN" sz="5400" u="sng" dirty="0">
                <a:solidFill>
                  <a:srgbClr val="002221"/>
                </a:solidFill>
                <a:effectLst/>
                <a:latin typeface="Candara" panose="020E0502030303020204" pitchFamily="34" charset="0"/>
                <a:ea typeface="微软简魏碑" pitchFamily="2" charset="-122"/>
                <a:cs typeface="DFYuanMedium-B5" panose="020F0509000000000000" pitchFamily="49" charset="-120"/>
              </a:rPr>
              <a:t>成愚拙</a:t>
            </a:r>
            <a:r>
              <a:rPr lang="zh-CN" altLang="en-US" sz="4400" dirty="0">
                <a:solidFill>
                  <a:srgbClr val="002221"/>
                </a:solidFill>
                <a:latin typeface="Candara" panose="020E0502030303020204" pitchFamily="34" charset="0"/>
                <a:ea typeface="微软简魏碑" pitchFamily="2" charset="-122"/>
                <a:cs typeface="DFYuanMedium-B5" panose="020F0509000000000000" pitchFamily="49" charset="-120"/>
              </a:rPr>
              <a:t>么 </a:t>
            </a:r>
            <a:r>
              <a:rPr lang="en-US" sz="6000" dirty="0">
                <a:solidFill>
                  <a:srgbClr val="0000FF"/>
                </a:solidFill>
                <a:latin typeface="Candara" panose="020E0502030303020204" pitchFamily="34" charset="0"/>
              </a:rPr>
              <a:t>(</a:t>
            </a:r>
            <a:r>
              <a:rPr lang="en-US" sz="6000" b="1" dirty="0" err="1">
                <a:solidFill>
                  <a:srgbClr val="0000FF"/>
                </a:solidFill>
                <a:latin typeface="Bwgrkn" panose="02020603050405020304" pitchFamily="18" charset="0"/>
              </a:rPr>
              <a:t>mwrai,nw</a:t>
            </a:r>
            <a:r>
              <a:rPr lang="en-US" sz="6000" dirty="0">
                <a:solidFill>
                  <a:srgbClr val="0000FF"/>
                </a:solidFill>
                <a:latin typeface="Candara" panose="020E0502030303020204" pitchFamily="34" charset="0"/>
              </a:rPr>
              <a:t>)</a:t>
            </a:r>
            <a:r>
              <a:rPr lang="zh-CN" sz="6000" b="1" dirty="0">
                <a:solidFill>
                  <a:srgbClr val="000000"/>
                </a:solidFill>
                <a:effectLst/>
                <a:latin typeface="Candara" panose="020E0502030303020204" pitchFamily="34" charset="0"/>
                <a:ea typeface="微软简魏碑" pitchFamily="2" charset="-122"/>
                <a:cs typeface="DFYuanMedium-B5" panose="020F0509000000000000" pitchFamily="49" charset="-120"/>
              </a:rPr>
              <a:t> </a:t>
            </a:r>
            <a:r>
              <a:rPr lang="zh-CN" sz="5400" dirty="0">
                <a:solidFill>
                  <a:srgbClr val="000000"/>
                </a:solidFill>
                <a:effectLst/>
                <a:latin typeface="Candara" panose="020E0502030303020204" pitchFamily="34" charset="0"/>
                <a:ea typeface="微软简魏碑" pitchFamily="2" charset="-122"/>
                <a:cs typeface="SimSun" panose="02010600030101010101" pitchFamily="2" charset="-122"/>
              </a:rPr>
              <a:t>。</a:t>
            </a:r>
            <a:endParaRPr lang="en-US" sz="5400" dirty="0">
              <a:effectLst/>
              <a:latin typeface="Candara" panose="020E0502030303020204" pitchFamily="34" charset="0"/>
              <a:ea typeface="DFYuanMedium-B5" panose="020F0509000000000000" pitchFamily="49" charset="-120"/>
              <a:cs typeface="Times New Roman" panose="02020603050405020304" pitchFamily="18" charset="0"/>
            </a:endParaRPr>
          </a:p>
          <a:p>
            <a:pPr marL="0" indent="0" algn="r">
              <a:lnSpc>
                <a:spcPct val="110000"/>
              </a:lnSpc>
              <a:spcBef>
                <a:spcPts val="2400"/>
              </a:spcBef>
              <a:spcAft>
                <a:spcPts val="1200"/>
              </a:spcAft>
              <a:buNone/>
            </a:pPr>
            <a:r>
              <a:rPr lang="zh-CN" altLang="en-US" sz="5400" dirty="0">
                <a:solidFill>
                  <a:srgbClr val="002221"/>
                </a:solidFill>
                <a:latin typeface="Candara" panose="020E0502030303020204" pitchFamily="34" charset="0"/>
                <a:ea typeface="微软简魏碑" pitchFamily="2" charset="-122"/>
              </a:rPr>
              <a:t>哥林多前书</a:t>
            </a:r>
            <a:r>
              <a:rPr lang="en-US" sz="5400" dirty="0">
                <a:solidFill>
                  <a:srgbClr val="002221"/>
                </a:solidFill>
                <a:latin typeface="Candara" panose="020E0502030303020204" pitchFamily="34" charset="0"/>
                <a:ea typeface="微软简魏碑" pitchFamily="2" charset="-122"/>
              </a:rPr>
              <a:t> </a:t>
            </a:r>
            <a:r>
              <a:rPr lang="en-US" sz="5400" dirty="0">
                <a:solidFill>
                  <a:srgbClr val="002221"/>
                </a:solidFill>
                <a:latin typeface="Candara" panose="020E0502030303020204" pitchFamily="34" charset="0"/>
                <a:ea typeface="DFPYuanMedium-B5" panose="020F0500000000000000" pitchFamily="34" charset="-120"/>
              </a:rPr>
              <a:t>1:20</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2D6BC0-A4A3-43A8-BE7F-323244F47726}"/>
              </a:ext>
            </a:extLst>
          </p:cNvPr>
          <p:cNvSpPr>
            <a:spLocks noGrp="1"/>
          </p:cNvSpPr>
          <p:nvPr>
            <p:ph idx="4294967295"/>
          </p:nvPr>
        </p:nvSpPr>
        <p:spPr>
          <a:xfrm>
            <a:off x="1082351" y="1138335"/>
            <a:ext cx="10058400" cy="4581329"/>
          </a:xfrm>
        </p:spPr>
        <p:txBody>
          <a:bodyPr anchor="t">
            <a:normAutofit/>
          </a:bodyPr>
          <a:lstStyle/>
          <a:p>
            <a:pPr marL="0" indent="0">
              <a:lnSpc>
                <a:spcPct val="110000"/>
              </a:lnSpc>
              <a:spcBef>
                <a:spcPts val="600"/>
              </a:spcBef>
              <a:buNone/>
            </a:pPr>
            <a:r>
              <a:rPr lang="zh-CN" altLang="en-US" sz="5400" dirty="0">
                <a:solidFill>
                  <a:srgbClr val="000048"/>
                </a:solidFill>
                <a:latin typeface="DFPWeiBei-B5" panose="03000700000000000000" pitchFamily="66" charset="-120"/>
                <a:ea typeface="微软简魏碑" pitchFamily="2" charset="-122"/>
              </a:rPr>
              <a:t>因此，</a:t>
            </a:r>
            <a:r>
              <a:rPr lang="en-US" altLang="zh-CN" sz="5400" dirty="0">
                <a:solidFill>
                  <a:srgbClr val="000048"/>
                </a:solidFill>
                <a:latin typeface="DFYuanMedium-B5" panose="020F0509000000000000" pitchFamily="49" charset="-120"/>
                <a:ea typeface="DFYuanMedium-B5" panose="020F0509000000000000" pitchFamily="49" charset="-120"/>
              </a:rPr>
              <a:t>『</a:t>
            </a:r>
            <a:r>
              <a:rPr lang="zh-CN" altLang="en-US" sz="5400" dirty="0">
                <a:solidFill>
                  <a:srgbClr val="000048"/>
                </a:solidFill>
                <a:latin typeface="DFPWeiBei-B5" panose="03000700000000000000" pitchFamily="66" charset="-120"/>
                <a:ea typeface="微软简魏碑" pitchFamily="2" charset="-122"/>
              </a:rPr>
              <a:t>盐</a:t>
            </a:r>
            <a:r>
              <a:rPr lang="en-US" altLang="zh-CN" sz="5400" dirty="0">
                <a:solidFill>
                  <a:srgbClr val="000048"/>
                </a:solidFill>
                <a:latin typeface="DFYuanMedium-B5" panose="020F0509000000000000" pitchFamily="49" charset="-120"/>
                <a:ea typeface="DFYuanMedium-B5" panose="020F0509000000000000" pitchFamily="49" charset="-120"/>
              </a:rPr>
              <a:t>』</a:t>
            </a:r>
            <a:r>
              <a:rPr lang="zh-CN" altLang="en-US" sz="5400" dirty="0">
                <a:solidFill>
                  <a:srgbClr val="000048"/>
                </a:solidFill>
                <a:latin typeface="DFPWeiBei-B5" panose="03000700000000000000" pitchFamily="66" charset="-120"/>
                <a:ea typeface="微软简魏碑" pitchFamily="2" charset="-122"/>
              </a:rPr>
              <a:t>在登山宝训中最可能的涵义引申出</a:t>
            </a:r>
            <a:r>
              <a:rPr lang="en-US" altLang="zh-CN" sz="5400" dirty="0">
                <a:solidFill>
                  <a:srgbClr val="0000FF"/>
                </a:solidFill>
                <a:latin typeface="DFYuanMedium-B5" panose="020F0509000000000000" pitchFamily="49" charset="-120"/>
                <a:ea typeface="DFYuanMedium-B5" panose="020F0509000000000000" pitchFamily="49" charset="-120"/>
              </a:rPr>
              <a:t>『</a:t>
            </a:r>
            <a:r>
              <a:rPr lang="zh-CN" altLang="en-US" sz="5400" dirty="0">
                <a:solidFill>
                  <a:srgbClr val="0000FF"/>
                </a:solidFill>
                <a:latin typeface="DFPWeiBei-B5" panose="03000700000000000000" pitchFamily="66" charset="-120"/>
                <a:ea typeface="微软简魏碑" pitchFamily="2" charset="-122"/>
              </a:rPr>
              <a:t>聪明智慧的品质</a:t>
            </a:r>
            <a:r>
              <a:rPr lang="en-US" altLang="zh-CN" sz="5400" dirty="0">
                <a:solidFill>
                  <a:srgbClr val="0000FF"/>
                </a:solidFill>
                <a:latin typeface="DFYuanMedium-B5" panose="020F0509000000000000" pitchFamily="49" charset="-120"/>
                <a:ea typeface="DFYuanMedium-B5" panose="020F0509000000000000" pitchFamily="49" charset="-120"/>
              </a:rPr>
              <a:t>』</a:t>
            </a:r>
            <a:r>
              <a:rPr lang="zh-CN" altLang="en-US" sz="5400" dirty="0">
                <a:solidFill>
                  <a:srgbClr val="000048"/>
                </a:solidFill>
                <a:latin typeface="DFPWeiBei-B5" panose="03000700000000000000" pitchFamily="66" charset="-120"/>
                <a:ea typeface="微软简魏碑" pitchFamily="2" charset="-122"/>
              </a:rPr>
              <a:t>；并且具有</a:t>
            </a:r>
            <a:r>
              <a:rPr lang="en-US" altLang="zh-CN" sz="5400" dirty="0">
                <a:solidFill>
                  <a:srgbClr val="0000FF"/>
                </a:solidFill>
                <a:latin typeface="DFYuanMedium-B5" panose="020F0509000000000000" pitchFamily="49" charset="-120"/>
                <a:ea typeface="DFYuanMedium-B5" panose="020F0509000000000000" pitchFamily="49" charset="-120"/>
              </a:rPr>
              <a:t>『</a:t>
            </a:r>
            <a:r>
              <a:rPr lang="zh-CN" altLang="en-US" sz="5400" dirty="0">
                <a:solidFill>
                  <a:srgbClr val="0000FF"/>
                </a:solidFill>
                <a:latin typeface="DFPWeiBei-B5" panose="03000700000000000000" pitchFamily="66" charset="-120"/>
                <a:ea typeface="微软简魏碑" pitchFamily="2" charset="-122"/>
              </a:rPr>
              <a:t>防止腐化的能力</a:t>
            </a:r>
            <a:r>
              <a:rPr lang="en-US" altLang="zh-CN" sz="5400" dirty="0">
                <a:solidFill>
                  <a:srgbClr val="0000FF"/>
                </a:solidFill>
                <a:latin typeface="DFYuanMedium-B5" panose="020F0509000000000000" pitchFamily="49" charset="-120"/>
                <a:ea typeface="DFYuanMedium-B5" panose="020F0509000000000000" pitchFamily="49" charset="-120"/>
              </a:rPr>
              <a:t>』</a:t>
            </a:r>
            <a:r>
              <a:rPr lang="zh-CN" altLang="en-US" sz="5400" dirty="0">
                <a:solidFill>
                  <a:srgbClr val="000048"/>
                </a:solidFill>
                <a:latin typeface="DFPWeiBei-B5" panose="03000700000000000000" pitchFamily="66" charset="-120"/>
                <a:ea typeface="微软简魏碑" pitchFamily="2" charset="-122"/>
              </a:rPr>
              <a:t>。</a:t>
            </a:r>
            <a:endParaRPr lang="en-US" sz="5400" dirty="0">
              <a:solidFill>
                <a:srgbClr val="000048"/>
              </a:solidFill>
              <a:latin typeface="DFPWeiBei-B5" panose="03000700000000000000" pitchFamily="66" charset="-120"/>
              <a:ea typeface="微软简魏碑" pitchFamily="2" charset="-122"/>
            </a:endParaRPr>
          </a:p>
        </p:txBody>
      </p:sp>
    </p:spTree>
    <p:extLst>
      <p:ext uri="{BB962C8B-B14F-4D97-AF65-F5344CB8AC3E}">
        <p14:creationId xmlns:p14="http://schemas.microsoft.com/office/powerpoint/2010/main" val="42679682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2D6BC0-A4A3-43A8-BE7F-323244F47726}"/>
              </a:ext>
            </a:extLst>
          </p:cNvPr>
          <p:cNvSpPr>
            <a:spLocks noGrp="1"/>
          </p:cNvSpPr>
          <p:nvPr>
            <p:ph idx="4294967295"/>
          </p:nvPr>
        </p:nvSpPr>
        <p:spPr>
          <a:xfrm>
            <a:off x="1063690" y="1114911"/>
            <a:ext cx="10067730" cy="4628177"/>
          </a:xfrm>
        </p:spPr>
        <p:txBody>
          <a:bodyPr anchor="t">
            <a:normAutofit/>
          </a:bodyPr>
          <a:lstStyle/>
          <a:p>
            <a:pPr marL="0" indent="0">
              <a:lnSpc>
                <a:spcPct val="110000"/>
              </a:lnSpc>
              <a:spcBef>
                <a:spcPts val="1800"/>
              </a:spcBef>
              <a:spcAft>
                <a:spcPts val="1200"/>
              </a:spcAft>
              <a:buNone/>
            </a:pPr>
            <a:r>
              <a:rPr lang="zh-CN" altLang="en-US" sz="5400" dirty="0">
                <a:solidFill>
                  <a:srgbClr val="000050"/>
                </a:solidFill>
                <a:latin typeface="DFPWeiBei-B5" panose="03000700000000000000" pitchFamily="66" charset="-120"/>
                <a:ea typeface="微软简魏碑" pitchFamily="2" charset="-122"/>
              </a:rPr>
              <a:t>也就是说，基督徒在这世界上应该要有</a:t>
            </a:r>
            <a:r>
              <a:rPr lang="en-US" altLang="zh-CN" sz="5400" dirty="0">
                <a:solidFill>
                  <a:srgbClr val="C00000"/>
                </a:solidFill>
                <a:latin typeface="DFYuanMedium-B5" panose="020F0509000000000000" pitchFamily="49" charset="-120"/>
                <a:ea typeface="DFYuanMedium-B5" panose="020F0509000000000000" pitchFamily="49" charset="-120"/>
              </a:rPr>
              <a:t>『</a:t>
            </a:r>
            <a:r>
              <a:rPr lang="zh-CN" altLang="en-US" sz="5400" dirty="0">
                <a:solidFill>
                  <a:srgbClr val="C00000"/>
                </a:solidFill>
                <a:latin typeface="DFPWeiBei-B5" panose="03000700000000000000" pitchFamily="66" charset="-120"/>
                <a:ea typeface="微软简魏碑" pitchFamily="2" charset="-122"/>
              </a:rPr>
              <a:t>防止腐化，保存生命智慧</a:t>
            </a:r>
            <a:r>
              <a:rPr lang="en-US" altLang="zh-CN" sz="5400" dirty="0">
                <a:solidFill>
                  <a:srgbClr val="C00000"/>
                </a:solidFill>
                <a:latin typeface="DFYuanMedium-B5" panose="020F0509000000000000" pitchFamily="49" charset="-120"/>
                <a:ea typeface="DFYuanMedium-B5" panose="020F0509000000000000" pitchFamily="49" charset="-120"/>
              </a:rPr>
              <a:t>』</a:t>
            </a:r>
            <a:r>
              <a:rPr lang="zh-CN" altLang="en-US" sz="5400" dirty="0">
                <a:solidFill>
                  <a:srgbClr val="000050"/>
                </a:solidFill>
                <a:latin typeface="DFPWeiBei-B5" panose="03000700000000000000" pitchFamily="66" charset="-120"/>
                <a:ea typeface="微软简魏碑" pitchFamily="2" charset="-122"/>
              </a:rPr>
              <a:t>的能</a:t>
            </a:r>
            <a:r>
              <a:rPr lang="zh-CN" altLang="en-US" sz="5400" dirty="0">
                <a:solidFill>
                  <a:srgbClr val="000048"/>
                </a:solidFill>
                <a:latin typeface="DFPWeiBei-B5" panose="03000700000000000000" pitchFamily="66" charset="-120"/>
                <a:ea typeface="微软简魏碑" pitchFamily="2" charset="-122"/>
              </a:rPr>
              <a:t>力；而不是要</a:t>
            </a:r>
            <a:r>
              <a:rPr lang="en-US" altLang="zh-CN" sz="5400" dirty="0">
                <a:solidFill>
                  <a:srgbClr val="000048"/>
                </a:solidFill>
                <a:latin typeface="DFYuanMedium-B5" panose="020F0509000000000000" pitchFamily="49" charset="-120"/>
                <a:ea typeface="DFYuanMedium-B5" panose="020F0509000000000000" pitchFamily="49" charset="-120"/>
              </a:rPr>
              <a:t>『</a:t>
            </a:r>
            <a:r>
              <a:rPr lang="zh-CN" altLang="en-US" sz="5400" dirty="0">
                <a:solidFill>
                  <a:srgbClr val="000048"/>
                </a:solidFill>
                <a:latin typeface="DFPWeiBei-B5" panose="03000700000000000000" pitchFamily="66" charset="-120"/>
                <a:ea typeface="微软简魏碑" pitchFamily="2" charset="-122"/>
              </a:rPr>
              <a:t>随和</a:t>
            </a:r>
            <a:r>
              <a:rPr lang="en-US" altLang="zh-CN" sz="5400" dirty="0">
                <a:solidFill>
                  <a:srgbClr val="000048"/>
                </a:solidFill>
                <a:latin typeface="DFYuanMedium-B5" panose="020F0509000000000000" pitchFamily="49" charset="-120"/>
                <a:ea typeface="DFYuanMedium-B5" panose="020F0509000000000000" pitchFamily="49" charset="-120"/>
              </a:rPr>
              <a:t>』</a:t>
            </a:r>
            <a:r>
              <a:rPr lang="zh-CN" altLang="en-US" sz="5400" dirty="0">
                <a:solidFill>
                  <a:srgbClr val="000048"/>
                </a:solidFill>
                <a:latin typeface="DFPWeiBei-B5" panose="03000700000000000000" pitchFamily="66" charset="-120"/>
                <a:ea typeface="微软简魏碑" pitchFamily="2" charset="-122"/>
              </a:rPr>
              <a:t>。</a:t>
            </a:r>
            <a:r>
              <a:rPr lang="zh-CN" altLang="en-US" sz="5400" dirty="0">
                <a:solidFill>
                  <a:srgbClr val="0F14E3"/>
                </a:solidFill>
                <a:latin typeface="DFPWeiBei-B5" panose="03000700000000000000" pitchFamily="66" charset="-120"/>
                <a:ea typeface="微软简魏碑" pitchFamily="2" charset="-122"/>
              </a:rPr>
              <a:t>因为盐在此所强调的功用不在于</a:t>
            </a:r>
            <a:r>
              <a:rPr lang="en-US" altLang="zh-CN" sz="5400" dirty="0">
                <a:solidFill>
                  <a:srgbClr val="0F14E3"/>
                </a:solidFill>
                <a:latin typeface="DFYuanMedium-B5" panose="020F0509000000000000" pitchFamily="49" charset="-120"/>
                <a:ea typeface="DFYuanMedium-B5" panose="020F0509000000000000" pitchFamily="49" charset="-120"/>
              </a:rPr>
              <a:t>『</a:t>
            </a:r>
            <a:r>
              <a:rPr lang="zh-CN" altLang="en-US" sz="5400" dirty="0">
                <a:solidFill>
                  <a:srgbClr val="0F14E3"/>
                </a:solidFill>
                <a:latin typeface="DFPWeiBei-B5" panose="03000700000000000000" pitchFamily="66" charset="-120"/>
                <a:ea typeface="微软简魏碑" pitchFamily="2" charset="-122"/>
              </a:rPr>
              <a:t>调味</a:t>
            </a:r>
            <a:r>
              <a:rPr lang="en-US" altLang="zh-CN" sz="5400" dirty="0">
                <a:solidFill>
                  <a:srgbClr val="0F14E3"/>
                </a:solidFill>
                <a:latin typeface="DFYuanMedium-B5" panose="020F0509000000000000" pitchFamily="49" charset="-120"/>
                <a:ea typeface="DFYuanMedium-B5" panose="020F0509000000000000" pitchFamily="49" charset="-120"/>
              </a:rPr>
              <a:t>』</a:t>
            </a:r>
            <a:r>
              <a:rPr lang="zh-CN" altLang="en-US" sz="5400" dirty="0">
                <a:solidFill>
                  <a:srgbClr val="0F14E3"/>
                </a:solidFill>
                <a:latin typeface="DFPWeiBei-B5" panose="03000700000000000000" pitchFamily="66" charset="-120"/>
                <a:ea typeface="微软简魏碑" pitchFamily="2" charset="-122"/>
              </a:rPr>
              <a:t>。</a:t>
            </a:r>
            <a:endParaRPr lang="en-US" sz="5400" dirty="0">
              <a:solidFill>
                <a:srgbClr val="0F14E3"/>
              </a:solidFill>
              <a:latin typeface="DFPWeiBei-B5" panose="03000700000000000000" pitchFamily="66" charset="-120"/>
              <a:ea typeface="微软简魏碑" pitchFamily="2" charset="-122"/>
            </a:endParaRPr>
          </a:p>
        </p:txBody>
      </p:sp>
    </p:spTree>
    <p:extLst>
      <p:ext uri="{BB962C8B-B14F-4D97-AF65-F5344CB8AC3E}">
        <p14:creationId xmlns:p14="http://schemas.microsoft.com/office/powerpoint/2010/main" val="40470124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F842E1-D19A-467F-9D14-CD525DB24EE3}"/>
              </a:ext>
            </a:extLst>
          </p:cNvPr>
          <p:cNvSpPr>
            <a:spLocks noGrp="1"/>
          </p:cNvSpPr>
          <p:nvPr>
            <p:ph idx="4294967295"/>
          </p:nvPr>
        </p:nvSpPr>
        <p:spPr>
          <a:xfrm>
            <a:off x="1091682" y="914400"/>
            <a:ext cx="10021077" cy="5029200"/>
          </a:xfrm>
        </p:spPr>
        <p:txBody>
          <a:bodyPr>
            <a:normAutofit/>
          </a:bodyPr>
          <a:lstStyle/>
          <a:p>
            <a:pPr marL="0" marR="0" indent="0">
              <a:lnSpc>
                <a:spcPct val="110000"/>
              </a:lnSpc>
              <a:spcBef>
                <a:spcPts val="600"/>
              </a:spcBef>
              <a:buNone/>
            </a:pPr>
            <a:r>
              <a:rPr lang="zh-CN" sz="4800" dirty="0">
                <a:solidFill>
                  <a:srgbClr val="000050"/>
                </a:solidFill>
                <a:effectLst/>
                <a:latin typeface="Candara" panose="020E0502030303020204" pitchFamily="34" charset="0"/>
                <a:ea typeface="微软简魏碑" pitchFamily="2" charset="-122"/>
                <a:cs typeface="Times New Roman" panose="02020603050405020304" pitchFamily="18" charset="0"/>
              </a:rPr>
              <a:t>在地上的</a:t>
            </a:r>
            <a:r>
              <a:rPr lang="zh-CN" altLang="en-US" sz="4800" dirty="0">
                <a:solidFill>
                  <a:srgbClr val="000050"/>
                </a:solidFill>
                <a:latin typeface="Candara" panose="020E0502030303020204" pitchFamily="34" charset="0"/>
                <a:ea typeface="微软简魏碑" pitchFamily="2" charset="-122"/>
                <a:cs typeface="Times New Roman" panose="02020603050405020304" pitchFamily="18" charset="0"/>
              </a:rPr>
              <a:t>国度</a:t>
            </a:r>
            <a:r>
              <a:rPr lang="zh-CN" sz="4800" dirty="0">
                <a:solidFill>
                  <a:srgbClr val="000050"/>
                </a:solidFill>
                <a:effectLst/>
                <a:latin typeface="Candara" panose="020E0502030303020204" pitchFamily="34" charset="0"/>
                <a:ea typeface="微软简魏碑" pitchFamily="2" charset="-122"/>
                <a:cs typeface="Times New Roman" panose="02020603050405020304" pitchFamily="18" charset="0"/>
              </a:rPr>
              <a:t>：</a:t>
            </a:r>
            <a:r>
              <a:rPr lang="zh-CN" altLang="en-US" sz="4800" dirty="0">
                <a:solidFill>
                  <a:srgbClr val="000050"/>
                </a:solidFill>
                <a:latin typeface="Candara" panose="020E0502030303020204" pitchFamily="34" charset="0"/>
                <a:ea typeface="微软简魏碑" pitchFamily="2" charset="-122"/>
                <a:cs typeface="Times New Roman" panose="02020603050405020304" pitchFamily="18" charset="0"/>
              </a:rPr>
              <a:t>报复</a:t>
            </a:r>
            <a:r>
              <a:rPr lang="zh-CN" sz="4800" dirty="0">
                <a:solidFill>
                  <a:srgbClr val="000050"/>
                </a:solidFill>
                <a:effectLst/>
                <a:latin typeface="Candara" panose="020E0502030303020204" pitchFamily="34" charset="0"/>
                <a:ea typeface="微软简魏碑" pitchFamily="2" charset="-122"/>
                <a:cs typeface="Times New Roman" panose="02020603050405020304" pitchFamily="18" charset="0"/>
              </a:rPr>
              <a:t>是得安慰最快的方式；</a:t>
            </a:r>
            <a:r>
              <a:rPr lang="zh-CN" altLang="en-US" sz="4800" dirty="0">
                <a:solidFill>
                  <a:srgbClr val="000050"/>
                </a:solidFill>
                <a:effectLst/>
                <a:latin typeface="Candara" panose="020E0502030303020204" pitchFamily="34" charset="0"/>
                <a:ea typeface="微软简魏碑" pitchFamily="2" charset="-122"/>
                <a:cs typeface="Microsoft YaHei" panose="020B0503020204020204" pitchFamily="34" charset="-122"/>
              </a:rPr>
              <a:t>宽恕</a:t>
            </a:r>
            <a:r>
              <a:rPr lang="zh-CN" sz="4800" dirty="0">
                <a:solidFill>
                  <a:srgbClr val="000050"/>
                </a:solidFill>
                <a:effectLst/>
                <a:latin typeface="Candara" panose="020E0502030303020204" pitchFamily="34" charset="0"/>
                <a:ea typeface="微软简魏碑" pitchFamily="2" charset="-122"/>
                <a:cs typeface="Times New Roman" panose="02020603050405020304" pitchFamily="18" charset="0"/>
              </a:rPr>
              <a:t>是弱者的</a:t>
            </a:r>
            <a:r>
              <a:rPr lang="zh-CN" altLang="en-US" sz="4800" dirty="0">
                <a:solidFill>
                  <a:srgbClr val="000050"/>
                </a:solidFill>
                <a:effectLst/>
                <a:latin typeface="Candara" panose="020E0502030303020204" pitchFamily="34" charset="0"/>
                <a:ea typeface="微软简魏碑" pitchFamily="2" charset="-122"/>
                <a:cs typeface="Times New Roman" panose="02020603050405020304" pitchFamily="18" charset="0"/>
              </a:rPr>
              <a:t>表现</a:t>
            </a:r>
            <a:r>
              <a:rPr lang="zh-CN" sz="4800" dirty="0">
                <a:solidFill>
                  <a:srgbClr val="000050"/>
                </a:solidFill>
                <a:effectLst/>
                <a:latin typeface="Candara" panose="020E0502030303020204" pitchFamily="34" charset="0"/>
                <a:ea typeface="微软简魏碑" pitchFamily="2" charset="-122"/>
                <a:cs typeface="DFYuanMedium-B5" panose="020F0509000000000000" pitchFamily="49" charset="-120"/>
              </a:rPr>
              <a:t>，</a:t>
            </a:r>
            <a:r>
              <a:rPr lang="zh-CN" altLang="en-US" sz="4800" dirty="0">
                <a:solidFill>
                  <a:srgbClr val="000050"/>
                </a:solidFill>
                <a:effectLst/>
                <a:latin typeface="Candara" panose="020E0502030303020204" pitchFamily="34" charset="0"/>
                <a:ea typeface="微软简魏碑" pitchFamily="2" charset="-122"/>
                <a:cs typeface="DFYuanMedium-B5" panose="020F0509000000000000" pitchFamily="49" charset="-120"/>
              </a:rPr>
              <a:t>报复</a:t>
            </a:r>
            <a:r>
              <a:rPr lang="zh-CN" sz="4800" dirty="0">
                <a:solidFill>
                  <a:srgbClr val="000050"/>
                </a:solidFill>
                <a:effectLst/>
                <a:latin typeface="Candara" panose="020E0502030303020204" pitchFamily="34" charset="0"/>
                <a:ea typeface="微软简魏碑" pitchFamily="2" charset="-122"/>
                <a:cs typeface="Times New Roman" panose="02020603050405020304" pitchFamily="18" charset="0"/>
              </a:rPr>
              <a:t>是能者的表</a:t>
            </a:r>
            <a:r>
              <a:rPr lang="zh-CN" altLang="en-US" sz="4800" dirty="0">
                <a:solidFill>
                  <a:srgbClr val="000050"/>
                </a:solidFill>
                <a:effectLst/>
                <a:latin typeface="Candara" panose="020E0502030303020204" pitchFamily="34" charset="0"/>
                <a:ea typeface="微软简魏碑" pitchFamily="2" charset="-122"/>
                <a:cs typeface="Times New Roman" panose="02020603050405020304" pitchFamily="18" charset="0"/>
              </a:rPr>
              <a:t>现</a:t>
            </a:r>
            <a:r>
              <a:rPr lang="zh-CN" sz="4800" dirty="0">
                <a:solidFill>
                  <a:srgbClr val="000050"/>
                </a:solidFill>
                <a:effectLst/>
                <a:latin typeface="Candara" panose="020E0502030303020204" pitchFamily="34" charset="0"/>
                <a:ea typeface="微软简魏碑" pitchFamily="2" charset="-122"/>
                <a:cs typeface="Times New Roman" panose="02020603050405020304" pitchFamily="18" charset="0"/>
              </a:rPr>
              <a:t>。</a:t>
            </a:r>
            <a:endParaRPr lang="en-US" altLang="zh-CN" sz="4800" dirty="0">
              <a:solidFill>
                <a:srgbClr val="000050"/>
              </a:solidFill>
              <a:effectLst/>
              <a:latin typeface="Candara" panose="020E0502030303020204" pitchFamily="34" charset="0"/>
              <a:ea typeface="微软简魏碑" pitchFamily="2" charset="-122"/>
              <a:cs typeface="Times New Roman" panose="02020603050405020304" pitchFamily="18" charset="0"/>
            </a:endParaRPr>
          </a:p>
          <a:p>
            <a:pPr marL="0" marR="0" indent="0">
              <a:lnSpc>
                <a:spcPct val="110000"/>
              </a:lnSpc>
              <a:spcBef>
                <a:spcPts val="600"/>
              </a:spcBef>
              <a:buNone/>
            </a:pPr>
            <a:r>
              <a:rPr lang="zh-CN" sz="4800" dirty="0">
                <a:solidFill>
                  <a:srgbClr val="0000FF"/>
                </a:solidFill>
                <a:effectLst/>
                <a:latin typeface="Candara" panose="020E0502030303020204" pitchFamily="34" charset="0"/>
                <a:ea typeface="微软简魏碑" pitchFamily="2" charset="-122"/>
                <a:cs typeface="Times New Roman" panose="02020603050405020304" pitchFamily="18" charset="0"/>
              </a:rPr>
              <a:t>在天</a:t>
            </a:r>
            <a:r>
              <a:rPr lang="zh-CN" altLang="en-US" sz="4800" dirty="0">
                <a:solidFill>
                  <a:srgbClr val="0000FF"/>
                </a:solidFill>
                <a:effectLst/>
                <a:latin typeface="Candara" panose="020E0502030303020204" pitchFamily="34" charset="0"/>
                <a:ea typeface="微软简魏碑" pitchFamily="2" charset="-122"/>
                <a:cs typeface="Times New Roman" panose="02020603050405020304" pitchFamily="18" charset="0"/>
              </a:rPr>
              <a:t>国里</a:t>
            </a:r>
            <a:r>
              <a:rPr lang="zh-CN" sz="4800" dirty="0">
                <a:solidFill>
                  <a:srgbClr val="0000FF"/>
                </a:solidFill>
                <a:effectLst/>
                <a:latin typeface="Candara" panose="020E0502030303020204" pitchFamily="34" charset="0"/>
                <a:ea typeface="微软简魏碑" pitchFamily="2" charset="-122"/>
                <a:cs typeface="Times New Roman" panose="02020603050405020304" pitchFamily="18" charset="0"/>
              </a:rPr>
              <a:t>；</a:t>
            </a:r>
            <a:r>
              <a:rPr lang="zh-CN" altLang="en-US" sz="4800" dirty="0">
                <a:solidFill>
                  <a:srgbClr val="0000FF"/>
                </a:solidFill>
                <a:effectLst/>
                <a:latin typeface="Candara" panose="020E0502030303020204" pitchFamily="34" charset="0"/>
                <a:ea typeface="微软简魏碑" pitchFamily="2" charset="-122"/>
                <a:cs typeface="Times New Roman" panose="02020603050405020304" pitchFamily="18" charset="0"/>
              </a:rPr>
              <a:t>报复</a:t>
            </a:r>
            <a:r>
              <a:rPr lang="zh-CN" sz="4800" dirty="0">
                <a:solidFill>
                  <a:srgbClr val="0000FF"/>
                </a:solidFill>
                <a:effectLst/>
                <a:latin typeface="Candara" panose="020E0502030303020204" pitchFamily="34" charset="0"/>
                <a:ea typeface="微软简魏碑" pitchFamily="2" charset="-122"/>
                <a:cs typeface="Times New Roman" panose="02020603050405020304" pitchFamily="18" charset="0"/>
              </a:rPr>
              <a:t>是弱者的表</a:t>
            </a:r>
            <a:r>
              <a:rPr lang="zh-CN" altLang="en-US" sz="4800" dirty="0">
                <a:solidFill>
                  <a:srgbClr val="0000FF"/>
                </a:solidFill>
                <a:effectLst/>
                <a:latin typeface="Candara" panose="020E0502030303020204" pitchFamily="34" charset="0"/>
                <a:ea typeface="微软简魏碑" pitchFamily="2" charset="-122"/>
                <a:cs typeface="Times New Roman" panose="02020603050405020304" pitchFamily="18" charset="0"/>
              </a:rPr>
              <a:t>现</a:t>
            </a:r>
            <a:r>
              <a:rPr lang="zh-CN" sz="4800" dirty="0">
                <a:solidFill>
                  <a:srgbClr val="0000FF"/>
                </a:solidFill>
                <a:effectLst/>
                <a:latin typeface="Candara" panose="020E0502030303020204" pitchFamily="34" charset="0"/>
                <a:ea typeface="微软简魏碑" pitchFamily="2" charset="-122"/>
                <a:cs typeface="Times New Roman" panose="02020603050405020304" pitchFamily="18" charset="0"/>
              </a:rPr>
              <a:t>，</a:t>
            </a:r>
            <a:r>
              <a:rPr lang="zh-CN" altLang="en-US" sz="4800" dirty="0">
                <a:solidFill>
                  <a:srgbClr val="0000FF"/>
                </a:solidFill>
                <a:effectLst/>
                <a:latin typeface="Candara" panose="020E0502030303020204" pitchFamily="34" charset="0"/>
                <a:ea typeface="微软简魏碑" pitchFamily="2" charset="-122"/>
                <a:cs typeface="Times New Roman" panose="02020603050405020304" pitchFamily="18" charset="0"/>
              </a:rPr>
              <a:t>是不信那为我们申冤的上帝</a:t>
            </a:r>
            <a:r>
              <a:rPr lang="zh-CN" sz="4800" dirty="0">
                <a:solidFill>
                  <a:srgbClr val="0000FF"/>
                </a:solidFill>
                <a:effectLst/>
                <a:latin typeface="Candara" panose="020E0502030303020204" pitchFamily="34" charset="0"/>
                <a:ea typeface="微软简魏碑" pitchFamily="2" charset="-122"/>
                <a:cs typeface="Times New Roman" panose="02020603050405020304" pitchFamily="18" charset="0"/>
              </a:rPr>
              <a:t>；越有能力的人，越能</a:t>
            </a:r>
            <a:r>
              <a:rPr lang="zh-CN" altLang="en-US" sz="4800" dirty="0">
                <a:solidFill>
                  <a:srgbClr val="0000FF"/>
                </a:solidFill>
                <a:effectLst/>
                <a:latin typeface="Candara" panose="020E0502030303020204" pitchFamily="34" charset="0"/>
                <a:ea typeface="微软简魏碑" pitchFamily="2" charset="-122"/>
                <a:cs typeface="Microsoft YaHei" panose="020B0503020204020204" pitchFamily="34" charset="-122"/>
              </a:rPr>
              <a:t>宽恕</a:t>
            </a:r>
            <a:r>
              <a:rPr lang="zh-CN" sz="4800" dirty="0">
                <a:solidFill>
                  <a:srgbClr val="0000FF"/>
                </a:solidFill>
                <a:effectLst/>
                <a:latin typeface="Candara" panose="020E0502030303020204" pitchFamily="34" charset="0"/>
                <a:ea typeface="微软简魏碑" pitchFamily="2" charset="-122"/>
                <a:cs typeface="DFYuanMedium-B5" panose="020F0509000000000000" pitchFamily="49" charset="-120"/>
              </a:rPr>
              <a:t>，赦免。</a:t>
            </a:r>
            <a:endParaRPr lang="en-US" sz="4800" dirty="0">
              <a:solidFill>
                <a:srgbClr val="0000FF"/>
              </a:solidFill>
              <a:effectLst/>
              <a:latin typeface="Candara" panose="020E0502030303020204" pitchFamily="34" charset="0"/>
              <a:ea typeface="微软简魏碑" pitchFamily="2" charset="-122"/>
              <a:cs typeface="Times New Roman" panose="02020603050405020304" pitchFamily="18" charset="0"/>
            </a:endParaRPr>
          </a:p>
        </p:txBody>
      </p:sp>
    </p:spTree>
    <p:extLst>
      <p:ext uri="{BB962C8B-B14F-4D97-AF65-F5344CB8AC3E}">
        <p14:creationId xmlns:p14="http://schemas.microsoft.com/office/powerpoint/2010/main" val="24056263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F842E1-D19A-467F-9D14-CD525DB24EE3}"/>
              </a:ext>
            </a:extLst>
          </p:cNvPr>
          <p:cNvSpPr>
            <a:spLocks noGrp="1"/>
          </p:cNvSpPr>
          <p:nvPr>
            <p:ph idx="4294967295"/>
          </p:nvPr>
        </p:nvSpPr>
        <p:spPr>
          <a:xfrm>
            <a:off x="1063690" y="1152330"/>
            <a:ext cx="10077061" cy="4553339"/>
          </a:xfrm>
        </p:spPr>
        <p:txBody>
          <a:bodyPr anchor="ctr">
            <a:normAutofit/>
          </a:bodyPr>
          <a:lstStyle/>
          <a:p>
            <a:pPr marL="0" marR="0" indent="0">
              <a:lnSpc>
                <a:spcPct val="110000"/>
              </a:lnSpc>
              <a:spcBef>
                <a:spcPts val="1200"/>
              </a:spcBef>
              <a:buNone/>
            </a:pPr>
            <a:r>
              <a:rPr lang="zh-CN" sz="5400" dirty="0">
                <a:solidFill>
                  <a:srgbClr val="000050"/>
                </a:solidFill>
                <a:effectLst/>
                <a:latin typeface="DFPWeiBei-B5" panose="03000700000000000000" pitchFamily="66" charset="-120"/>
                <a:ea typeface="微软简魏碑" pitchFamily="2" charset="-122"/>
                <a:cs typeface="Times New Roman" panose="02020603050405020304" pitchFamily="18" charset="0"/>
              </a:rPr>
              <a:t>在地上的</a:t>
            </a:r>
            <a:r>
              <a:rPr lang="zh-CN" altLang="en-US" sz="5400" dirty="0">
                <a:solidFill>
                  <a:srgbClr val="000050"/>
                </a:solidFill>
                <a:effectLst/>
                <a:latin typeface="DFPWeiBei-B5" panose="03000700000000000000" pitchFamily="66" charset="-120"/>
                <a:ea typeface="微软简魏碑" pitchFamily="2" charset="-122"/>
                <a:cs typeface="Times New Roman" panose="02020603050405020304" pitchFamily="18" charset="0"/>
              </a:rPr>
              <a:t>国度</a:t>
            </a:r>
            <a:r>
              <a:rPr lang="zh-CN" sz="5400" dirty="0">
                <a:solidFill>
                  <a:srgbClr val="000050"/>
                </a:solidFill>
                <a:effectLst/>
                <a:latin typeface="DFPWeiBei-B5" panose="03000700000000000000" pitchFamily="66" charset="-120"/>
                <a:ea typeface="微软简魏碑" pitchFamily="2" charset="-122"/>
                <a:cs typeface="Times New Roman" panose="02020603050405020304" pitchFamily="18" charset="0"/>
              </a:rPr>
              <a:t>，有本事的人</a:t>
            </a:r>
            <a:r>
              <a:rPr lang="zh-CN" altLang="en-US" sz="5400" dirty="0">
                <a:solidFill>
                  <a:srgbClr val="000050"/>
                </a:solidFill>
                <a:effectLst/>
                <a:latin typeface="DFPWeiBei-B5" panose="03000700000000000000" pitchFamily="66" charset="-120"/>
                <a:ea typeface="微软简魏碑" pitchFamily="2" charset="-122"/>
                <a:cs typeface="Microsoft YaHei" panose="020B0503020204020204" pitchFamily="34" charset="-122"/>
              </a:rPr>
              <a:t>回避苦难</a:t>
            </a:r>
            <a:r>
              <a:rPr lang="zh-CN" sz="5400" dirty="0">
                <a:solidFill>
                  <a:srgbClr val="000050"/>
                </a:solidFill>
                <a:effectLst/>
                <a:latin typeface="DFPWeiBei-B5" panose="03000700000000000000" pitchFamily="66" charset="-120"/>
                <a:ea typeface="微软简魏碑" pitchFamily="2" charset="-122"/>
                <a:cs typeface="Times New Roman" panose="02020603050405020304" pitchFamily="18" charset="0"/>
              </a:rPr>
              <a:t>，</a:t>
            </a:r>
            <a:r>
              <a:rPr lang="zh-CN" altLang="en-US" sz="5400" dirty="0">
                <a:solidFill>
                  <a:srgbClr val="000050"/>
                </a:solidFill>
                <a:effectLst/>
                <a:latin typeface="DFPWeiBei-B5" panose="03000700000000000000" pitchFamily="66" charset="-120"/>
                <a:ea typeface="微软简魏碑" pitchFamily="2" charset="-122"/>
                <a:cs typeface="Microsoft YaHei" panose="020B0503020204020204" pitchFamily="34" charset="-122"/>
              </a:rPr>
              <a:t>没有</a:t>
            </a:r>
            <a:r>
              <a:rPr lang="zh-CN" sz="5400" dirty="0">
                <a:solidFill>
                  <a:srgbClr val="000050"/>
                </a:solidFill>
                <a:effectLst/>
                <a:latin typeface="DFPWeiBei-B5" panose="03000700000000000000" pitchFamily="66" charset="-120"/>
                <a:ea typeface="微软简魏碑" pitchFamily="2" charset="-122"/>
                <a:cs typeface="DFYuanMedium-B5" panose="020F0509000000000000" pitchFamily="49" charset="-120"/>
              </a:rPr>
              <a:t>本事的人承受</a:t>
            </a:r>
            <a:r>
              <a:rPr lang="zh-CN" altLang="en-US" sz="5400" dirty="0">
                <a:solidFill>
                  <a:srgbClr val="000050"/>
                </a:solidFill>
                <a:effectLst/>
                <a:latin typeface="DFPWeiBei-B5" panose="03000700000000000000" pitchFamily="66" charset="-120"/>
                <a:ea typeface="微软简魏碑" pitchFamily="2" charset="-122"/>
                <a:cs typeface="DFYuanMedium-B5" panose="020F0509000000000000" pitchFamily="49" charset="-120"/>
              </a:rPr>
              <a:t>苦难</a:t>
            </a:r>
            <a:r>
              <a:rPr lang="zh-CN" sz="5400" dirty="0">
                <a:solidFill>
                  <a:srgbClr val="000050"/>
                </a:solidFill>
                <a:effectLst/>
                <a:latin typeface="DFPWeiBei-B5" panose="03000700000000000000" pitchFamily="66" charset="-120"/>
                <a:ea typeface="微软简魏碑" pitchFamily="2" charset="-122"/>
                <a:cs typeface="Times New Roman" panose="02020603050405020304" pitchFamily="18" charset="0"/>
              </a:rPr>
              <a:t>；</a:t>
            </a:r>
            <a:endParaRPr lang="en-US" altLang="zh-CN" sz="5400" dirty="0">
              <a:solidFill>
                <a:srgbClr val="000050"/>
              </a:solidFill>
              <a:effectLst/>
              <a:latin typeface="DFPWeiBei-B5" panose="03000700000000000000" pitchFamily="66" charset="-120"/>
              <a:ea typeface="微软简魏碑" pitchFamily="2" charset="-122"/>
              <a:cs typeface="Times New Roman" panose="02020603050405020304" pitchFamily="18" charset="0"/>
            </a:endParaRPr>
          </a:p>
          <a:p>
            <a:pPr marL="0" marR="0" indent="0">
              <a:lnSpc>
                <a:spcPct val="110000"/>
              </a:lnSpc>
              <a:spcBef>
                <a:spcPts val="1200"/>
              </a:spcBef>
              <a:buNone/>
            </a:pPr>
            <a:r>
              <a:rPr lang="zh-CN" sz="5400" dirty="0">
                <a:solidFill>
                  <a:srgbClr val="0000FF"/>
                </a:solidFill>
                <a:effectLst/>
                <a:latin typeface="DFPWeiBei-B5" panose="03000700000000000000" pitchFamily="66" charset="-120"/>
                <a:ea typeface="微软简魏碑" pitchFamily="2" charset="-122"/>
                <a:cs typeface="Times New Roman" panose="02020603050405020304" pitchFamily="18" charset="0"/>
              </a:rPr>
              <a:t>在</a:t>
            </a:r>
            <a:r>
              <a:rPr lang="zh-CN" altLang="en-US" sz="5400" dirty="0">
                <a:solidFill>
                  <a:srgbClr val="0000FF"/>
                </a:solidFill>
                <a:effectLst/>
                <a:latin typeface="DFPWeiBei-B5" panose="03000700000000000000" pitchFamily="66" charset="-120"/>
                <a:ea typeface="微软简魏碑" pitchFamily="2" charset="-122"/>
                <a:cs typeface="Times New Roman" panose="02020603050405020304" pitchFamily="18" charset="0"/>
              </a:rPr>
              <a:t>天国里</a:t>
            </a:r>
            <a:r>
              <a:rPr lang="zh-CN" sz="5400" dirty="0">
                <a:solidFill>
                  <a:srgbClr val="0000FF"/>
                </a:solidFill>
                <a:effectLst/>
                <a:latin typeface="DFPWeiBei-B5" panose="03000700000000000000" pitchFamily="66" charset="-120"/>
                <a:ea typeface="微软简魏碑" pitchFamily="2" charset="-122"/>
                <a:cs typeface="Times New Roman" panose="02020603050405020304" pitchFamily="18" charset="0"/>
              </a:rPr>
              <a:t>，</a:t>
            </a:r>
            <a:r>
              <a:rPr lang="zh-CN" altLang="en-US" sz="5400" dirty="0">
                <a:solidFill>
                  <a:srgbClr val="0000FF"/>
                </a:solidFill>
                <a:effectLst/>
                <a:latin typeface="DFPWeiBei-B5" panose="03000700000000000000" pitchFamily="66" charset="-120"/>
                <a:ea typeface="微软简魏碑" pitchFamily="2" charset="-122"/>
                <a:cs typeface="Times New Roman" panose="02020603050405020304" pitchFamily="18" charset="0"/>
              </a:rPr>
              <a:t>有本事的</a:t>
            </a:r>
            <a:r>
              <a:rPr lang="zh-CN" sz="5400" dirty="0">
                <a:solidFill>
                  <a:srgbClr val="0000FF"/>
                </a:solidFill>
                <a:effectLst/>
                <a:latin typeface="DFPWeiBei-B5" panose="03000700000000000000" pitchFamily="66" charset="-120"/>
                <a:ea typeface="微软简魏碑" pitchFamily="2" charset="-122"/>
                <a:cs typeface="Times New Roman" panose="02020603050405020304" pitchFamily="18" charset="0"/>
              </a:rPr>
              <a:t>承受</a:t>
            </a:r>
            <a:r>
              <a:rPr lang="zh-CN" altLang="en-US" sz="5400" dirty="0">
                <a:solidFill>
                  <a:srgbClr val="0000FF"/>
                </a:solidFill>
                <a:effectLst/>
                <a:latin typeface="DFPWeiBei-B5" panose="03000700000000000000" pitchFamily="66" charset="-120"/>
                <a:ea typeface="微软简魏碑" pitchFamily="2" charset="-122"/>
                <a:cs typeface="Times New Roman" panose="02020603050405020304" pitchFamily="18" charset="0"/>
              </a:rPr>
              <a:t>苦难</a:t>
            </a:r>
            <a:r>
              <a:rPr lang="zh-CN" sz="5400" dirty="0">
                <a:solidFill>
                  <a:srgbClr val="0000FF"/>
                </a:solidFill>
                <a:effectLst/>
                <a:latin typeface="DFPWeiBei-B5" panose="03000700000000000000" pitchFamily="66" charset="-120"/>
                <a:ea typeface="微软简魏碑" pitchFamily="2" charset="-122"/>
                <a:cs typeface="Times New Roman" panose="02020603050405020304" pitchFamily="18" charset="0"/>
              </a:rPr>
              <a:t>；弱者</a:t>
            </a:r>
            <a:r>
              <a:rPr lang="zh-CN" altLang="en-US" sz="5400" dirty="0">
                <a:solidFill>
                  <a:srgbClr val="0000FF"/>
                </a:solidFill>
                <a:latin typeface="DFPWeiBei-B5" panose="03000700000000000000" pitchFamily="66" charset="-120"/>
                <a:ea typeface="微软简魏碑" pitchFamily="2" charset="-122"/>
                <a:cs typeface="Times New Roman" panose="02020603050405020304" pitchFamily="18" charset="0"/>
              </a:rPr>
              <a:t>则逃避苦难</a:t>
            </a:r>
            <a:r>
              <a:rPr lang="zh-CN" sz="5400" dirty="0">
                <a:solidFill>
                  <a:srgbClr val="0000FF"/>
                </a:solidFill>
                <a:effectLst/>
                <a:latin typeface="DFPWeiBei-B5" panose="03000700000000000000" pitchFamily="66" charset="-120"/>
                <a:ea typeface="微软简魏碑" pitchFamily="2" charset="-122"/>
                <a:cs typeface="Times New Roman" panose="02020603050405020304" pitchFamily="18" charset="0"/>
              </a:rPr>
              <a:t>。</a:t>
            </a:r>
            <a:endParaRPr lang="en-US" sz="5400" dirty="0">
              <a:solidFill>
                <a:srgbClr val="0000FF"/>
              </a:solidFill>
              <a:effectLst/>
              <a:latin typeface="DFPWeiBei-B5" panose="03000700000000000000" pitchFamily="66" charset="-120"/>
              <a:ea typeface="微软简魏碑" pitchFamily="2" charset="-122"/>
              <a:cs typeface="Times New Roman" panose="02020603050405020304" pitchFamily="18" charset="0"/>
            </a:endParaRPr>
          </a:p>
        </p:txBody>
      </p:sp>
    </p:spTree>
    <p:extLst>
      <p:ext uri="{BB962C8B-B14F-4D97-AF65-F5344CB8AC3E}">
        <p14:creationId xmlns:p14="http://schemas.microsoft.com/office/powerpoint/2010/main" val="2862232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4294967295"/>
          </p:nvPr>
        </p:nvSpPr>
        <p:spPr>
          <a:xfrm>
            <a:off x="1082351" y="1158128"/>
            <a:ext cx="10039739" cy="4541743"/>
          </a:xfrm>
        </p:spPr>
        <p:txBody>
          <a:bodyPr anchor="ctr">
            <a:noAutofit/>
          </a:bodyPr>
          <a:lstStyle/>
          <a:p>
            <a:pPr marL="0" indent="0">
              <a:lnSpc>
                <a:spcPct val="110000"/>
              </a:lnSpc>
              <a:spcBef>
                <a:spcPts val="1200"/>
              </a:spcBef>
              <a:buNone/>
            </a:pPr>
            <a:r>
              <a:rPr lang="zh-CN" altLang="en-US" sz="5400" dirty="0">
                <a:solidFill>
                  <a:srgbClr val="000050"/>
                </a:solidFill>
                <a:latin typeface="DFPWeiBei-B5" panose="03000700000000000000" pitchFamily="66" charset="-120"/>
                <a:ea typeface="微软简魏碑" pitchFamily="2" charset="-122"/>
                <a:cs typeface="Times New Roman" panose="02020603050405020304" pitchFamily="18" charset="0"/>
              </a:rPr>
              <a:t>在地上的国度：能者站在高处，踩在弱者头上，好处都是他的；</a:t>
            </a:r>
            <a:endParaRPr lang="en-US" altLang="zh-CN" sz="5400" dirty="0">
              <a:solidFill>
                <a:srgbClr val="000050"/>
              </a:solidFill>
              <a:latin typeface="DFPWeiBei-B5" panose="03000700000000000000" pitchFamily="66" charset="-120"/>
              <a:ea typeface="微软简魏碑" pitchFamily="2" charset="-122"/>
              <a:cs typeface="Times New Roman" panose="02020603050405020304" pitchFamily="18" charset="0"/>
            </a:endParaRPr>
          </a:p>
          <a:p>
            <a:pPr marL="0" indent="0">
              <a:lnSpc>
                <a:spcPct val="110000"/>
              </a:lnSpc>
              <a:spcBef>
                <a:spcPts val="1200"/>
              </a:spcBef>
              <a:buNone/>
            </a:pPr>
            <a:r>
              <a:rPr lang="zh-CN" altLang="en-US" sz="5400" dirty="0">
                <a:solidFill>
                  <a:srgbClr val="0000FF"/>
                </a:solidFill>
                <a:latin typeface="DFPWeiBei-B5" panose="03000700000000000000" pitchFamily="66" charset="-120"/>
                <a:ea typeface="微软简魏碑" pitchFamily="2" charset="-122"/>
                <a:cs typeface="Times New Roman" panose="02020603050405020304" pitchFamily="18" charset="0"/>
              </a:rPr>
              <a:t>在天国里，能者蹲在低处，背负弱者；吃尽苦头。</a:t>
            </a:r>
            <a:endParaRPr lang="en-US" sz="5400" dirty="0">
              <a:solidFill>
                <a:srgbClr val="0000FF"/>
              </a:solidFill>
              <a:effectLst/>
              <a:latin typeface="DFPWeiBei-B5" panose="03000700000000000000" pitchFamily="66" charset="-120"/>
              <a:ea typeface="微软简魏碑" pitchFamily="2" charset="-122"/>
              <a:cs typeface="Times New Roman" panose="02020603050405020304" pitchFamily="18" charset="0"/>
            </a:endParaRPr>
          </a:p>
        </p:txBody>
      </p:sp>
    </p:spTree>
    <p:extLst>
      <p:ext uri="{BB962C8B-B14F-4D97-AF65-F5344CB8AC3E}">
        <p14:creationId xmlns:p14="http://schemas.microsoft.com/office/powerpoint/2010/main" val="16689058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F842E1-D19A-467F-9D14-CD525DB24EE3}"/>
              </a:ext>
            </a:extLst>
          </p:cNvPr>
          <p:cNvSpPr>
            <a:spLocks noGrp="1"/>
          </p:cNvSpPr>
          <p:nvPr>
            <p:ph idx="4294967295"/>
          </p:nvPr>
        </p:nvSpPr>
        <p:spPr>
          <a:xfrm>
            <a:off x="1073020" y="1031032"/>
            <a:ext cx="10058400" cy="4795935"/>
          </a:xfrm>
        </p:spPr>
        <p:txBody>
          <a:bodyPr anchor="ctr">
            <a:normAutofit/>
          </a:bodyPr>
          <a:lstStyle/>
          <a:p>
            <a:pPr marL="0" marR="0" indent="0">
              <a:lnSpc>
                <a:spcPct val="110000"/>
              </a:lnSpc>
              <a:spcBef>
                <a:spcPts val="1200"/>
              </a:spcBef>
              <a:buNone/>
            </a:pPr>
            <a:r>
              <a:rPr lang="zh-CN" sz="5400" dirty="0">
                <a:solidFill>
                  <a:srgbClr val="000050"/>
                </a:solidFill>
                <a:effectLst/>
                <a:latin typeface="DFPWeiBei-B5" panose="03000700000000000000" pitchFamily="66" charset="-120"/>
                <a:ea typeface="微软简魏碑" pitchFamily="2" charset="-122"/>
                <a:cs typeface="Times New Roman" panose="02020603050405020304" pitchFamily="18" charset="0"/>
              </a:rPr>
              <a:t>在地上的</a:t>
            </a:r>
            <a:r>
              <a:rPr lang="zh-CN" altLang="en-US" sz="5400" dirty="0">
                <a:solidFill>
                  <a:srgbClr val="000050"/>
                </a:solidFill>
                <a:effectLst/>
                <a:latin typeface="DFPWeiBei-B5" panose="03000700000000000000" pitchFamily="66" charset="-120"/>
                <a:ea typeface="微软简魏碑" pitchFamily="2" charset="-122"/>
                <a:cs typeface="Times New Roman" panose="02020603050405020304" pitchFamily="18" charset="0"/>
              </a:rPr>
              <a:t>国度</a:t>
            </a:r>
            <a:r>
              <a:rPr lang="zh-CN" sz="5400" dirty="0">
                <a:solidFill>
                  <a:srgbClr val="000050"/>
                </a:solidFill>
                <a:effectLst/>
                <a:latin typeface="DFPWeiBei-B5" panose="03000700000000000000" pitchFamily="66" charset="-120"/>
                <a:ea typeface="微软简魏碑" pitchFamily="2" charset="-122"/>
                <a:cs typeface="Times New Roman" panose="02020603050405020304" pitchFamily="18" charset="0"/>
              </a:rPr>
              <a:t>：</a:t>
            </a:r>
            <a:r>
              <a:rPr lang="zh-CN" altLang="en-US" sz="5400" dirty="0">
                <a:solidFill>
                  <a:srgbClr val="000050"/>
                </a:solidFill>
                <a:effectLst/>
                <a:latin typeface="DFPWeiBei-B5" panose="03000700000000000000" pitchFamily="66" charset="-120"/>
                <a:ea typeface="微软简魏碑" pitchFamily="2" charset="-122"/>
                <a:cs typeface="Times New Roman" panose="02020603050405020304" pitchFamily="18" charset="0"/>
              </a:rPr>
              <a:t>累积财富</a:t>
            </a:r>
            <a:r>
              <a:rPr lang="zh-CN" sz="5400" dirty="0">
                <a:solidFill>
                  <a:srgbClr val="000050"/>
                </a:solidFill>
                <a:effectLst/>
                <a:latin typeface="DFPWeiBei-B5" panose="03000700000000000000" pitchFamily="66" charset="-120"/>
                <a:ea typeface="微软简魏碑" pitchFamily="2" charset="-122"/>
                <a:cs typeface="Times New Roman" panose="02020603050405020304" pitchFamily="18" charset="0"/>
              </a:rPr>
              <a:t>是</a:t>
            </a:r>
            <a:r>
              <a:rPr lang="zh-CN" sz="5400" dirty="0">
                <a:solidFill>
                  <a:srgbClr val="000050"/>
                </a:solidFill>
                <a:effectLst/>
                <a:latin typeface="DFPWeiBei-B5" panose="03000700000000000000" pitchFamily="66" charset="-120"/>
                <a:ea typeface="微软简魏碑" pitchFamily="2" charset="-122"/>
                <a:cs typeface="Microsoft YaHei" panose="020B0503020204020204" pitchFamily="34" charset="-122"/>
              </a:rPr>
              <a:t>成功</a:t>
            </a:r>
            <a:r>
              <a:rPr lang="zh-CN" altLang="en-US" sz="5400" dirty="0">
                <a:solidFill>
                  <a:srgbClr val="000050"/>
                </a:solidFill>
                <a:effectLst/>
                <a:latin typeface="DFPWeiBei-B5" panose="03000700000000000000" pitchFamily="66" charset="-120"/>
                <a:ea typeface="微软简魏碑" pitchFamily="2" charset="-122"/>
                <a:cs typeface="Microsoft YaHei" panose="020B0503020204020204" pitchFamily="34" charset="-122"/>
              </a:rPr>
              <a:t>与</a:t>
            </a:r>
            <a:r>
              <a:rPr lang="zh-CN" sz="5400" dirty="0">
                <a:solidFill>
                  <a:srgbClr val="000050"/>
                </a:solidFill>
                <a:effectLst/>
                <a:latin typeface="DFPWeiBei-B5" panose="03000700000000000000" pitchFamily="66" charset="-120"/>
                <a:ea typeface="微软简魏碑" pitchFamily="2" charset="-122"/>
                <a:cs typeface="Times New Roman" panose="02020603050405020304" pitchFamily="18" charset="0"/>
              </a:rPr>
              <a:t>智慧的</a:t>
            </a:r>
            <a:r>
              <a:rPr lang="zh-CN" altLang="en-US" sz="5400" dirty="0">
                <a:solidFill>
                  <a:srgbClr val="000050"/>
                </a:solidFill>
                <a:effectLst/>
                <a:latin typeface="DFPWeiBei-B5" panose="03000700000000000000" pitchFamily="66" charset="-120"/>
                <a:ea typeface="微软简魏碑" pitchFamily="2" charset="-122"/>
                <a:cs typeface="Times New Roman" panose="02020603050405020304" pitchFamily="18" charset="0"/>
              </a:rPr>
              <a:t>表现</a:t>
            </a:r>
            <a:r>
              <a:rPr lang="zh-CN" sz="5400" dirty="0">
                <a:solidFill>
                  <a:srgbClr val="000050"/>
                </a:solidFill>
                <a:effectLst/>
                <a:latin typeface="DFPWeiBei-B5" panose="03000700000000000000" pitchFamily="66" charset="-120"/>
                <a:ea typeface="微软简魏碑" pitchFamily="2" charset="-122"/>
                <a:cs typeface="Times New Roman" panose="02020603050405020304" pitchFamily="18" charset="0"/>
              </a:rPr>
              <a:t>；</a:t>
            </a:r>
            <a:endParaRPr lang="en-US" altLang="zh-CN" sz="5400" dirty="0">
              <a:solidFill>
                <a:srgbClr val="000050"/>
              </a:solidFill>
              <a:effectLst/>
              <a:latin typeface="DFPWeiBei-B5" panose="03000700000000000000" pitchFamily="66" charset="-120"/>
              <a:ea typeface="微软简魏碑" pitchFamily="2" charset="-122"/>
              <a:cs typeface="Times New Roman" panose="02020603050405020304" pitchFamily="18" charset="0"/>
            </a:endParaRPr>
          </a:p>
          <a:p>
            <a:pPr marL="0" marR="0" indent="0">
              <a:lnSpc>
                <a:spcPct val="110000"/>
              </a:lnSpc>
              <a:spcBef>
                <a:spcPts val="1200"/>
              </a:spcBef>
              <a:buNone/>
            </a:pPr>
            <a:r>
              <a:rPr lang="zh-CN" sz="5400" dirty="0">
                <a:solidFill>
                  <a:srgbClr val="0000FF"/>
                </a:solidFill>
                <a:effectLst/>
                <a:latin typeface="DFPWeiBei-B5" panose="03000700000000000000" pitchFamily="66" charset="-120"/>
                <a:ea typeface="微软简魏碑" pitchFamily="2" charset="-122"/>
                <a:cs typeface="Times New Roman" panose="02020603050405020304" pitchFamily="18" charset="0"/>
              </a:rPr>
              <a:t>在</a:t>
            </a:r>
            <a:r>
              <a:rPr lang="zh-CN" altLang="en-US" sz="5400" dirty="0">
                <a:solidFill>
                  <a:srgbClr val="0000FF"/>
                </a:solidFill>
                <a:effectLst/>
                <a:latin typeface="DFPWeiBei-B5" panose="03000700000000000000" pitchFamily="66" charset="-120"/>
                <a:ea typeface="微软简魏碑" pitchFamily="2" charset="-122"/>
                <a:cs typeface="Times New Roman" panose="02020603050405020304" pitchFamily="18" charset="0"/>
              </a:rPr>
              <a:t>天国里</a:t>
            </a:r>
            <a:r>
              <a:rPr lang="zh-CN" sz="5400" dirty="0">
                <a:solidFill>
                  <a:srgbClr val="0000FF"/>
                </a:solidFill>
                <a:effectLst/>
                <a:latin typeface="DFPWeiBei-B5" panose="03000700000000000000" pitchFamily="66" charset="-120"/>
                <a:ea typeface="微软简魏碑" pitchFamily="2" charset="-122"/>
                <a:cs typeface="Times New Roman" panose="02020603050405020304" pitchFamily="18" charset="0"/>
              </a:rPr>
              <a:t>，</a:t>
            </a:r>
            <a:r>
              <a:rPr lang="zh-CN" altLang="en-US" sz="5400" dirty="0">
                <a:solidFill>
                  <a:srgbClr val="0000FF"/>
                </a:solidFill>
                <a:effectLst/>
                <a:latin typeface="DFPWeiBei-B5" panose="03000700000000000000" pitchFamily="66" charset="-120"/>
                <a:ea typeface="微软简魏碑" pitchFamily="2" charset="-122"/>
                <a:cs typeface="Times New Roman" panose="02020603050405020304" pitchFamily="18" charset="0"/>
              </a:rPr>
              <a:t>运用财富</a:t>
            </a:r>
            <a:r>
              <a:rPr lang="zh-CN" sz="5400" dirty="0">
                <a:solidFill>
                  <a:srgbClr val="0000FF"/>
                </a:solidFill>
                <a:effectLst/>
                <a:latin typeface="DFPWeiBei-B5" panose="03000700000000000000" pitchFamily="66" charset="-120"/>
                <a:ea typeface="微软简魏碑" pitchFamily="2" charset="-122"/>
                <a:cs typeface="Times New Roman" panose="02020603050405020304" pitchFamily="18" charset="0"/>
              </a:rPr>
              <a:t>是</a:t>
            </a:r>
            <a:r>
              <a:rPr lang="zh-CN" altLang="en-US" sz="5400" dirty="0">
                <a:solidFill>
                  <a:srgbClr val="0000FF"/>
                </a:solidFill>
                <a:effectLst/>
                <a:latin typeface="DFPWeiBei-B5" panose="03000700000000000000" pitchFamily="66" charset="-120"/>
                <a:ea typeface="微软简魏碑" pitchFamily="2" charset="-122"/>
                <a:cs typeface="Times New Roman" panose="02020603050405020304" pitchFamily="18" charset="0"/>
              </a:rPr>
              <a:t>荣耀与智慧的表现</a:t>
            </a:r>
            <a:r>
              <a:rPr lang="zh-CN" sz="5400" dirty="0">
                <a:solidFill>
                  <a:srgbClr val="0000FF"/>
                </a:solidFill>
                <a:effectLst/>
                <a:latin typeface="DFPWeiBei-B5" panose="03000700000000000000" pitchFamily="66" charset="-120"/>
                <a:ea typeface="微软简魏碑" pitchFamily="2" charset="-122"/>
                <a:cs typeface="Times New Roman" panose="02020603050405020304" pitchFamily="18" charset="0"/>
              </a:rPr>
              <a:t>。</a:t>
            </a:r>
            <a:endParaRPr lang="en-US" sz="5400" dirty="0">
              <a:solidFill>
                <a:srgbClr val="000050"/>
              </a:solidFill>
              <a:effectLst/>
              <a:latin typeface="DFPWeiBei-B5" panose="03000700000000000000" pitchFamily="66" charset="-120"/>
              <a:ea typeface="微软简魏碑" pitchFamily="2" charset="-122"/>
              <a:cs typeface="Times New Roman" panose="02020603050405020304" pitchFamily="18" charset="0"/>
            </a:endParaRPr>
          </a:p>
        </p:txBody>
      </p:sp>
    </p:spTree>
    <p:extLst>
      <p:ext uri="{BB962C8B-B14F-4D97-AF65-F5344CB8AC3E}">
        <p14:creationId xmlns:p14="http://schemas.microsoft.com/office/powerpoint/2010/main" val="1145606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F842E1-D19A-467F-9D14-CD525DB24EE3}"/>
              </a:ext>
            </a:extLst>
          </p:cNvPr>
          <p:cNvSpPr>
            <a:spLocks noGrp="1"/>
          </p:cNvSpPr>
          <p:nvPr>
            <p:ph idx="4294967295"/>
          </p:nvPr>
        </p:nvSpPr>
        <p:spPr>
          <a:xfrm>
            <a:off x="1073020" y="1031032"/>
            <a:ext cx="10049070" cy="4795935"/>
          </a:xfrm>
        </p:spPr>
        <p:txBody>
          <a:bodyPr anchor="ctr">
            <a:normAutofit/>
          </a:bodyPr>
          <a:lstStyle/>
          <a:p>
            <a:pPr marL="0" marR="0" indent="0">
              <a:lnSpc>
                <a:spcPct val="110000"/>
              </a:lnSpc>
              <a:spcBef>
                <a:spcPts val="1200"/>
              </a:spcBef>
              <a:buNone/>
            </a:pPr>
            <a:r>
              <a:rPr lang="zh-CN" sz="5400" dirty="0">
                <a:solidFill>
                  <a:srgbClr val="000050"/>
                </a:solidFill>
                <a:effectLst/>
                <a:latin typeface="DFPWeiBei-B5" panose="03000700000000000000" pitchFamily="66" charset="-120"/>
                <a:ea typeface="微软简魏碑" pitchFamily="2" charset="-122"/>
                <a:cs typeface="Times New Roman" panose="02020603050405020304" pitchFamily="18" charset="0"/>
              </a:rPr>
              <a:t>在地上的</a:t>
            </a:r>
            <a:r>
              <a:rPr lang="zh-CN" altLang="en-US" sz="5400" dirty="0">
                <a:solidFill>
                  <a:srgbClr val="000050"/>
                </a:solidFill>
                <a:effectLst/>
                <a:latin typeface="DFPWeiBei-B5" panose="03000700000000000000" pitchFamily="66" charset="-120"/>
                <a:ea typeface="微软简魏碑" pitchFamily="2" charset="-122"/>
                <a:cs typeface="Microsoft YaHei" panose="020B0503020204020204" pitchFamily="34" charset="-122"/>
              </a:rPr>
              <a:t>国度</a:t>
            </a:r>
            <a:r>
              <a:rPr lang="zh-CN" sz="5400" dirty="0">
                <a:solidFill>
                  <a:srgbClr val="000050"/>
                </a:solidFill>
                <a:effectLst/>
                <a:latin typeface="DFPWeiBei-B5" panose="03000700000000000000" pitchFamily="66" charset="-120"/>
                <a:ea typeface="微软简魏碑" pitchFamily="2" charset="-122"/>
                <a:cs typeface="Times New Roman" panose="02020603050405020304" pitchFamily="18" charset="0"/>
              </a:rPr>
              <a:t>：能抓就抓，不抓就</a:t>
            </a:r>
            <a:r>
              <a:rPr lang="zh-CN" altLang="en-US" sz="5400" dirty="0">
                <a:solidFill>
                  <a:srgbClr val="000050"/>
                </a:solidFill>
                <a:effectLst/>
                <a:latin typeface="DFPWeiBei-B5" panose="03000700000000000000" pitchFamily="66" charset="-120"/>
                <a:ea typeface="微软简魏碑" pitchFamily="2" charset="-122"/>
                <a:cs typeface="Microsoft YaHei" panose="020B0503020204020204" pitchFamily="34" charset="-122"/>
              </a:rPr>
              <a:t>亏到</a:t>
            </a:r>
            <a:r>
              <a:rPr lang="zh-CN" sz="5400" dirty="0">
                <a:solidFill>
                  <a:srgbClr val="000050"/>
                </a:solidFill>
                <a:effectLst/>
                <a:latin typeface="DFPWeiBei-B5" panose="03000700000000000000" pitchFamily="66" charset="-120"/>
                <a:ea typeface="微软简魏碑" pitchFamily="2" charset="-122"/>
                <a:cs typeface="Times New Roman" panose="02020603050405020304" pitchFamily="18" charset="0"/>
              </a:rPr>
              <a:t>；</a:t>
            </a:r>
            <a:endParaRPr lang="en-US" altLang="zh-CN" sz="5400" dirty="0">
              <a:solidFill>
                <a:srgbClr val="000050"/>
              </a:solidFill>
              <a:effectLst/>
              <a:latin typeface="DFPWeiBei-B5" panose="03000700000000000000" pitchFamily="66" charset="-120"/>
              <a:ea typeface="微软简魏碑" pitchFamily="2" charset="-122"/>
              <a:cs typeface="Times New Roman" panose="02020603050405020304" pitchFamily="18" charset="0"/>
            </a:endParaRPr>
          </a:p>
          <a:p>
            <a:pPr marL="0" marR="0" indent="0">
              <a:lnSpc>
                <a:spcPct val="110000"/>
              </a:lnSpc>
              <a:spcBef>
                <a:spcPts val="1200"/>
              </a:spcBef>
              <a:buNone/>
            </a:pPr>
            <a:r>
              <a:rPr lang="zh-CN" sz="5400" dirty="0">
                <a:solidFill>
                  <a:srgbClr val="0000FF"/>
                </a:solidFill>
                <a:effectLst/>
                <a:latin typeface="DFPWeiBei-B5" panose="03000700000000000000" pitchFamily="66" charset="-120"/>
                <a:ea typeface="微软简魏碑" pitchFamily="2" charset="-122"/>
                <a:cs typeface="Times New Roman" panose="02020603050405020304" pitchFamily="18" charset="0"/>
              </a:rPr>
              <a:t>在天</a:t>
            </a:r>
            <a:r>
              <a:rPr lang="zh-CN" altLang="en-US" sz="5400" dirty="0">
                <a:solidFill>
                  <a:srgbClr val="0000FF"/>
                </a:solidFill>
                <a:effectLst/>
                <a:latin typeface="DFPWeiBei-B5" panose="03000700000000000000" pitchFamily="66" charset="-120"/>
                <a:ea typeface="微软简魏碑" pitchFamily="2" charset="-122"/>
                <a:cs typeface="Times New Roman" panose="02020603050405020304" pitchFamily="18" charset="0"/>
              </a:rPr>
              <a:t>国里</a:t>
            </a:r>
            <a:r>
              <a:rPr lang="zh-CN" sz="5400" dirty="0">
                <a:solidFill>
                  <a:srgbClr val="0000FF"/>
                </a:solidFill>
                <a:effectLst/>
                <a:latin typeface="DFPWeiBei-B5" panose="03000700000000000000" pitchFamily="66" charset="-120"/>
                <a:ea typeface="微软简魏碑" pitchFamily="2" charset="-122"/>
                <a:cs typeface="Times New Roman" panose="02020603050405020304" pitchFamily="18" charset="0"/>
              </a:rPr>
              <a:t>：先放手，才能得著安息；</a:t>
            </a:r>
            <a:r>
              <a:rPr lang="zh-CN" sz="5400" dirty="0">
                <a:solidFill>
                  <a:srgbClr val="000050"/>
                </a:solidFill>
                <a:effectLst/>
                <a:latin typeface="DFPWeiBei-B5" panose="03000700000000000000" pitchFamily="66" charset="-120"/>
                <a:ea typeface="微软简魏碑" pitchFamily="2" charset="-122"/>
                <a:cs typeface="Times New Roman" panose="02020603050405020304" pitchFamily="18" charset="0"/>
              </a:rPr>
              <a:t>抓得越用力，就越抓不住。</a:t>
            </a:r>
            <a:endParaRPr lang="en-US" sz="5400" dirty="0">
              <a:solidFill>
                <a:srgbClr val="000050"/>
              </a:solidFill>
              <a:effectLst/>
              <a:latin typeface="DFPWeiBei-B5" panose="03000700000000000000" pitchFamily="66" charset="-120"/>
              <a:ea typeface="微软简魏碑" pitchFamily="2" charset="-122"/>
              <a:cs typeface="Times New Roman" panose="02020603050405020304" pitchFamily="18" charset="0"/>
            </a:endParaRPr>
          </a:p>
        </p:txBody>
      </p:sp>
    </p:spTree>
    <p:extLst>
      <p:ext uri="{BB962C8B-B14F-4D97-AF65-F5344CB8AC3E}">
        <p14:creationId xmlns:p14="http://schemas.microsoft.com/office/powerpoint/2010/main" val="1371486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1E1D59F-46BA-4B00-B300-954571FB4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984" y="421662"/>
            <a:ext cx="4013802" cy="6014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50A8523D-60A1-4C45-941C-C361F03FC2E7}"/>
              </a:ext>
            </a:extLst>
          </p:cNvPr>
          <p:cNvSpPr txBox="1"/>
          <p:nvPr/>
        </p:nvSpPr>
        <p:spPr>
          <a:xfrm>
            <a:off x="725214" y="3613774"/>
            <a:ext cx="5750231" cy="2431435"/>
          </a:xfrm>
          <a:prstGeom prst="rect">
            <a:avLst/>
          </a:prstGeom>
          <a:noFill/>
        </p:spPr>
        <p:txBody>
          <a:bodyPr wrap="square">
            <a:spAutoFit/>
          </a:bodyPr>
          <a:lstStyle/>
          <a:p>
            <a:pPr algn="l"/>
            <a:r>
              <a:rPr lang="en-US" sz="4000" b="1" i="1" u="none" strike="noStrike"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Jesus Through Middle Eastern Eyes</a:t>
            </a:r>
            <a:r>
              <a:rPr lang="en-US" sz="4000" i="0" u="none" strike="noStrike"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3600" i="1" u="none" strike="noStrike"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Cultural Studies in the Gospels,</a:t>
            </a:r>
          </a:p>
          <a:p>
            <a:r>
              <a:rPr lang="en-US" sz="3600" i="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by </a:t>
            </a:r>
            <a:r>
              <a:rPr lang="en-US" sz="3600" i="0" u="none" strike="noStrike"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Kenneth E. Bailey, </a:t>
            </a:r>
            <a:r>
              <a:rPr lang="en-US" sz="36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2008</a:t>
            </a:r>
          </a:p>
        </p:txBody>
      </p:sp>
    </p:spTree>
    <p:extLst>
      <p:ext uri="{BB962C8B-B14F-4D97-AF65-F5344CB8AC3E}">
        <p14:creationId xmlns:p14="http://schemas.microsoft.com/office/powerpoint/2010/main" val="33807922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F842E1-D19A-467F-9D14-CD525DB24EE3}"/>
              </a:ext>
            </a:extLst>
          </p:cNvPr>
          <p:cNvSpPr>
            <a:spLocks noGrp="1"/>
          </p:cNvSpPr>
          <p:nvPr>
            <p:ph idx="4294967295"/>
          </p:nvPr>
        </p:nvSpPr>
        <p:spPr>
          <a:xfrm>
            <a:off x="1082352" y="928396"/>
            <a:ext cx="10039738" cy="5001207"/>
          </a:xfrm>
        </p:spPr>
        <p:txBody>
          <a:bodyPr anchor="ctr">
            <a:normAutofit/>
          </a:bodyPr>
          <a:lstStyle/>
          <a:p>
            <a:pPr marL="0" marR="0" indent="0">
              <a:lnSpc>
                <a:spcPct val="110000"/>
              </a:lnSpc>
              <a:spcBef>
                <a:spcPts val="600"/>
              </a:spcBef>
              <a:buNone/>
            </a:pPr>
            <a:r>
              <a:rPr lang="zh-CN" sz="4800" dirty="0">
                <a:solidFill>
                  <a:srgbClr val="000050"/>
                </a:solidFill>
                <a:effectLst/>
                <a:latin typeface="DFPWeiBei-B5" panose="03000700000000000000" pitchFamily="66" charset="-120"/>
                <a:ea typeface="微软简魏碑" pitchFamily="2" charset="-122"/>
                <a:cs typeface="Times New Roman" panose="02020603050405020304" pitchFamily="18" charset="0"/>
              </a:rPr>
              <a:t>在地上的</a:t>
            </a:r>
            <a:r>
              <a:rPr lang="zh-CN" altLang="en-US" sz="4800" dirty="0">
                <a:solidFill>
                  <a:srgbClr val="000050"/>
                </a:solidFill>
                <a:effectLst/>
                <a:latin typeface="DFPWeiBei-B5" panose="03000700000000000000" pitchFamily="66" charset="-120"/>
                <a:ea typeface="微软简魏碑" pitchFamily="2" charset="-122"/>
                <a:cs typeface="Microsoft YaHei" panose="020B0503020204020204" pitchFamily="34" charset="-122"/>
              </a:rPr>
              <a:t>国度</a:t>
            </a:r>
            <a:r>
              <a:rPr lang="zh-CN" sz="4800" dirty="0">
                <a:solidFill>
                  <a:srgbClr val="000050"/>
                </a:solidFill>
                <a:effectLst/>
                <a:latin typeface="DFPWeiBei-B5" panose="03000700000000000000" pitchFamily="66" charset="-120"/>
                <a:ea typeface="微软简魏碑" pitchFamily="2" charset="-122"/>
                <a:cs typeface="Times New Roman" panose="02020603050405020304" pitchFamily="18" charset="0"/>
              </a:rPr>
              <a:t>，有</a:t>
            </a:r>
            <a:r>
              <a:rPr lang="zh-CN" altLang="en-US" sz="4800" dirty="0">
                <a:solidFill>
                  <a:srgbClr val="000050"/>
                </a:solidFill>
                <a:effectLst/>
                <a:latin typeface="DFPWeiBei-B5" panose="03000700000000000000" pitchFamily="66" charset="-120"/>
                <a:ea typeface="微软简魏碑" pitchFamily="2" charset="-122"/>
                <a:cs typeface="Times New Roman" panose="02020603050405020304" pitchFamily="18" charset="0"/>
              </a:rPr>
              <a:t>办法</a:t>
            </a:r>
            <a:r>
              <a:rPr lang="zh-CN" sz="4800" dirty="0">
                <a:solidFill>
                  <a:srgbClr val="000050"/>
                </a:solidFill>
                <a:effectLst/>
                <a:latin typeface="DFPWeiBei-B5" panose="03000700000000000000" pitchFamily="66" charset="-120"/>
                <a:ea typeface="微软简魏碑" pitchFamily="2" charset="-122"/>
                <a:cs typeface="Times New Roman" panose="02020603050405020304" pitchFamily="18" charset="0"/>
              </a:rPr>
              <a:t>的人是不用</a:t>
            </a:r>
            <a:r>
              <a:rPr lang="zh-CN" altLang="en-US" sz="4800" dirty="0">
                <a:solidFill>
                  <a:srgbClr val="000050"/>
                </a:solidFill>
                <a:effectLst/>
                <a:latin typeface="DFPWeiBei-B5" panose="03000700000000000000" pitchFamily="66" charset="-120"/>
                <a:ea typeface="微软简魏碑" pitchFamily="2" charset="-122"/>
                <a:cs typeface="Times New Roman" panose="02020603050405020304" pitchFamily="18" charset="0"/>
              </a:rPr>
              <a:t>排队</a:t>
            </a:r>
            <a:r>
              <a:rPr lang="zh-CN" sz="4800" dirty="0">
                <a:solidFill>
                  <a:srgbClr val="000050"/>
                </a:solidFill>
                <a:effectLst/>
                <a:latin typeface="DFPWeiBei-B5" panose="03000700000000000000" pitchFamily="66" charset="-120"/>
                <a:ea typeface="微软简魏碑" pitchFamily="2" charset="-122"/>
                <a:cs typeface="Times New Roman" panose="02020603050405020304" pitchFamily="18" charset="0"/>
              </a:rPr>
              <a:t>的，不需要遵守</a:t>
            </a:r>
            <a:r>
              <a:rPr lang="zh-CN" altLang="en-US" sz="4800" dirty="0">
                <a:solidFill>
                  <a:srgbClr val="000050"/>
                </a:solidFill>
                <a:effectLst/>
                <a:latin typeface="DFPWeiBei-B5" panose="03000700000000000000" pitchFamily="66" charset="-120"/>
                <a:ea typeface="微软简魏碑" pitchFamily="2" charset="-122"/>
                <a:cs typeface="Times New Roman" panose="02020603050405020304" pitchFamily="18" charset="0"/>
              </a:rPr>
              <a:t>规矩</a:t>
            </a:r>
            <a:r>
              <a:rPr lang="zh-CN" sz="4800" dirty="0">
                <a:solidFill>
                  <a:srgbClr val="000050"/>
                </a:solidFill>
                <a:effectLst/>
                <a:latin typeface="DFPWeiBei-B5" panose="03000700000000000000" pitchFamily="66" charset="-120"/>
                <a:ea typeface="微软简魏碑" pitchFamily="2" charset="-122"/>
                <a:cs typeface="Times New Roman" panose="02020603050405020304" pitchFamily="18" charset="0"/>
              </a:rPr>
              <a:t>和法律的。</a:t>
            </a:r>
            <a:endParaRPr lang="en-US" altLang="zh-CN" sz="4800" dirty="0">
              <a:solidFill>
                <a:srgbClr val="000050"/>
              </a:solidFill>
              <a:effectLst/>
              <a:latin typeface="DFPWeiBei-B5" panose="03000700000000000000" pitchFamily="66" charset="-120"/>
              <a:ea typeface="微软简魏碑" pitchFamily="2" charset="-122"/>
              <a:cs typeface="Times New Roman" panose="02020603050405020304" pitchFamily="18" charset="0"/>
            </a:endParaRPr>
          </a:p>
          <a:p>
            <a:pPr marL="0" marR="0" indent="0">
              <a:lnSpc>
                <a:spcPct val="110000"/>
              </a:lnSpc>
              <a:spcBef>
                <a:spcPts val="600"/>
              </a:spcBef>
              <a:buNone/>
            </a:pPr>
            <a:r>
              <a:rPr lang="zh-CN" sz="4800" dirty="0">
                <a:solidFill>
                  <a:srgbClr val="0000FF"/>
                </a:solidFill>
                <a:effectLst/>
                <a:latin typeface="DFPWeiBei-B5" panose="03000700000000000000" pitchFamily="66" charset="-120"/>
                <a:ea typeface="微软简魏碑" pitchFamily="2" charset="-122"/>
                <a:cs typeface="Times New Roman" panose="02020603050405020304" pitchFamily="18" charset="0"/>
              </a:rPr>
              <a:t>在天上的</a:t>
            </a:r>
            <a:r>
              <a:rPr lang="zh-CN" altLang="en-US" sz="4800" dirty="0">
                <a:solidFill>
                  <a:srgbClr val="0000FF"/>
                </a:solidFill>
                <a:effectLst/>
                <a:latin typeface="DFPWeiBei-B5" panose="03000700000000000000" pitchFamily="66" charset="-120"/>
                <a:ea typeface="微软简魏碑" pitchFamily="2" charset="-122"/>
                <a:cs typeface="Microsoft YaHei" panose="020B0503020204020204" pitchFamily="34" charset="-122"/>
              </a:rPr>
              <a:t>国度</a:t>
            </a:r>
            <a:r>
              <a:rPr lang="zh-CN" sz="4800" dirty="0">
                <a:solidFill>
                  <a:srgbClr val="0000FF"/>
                </a:solidFill>
                <a:effectLst/>
                <a:latin typeface="DFPWeiBei-B5" panose="03000700000000000000" pitchFamily="66" charset="-120"/>
                <a:ea typeface="微软简魏碑" pitchFamily="2" charset="-122"/>
                <a:cs typeface="Times New Roman" panose="02020603050405020304" pitchFamily="18" charset="0"/>
              </a:rPr>
              <a:t>，有智慧，有能力，有</a:t>
            </a:r>
            <a:r>
              <a:rPr lang="zh-CN" altLang="en-US" sz="4800" dirty="0">
                <a:solidFill>
                  <a:srgbClr val="0000FF"/>
                </a:solidFill>
                <a:effectLst/>
                <a:latin typeface="DFPWeiBei-B5" panose="03000700000000000000" pitchFamily="66" charset="-120"/>
                <a:ea typeface="微软简魏碑" pitchFamily="2" charset="-122"/>
                <a:cs typeface="Microsoft YaHei" panose="020B0503020204020204" pitchFamily="34" charset="-122"/>
              </a:rPr>
              <a:t>权</a:t>
            </a:r>
            <a:r>
              <a:rPr lang="zh-CN" sz="4800" dirty="0">
                <a:solidFill>
                  <a:srgbClr val="0000FF"/>
                </a:solidFill>
                <a:effectLst/>
                <a:latin typeface="DFPWeiBei-B5" panose="03000700000000000000" pitchFamily="66" charset="-120"/>
                <a:ea typeface="微软简魏碑" pitchFamily="2" charset="-122"/>
                <a:cs typeface="Microsoft YaHei" panose="020B0503020204020204" pitchFamily="34" charset="-122"/>
              </a:rPr>
              <a:t>柄</a:t>
            </a:r>
            <a:r>
              <a:rPr lang="zh-CN" sz="4800" dirty="0">
                <a:solidFill>
                  <a:srgbClr val="0000FF"/>
                </a:solidFill>
                <a:effectLst/>
                <a:latin typeface="DFPWeiBei-B5" panose="03000700000000000000" pitchFamily="66" charset="-120"/>
                <a:ea typeface="微软简魏碑" pitchFamily="2" charset="-122"/>
                <a:cs typeface="Times New Roman" panose="02020603050405020304" pitchFamily="18" charset="0"/>
              </a:rPr>
              <a:t>，有地位的人是最守法</a:t>
            </a:r>
            <a:r>
              <a:rPr lang="zh-CN" altLang="en-US" sz="4800" dirty="0">
                <a:solidFill>
                  <a:srgbClr val="0000FF"/>
                </a:solidFill>
                <a:effectLst/>
                <a:latin typeface="DFPWeiBei-B5" panose="03000700000000000000" pitchFamily="66" charset="-120"/>
                <a:ea typeface="微软简魏碑" pitchFamily="2" charset="-122"/>
                <a:cs typeface="Times New Roman" panose="02020603050405020304" pitchFamily="18" charset="0"/>
              </a:rPr>
              <a:t>守纪</a:t>
            </a:r>
            <a:r>
              <a:rPr lang="zh-CN" sz="4800" dirty="0">
                <a:solidFill>
                  <a:srgbClr val="0000FF"/>
                </a:solidFill>
                <a:effectLst/>
                <a:latin typeface="DFPWeiBei-B5" panose="03000700000000000000" pitchFamily="66" charset="-120"/>
                <a:ea typeface="微软简魏碑" pitchFamily="2" charset="-122"/>
                <a:cs typeface="DFYuanMedium-B5" panose="020F0509000000000000" pitchFamily="49" charset="-120"/>
              </a:rPr>
              <a:t>，尊重</a:t>
            </a:r>
            <a:r>
              <a:rPr lang="zh-CN" altLang="en-US" sz="4800" dirty="0">
                <a:solidFill>
                  <a:srgbClr val="0000FF"/>
                </a:solidFill>
                <a:effectLst/>
                <a:latin typeface="DFPWeiBei-B5" panose="03000700000000000000" pitchFamily="66" charset="-120"/>
                <a:ea typeface="微软简魏碑" pitchFamily="2" charset="-122"/>
                <a:cs typeface="DFYuanMedium-B5" panose="020F0509000000000000" pitchFamily="49" charset="-120"/>
              </a:rPr>
              <a:t>别人</a:t>
            </a:r>
            <a:r>
              <a:rPr lang="zh-CN" sz="4800" dirty="0">
                <a:solidFill>
                  <a:srgbClr val="0000FF"/>
                </a:solidFill>
                <a:effectLst/>
                <a:latin typeface="DFPWeiBei-B5" panose="03000700000000000000" pitchFamily="66" charset="-120"/>
                <a:ea typeface="微软简魏碑" pitchFamily="2" charset="-122"/>
                <a:cs typeface="DFYuanMedium-B5" panose="020F0509000000000000" pitchFamily="49" charset="-120"/>
              </a:rPr>
              <a:t>，敬畏神的。</a:t>
            </a:r>
            <a:endParaRPr lang="en-US" sz="4800" dirty="0">
              <a:solidFill>
                <a:srgbClr val="0000FF"/>
              </a:solidFill>
              <a:effectLst/>
              <a:latin typeface="DFPWeiBei-B5" panose="03000700000000000000" pitchFamily="66" charset="-120"/>
              <a:ea typeface="微软简魏碑" pitchFamily="2" charset="-122"/>
              <a:cs typeface="Times New Roman" panose="02020603050405020304" pitchFamily="18" charset="0"/>
            </a:endParaRPr>
          </a:p>
        </p:txBody>
      </p:sp>
    </p:spTree>
    <p:extLst>
      <p:ext uri="{BB962C8B-B14F-4D97-AF65-F5344CB8AC3E}">
        <p14:creationId xmlns:p14="http://schemas.microsoft.com/office/powerpoint/2010/main" val="14652959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F842E1-D19A-467F-9D14-CD525DB24EE3}"/>
              </a:ext>
            </a:extLst>
          </p:cNvPr>
          <p:cNvSpPr>
            <a:spLocks noGrp="1"/>
          </p:cNvSpPr>
          <p:nvPr>
            <p:ph idx="4294967295"/>
          </p:nvPr>
        </p:nvSpPr>
        <p:spPr>
          <a:xfrm>
            <a:off x="1082351" y="1138335"/>
            <a:ext cx="10021078" cy="4562669"/>
          </a:xfrm>
        </p:spPr>
        <p:txBody>
          <a:bodyPr anchor="ctr">
            <a:normAutofit/>
          </a:bodyPr>
          <a:lstStyle/>
          <a:p>
            <a:pPr marL="0" marR="0" indent="0">
              <a:lnSpc>
                <a:spcPct val="110000"/>
              </a:lnSpc>
              <a:spcBef>
                <a:spcPts val="600"/>
              </a:spcBef>
              <a:buNone/>
            </a:pPr>
            <a:r>
              <a:rPr lang="zh-CN" sz="4800" dirty="0">
                <a:solidFill>
                  <a:srgbClr val="0F14E3"/>
                </a:solidFill>
                <a:effectLst/>
                <a:latin typeface="DFPWeiBei-B5" panose="03000700000000000000" pitchFamily="66" charset="-120"/>
                <a:ea typeface="微软简魏碑" pitchFamily="2" charset="-122"/>
                <a:cs typeface="Times New Roman" panose="02020603050405020304" pitchFamily="18" charset="0"/>
              </a:rPr>
              <a:t>凡</a:t>
            </a:r>
            <a:r>
              <a:rPr lang="zh-CN" altLang="en-US" sz="4800" dirty="0">
                <a:solidFill>
                  <a:srgbClr val="0F14E3"/>
                </a:solidFill>
                <a:effectLst/>
                <a:latin typeface="DFPWeiBei-B5" panose="03000700000000000000" pitchFamily="66" charset="-120"/>
                <a:ea typeface="微软简魏碑" pitchFamily="2" charset="-122"/>
                <a:cs typeface="Microsoft YaHei" panose="020B0503020204020204" pitchFamily="34" charset="-122"/>
              </a:rPr>
              <a:t>顺从耶稣</a:t>
            </a:r>
            <a:r>
              <a:rPr lang="zh-CN" sz="4800" dirty="0">
                <a:solidFill>
                  <a:srgbClr val="0F14E3"/>
                </a:solidFill>
                <a:effectLst/>
                <a:latin typeface="DFPWeiBei-B5" panose="03000700000000000000" pitchFamily="66" charset="-120"/>
                <a:ea typeface="微软简魏碑" pitchFamily="2" charset="-122"/>
                <a:cs typeface="Times New Roman" panose="02020603050405020304" pitchFamily="18" charset="0"/>
              </a:rPr>
              <a:t>基督的人，就必然遵循上帝</a:t>
            </a:r>
            <a:r>
              <a:rPr lang="zh-CN" altLang="en-US" sz="4800" dirty="0">
                <a:solidFill>
                  <a:srgbClr val="0F14E3"/>
                </a:solidFill>
                <a:effectLst/>
                <a:latin typeface="DFPWeiBei-B5" panose="03000700000000000000" pitchFamily="66" charset="-120"/>
                <a:ea typeface="微软简魏碑" pitchFamily="2" charset="-122"/>
                <a:cs typeface="Microsoft YaHei" panose="020B0503020204020204" pitchFamily="34" charset="-122"/>
              </a:rPr>
              <a:t>国度的价值观</a:t>
            </a:r>
            <a:r>
              <a:rPr lang="zh-CN" sz="4800" dirty="0">
                <a:solidFill>
                  <a:srgbClr val="C00000"/>
                </a:solidFill>
                <a:effectLst/>
                <a:latin typeface="DFPWeiBei-B5" panose="03000700000000000000" pitchFamily="66" charset="-120"/>
                <a:ea typeface="微软简魏碑" pitchFamily="2" charset="-122"/>
                <a:cs typeface="Times New Roman" panose="02020603050405020304" pitchFamily="18" charset="0"/>
              </a:rPr>
              <a:t>而行</a:t>
            </a:r>
            <a:r>
              <a:rPr lang="zh-CN" sz="4800" dirty="0">
                <a:solidFill>
                  <a:srgbClr val="0F14E3"/>
                </a:solidFill>
                <a:effectLst/>
                <a:latin typeface="DFPWeiBei-B5" panose="03000700000000000000" pitchFamily="66" charset="-120"/>
                <a:ea typeface="微软简魏碑" pitchFamily="2" charset="-122"/>
                <a:cs typeface="Times New Roman" panose="02020603050405020304" pitchFamily="18" charset="0"/>
              </a:rPr>
              <a:t>；凡遵循上帝的</a:t>
            </a:r>
            <a:r>
              <a:rPr lang="zh-CN" altLang="en-US" sz="4800" dirty="0">
                <a:solidFill>
                  <a:srgbClr val="0F14E3"/>
                </a:solidFill>
                <a:effectLst/>
                <a:latin typeface="DFPWeiBei-B5" panose="03000700000000000000" pitchFamily="66" charset="-120"/>
                <a:ea typeface="微软简魏碑" pitchFamily="2" charset="-122"/>
                <a:cs typeface="Microsoft YaHei" panose="020B0503020204020204" pitchFamily="34" charset="-122"/>
              </a:rPr>
              <a:t>国度价值观</a:t>
            </a:r>
            <a:r>
              <a:rPr lang="zh-CN" sz="4800" dirty="0">
                <a:solidFill>
                  <a:srgbClr val="C00000"/>
                </a:solidFill>
                <a:effectLst/>
                <a:latin typeface="DFPWeiBei-B5" panose="03000700000000000000" pitchFamily="66" charset="-120"/>
                <a:ea typeface="微软简魏碑" pitchFamily="2" charset="-122"/>
                <a:cs typeface="Microsoft YaHei" panose="020B0503020204020204" pitchFamily="34" charset="-122"/>
              </a:rPr>
              <a:t>而</a:t>
            </a:r>
            <a:r>
              <a:rPr lang="zh-CN" sz="4800" dirty="0">
                <a:solidFill>
                  <a:srgbClr val="C00000"/>
                </a:solidFill>
                <a:effectLst/>
                <a:latin typeface="DFPWeiBei-B5" panose="03000700000000000000" pitchFamily="66" charset="-120"/>
                <a:ea typeface="微软简魏碑" pitchFamily="2" charset="-122"/>
                <a:cs typeface="Times New Roman" panose="02020603050405020304" pitchFamily="18" charset="0"/>
              </a:rPr>
              <a:t>行</a:t>
            </a:r>
            <a:r>
              <a:rPr lang="zh-CN" sz="4800" dirty="0">
                <a:solidFill>
                  <a:srgbClr val="0F14E3"/>
                </a:solidFill>
                <a:effectLst/>
                <a:latin typeface="DFPWeiBei-B5" panose="03000700000000000000" pitchFamily="66" charset="-120"/>
                <a:ea typeface="微软简魏碑" pitchFamily="2" charset="-122"/>
                <a:cs typeface="Times New Roman" panose="02020603050405020304" pitchFamily="18" charset="0"/>
              </a:rPr>
              <a:t>的人，就</a:t>
            </a:r>
            <a:r>
              <a:rPr lang="zh-CN" altLang="en-US" sz="4800" dirty="0">
                <a:solidFill>
                  <a:srgbClr val="0F14E3"/>
                </a:solidFill>
                <a:effectLst/>
                <a:latin typeface="DFPWeiBei-B5" panose="03000700000000000000" pitchFamily="66" charset="-120"/>
                <a:ea typeface="微软简魏碑" pitchFamily="2" charset="-122"/>
                <a:cs typeface="Microsoft YaHei" panose="020B0503020204020204" pitchFamily="34" charset="-122"/>
              </a:rPr>
              <a:t>难免</a:t>
            </a:r>
            <a:r>
              <a:rPr lang="zh-CN" sz="4800" dirty="0">
                <a:solidFill>
                  <a:srgbClr val="0F14E3"/>
                </a:solidFill>
                <a:effectLst/>
                <a:latin typeface="DFPWeiBei-B5" panose="03000700000000000000" pitchFamily="66" charset="-120"/>
                <a:ea typeface="微软简魏碑" pitchFamily="2" charset="-122"/>
                <a:cs typeface="Times New Roman" panose="02020603050405020304" pitchFamily="18" charset="0"/>
              </a:rPr>
              <a:t>受世人的</a:t>
            </a:r>
            <a:r>
              <a:rPr lang="zh-CN" altLang="en-US" sz="4800" dirty="0">
                <a:solidFill>
                  <a:srgbClr val="0F14E3"/>
                </a:solidFill>
                <a:effectLst/>
                <a:latin typeface="DFPWeiBei-B5" panose="03000700000000000000" pitchFamily="66" charset="-120"/>
                <a:ea typeface="微软简魏碑" pitchFamily="2" charset="-122"/>
                <a:cs typeface="Times New Roman" panose="02020603050405020304" pitchFamily="18" charset="0"/>
              </a:rPr>
              <a:t>辱骂</a:t>
            </a:r>
            <a:r>
              <a:rPr lang="zh-CN" sz="4800" dirty="0">
                <a:solidFill>
                  <a:srgbClr val="0F14E3"/>
                </a:solidFill>
                <a:effectLst/>
                <a:latin typeface="DFPWeiBei-B5" panose="03000700000000000000" pitchFamily="66" charset="-120"/>
                <a:ea typeface="微软简魏碑" pitchFamily="2" charset="-122"/>
                <a:cs typeface="Times New Roman" panose="02020603050405020304" pitchFamily="18" charset="0"/>
              </a:rPr>
              <a:t>，逼迫，甚至捏造</a:t>
            </a:r>
            <a:r>
              <a:rPr lang="zh-CN" altLang="en-US" sz="4800" dirty="0">
                <a:solidFill>
                  <a:srgbClr val="0F14E3"/>
                </a:solidFill>
                <a:effectLst/>
                <a:latin typeface="DFPWeiBei-B5" panose="03000700000000000000" pitchFamily="66" charset="-120"/>
                <a:ea typeface="微软简魏碑" pitchFamily="2" charset="-122"/>
                <a:cs typeface="Times New Roman" panose="02020603050405020304" pitchFamily="18" charset="0"/>
              </a:rPr>
              <a:t>各样坏话毁谤</a:t>
            </a:r>
            <a:r>
              <a:rPr lang="zh-CN" sz="4800" dirty="0">
                <a:solidFill>
                  <a:srgbClr val="0F14E3"/>
                </a:solidFill>
                <a:effectLst/>
                <a:latin typeface="DFPWeiBei-B5" panose="03000700000000000000" pitchFamily="66" charset="-120"/>
                <a:ea typeface="微软简魏碑" pitchFamily="2" charset="-122"/>
                <a:cs typeface="Times New Roman" panose="02020603050405020304" pitchFamily="18" charset="0"/>
              </a:rPr>
              <a:t>。</a:t>
            </a:r>
            <a:endParaRPr lang="en-US" sz="4800" dirty="0">
              <a:solidFill>
                <a:srgbClr val="0F14E3"/>
              </a:solidFill>
              <a:effectLst/>
              <a:latin typeface="DFPWeiBei-B5" panose="03000700000000000000" pitchFamily="66" charset="-120"/>
              <a:ea typeface="微软简魏碑" pitchFamily="2" charset="-122"/>
              <a:cs typeface="Times New Roman" panose="02020603050405020304" pitchFamily="18" charset="0"/>
            </a:endParaRPr>
          </a:p>
        </p:txBody>
      </p:sp>
    </p:spTree>
    <p:extLst>
      <p:ext uri="{BB962C8B-B14F-4D97-AF65-F5344CB8AC3E}">
        <p14:creationId xmlns:p14="http://schemas.microsoft.com/office/powerpoint/2010/main" val="6868685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124B-130B-40C4-B88F-256FF5BB93CA}"/>
              </a:ext>
            </a:extLst>
          </p:cNvPr>
          <p:cNvSpPr>
            <a:spLocks noGrp="1"/>
          </p:cNvSpPr>
          <p:nvPr>
            <p:ph type="ctrTitle"/>
          </p:nvPr>
        </p:nvSpPr>
        <p:spPr>
          <a:xfrm>
            <a:off x="1078172" y="1138335"/>
            <a:ext cx="10058399" cy="2290665"/>
          </a:xfrm>
        </p:spPr>
        <p:txBody>
          <a:bodyPr anchor="ctr">
            <a:normAutofit/>
          </a:bodyPr>
          <a:lstStyle/>
          <a:p>
            <a:pPr algn="ctr"/>
            <a:r>
              <a:rPr lang="zh-CN" altLang="en-US" sz="7200" b="0" dirty="0">
                <a:ea typeface="微软简魏碑" pitchFamily="2" charset="-122"/>
              </a:rPr>
              <a:t>突破文化障碍与偏见</a:t>
            </a:r>
            <a:endParaRPr lang="en-US" sz="7200" b="0" dirty="0">
              <a:ea typeface="微软简魏碑" pitchFamily="2" charset="-122"/>
            </a:endParaRPr>
          </a:p>
        </p:txBody>
      </p:sp>
      <p:sp>
        <p:nvSpPr>
          <p:cNvPr id="3" name="Content Placeholder 2">
            <a:extLst>
              <a:ext uri="{FF2B5EF4-FFF2-40B4-BE49-F238E27FC236}">
                <a16:creationId xmlns:a16="http://schemas.microsoft.com/office/drawing/2014/main" id="{AA8D5933-E9EC-4170-812E-B8BCCD53840E}"/>
              </a:ext>
            </a:extLst>
          </p:cNvPr>
          <p:cNvSpPr>
            <a:spLocks noGrp="1"/>
          </p:cNvSpPr>
          <p:nvPr>
            <p:ph type="subTitle" idx="1"/>
          </p:nvPr>
        </p:nvSpPr>
        <p:spPr>
          <a:xfrm>
            <a:off x="1078172" y="3929584"/>
            <a:ext cx="10058399" cy="1655762"/>
          </a:xfrm>
        </p:spPr>
        <p:txBody>
          <a:bodyPr anchor="ctr">
            <a:normAutofit/>
          </a:bodyPr>
          <a:lstStyle/>
          <a:p>
            <a:pPr marL="0" indent="0" algn="ctr">
              <a:buNone/>
            </a:pPr>
            <a:r>
              <a:rPr lang="zh-CN" altLang="en-US" sz="6600" dirty="0">
                <a:solidFill>
                  <a:srgbClr val="FFFF00"/>
                </a:solidFill>
                <a:ea typeface="微软简魏碑" pitchFamily="2" charset="-122"/>
              </a:rPr>
              <a:t>走出去，传福音，宣教！</a:t>
            </a:r>
            <a:endParaRPr lang="en-US" sz="6600" dirty="0">
              <a:solidFill>
                <a:srgbClr val="FFFF00"/>
              </a:solidFill>
              <a:ea typeface="微软简魏碑" pitchFamily="2" charset="-122"/>
            </a:endParaRPr>
          </a:p>
        </p:txBody>
      </p:sp>
    </p:spTree>
    <p:extLst>
      <p:ext uri="{BB962C8B-B14F-4D97-AF65-F5344CB8AC3E}">
        <p14:creationId xmlns:p14="http://schemas.microsoft.com/office/powerpoint/2010/main" val="188262191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0F1A6A6-051A-4BCD-81C8-184F5613A6EB}"/>
              </a:ext>
            </a:extLst>
          </p:cNvPr>
          <p:cNvSpPr>
            <a:spLocks noGrp="1"/>
          </p:cNvSpPr>
          <p:nvPr>
            <p:ph type="title"/>
          </p:nvPr>
        </p:nvSpPr>
        <p:spPr>
          <a:xfrm>
            <a:off x="913795" y="441435"/>
            <a:ext cx="10353761" cy="1397876"/>
          </a:xfrm>
        </p:spPr>
        <p:txBody>
          <a:bodyPr vert="horz" lIns="91440" tIns="45720" rIns="91440" bIns="45720" rtlCol="0" anchor="b">
            <a:normAutofit/>
          </a:bodyPr>
          <a:lstStyle/>
          <a:p>
            <a:r>
              <a:rPr lang="zh-CN" altLang="en-US" sz="8000" b="0" dirty="0">
                <a:effectLst>
                  <a:outerShdw blurRad="38100" dist="38100" dir="2700000" algn="tl">
                    <a:srgbClr val="000000">
                      <a:alpha val="43137"/>
                    </a:srgbClr>
                  </a:outerShdw>
                </a:effectLst>
                <a:latin typeface="DFPWeiBei-B5" panose="03000700000000000000" pitchFamily="66" charset="-120"/>
                <a:ea typeface="微软简魏碑" pitchFamily="2" charset="-122"/>
              </a:rPr>
              <a:t>结论</a:t>
            </a:r>
            <a:endParaRPr lang="en-US" sz="8000" b="0" dirty="0">
              <a:effectLst>
                <a:outerShdw blurRad="38100" dist="38100" dir="2700000" algn="tl">
                  <a:srgbClr val="000000">
                    <a:alpha val="43137"/>
                  </a:srgbClr>
                </a:outerShdw>
              </a:effectLst>
              <a:latin typeface="DFPWeiBei-B5" panose="03000700000000000000" pitchFamily="66" charset="-120"/>
              <a:ea typeface="微软简魏碑" pitchFamily="2" charset="-122"/>
            </a:endParaRPr>
          </a:p>
        </p:txBody>
      </p:sp>
      <p:sp>
        <p:nvSpPr>
          <p:cNvPr id="13" name="Rectangle 12">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20B9C633-0A70-4CC5-97A6-C558F1C204C3}"/>
              </a:ext>
            </a:extLst>
          </p:cNvPr>
          <p:cNvSpPr>
            <a:spLocks noGrp="1"/>
          </p:cNvSpPr>
          <p:nvPr>
            <p:ph idx="1"/>
          </p:nvPr>
        </p:nvSpPr>
        <p:spPr>
          <a:xfrm>
            <a:off x="871986" y="2625310"/>
            <a:ext cx="10437377" cy="3702879"/>
          </a:xfrm>
        </p:spPr>
        <p:txBody>
          <a:bodyPr vert="horz" lIns="91440" tIns="45720" rIns="91440" bIns="45720" rtlCol="0" anchor="ctr">
            <a:normAutofit/>
          </a:bodyPr>
          <a:lstStyle/>
          <a:p>
            <a:pPr marL="0" marR="0" indent="0">
              <a:lnSpc>
                <a:spcPct val="110000"/>
              </a:lnSpc>
              <a:spcBef>
                <a:spcPts val="600"/>
              </a:spcBef>
              <a:buNone/>
            </a:pPr>
            <a:r>
              <a:rPr lang="zh-CN" altLang="en-US" sz="4800" dirty="0">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約翰福音 </a:t>
            </a:r>
            <a:r>
              <a:rPr lang="en-US" sz="4800" dirty="0">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12:26</a:t>
            </a:r>
            <a:r>
              <a:rPr lang="en-US" sz="4800" dirty="0">
                <a:effectLst>
                  <a:outerShdw blurRad="38100" dist="38100" dir="2700000" algn="tl">
                    <a:srgbClr val="000000">
                      <a:alpha val="43137"/>
                    </a:srgbClr>
                  </a:outerShdw>
                </a:effectLst>
                <a:latin typeface="Candara" panose="020E0502030303020204" pitchFamily="34" charset="0"/>
                <a:ea typeface="微软简魏碑" pitchFamily="2" charset="-122"/>
                <a:cs typeface="Times New Roman" panose="02020603050405020304" pitchFamily="18" charset="0"/>
              </a:rPr>
              <a:t> </a:t>
            </a:r>
            <a:r>
              <a:rPr lang="zh-CN" sz="4800" dirty="0">
                <a:effectLst>
                  <a:outerShdw blurRad="38100" dist="38100" dir="2700000" algn="tl">
                    <a:srgbClr val="000000">
                      <a:alpha val="43137"/>
                    </a:srgbClr>
                  </a:outerShdw>
                </a:effectLst>
                <a:latin typeface="Candara" panose="020E0502030303020204" pitchFamily="34" charset="0"/>
                <a:ea typeface="微软简魏碑" pitchFamily="2" charset="-122"/>
                <a:cs typeface="Times New Roman" panose="02020603050405020304" pitchFamily="18" charset="0"/>
              </a:rPr>
              <a:t>若有人服事我、就</a:t>
            </a:r>
            <a:r>
              <a:rPr lang="zh-CN" sz="4800" dirty="0">
                <a:effectLst>
                  <a:outerShdw blurRad="38100" dist="38100" dir="2700000" algn="tl">
                    <a:srgbClr val="000000">
                      <a:alpha val="43137"/>
                    </a:srgbClr>
                  </a:outerShdw>
                </a:effectLst>
                <a:latin typeface="Candara" panose="020E0502030303020204" pitchFamily="34" charset="0"/>
                <a:ea typeface="微软简魏碑" pitchFamily="2" charset="-122"/>
                <a:cs typeface="Microsoft YaHei" panose="020B0503020204020204" pitchFamily="34" charset="-122"/>
              </a:rPr>
              <a:t>当</a:t>
            </a:r>
            <a:r>
              <a:rPr lang="zh-CN" sz="4800" dirty="0">
                <a:effectLst>
                  <a:outerShdw blurRad="38100" dist="38100" dir="2700000" algn="tl">
                    <a:srgbClr val="000000">
                      <a:alpha val="43137"/>
                    </a:srgbClr>
                  </a:outerShdw>
                </a:effectLst>
                <a:latin typeface="Candara" panose="020E0502030303020204" pitchFamily="34" charset="0"/>
                <a:ea typeface="微软简魏碑" pitchFamily="2" charset="-122"/>
                <a:cs typeface="DFYuanMedium-B5" panose="020F0509000000000000" pitchFamily="49" charset="-120"/>
              </a:rPr>
              <a:t>跟从我．我在那里、服事我的人、也要在那里．若有人服事我、我父必尊重他</a:t>
            </a:r>
            <a:r>
              <a:rPr lang="zh-CN" sz="4800" dirty="0">
                <a:effectLst>
                  <a:outerShdw blurRad="38100" dist="38100" dir="2700000" algn="tl">
                    <a:srgbClr val="000000">
                      <a:alpha val="43137"/>
                    </a:srgbClr>
                  </a:outerShdw>
                </a:effectLst>
                <a:latin typeface="Candara" panose="020E0502030303020204" pitchFamily="34" charset="0"/>
                <a:ea typeface="微软简魏碑" pitchFamily="2" charset="-122"/>
                <a:cs typeface="SimSun" panose="02010600030101010101" pitchFamily="2" charset="-122"/>
              </a:rPr>
              <a:t>。</a:t>
            </a:r>
            <a:endParaRPr lang="en-US" sz="4800" dirty="0">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endParaRPr>
          </a:p>
        </p:txBody>
      </p:sp>
    </p:spTree>
    <p:extLst>
      <p:ext uri="{BB962C8B-B14F-4D97-AF65-F5344CB8AC3E}">
        <p14:creationId xmlns:p14="http://schemas.microsoft.com/office/powerpoint/2010/main" val="795897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B04FC1-1193-4479-AE5D-10E13D5C86E8}"/>
              </a:ext>
            </a:extLst>
          </p:cNvPr>
          <p:cNvSpPr txBox="1"/>
          <p:nvPr/>
        </p:nvSpPr>
        <p:spPr>
          <a:xfrm>
            <a:off x="687792" y="3708919"/>
            <a:ext cx="5647694" cy="2677656"/>
          </a:xfrm>
          <a:prstGeom prst="rect">
            <a:avLst/>
          </a:prstGeom>
          <a:noFill/>
        </p:spPr>
        <p:txBody>
          <a:bodyPr wrap="square">
            <a:spAutoFit/>
          </a:bodyPr>
          <a:lstStyle/>
          <a:p>
            <a:pPr algn="l"/>
            <a:r>
              <a:rPr lang="en-US" sz="3600" b="1" i="1" u="none" strike="noStrike"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Sitting at the Feet of Rabbi Jesus: </a:t>
            </a:r>
            <a:r>
              <a:rPr lang="en-US" sz="3200" b="0" i="1" u="none" strike="noStrike"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the Jewishness of Jesus Can Transform Your Faith, </a:t>
            </a:r>
            <a:r>
              <a:rPr lang="en-US" sz="3200" b="0" i="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by </a:t>
            </a:r>
            <a:r>
              <a:rPr lang="en-US" sz="3200" b="0" i="0" u="none" strike="noStrike"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Ann Spangler </a:t>
            </a:r>
            <a:r>
              <a:rPr lang="en-US" sz="3200" b="0" i="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Lois </a:t>
            </a:r>
            <a:r>
              <a:rPr lang="en-US" sz="3200" b="0" i="0"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Tverberg</a:t>
            </a:r>
            <a:r>
              <a:rPr lang="en-US" sz="3200" b="0" i="0" u="none" strike="noStrike"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2018</a:t>
            </a:r>
            <a:endParaRPr lang="en-US" sz="3200" b="0" i="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3074" name="Picture 2" descr="Sitting at the Feet of Rabbi Jesus: How the Jewishness of Jesus Can Transform Your Faith">
            <a:extLst>
              <a:ext uri="{FF2B5EF4-FFF2-40B4-BE49-F238E27FC236}">
                <a16:creationId xmlns:a16="http://schemas.microsoft.com/office/drawing/2014/main" id="{CDD2E2EC-8882-4EFB-8359-2232FC099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743" y="2131393"/>
            <a:ext cx="2835513" cy="43226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EB88A1C2-F944-4C16-85AF-F5D4C840710A}"/>
              </a:ext>
            </a:extLst>
          </p:cNvPr>
          <p:cNvSpPr txBox="1"/>
          <p:nvPr/>
        </p:nvSpPr>
        <p:spPr>
          <a:xfrm>
            <a:off x="700233" y="471425"/>
            <a:ext cx="5433526" cy="2677656"/>
          </a:xfrm>
          <a:prstGeom prst="rect">
            <a:avLst/>
          </a:prstGeom>
          <a:noFill/>
        </p:spPr>
        <p:txBody>
          <a:bodyPr wrap="square">
            <a:spAutoFit/>
          </a:bodyPr>
          <a:lstStyle/>
          <a:p>
            <a:pPr algn="l"/>
            <a:r>
              <a:rPr lang="en-US" sz="3600" b="1" i="1" u="none" strike="noStrike"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Reading the Bible with Rabbi Jesus: </a:t>
            </a:r>
            <a:r>
              <a:rPr lang="en-US" sz="3200" b="0" i="1" u="none" strike="noStrike"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a Jewish Perspective Can Transform Your Understanding, </a:t>
            </a:r>
            <a:r>
              <a:rPr lang="en-US" sz="3200" b="0" i="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by </a:t>
            </a:r>
            <a:r>
              <a:rPr lang="en-US" sz="3200" b="0" i="0" u="none" strike="noStrike"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Lois </a:t>
            </a:r>
            <a:r>
              <a:rPr lang="en-US" sz="3200" b="0" i="0" u="none" strike="noStrike"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Tverberg</a:t>
            </a:r>
            <a:r>
              <a:rPr lang="en-US" sz="3200" b="0" i="0" u="none" strike="noStrike"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2017</a:t>
            </a:r>
            <a:endParaRPr lang="en-US" sz="3200" b="0" i="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3076" name="Picture 4" descr="Reading the Bible with Rabbi Jesus: How a Jewish Perspective Can Transform Your Understanding by [Lois Tverberg]">
            <a:extLst>
              <a:ext uri="{FF2B5EF4-FFF2-40B4-BE49-F238E27FC236}">
                <a16:creationId xmlns:a16="http://schemas.microsoft.com/office/drawing/2014/main" id="{C5670202-635B-4870-B970-DCC70D254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3585" y="1121921"/>
            <a:ext cx="2748124" cy="4240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8696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4D9E-E4C8-4827-84E6-640C417E1CF9}"/>
              </a:ext>
            </a:extLst>
          </p:cNvPr>
          <p:cNvSpPr>
            <a:spLocks noGrp="1"/>
          </p:cNvSpPr>
          <p:nvPr>
            <p:ph type="title"/>
          </p:nvPr>
        </p:nvSpPr>
        <p:spPr>
          <a:xfrm>
            <a:off x="1229244" y="2002631"/>
            <a:ext cx="9733512" cy="2852737"/>
          </a:xfrm>
        </p:spPr>
        <p:txBody>
          <a:bodyPr>
            <a:normAutofit/>
          </a:bodyPr>
          <a:lstStyle/>
          <a:p>
            <a:pPr>
              <a:lnSpc>
                <a:spcPct val="120000"/>
              </a:lnSpc>
            </a:pPr>
            <a:r>
              <a:rPr lang="zh-CN" altLang="en-US" sz="6000" b="0" dirty="0">
                <a:solidFill>
                  <a:schemeClr val="accent1">
                    <a:lumMod val="40000"/>
                    <a:lumOff val="60000"/>
                  </a:schemeClr>
                </a:solidFill>
                <a:ea typeface="微软简魏碑" pitchFamily="2" charset="-122"/>
              </a:rPr>
              <a:t>有时候文化差异带来表达上的困难</a:t>
            </a:r>
            <a:endParaRPr lang="en-US" sz="6000" b="0" dirty="0">
              <a:solidFill>
                <a:schemeClr val="accent1">
                  <a:lumMod val="40000"/>
                  <a:lumOff val="60000"/>
                </a:schemeClr>
              </a:solidFill>
              <a:ea typeface="微软简魏碑" pitchFamily="2" charset="-122"/>
            </a:endParaRPr>
          </a:p>
        </p:txBody>
      </p:sp>
    </p:spTree>
    <p:extLst>
      <p:ext uri="{BB962C8B-B14F-4D97-AF65-F5344CB8AC3E}">
        <p14:creationId xmlns:p14="http://schemas.microsoft.com/office/powerpoint/2010/main" val="1263144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1"/>
          </p:nvPr>
        </p:nvSpPr>
        <p:spPr>
          <a:xfrm>
            <a:off x="578498" y="466530"/>
            <a:ext cx="11000792" cy="5962261"/>
          </a:xfrm>
        </p:spPr>
        <p:txBody>
          <a:bodyPr anchor="ctr">
            <a:noAutofit/>
          </a:bodyPr>
          <a:lstStyle/>
          <a:p>
            <a:pPr marL="0" indent="0" algn="ctr">
              <a:lnSpc>
                <a:spcPct val="110000"/>
              </a:lnSpc>
              <a:spcBef>
                <a:spcPts val="600"/>
              </a:spcBef>
              <a:spcAft>
                <a:spcPts val="1800"/>
              </a:spcAft>
              <a:buNone/>
            </a:pPr>
            <a:r>
              <a:rPr lang="en-US" sz="9600" b="1" i="0" u="none" strike="noStrike" baseline="0" dirty="0" err="1">
                <a:solidFill>
                  <a:srgbClr val="C00000"/>
                </a:solidFill>
                <a:latin typeface="Bwhebb" panose="02020603050405020304" pitchFamily="18" charset="2"/>
              </a:rPr>
              <a:t>ds,x</a:t>
            </a:r>
            <a:r>
              <a:rPr lang="en-US" sz="9600" b="1" i="0" u="none" strike="noStrike" baseline="0" dirty="0">
                <a:solidFill>
                  <a:srgbClr val="C00000"/>
                </a:solidFill>
                <a:latin typeface="Bwhebb" panose="02020603050405020304" pitchFamily="18" charset="2"/>
              </a:rPr>
              <a:t>,</a:t>
            </a:r>
            <a:r>
              <a:rPr lang="en-US" sz="9600" b="1" i="0" u="none" strike="noStrike" baseline="0" dirty="0">
                <a:solidFill>
                  <a:srgbClr val="C00000"/>
                </a:solidFill>
                <a:latin typeface="Candara" panose="020E0502030303020204" pitchFamily="34" charset="0"/>
              </a:rPr>
              <a:t> </a:t>
            </a:r>
            <a:r>
              <a:rPr lang="en-US" sz="5400" b="1" i="0" u="none" strike="noStrike" baseline="0" dirty="0">
                <a:solidFill>
                  <a:srgbClr val="000048"/>
                </a:solidFill>
                <a:latin typeface="Georgia" panose="02040502050405020303" pitchFamily="18" charset="0"/>
              </a:rPr>
              <a:t>(</a:t>
            </a:r>
            <a:r>
              <a:rPr lang="en-US" sz="5400" b="1" i="1" dirty="0" err="1">
                <a:solidFill>
                  <a:srgbClr val="000048"/>
                </a:solidFill>
                <a:effectLst/>
                <a:latin typeface="Georgia" panose="02040502050405020303" pitchFamily="18" charset="0"/>
              </a:rPr>
              <a:t>ḥesed</a:t>
            </a:r>
            <a:r>
              <a:rPr lang="en-US" sz="5400" b="1" i="0" u="none" strike="noStrike" baseline="0" dirty="0">
                <a:solidFill>
                  <a:srgbClr val="000048"/>
                </a:solidFill>
                <a:latin typeface="Georgia" panose="02040502050405020303" pitchFamily="18" charset="0"/>
              </a:rPr>
              <a:t>)</a:t>
            </a:r>
          </a:p>
          <a:p>
            <a:pPr marL="0" indent="0" algn="ctr">
              <a:lnSpc>
                <a:spcPct val="110000"/>
              </a:lnSpc>
              <a:spcBef>
                <a:spcPts val="600"/>
              </a:spcBef>
              <a:spcAft>
                <a:spcPts val="1800"/>
              </a:spcAft>
              <a:buNone/>
            </a:pPr>
            <a:r>
              <a:rPr lang="en-US" sz="4800" b="1" i="1" u="none" strike="noStrike" baseline="0" dirty="0">
                <a:solidFill>
                  <a:srgbClr val="000050"/>
                </a:solidFill>
                <a:latin typeface="Candara" panose="020E0502030303020204" pitchFamily="34" charset="0"/>
              </a:rPr>
              <a:t>goodness, loving kindness</a:t>
            </a:r>
            <a:r>
              <a:rPr lang="en-US" sz="4800" b="1" i="1" dirty="0">
                <a:solidFill>
                  <a:srgbClr val="000050"/>
                </a:solidFill>
                <a:latin typeface="Candara" panose="020E0502030303020204" pitchFamily="34" charset="0"/>
              </a:rPr>
              <a:t>…</a:t>
            </a:r>
          </a:p>
          <a:p>
            <a:pPr marL="0" indent="0" algn="ctr">
              <a:lnSpc>
                <a:spcPct val="110000"/>
              </a:lnSpc>
              <a:spcBef>
                <a:spcPts val="600"/>
              </a:spcBef>
              <a:spcAft>
                <a:spcPts val="1800"/>
              </a:spcAft>
              <a:buNone/>
            </a:pPr>
            <a:r>
              <a:rPr lang="zh-CN" altLang="en-US" sz="4800" dirty="0">
                <a:solidFill>
                  <a:srgbClr val="1252E0"/>
                </a:solidFill>
                <a:latin typeface="DFYuanMedium-B5" panose="020F0509000000000000" pitchFamily="49" charset="-120"/>
                <a:ea typeface="微软简魏碑" pitchFamily="2" charset="-122"/>
              </a:rPr>
              <a:t>一言以蔽之就是</a:t>
            </a:r>
            <a:r>
              <a:rPr lang="en-US" altLang="zh-CN" sz="4800" dirty="0">
                <a:solidFill>
                  <a:srgbClr val="1252E0"/>
                </a:solidFill>
                <a:latin typeface="DFYuanMedium-B5" panose="020F0509000000000000" pitchFamily="49" charset="-120"/>
                <a:ea typeface="DFYuanMedium-B5" panose="020F0509000000000000" pitchFamily="49" charset="-120"/>
              </a:rPr>
              <a:t>『</a:t>
            </a:r>
            <a:r>
              <a:rPr lang="zh-CN" altLang="en-US" sz="4800" dirty="0">
                <a:solidFill>
                  <a:srgbClr val="1252E0"/>
                </a:solidFill>
                <a:latin typeface="DFYuanMedium-B5" panose="020F0509000000000000" pitchFamily="49" charset="-120"/>
                <a:ea typeface="微软简魏碑" pitchFamily="2" charset="-122"/>
              </a:rPr>
              <a:t>神丰盛的爱</a:t>
            </a:r>
            <a:r>
              <a:rPr lang="en-US" altLang="zh-CN" sz="4800" dirty="0">
                <a:solidFill>
                  <a:srgbClr val="1252E0"/>
                </a:solidFill>
                <a:latin typeface="DFYuanMedium-B5" panose="020F0509000000000000" pitchFamily="49" charset="-120"/>
                <a:ea typeface="DFYuanMedium-B5" panose="020F0509000000000000" pitchFamily="49" charset="-120"/>
              </a:rPr>
              <a:t>』</a:t>
            </a:r>
            <a:r>
              <a:rPr lang="en-US" altLang="zh-CN" sz="4800" dirty="0">
                <a:solidFill>
                  <a:srgbClr val="1252E0"/>
                </a:solidFill>
                <a:latin typeface="Candara" panose="020E0502030303020204" pitchFamily="34" charset="0"/>
                <a:ea typeface="微软简魏碑" pitchFamily="2" charset="-122"/>
              </a:rPr>
              <a:t>– </a:t>
            </a:r>
            <a:r>
              <a:rPr lang="zh-CN" altLang="en-US" sz="4800" dirty="0">
                <a:solidFill>
                  <a:srgbClr val="C00000"/>
                </a:solidFill>
                <a:latin typeface="Candara" panose="020E0502030303020204" pitchFamily="34" charset="0"/>
                <a:ea typeface="微软简魏碑" pitchFamily="2" charset="-122"/>
              </a:rPr>
              <a:t>不但是量的丰盛；更是质的丰盛。</a:t>
            </a:r>
            <a:endParaRPr lang="en-US" sz="4800" dirty="0">
              <a:solidFill>
                <a:srgbClr val="C00000"/>
              </a:solidFill>
              <a:effectLst/>
              <a:latin typeface="Candara" panose="020E0502030303020204" pitchFamily="34" charset="0"/>
              <a:ea typeface="微软简魏碑" pitchFamily="2" charset="-122"/>
              <a:cs typeface="Times New Roman" panose="02020603050405020304" pitchFamily="18" charset="0"/>
            </a:endParaRPr>
          </a:p>
        </p:txBody>
      </p:sp>
    </p:spTree>
    <p:extLst>
      <p:ext uri="{BB962C8B-B14F-4D97-AF65-F5344CB8AC3E}">
        <p14:creationId xmlns:p14="http://schemas.microsoft.com/office/powerpoint/2010/main" val="2746665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1"/>
          </p:nvPr>
        </p:nvSpPr>
        <p:spPr>
          <a:xfrm>
            <a:off x="604934" y="471195"/>
            <a:ext cx="10982131" cy="5915609"/>
          </a:xfrm>
        </p:spPr>
        <p:txBody>
          <a:bodyPr anchor="ctr">
            <a:noAutofit/>
          </a:bodyPr>
          <a:lstStyle/>
          <a:p>
            <a:pPr marL="0" marR="0" indent="0" hangingPunct="1">
              <a:lnSpc>
                <a:spcPct val="110000"/>
              </a:lnSpc>
              <a:spcBef>
                <a:spcPts val="1200"/>
              </a:spcBef>
              <a:spcAft>
                <a:spcPts val="600"/>
              </a:spcAft>
              <a:buNone/>
            </a:pPr>
            <a:r>
              <a:rPr lang="zh-CN" altLang="en-US" sz="4400" dirty="0">
                <a:solidFill>
                  <a:srgbClr val="002221"/>
                </a:solidFill>
                <a:latin typeface="DFYuanMedium-B5" panose="020F0509000000000000" pitchFamily="49" charset="-120"/>
                <a:ea typeface="微软简魏碑" pitchFamily="2" charset="-122"/>
                <a:cs typeface="Times New Roman" panose="02020603050405020304" pitchFamily="18" charset="0"/>
              </a:rPr>
              <a:t>保罗找不到合适的希腊文来翻译这个</a:t>
            </a:r>
            <a:r>
              <a:rPr lang="zh-CN" altLang="en-US" sz="4400" dirty="0">
                <a:solidFill>
                  <a:srgbClr val="C00000"/>
                </a:solidFill>
                <a:latin typeface="DFYuanMedium-B5" panose="020F0509000000000000" pitchFamily="49" charset="-120"/>
                <a:ea typeface="微软简魏碑" pitchFamily="2" charset="-122"/>
                <a:cs typeface="Times New Roman" panose="02020603050405020304" pitchFamily="18" charset="0"/>
              </a:rPr>
              <a:t>代表神恩慈的爱</a:t>
            </a:r>
            <a:r>
              <a:rPr lang="zh-CN" altLang="en-US" sz="4400" dirty="0">
                <a:solidFill>
                  <a:srgbClr val="002221"/>
                </a:solidFill>
                <a:latin typeface="DFYuanMedium-B5" panose="020F0509000000000000" pitchFamily="49" charset="-120"/>
                <a:ea typeface="微软简魏碑" pitchFamily="2" charset="-122"/>
                <a:cs typeface="Times New Roman" panose="02020603050405020304" pitchFamily="18" charset="0"/>
              </a:rPr>
              <a:t>，结果只好用一堆形容词来描述。</a:t>
            </a:r>
            <a:endParaRPr lang="en-US" altLang="zh-CN" sz="4400" dirty="0">
              <a:solidFill>
                <a:srgbClr val="002221"/>
              </a:solidFill>
              <a:latin typeface="DFYuanMedium-B5" panose="020F0509000000000000" pitchFamily="49" charset="-120"/>
              <a:ea typeface="微软简魏碑" pitchFamily="2" charset="-122"/>
              <a:cs typeface="Times New Roman" panose="02020603050405020304" pitchFamily="18" charset="0"/>
            </a:endParaRPr>
          </a:p>
          <a:p>
            <a:pPr marL="0" marR="0" indent="0">
              <a:lnSpc>
                <a:spcPct val="110000"/>
              </a:lnSpc>
              <a:spcBef>
                <a:spcPts val="1200"/>
              </a:spcBef>
              <a:spcAft>
                <a:spcPts val="600"/>
              </a:spcAft>
              <a:buNone/>
            </a:pPr>
            <a:r>
              <a:rPr lang="zh-CN" altLang="en-US" sz="4400" dirty="0">
                <a:solidFill>
                  <a:srgbClr val="002221"/>
                </a:solidFill>
                <a:latin typeface="DFYuanMedium-B5" panose="020F0509000000000000" pitchFamily="49" charset="-120"/>
                <a:ea typeface="微软简魏碑" pitchFamily="2" charset="-122"/>
                <a:cs typeface="Times New Roman" panose="02020603050405020304" pitchFamily="18" charset="0"/>
              </a:rPr>
              <a:t>加拉太书 </a:t>
            </a:r>
            <a:r>
              <a:rPr lang="en-US" sz="4400" dirty="0">
                <a:solidFill>
                  <a:srgbClr val="0F14E3"/>
                </a:solidFill>
                <a:effectLst/>
                <a:latin typeface="Candara" panose="020E0502030303020204" pitchFamily="34" charset="0"/>
                <a:ea typeface="微软简魏碑" pitchFamily="2" charset="-122"/>
                <a:cs typeface="Times New Roman" panose="02020603050405020304" pitchFamily="18" charset="0"/>
              </a:rPr>
              <a:t>5:22	 </a:t>
            </a:r>
            <a:r>
              <a:rPr lang="zh-CN" sz="4400" dirty="0">
                <a:solidFill>
                  <a:srgbClr val="0F14E3"/>
                </a:solidFill>
                <a:effectLst/>
                <a:latin typeface="Candara" panose="020E0502030303020204" pitchFamily="34" charset="0"/>
                <a:ea typeface="微软简魏碑" pitchFamily="2" charset="-122"/>
                <a:cs typeface="Times New Roman" panose="02020603050405020304" pitchFamily="18" charset="0"/>
              </a:rPr>
              <a:t>圣</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灵</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所</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结</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的果子、就是仁</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爱</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、喜</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乐</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、和平、忍耐、恩慈、良善、信</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实</a:t>
            </a:r>
            <a:r>
              <a:rPr lang="zh-CN" sz="4400" dirty="0">
                <a:solidFill>
                  <a:srgbClr val="0F14E3"/>
                </a:solidFill>
                <a:effectLst/>
                <a:latin typeface="Candara" panose="020E0502030303020204" pitchFamily="34" charset="0"/>
                <a:ea typeface="微软简魏碑" pitchFamily="2" charset="-122"/>
                <a:cs typeface="Times New Roman" panose="02020603050405020304" pitchFamily="18" charset="0"/>
              </a:rPr>
              <a:t>、</a:t>
            </a:r>
            <a:r>
              <a:rPr lang="en-US" sz="4400" dirty="0">
                <a:solidFill>
                  <a:srgbClr val="0F14E3"/>
                </a:solidFill>
                <a:effectLst/>
                <a:latin typeface="Candara" panose="020E0502030303020204" pitchFamily="34" charset="0"/>
                <a:ea typeface="微软简魏碑" pitchFamily="2" charset="-122"/>
                <a:cs typeface="Times New Roman" panose="02020603050405020304" pitchFamily="18" charset="0"/>
              </a:rPr>
              <a:t>23 </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温</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柔、</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节</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制．</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这样</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的事、</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没</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有律法禁止</a:t>
            </a:r>
            <a:r>
              <a:rPr lang="zh-CN" sz="4400" dirty="0">
                <a:solidFill>
                  <a:srgbClr val="0F14E3"/>
                </a:solidFill>
                <a:effectLst/>
                <a:latin typeface="Candara" panose="020E0502030303020204" pitchFamily="34" charset="0"/>
                <a:ea typeface="微软简魏碑" pitchFamily="2" charset="-122"/>
                <a:cs typeface="SimSun" panose="02010600030101010101" pitchFamily="2" charset="-122"/>
              </a:rPr>
              <a:t>。</a:t>
            </a:r>
            <a:endParaRPr lang="en-US" sz="4400" dirty="0">
              <a:solidFill>
                <a:srgbClr val="0F14E3"/>
              </a:solidFill>
              <a:effectLst/>
              <a:latin typeface="Candara" panose="020E0502030303020204" pitchFamily="34" charset="0"/>
              <a:ea typeface="微软简魏碑" pitchFamily="2" charset="-122"/>
              <a:cs typeface="Times New Roman" panose="02020603050405020304" pitchFamily="18" charset="0"/>
            </a:endParaRPr>
          </a:p>
          <a:p>
            <a:pPr marL="0" marR="0" indent="0" hangingPunct="1">
              <a:lnSpc>
                <a:spcPct val="110000"/>
              </a:lnSpc>
              <a:spcBef>
                <a:spcPts val="1200"/>
              </a:spcBef>
              <a:spcAft>
                <a:spcPts val="600"/>
              </a:spcAft>
              <a:buNone/>
            </a:pPr>
            <a:r>
              <a:rPr lang="en-US" altLang="zh-CN" sz="4400" dirty="0">
                <a:solidFill>
                  <a:srgbClr val="002221"/>
                </a:solidFill>
                <a:latin typeface="DFYuanMedium-B5" panose="020F0509000000000000" pitchFamily="49" charset="-120"/>
                <a:ea typeface="DFYuanMedium-B5" panose="020F0509000000000000" pitchFamily="49" charset="-120"/>
                <a:cs typeface="Times New Roman" panose="02020603050405020304" pitchFamily="18" charset="0"/>
              </a:rPr>
              <a:t>『</a:t>
            </a:r>
            <a:r>
              <a:rPr lang="zh-CN" altLang="en-US" sz="4400" dirty="0">
                <a:solidFill>
                  <a:srgbClr val="002221"/>
                </a:solidFill>
                <a:latin typeface="DFYuanMedium-B5" panose="020F0509000000000000" pitchFamily="49" charset="-120"/>
                <a:ea typeface="微软简魏碑" pitchFamily="2" charset="-122"/>
                <a:cs typeface="Times New Roman" panose="02020603050405020304" pitchFamily="18" charset="0"/>
              </a:rPr>
              <a:t>圣灵所结出来的果子就是神的属性</a:t>
            </a:r>
            <a:r>
              <a:rPr lang="en-US" altLang="zh-CN" sz="4400" dirty="0">
                <a:solidFill>
                  <a:srgbClr val="002221"/>
                </a:solidFill>
                <a:latin typeface="DFYuanMedium-B5" panose="020F0509000000000000" pitchFamily="49" charset="-120"/>
                <a:ea typeface="DFYuanMedium-B5" panose="020F0509000000000000" pitchFamily="49" charset="-120"/>
                <a:cs typeface="Times New Roman" panose="02020603050405020304" pitchFamily="18" charset="0"/>
              </a:rPr>
              <a:t>』</a:t>
            </a:r>
            <a:r>
              <a:rPr lang="zh-CN" altLang="en-US" sz="4400" dirty="0">
                <a:solidFill>
                  <a:srgbClr val="002221"/>
                </a:solidFill>
                <a:latin typeface="DFYuanMedium-B5" panose="020F0509000000000000" pitchFamily="49" charset="-120"/>
                <a:ea typeface="微软简魏碑" pitchFamily="2" charset="-122"/>
                <a:cs typeface="Times New Roman" panose="02020603050405020304" pitchFamily="18" charset="0"/>
              </a:rPr>
              <a:t>。</a:t>
            </a:r>
            <a:endParaRPr lang="en-US" altLang="zh-CN" sz="4400" dirty="0">
              <a:solidFill>
                <a:srgbClr val="002221"/>
              </a:solidFill>
              <a:latin typeface="DFYuanMedium-B5" panose="020F0509000000000000" pitchFamily="49" charset="-120"/>
              <a:ea typeface="微软简魏碑" pitchFamily="2" charset="-122"/>
              <a:cs typeface="Times New Roman" panose="02020603050405020304" pitchFamily="18" charset="0"/>
            </a:endParaRPr>
          </a:p>
        </p:txBody>
      </p:sp>
    </p:spTree>
    <p:extLst>
      <p:ext uri="{BB962C8B-B14F-4D97-AF65-F5344CB8AC3E}">
        <p14:creationId xmlns:p14="http://schemas.microsoft.com/office/powerpoint/2010/main" val="1203385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1"/>
          </p:nvPr>
        </p:nvSpPr>
        <p:spPr>
          <a:xfrm>
            <a:off x="604934" y="471195"/>
            <a:ext cx="10982131" cy="5915609"/>
          </a:xfrm>
        </p:spPr>
        <p:txBody>
          <a:bodyPr anchor="ctr">
            <a:noAutofit/>
          </a:bodyPr>
          <a:lstStyle/>
          <a:p>
            <a:pPr marL="0" marR="0" indent="0" hangingPunct="1">
              <a:lnSpc>
                <a:spcPct val="110000"/>
              </a:lnSpc>
              <a:spcBef>
                <a:spcPts val="1200"/>
              </a:spcBef>
              <a:spcAft>
                <a:spcPts val="600"/>
              </a:spcAft>
              <a:buNone/>
            </a:pPr>
            <a:r>
              <a:rPr lang="zh-CN" altLang="en-US" sz="4800" dirty="0">
                <a:solidFill>
                  <a:srgbClr val="000050"/>
                </a:solidFill>
                <a:latin typeface="Candara" panose="020E0502030303020204" pitchFamily="34" charset="0"/>
                <a:ea typeface="微软简魏碑" pitchFamily="2" charset="-122"/>
                <a:cs typeface="Times New Roman" panose="02020603050405020304" pitchFamily="18" charset="0"/>
              </a:rPr>
              <a:t>而在哥林多前书保罗则用另一种说法：</a:t>
            </a:r>
            <a:endParaRPr lang="en-US" altLang="zh-CN" sz="4800" dirty="0">
              <a:solidFill>
                <a:srgbClr val="000050"/>
              </a:solidFill>
              <a:latin typeface="Candara" panose="020E0502030303020204" pitchFamily="34" charset="0"/>
              <a:ea typeface="微软简魏碑" pitchFamily="2" charset="-122"/>
              <a:cs typeface="Times New Roman" panose="02020603050405020304" pitchFamily="18" charset="0"/>
            </a:endParaRPr>
          </a:p>
          <a:p>
            <a:pPr marL="0" indent="0">
              <a:lnSpc>
                <a:spcPct val="110000"/>
              </a:lnSpc>
              <a:spcBef>
                <a:spcPts val="1200"/>
              </a:spcBef>
              <a:spcAft>
                <a:spcPts val="600"/>
              </a:spcAft>
              <a:buNone/>
            </a:pPr>
            <a:r>
              <a:rPr lang="en-US" sz="4400" dirty="0">
                <a:solidFill>
                  <a:srgbClr val="800080"/>
                </a:solidFill>
                <a:effectLst/>
                <a:latin typeface="Candara" panose="020E0502030303020204" pitchFamily="34" charset="0"/>
                <a:ea typeface="DFYuanMedium-B5" panose="020F0509000000000000" pitchFamily="49" charset="-120"/>
                <a:cs typeface="Times New Roman" panose="02020603050405020304" pitchFamily="18" charset="0"/>
              </a:rPr>
              <a:t>13:4</a:t>
            </a:r>
            <a:r>
              <a:rPr lang="en-US" sz="4400" dirty="0">
                <a:solidFill>
                  <a:srgbClr val="800080"/>
                </a:solidFill>
                <a:effectLst/>
                <a:latin typeface="Candara" panose="020E0502030303020204" pitchFamily="34" charset="0"/>
                <a:ea typeface="微软简魏碑" pitchFamily="2" charset="-122"/>
                <a:cs typeface="Times New Roman" panose="02020603050405020304" pitchFamily="18" charset="0"/>
              </a:rPr>
              <a:t> </a:t>
            </a:r>
            <a:r>
              <a:rPr lang="zh-CN" sz="4400" dirty="0">
                <a:solidFill>
                  <a:srgbClr val="800080"/>
                </a:solidFill>
                <a:effectLst/>
                <a:latin typeface="Candara" panose="020E0502030303020204" pitchFamily="34" charset="0"/>
                <a:ea typeface="微软简魏碑" pitchFamily="2" charset="-122"/>
                <a:cs typeface="Microsoft YaHei" panose="020B0503020204020204" pitchFamily="34" charset="-122"/>
              </a:rPr>
              <a:t>爱</a:t>
            </a:r>
            <a:r>
              <a:rPr lang="zh-CN" sz="4400" dirty="0">
                <a:solidFill>
                  <a:srgbClr val="800080"/>
                </a:solidFill>
                <a:effectLst/>
                <a:latin typeface="Candara" panose="020E0502030303020204" pitchFamily="34" charset="0"/>
                <a:ea typeface="微软简魏碑" pitchFamily="2" charset="-122"/>
                <a:cs typeface="DFYuanMedium-B5" panose="020F0509000000000000" pitchFamily="49" charset="-120"/>
              </a:rPr>
              <a:t>是恒久忍耐、又有恩慈．</a:t>
            </a:r>
            <a:r>
              <a:rPr lang="zh-CN" sz="4400" dirty="0">
                <a:solidFill>
                  <a:srgbClr val="800080"/>
                </a:solidFill>
                <a:effectLst/>
                <a:latin typeface="Candara" panose="020E0502030303020204" pitchFamily="34" charset="0"/>
                <a:ea typeface="微软简魏碑" pitchFamily="2" charset="-122"/>
                <a:cs typeface="Microsoft YaHei" panose="020B0503020204020204" pitchFamily="34" charset="-122"/>
              </a:rPr>
              <a:t>爱</a:t>
            </a:r>
            <a:r>
              <a:rPr lang="zh-CN" sz="4400" dirty="0">
                <a:solidFill>
                  <a:srgbClr val="800080"/>
                </a:solidFill>
                <a:effectLst/>
                <a:latin typeface="Candara" panose="020E0502030303020204" pitchFamily="34" charset="0"/>
                <a:ea typeface="微软简魏碑" pitchFamily="2" charset="-122"/>
                <a:cs typeface="DFYuanMedium-B5" panose="020F0509000000000000" pitchFamily="49" charset="-120"/>
              </a:rPr>
              <a:t>是不嫉妒．</a:t>
            </a:r>
            <a:r>
              <a:rPr lang="zh-CN" sz="4400" dirty="0">
                <a:solidFill>
                  <a:srgbClr val="800080"/>
                </a:solidFill>
                <a:effectLst/>
                <a:latin typeface="Candara" panose="020E0502030303020204" pitchFamily="34" charset="0"/>
                <a:ea typeface="微软简魏碑" pitchFamily="2" charset="-122"/>
                <a:cs typeface="Microsoft YaHei" panose="020B0503020204020204" pitchFamily="34" charset="-122"/>
              </a:rPr>
              <a:t>爱</a:t>
            </a:r>
            <a:r>
              <a:rPr lang="zh-CN" sz="4400" dirty="0">
                <a:solidFill>
                  <a:srgbClr val="800080"/>
                </a:solidFill>
                <a:effectLst/>
                <a:latin typeface="Candara" panose="020E0502030303020204" pitchFamily="34" charset="0"/>
                <a:ea typeface="微软简魏碑" pitchFamily="2" charset="-122"/>
                <a:cs typeface="DFYuanMedium-B5" panose="020F0509000000000000" pitchFamily="49" charset="-120"/>
              </a:rPr>
              <a:t>是不自夸．不</a:t>
            </a:r>
            <a:r>
              <a:rPr lang="zh-CN" sz="4400" dirty="0">
                <a:solidFill>
                  <a:srgbClr val="800080"/>
                </a:solidFill>
                <a:effectLst/>
                <a:latin typeface="Candara" panose="020E0502030303020204" pitchFamily="34" charset="0"/>
                <a:ea typeface="微软简魏碑" pitchFamily="2" charset="-122"/>
                <a:cs typeface="Microsoft YaHei" panose="020B0503020204020204" pitchFamily="34" charset="-122"/>
              </a:rPr>
              <a:t>张</a:t>
            </a:r>
            <a:r>
              <a:rPr lang="zh-CN" sz="4400" dirty="0">
                <a:solidFill>
                  <a:srgbClr val="800080"/>
                </a:solidFill>
                <a:effectLst/>
                <a:latin typeface="Candara" panose="020E0502030303020204" pitchFamily="34" charset="0"/>
                <a:ea typeface="微软简魏碑" pitchFamily="2" charset="-122"/>
                <a:cs typeface="DFYuanMedium-B5" panose="020F0509000000000000" pitchFamily="49" charset="-120"/>
              </a:rPr>
              <a:t>狂</a:t>
            </a:r>
            <a:r>
              <a:rPr lang="zh-CN" sz="4400" dirty="0">
                <a:solidFill>
                  <a:srgbClr val="800080"/>
                </a:solidFill>
                <a:effectLst/>
                <a:latin typeface="Candara" panose="020E0502030303020204" pitchFamily="34" charset="0"/>
                <a:ea typeface="微软简魏碑" pitchFamily="2" charset="-122"/>
                <a:cs typeface="Times New Roman" panose="02020603050405020304" pitchFamily="18" charset="0"/>
              </a:rPr>
              <a:t>．</a:t>
            </a:r>
            <a:r>
              <a:rPr lang="en-US" sz="4400" dirty="0">
                <a:solidFill>
                  <a:srgbClr val="800080"/>
                </a:solidFill>
                <a:effectLst/>
                <a:latin typeface="Candara" panose="020E0502030303020204" pitchFamily="34" charset="0"/>
                <a:ea typeface="DFYuanMedium-B5" panose="020F0509000000000000" pitchFamily="49" charset="-120"/>
                <a:cs typeface="Times New Roman" panose="02020603050405020304" pitchFamily="18" charset="0"/>
              </a:rPr>
              <a:t>5</a:t>
            </a:r>
            <a:r>
              <a:rPr lang="en-US" sz="4400" dirty="0">
                <a:solidFill>
                  <a:srgbClr val="800080"/>
                </a:solidFill>
                <a:effectLst/>
                <a:latin typeface="Candara" panose="020E0502030303020204" pitchFamily="34" charset="0"/>
                <a:ea typeface="微软简魏碑" pitchFamily="2" charset="-122"/>
                <a:cs typeface="Times New Roman" panose="02020603050405020304" pitchFamily="18" charset="0"/>
              </a:rPr>
              <a:t> </a:t>
            </a:r>
            <a:r>
              <a:rPr lang="zh-CN" sz="4400" dirty="0">
                <a:solidFill>
                  <a:srgbClr val="800080"/>
                </a:solidFill>
                <a:effectLst/>
                <a:latin typeface="Candara" panose="020E0502030303020204" pitchFamily="34" charset="0"/>
                <a:ea typeface="微软简魏碑" pitchFamily="2" charset="-122"/>
                <a:cs typeface="Times New Roman" panose="02020603050405020304" pitchFamily="18" charset="0"/>
              </a:rPr>
              <a:t>不作害羞的事．不求自己的益</a:t>
            </a:r>
            <a:r>
              <a:rPr lang="zh-CN" sz="4400" dirty="0">
                <a:solidFill>
                  <a:srgbClr val="800080"/>
                </a:solidFill>
                <a:effectLst/>
                <a:latin typeface="Candara" panose="020E0502030303020204" pitchFamily="34" charset="0"/>
                <a:ea typeface="微软简魏碑" pitchFamily="2" charset="-122"/>
                <a:cs typeface="Microsoft YaHei" panose="020B0503020204020204" pitchFamily="34" charset="-122"/>
              </a:rPr>
              <a:t>处</a:t>
            </a:r>
            <a:r>
              <a:rPr lang="zh-CN" sz="4400" dirty="0">
                <a:solidFill>
                  <a:srgbClr val="800080"/>
                </a:solidFill>
                <a:effectLst/>
                <a:latin typeface="Candara" panose="020E0502030303020204" pitchFamily="34" charset="0"/>
                <a:ea typeface="微软简魏碑" pitchFamily="2" charset="-122"/>
                <a:cs typeface="DFYuanMedium-B5" panose="020F0509000000000000" pitchFamily="49" charset="-120"/>
              </a:rPr>
              <a:t>．不</a:t>
            </a:r>
            <a:r>
              <a:rPr lang="zh-CN" sz="4400" dirty="0">
                <a:solidFill>
                  <a:srgbClr val="800080"/>
                </a:solidFill>
                <a:effectLst/>
                <a:latin typeface="Candara" panose="020E0502030303020204" pitchFamily="34" charset="0"/>
                <a:ea typeface="微软简魏碑" pitchFamily="2" charset="-122"/>
                <a:cs typeface="Microsoft YaHei" panose="020B0503020204020204" pitchFamily="34" charset="-122"/>
              </a:rPr>
              <a:t>轻</a:t>
            </a:r>
            <a:r>
              <a:rPr lang="zh-CN" sz="4400" dirty="0">
                <a:solidFill>
                  <a:srgbClr val="800080"/>
                </a:solidFill>
                <a:effectLst/>
                <a:latin typeface="Candara" panose="020E0502030303020204" pitchFamily="34" charset="0"/>
                <a:ea typeface="微软简魏碑" pitchFamily="2" charset="-122"/>
                <a:cs typeface="DFYuanMedium-B5" panose="020F0509000000000000" pitchFamily="49" charset="-120"/>
              </a:rPr>
              <a:t>易</a:t>
            </a:r>
            <a:r>
              <a:rPr lang="zh-CN" sz="4400" dirty="0">
                <a:solidFill>
                  <a:srgbClr val="800080"/>
                </a:solidFill>
                <a:effectLst/>
                <a:latin typeface="Candara" panose="020E0502030303020204" pitchFamily="34" charset="0"/>
                <a:ea typeface="微软简魏碑" pitchFamily="2" charset="-122"/>
                <a:cs typeface="Microsoft YaHei" panose="020B0503020204020204" pitchFamily="34" charset="-122"/>
              </a:rPr>
              <a:t>发</a:t>
            </a:r>
            <a:r>
              <a:rPr lang="zh-CN" sz="4400" dirty="0">
                <a:solidFill>
                  <a:srgbClr val="800080"/>
                </a:solidFill>
                <a:effectLst/>
                <a:latin typeface="Candara" panose="020E0502030303020204" pitchFamily="34" charset="0"/>
                <a:ea typeface="微软简魏碑" pitchFamily="2" charset="-122"/>
                <a:cs typeface="DFYuanMedium-B5" panose="020F0509000000000000" pitchFamily="49" charset="-120"/>
              </a:rPr>
              <a:t>怒．不</a:t>
            </a:r>
            <a:r>
              <a:rPr lang="zh-CN" sz="4400" dirty="0">
                <a:solidFill>
                  <a:srgbClr val="800080"/>
                </a:solidFill>
                <a:effectLst/>
                <a:latin typeface="Candara" panose="020E0502030303020204" pitchFamily="34" charset="0"/>
                <a:ea typeface="微软简魏碑" pitchFamily="2" charset="-122"/>
                <a:cs typeface="Microsoft YaHei" panose="020B0503020204020204" pitchFamily="34" charset="-122"/>
              </a:rPr>
              <a:t>计</a:t>
            </a:r>
            <a:r>
              <a:rPr lang="zh-CN" sz="4400" dirty="0">
                <a:solidFill>
                  <a:srgbClr val="800080"/>
                </a:solidFill>
                <a:effectLst/>
                <a:latin typeface="Candara" panose="020E0502030303020204" pitchFamily="34" charset="0"/>
                <a:ea typeface="微软简魏碑" pitchFamily="2" charset="-122"/>
                <a:cs typeface="DFYuanMedium-B5" panose="020F0509000000000000" pitchFamily="49" charset="-120"/>
              </a:rPr>
              <a:t>算人的</a:t>
            </a:r>
            <a:r>
              <a:rPr lang="zh-CN" sz="4400" dirty="0">
                <a:solidFill>
                  <a:srgbClr val="800080"/>
                </a:solidFill>
                <a:effectLst/>
                <a:latin typeface="Candara" panose="020E0502030303020204" pitchFamily="34" charset="0"/>
                <a:ea typeface="微软简魏碑" pitchFamily="2" charset="-122"/>
                <a:cs typeface="Microsoft YaHei" panose="020B0503020204020204" pitchFamily="34" charset="-122"/>
              </a:rPr>
              <a:t>恶</a:t>
            </a:r>
            <a:r>
              <a:rPr lang="zh-CN" sz="4400" dirty="0">
                <a:solidFill>
                  <a:srgbClr val="800080"/>
                </a:solidFill>
                <a:effectLst/>
                <a:latin typeface="Candara" panose="020E0502030303020204" pitchFamily="34" charset="0"/>
                <a:ea typeface="微软简魏碑" pitchFamily="2" charset="-122"/>
                <a:cs typeface="Times New Roman" panose="02020603050405020304" pitchFamily="18" charset="0"/>
              </a:rPr>
              <a:t>．</a:t>
            </a:r>
            <a:r>
              <a:rPr lang="en-US" sz="4400" dirty="0">
                <a:solidFill>
                  <a:srgbClr val="800080"/>
                </a:solidFill>
                <a:effectLst/>
                <a:latin typeface="Candara" panose="020E0502030303020204" pitchFamily="34" charset="0"/>
                <a:ea typeface="DFYuanMedium-B5" panose="020F0509000000000000" pitchFamily="49" charset="-120"/>
                <a:cs typeface="Times New Roman" panose="02020603050405020304" pitchFamily="18" charset="0"/>
              </a:rPr>
              <a:t>6</a:t>
            </a:r>
            <a:r>
              <a:rPr lang="en-US" sz="4400" dirty="0">
                <a:solidFill>
                  <a:srgbClr val="800080"/>
                </a:solidFill>
                <a:effectLst/>
                <a:latin typeface="Candara" panose="020E0502030303020204" pitchFamily="34" charset="0"/>
                <a:ea typeface="微软简魏碑" pitchFamily="2" charset="-122"/>
                <a:cs typeface="Times New Roman" panose="02020603050405020304" pitchFamily="18" charset="0"/>
              </a:rPr>
              <a:t> </a:t>
            </a:r>
            <a:r>
              <a:rPr lang="zh-CN" sz="4400" dirty="0">
                <a:solidFill>
                  <a:srgbClr val="800080"/>
                </a:solidFill>
                <a:effectLst/>
                <a:latin typeface="Candara" panose="020E0502030303020204" pitchFamily="34" charset="0"/>
                <a:ea typeface="微软简魏碑" pitchFamily="2" charset="-122"/>
                <a:cs typeface="Times New Roman" panose="02020603050405020304" pitchFamily="18" charset="0"/>
              </a:rPr>
              <a:t>不喜</a:t>
            </a:r>
            <a:r>
              <a:rPr lang="zh-CN" sz="4400" dirty="0">
                <a:solidFill>
                  <a:srgbClr val="800080"/>
                </a:solidFill>
                <a:effectLst/>
                <a:latin typeface="Candara" panose="020E0502030303020204" pitchFamily="34" charset="0"/>
                <a:ea typeface="微软简魏碑" pitchFamily="2" charset="-122"/>
                <a:cs typeface="Microsoft YaHei" panose="020B0503020204020204" pitchFamily="34" charset="-122"/>
              </a:rPr>
              <a:t>欢</a:t>
            </a:r>
            <a:r>
              <a:rPr lang="zh-CN" sz="4400" dirty="0">
                <a:solidFill>
                  <a:srgbClr val="800080"/>
                </a:solidFill>
                <a:effectLst/>
                <a:latin typeface="Candara" panose="020E0502030303020204" pitchFamily="34" charset="0"/>
                <a:ea typeface="微软简魏碑" pitchFamily="2" charset="-122"/>
                <a:cs typeface="DFYuanMedium-B5" panose="020F0509000000000000" pitchFamily="49" charset="-120"/>
              </a:rPr>
              <a:t>不</a:t>
            </a:r>
            <a:r>
              <a:rPr lang="zh-CN" sz="4400" dirty="0">
                <a:solidFill>
                  <a:srgbClr val="800080"/>
                </a:solidFill>
                <a:effectLst/>
                <a:latin typeface="Candara" panose="020E0502030303020204" pitchFamily="34" charset="0"/>
                <a:ea typeface="微软简魏碑" pitchFamily="2" charset="-122"/>
                <a:cs typeface="Microsoft YaHei" panose="020B0503020204020204" pitchFamily="34" charset="-122"/>
              </a:rPr>
              <a:t>义</a:t>
            </a:r>
            <a:r>
              <a:rPr lang="zh-CN" sz="4400" dirty="0">
                <a:solidFill>
                  <a:srgbClr val="800080"/>
                </a:solidFill>
                <a:effectLst/>
                <a:latin typeface="Candara" panose="020E0502030303020204" pitchFamily="34" charset="0"/>
                <a:ea typeface="微软简魏碑" pitchFamily="2" charset="-122"/>
                <a:cs typeface="DFYuanMedium-B5" panose="020F0509000000000000" pitchFamily="49" charset="-120"/>
              </a:rPr>
              <a:t>．只喜</a:t>
            </a:r>
            <a:r>
              <a:rPr lang="zh-CN" sz="4400" dirty="0">
                <a:solidFill>
                  <a:srgbClr val="800080"/>
                </a:solidFill>
                <a:effectLst/>
                <a:latin typeface="Candara" panose="020E0502030303020204" pitchFamily="34" charset="0"/>
                <a:ea typeface="微软简魏碑" pitchFamily="2" charset="-122"/>
                <a:cs typeface="Microsoft YaHei" panose="020B0503020204020204" pitchFamily="34" charset="-122"/>
              </a:rPr>
              <a:t>欢</a:t>
            </a:r>
            <a:r>
              <a:rPr lang="zh-CN" sz="4400" dirty="0">
                <a:solidFill>
                  <a:srgbClr val="800080"/>
                </a:solidFill>
                <a:effectLst/>
                <a:latin typeface="Candara" panose="020E0502030303020204" pitchFamily="34" charset="0"/>
                <a:ea typeface="微软简魏碑" pitchFamily="2" charset="-122"/>
                <a:cs typeface="DFYuanMedium-B5" panose="020F0509000000000000" pitchFamily="49" charset="-120"/>
              </a:rPr>
              <a:t>真理</a:t>
            </a:r>
            <a:r>
              <a:rPr lang="zh-CN" sz="4400" dirty="0">
                <a:solidFill>
                  <a:srgbClr val="800080"/>
                </a:solidFill>
                <a:effectLst/>
                <a:latin typeface="Candara" panose="020E0502030303020204" pitchFamily="34" charset="0"/>
                <a:ea typeface="微软简魏碑" pitchFamily="2" charset="-122"/>
                <a:cs typeface="Times New Roman" panose="02020603050405020304" pitchFamily="18" charset="0"/>
              </a:rPr>
              <a:t>．</a:t>
            </a:r>
            <a:r>
              <a:rPr lang="en-US" sz="4400" dirty="0">
                <a:solidFill>
                  <a:srgbClr val="800080"/>
                </a:solidFill>
                <a:effectLst/>
                <a:latin typeface="Candara" panose="020E0502030303020204" pitchFamily="34" charset="0"/>
                <a:ea typeface="DFYuanMedium-B5" panose="020F0509000000000000" pitchFamily="49" charset="-120"/>
                <a:cs typeface="Times New Roman" panose="02020603050405020304" pitchFamily="18" charset="0"/>
              </a:rPr>
              <a:t>7</a:t>
            </a:r>
            <a:r>
              <a:rPr lang="en-US" sz="4400" dirty="0">
                <a:solidFill>
                  <a:srgbClr val="800080"/>
                </a:solidFill>
                <a:effectLst/>
                <a:latin typeface="Candara" panose="020E0502030303020204" pitchFamily="34" charset="0"/>
                <a:ea typeface="微软简魏碑" pitchFamily="2" charset="-122"/>
                <a:cs typeface="Times New Roman" panose="02020603050405020304" pitchFamily="18" charset="0"/>
              </a:rPr>
              <a:t> </a:t>
            </a:r>
            <a:r>
              <a:rPr lang="zh-CN" sz="4400" dirty="0">
                <a:solidFill>
                  <a:srgbClr val="800080"/>
                </a:solidFill>
                <a:effectLst/>
                <a:latin typeface="Candara" panose="020E0502030303020204" pitchFamily="34" charset="0"/>
                <a:ea typeface="微软简魏碑" pitchFamily="2" charset="-122"/>
                <a:cs typeface="Times New Roman" panose="02020603050405020304" pitchFamily="18" charset="0"/>
              </a:rPr>
              <a:t>凡事包容．凡事相信．凡事盼望．凡事忍耐</a:t>
            </a:r>
            <a:r>
              <a:rPr lang="zh-CN" sz="4400" dirty="0">
                <a:solidFill>
                  <a:srgbClr val="800080"/>
                </a:solidFill>
                <a:effectLst/>
                <a:latin typeface="Candara" panose="020E0502030303020204" pitchFamily="34" charset="0"/>
                <a:ea typeface="微软简魏碑" pitchFamily="2" charset="-122"/>
                <a:cs typeface="SimSun" panose="02010600030101010101" pitchFamily="2" charset="-122"/>
              </a:rPr>
              <a:t>。</a:t>
            </a:r>
            <a:endParaRPr lang="en-US" sz="4400" dirty="0">
              <a:solidFill>
                <a:srgbClr val="800080"/>
              </a:solidFill>
              <a:effectLst/>
              <a:latin typeface="Candara" panose="020E0502030303020204" pitchFamily="34" charset="0"/>
              <a:ea typeface="DFYuanMedium-B5" panose="020F0509000000000000" pitchFamily="49" charset="-120"/>
              <a:cs typeface="Times New Roman" panose="02020603050405020304" pitchFamily="18" charset="0"/>
            </a:endParaRPr>
          </a:p>
        </p:txBody>
      </p:sp>
    </p:spTree>
    <p:extLst>
      <p:ext uri="{BB962C8B-B14F-4D97-AF65-F5344CB8AC3E}">
        <p14:creationId xmlns:p14="http://schemas.microsoft.com/office/powerpoint/2010/main" val="1114641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4D9E-E4C8-4827-84E6-640C417E1CF9}"/>
              </a:ext>
            </a:extLst>
          </p:cNvPr>
          <p:cNvSpPr>
            <a:spLocks noGrp="1"/>
          </p:cNvSpPr>
          <p:nvPr>
            <p:ph type="title"/>
          </p:nvPr>
        </p:nvSpPr>
        <p:spPr>
          <a:xfrm>
            <a:off x="1229244" y="2002631"/>
            <a:ext cx="9733512" cy="2852737"/>
          </a:xfrm>
        </p:spPr>
        <p:txBody>
          <a:bodyPr>
            <a:normAutofit/>
          </a:bodyPr>
          <a:lstStyle/>
          <a:p>
            <a:pPr>
              <a:lnSpc>
                <a:spcPct val="120000"/>
              </a:lnSpc>
            </a:pPr>
            <a:r>
              <a:rPr lang="zh-CN" altLang="en-US" sz="6000" b="0" dirty="0">
                <a:solidFill>
                  <a:schemeClr val="accent1">
                    <a:lumMod val="40000"/>
                    <a:lumOff val="60000"/>
                  </a:schemeClr>
                </a:solidFill>
                <a:ea typeface="微软简魏碑" pitchFamily="2" charset="-122"/>
              </a:rPr>
              <a:t>有时候文化差异带来理解上的困难</a:t>
            </a:r>
            <a:endParaRPr lang="en-US" sz="6000" b="0" dirty="0">
              <a:solidFill>
                <a:schemeClr val="accent1">
                  <a:lumMod val="40000"/>
                  <a:lumOff val="60000"/>
                </a:schemeClr>
              </a:solidFill>
              <a:ea typeface="微软简魏碑" pitchFamily="2" charset="-122"/>
            </a:endParaRPr>
          </a:p>
        </p:txBody>
      </p:sp>
    </p:spTree>
    <p:extLst>
      <p:ext uri="{BB962C8B-B14F-4D97-AF65-F5344CB8AC3E}">
        <p14:creationId xmlns:p14="http://schemas.microsoft.com/office/powerpoint/2010/main" val="1211203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1"/>
          </p:nvPr>
        </p:nvSpPr>
        <p:spPr>
          <a:xfrm>
            <a:off x="615820" y="466530"/>
            <a:ext cx="10982131" cy="5962261"/>
          </a:xfrm>
        </p:spPr>
        <p:txBody>
          <a:bodyPr anchor="ctr">
            <a:noAutofit/>
          </a:bodyPr>
          <a:lstStyle/>
          <a:p>
            <a:pPr marL="0" indent="0">
              <a:lnSpc>
                <a:spcPct val="110000"/>
              </a:lnSpc>
              <a:spcBef>
                <a:spcPts val="600"/>
              </a:spcBef>
              <a:spcAft>
                <a:spcPts val="600"/>
              </a:spcAft>
              <a:buNone/>
            </a:pPr>
            <a:r>
              <a:rPr lang="zh-CN" altLang="en-US" sz="4800" dirty="0">
                <a:solidFill>
                  <a:srgbClr val="002221"/>
                </a:solidFill>
                <a:latin typeface="Candara" panose="020E0502030303020204" pitchFamily="34" charset="0"/>
                <a:ea typeface="微软简魏碑" pitchFamily="2" charset="-122"/>
              </a:rPr>
              <a:t>马太福音 </a:t>
            </a:r>
            <a:r>
              <a:rPr lang="en-US" sz="4800" dirty="0">
                <a:solidFill>
                  <a:srgbClr val="002221"/>
                </a:solidFill>
                <a:latin typeface="Candara" panose="020E0502030303020204" pitchFamily="34" charset="0"/>
                <a:ea typeface="微软简魏碑" pitchFamily="2" charset="-122"/>
              </a:rPr>
              <a:t>15:3 </a:t>
            </a:r>
            <a:r>
              <a:rPr lang="zh-CN" sz="4800" dirty="0">
                <a:solidFill>
                  <a:srgbClr val="002221"/>
                </a:solidFill>
                <a:effectLst/>
                <a:latin typeface="Candara" panose="020E0502030303020204" pitchFamily="34" charset="0"/>
                <a:ea typeface="微软简魏碑" pitchFamily="2" charset="-122"/>
                <a:cs typeface="Times New Roman" panose="02020603050405020304" pitchFamily="18" charset="0"/>
              </a:rPr>
              <a:t>耶</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稣</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回答</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说</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、你</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们为</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甚么因着你</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们</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的</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遗传</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、犯</a:t>
            </a:r>
            <a:r>
              <a:rPr lang="zh-CN" sz="4800" dirty="0">
                <a:solidFill>
                  <a:srgbClr val="002221"/>
                </a:solidFill>
                <a:effectLst/>
                <a:latin typeface="Candara" panose="020E0502030303020204" pitchFamily="34" charset="0"/>
                <a:ea typeface="微软简魏碑" pitchFamily="2" charset="-122"/>
                <a:cs typeface="微软简魏碑" pitchFamily="2" charset="-122"/>
              </a:rPr>
              <a:t>神的</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诫</a:t>
            </a:r>
            <a:r>
              <a:rPr lang="zh-CN" sz="4800" dirty="0">
                <a:solidFill>
                  <a:srgbClr val="002221"/>
                </a:solidFill>
                <a:effectLst/>
                <a:latin typeface="Candara" panose="020E0502030303020204" pitchFamily="34" charset="0"/>
                <a:ea typeface="微软简魏碑" pitchFamily="2" charset="-122"/>
                <a:cs typeface="Times New Roman" panose="02020603050405020304" pitchFamily="18" charset="0"/>
              </a:rPr>
              <a:t>命呢。</a:t>
            </a:r>
            <a:r>
              <a:rPr lang="en-US" sz="4800" dirty="0">
                <a:solidFill>
                  <a:srgbClr val="002221"/>
                </a:solidFill>
                <a:effectLst/>
                <a:latin typeface="Candara" panose="020E0502030303020204" pitchFamily="34" charset="0"/>
                <a:ea typeface="微软简魏碑" pitchFamily="2" charset="-122"/>
                <a:cs typeface="Times New Roman" panose="02020603050405020304" pitchFamily="18" charset="0"/>
              </a:rPr>
              <a:t>4 </a:t>
            </a:r>
            <a:r>
              <a:rPr lang="zh-CN" sz="4800" dirty="0">
                <a:solidFill>
                  <a:srgbClr val="002221"/>
                </a:solidFill>
                <a:effectLst/>
                <a:latin typeface="Candara" panose="020E0502030303020204" pitchFamily="34" charset="0"/>
                <a:ea typeface="微软简魏碑" pitchFamily="2" charset="-122"/>
                <a:cs typeface="微软简魏碑" pitchFamily="2" charset="-122"/>
              </a:rPr>
              <a:t>神</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说</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当</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孝敬父母．又</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说</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、咒</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骂</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父母的、必治死他</a:t>
            </a:r>
            <a:r>
              <a:rPr lang="zh-CN" sz="4800" dirty="0">
                <a:solidFill>
                  <a:srgbClr val="002221"/>
                </a:solidFill>
                <a:effectLst/>
                <a:latin typeface="Candara" panose="020E0502030303020204" pitchFamily="34" charset="0"/>
                <a:ea typeface="微软简魏碑" pitchFamily="2" charset="-122"/>
                <a:cs typeface="Times New Roman" panose="02020603050405020304" pitchFamily="18" charset="0"/>
              </a:rPr>
              <a:t>。</a:t>
            </a:r>
            <a:r>
              <a:rPr lang="en-US" sz="4800" dirty="0">
                <a:solidFill>
                  <a:srgbClr val="002221"/>
                </a:solidFill>
                <a:effectLst/>
                <a:latin typeface="Candara" panose="020E0502030303020204" pitchFamily="34" charset="0"/>
                <a:ea typeface="微软简魏碑" pitchFamily="2" charset="-122"/>
                <a:cs typeface="Times New Roman" panose="02020603050405020304" pitchFamily="18" charset="0"/>
              </a:rPr>
              <a:t>5 </a:t>
            </a:r>
            <a:r>
              <a:rPr lang="zh-CN" sz="4800" dirty="0">
                <a:solidFill>
                  <a:srgbClr val="002221"/>
                </a:solidFill>
                <a:effectLst/>
                <a:latin typeface="Candara" panose="020E0502030303020204" pitchFamily="34" charset="0"/>
                <a:ea typeface="微软简魏碑" pitchFamily="2" charset="-122"/>
                <a:cs typeface="Times New Roman" panose="02020603050405020304" pitchFamily="18" charset="0"/>
              </a:rPr>
              <a:t>你</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们</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倒</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说</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无论</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何人</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对</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父母</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说</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、我所</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当</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奉</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给</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你的、已</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经</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作了供献</a:t>
            </a:r>
            <a:r>
              <a:rPr lang="zh-CN" sz="4800" dirty="0">
                <a:solidFill>
                  <a:srgbClr val="002221"/>
                </a:solidFill>
                <a:effectLst/>
                <a:latin typeface="Candara" panose="020E0502030303020204" pitchFamily="34" charset="0"/>
                <a:ea typeface="微软简魏碑" pitchFamily="2" charset="-122"/>
                <a:cs typeface="SimSun" panose="02010600030101010101" pitchFamily="2" charset="-122"/>
              </a:rPr>
              <a:t>．</a:t>
            </a:r>
            <a:r>
              <a:rPr lang="en-US" sz="4800" dirty="0">
                <a:solidFill>
                  <a:srgbClr val="002221"/>
                </a:solidFill>
                <a:effectLst/>
                <a:latin typeface="Candara" panose="020E0502030303020204" pitchFamily="34" charset="0"/>
                <a:ea typeface="微软简魏碑" pitchFamily="2" charset="-122"/>
                <a:cs typeface="Times New Roman" panose="02020603050405020304" pitchFamily="18" charset="0"/>
              </a:rPr>
              <a:t>6 </a:t>
            </a:r>
            <a:r>
              <a:rPr lang="zh-CN" sz="4800" dirty="0">
                <a:solidFill>
                  <a:srgbClr val="002221"/>
                </a:solidFill>
                <a:effectLst/>
                <a:latin typeface="Candara" panose="020E0502030303020204" pitchFamily="34" charset="0"/>
                <a:ea typeface="微软简魏碑" pitchFamily="2" charset="-122"/>
                <a:cs typeface="Times New Roman" panose="02020603050405020304" pitchFamily="18" charset="0"/>
              </a:rPr>
              <a:t>他就可以不孝敬父母。</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这</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就是你</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们</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借着</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遗传</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废</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了</a:t>
            </a:r>
            <a:r>
              <a:rPr lang="zh-CN" sz="4800" dirty="0">
                <a:solidFill>
                  <a:srgbClr val="002221"/>
                </a:solidFill>
                <a:effectLst/>
                <a:latin typeface="Candara" panose="020E0502030303020204" pitchFamily="34" charset="0"/>
                <a:ea typeface="微软简魏碑" pitchFamily="2" charset="-122"/>
                <a:cs typeface="微软简魏碑" pitchFamily="2" charset="-122"/>
              </a:rPr>
              <a:t>神的</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诫</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命</a:t>
            </a:r>
            <a:r>
              <a:rPr lang="zh-CN" sz="4800" dirty="0">
                <a:solidFill>
                  <a:srgbClr val="002221"/>
                </a:solidFill>
                <a:effectLst/>
                <a:latin typeface="Candara" panose="020E0502030303020204" pitchFamily="34" charset="0"/>
                <a:ea typeface="微软简魏碑" pitchFamily="2" charset="-122"/>
                <a:cs typeface="SimSun" panose="02010600030101010101" pitchFamily="2" charset="-122"/>
              </a:rPr>
              <a:t>。</a:t>
            </a:r>
            <a:endParaRPr lang="en-US" sz="4800" dirty="0">
              <a:solidFill>
                <a:srgbClr val="002221"/>
              </a:solidFill>
              <a:effectLst/>
              <a:latin typeface="Candara" panose="020E0502030303020204" pitchFamily="34" charset="0"/>
              <a:ea typeface="微软简魏碑" pitchFamily="2" charset="-122"/>
              <a:cs typeface="Times New Roman" panose="02020603050405020304" pitchFamily="18" charset="0"/>
            </a:endParaRPr>
          </a:p>
        </p:txBody>
      </p:sp>
    </p:spTree>
    <p:extLst>
      <p:ext uri="{BB962C8B-B14F-4D97-AF65-F5344CB8AC3E}">
        <p14:creationId xmlns:p14="http://schemas.microsoft.com/office/powerpoint/2010/main" val="528459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1"/>
          </p:nvPr>
        </p:nvSpPr>
        <p:spPr>
          <a:xfrm>
            <a:off x="615820" y="466530"/>
            <a:ext cx="10982131" cy="5962261"/>
          </a:xfrm>
        </p:spPr>
        <p:txBody>
          <a:bodyPr anchor="t">
            <a:noAutofit/>
          </a:bodyPr>
          <a:lstStyle/>
          <a:p>
            <a:pPr marL="0" marR="0" indent="0">
              <a:spcBef>
                <a:spcPts val="1800"/>
              </a:spcBef>
              <a:spcAft>
                <a:spcPts val="600"/>
              </a:spcAft>
              <a:buNone/>
            </a:pPr>
            <a:r>
              <a:rPr lang="en-US" sz="4800" dirty="0">
                <a:solidFill>
                  <a:srgbClr val="000000"/>
                </a:solidFill>
                <a:effectLst/>
                <a:latin typeface="Candara" panose="020E0502030303020204" pitchFamily="34" charset="0"/>
                <a:ea typeface="微软简魏碑" pitchFamily="2" charset="-122"/>
                <a:cs typeface="Times New Roman" panose="02020603050405020304" pitchFamily="18" charset="0"/>
              </a:rPr>
              <a:t>7 </a:t>
            </a:r>
            <a:r>
              <a:rPr lang="zh-CN" sz="4800" dirty="0">
                <a:solidFill>
                  <a:srgbClr val="000000"/>
                </a:solidFill>
                <a:effectLst/>
                <a:latin typeface="Candara" panose="020E0502030303020204" pitchFamily="34" charset="0"/>
                <a:ea typeface="微软简魏碑" pitchFamily="2" charset="-122"/>
                <a:cs typeface="Times New Roman" panose="02020603050405020304" pitchFamily="18" charset="0"/>
              </a:rPr>
              <a:t>假冒</a:t>
            </a:r>
            <a:r>
              <a:rPr lang="zh-CN" sz="4800" dirty="0">
                <a:solidFill>
                  <a:srgbClr val="000000"/>
                </a:solidFill>
                <a:effectLst/>
                <a:latin typeface="Candara" panose="020E0502030303020204" pitchFamily="34" charset="0"/>
                <a:ea typeface="微软简魏碑" pitchFamily="2" charset="-122"/>
                <a:cs typeface="Microsoft YaHei" panose="020B0503020204020204" pitchFamily="34" charset="-122"/>
              </a:rPr>
              <a:t>为</a:t>
            </a:r>
            <a:r>
              <a:rPr lang="zh-CN" sz="4800" dirty="0">
                <a:solidFill>
                  <a:srgbClr val="000000"/>
                </a:solidFill>
                <a:effectLst/>
                <a:latin typeface="Candara" panose="020E0502030303020204" pitchFamily="34" charset="0"/>
                <a:ea typeface="微软简魏碑" pitchFamily="2" charset="-122"/>
                <a:cs typeface="DFYuanMedium-B5" panose="020F0509000000000000" pitchFamily="49" charset="-120"/>
              </a:rPr>
              <a:t>善的人哪、以</a:t>
            </a:r>
            <a:r>
              <a:rPr lang="zh-CN" sz="4800" dirty="0">
                <a:solidFill>
                  <a:srgbClr val="000000"/>
                </a:solidFill>
                <a:effectLst/>
                <a:latin typeface="Candara" panose="020E0502030303020204" pitchFamily="34" charset="0"/>
                <a:ea typeface="微软简魏碑" pitchFamily="2" charset="-122"/>
                <a:cs typeface="Microsoft YaHei" panose="020B0503020204020204" pitchFamily="34" charset="-122"/>
              </a:rPr>
              <a:t>赛亚</a:t>
            </a:r>
            <a:r>
              <a:rPr lang="zh-CN" sz="4800" dirty="0">
                <a:solidFill>
                  <a:srgbClr val="000000"/>
                </a:solidFill>
                <a:effectLst/>
                <a:latin typeface="Candara" panose="020E0502030303020204" pitchFamily="34" charset="0"/>
                <a:ea typeface="微软简魏碑" pitchFamily="2" charset="-122"/>
                <a:cs typeface="DFYuanMedium-B5" panose="020F0509000000000000" pitchFamily="49" charset="-120"/>
              </a:rPr>
              <a:t>指着你</a:t>
            </a:r>
            <a:r>
              <a:rPr lang="zh-CN" sz="4800" dirty="0">
                <a:solidFill>
                  <a:srgbClr val="000000"/>
                </a:solidFill>
                <a:effectLst/>
                <a:latin typeface="Candara" panose="020E0502030303020204" pitchFamily="34" charset="0"/>
                <a:ea typeface="微软简魏碑" pitchFamily="2" charset="-122"/>
                <a:cs typeface="Microsoft YaHei" panose="020B0503020204020204" pitchFamily="34" charset="-122"/>
              </a:rPr>
              <a:t>们说</a:t>
            </a:r>
            <a:r>
              <a:rPr lang="zh-CN" sz="4800" dirty="0">
                <a:solidFill>
                  <a:srgbClr val="000000"/>
                </a:solidFill>
                <a:effectLst/>
                <a:latin typeface="Candara" panose="020E0502030303020204" pitchFamily="34" charset="0"/>
                <a:ea typeface="微软简魏碑" pitchFamily="2" charset="-122"/>
                <a:cs typeface="DFYuanMedium-B5" panose="020F0509000000000000" pitchFamily="49" charset="-120"/>
              </a:rPr>
              <a:t>的</a:t>
            </a:r>
            <a:r>
              <a:rPr lang="zh-CN" sz="4800" dirty="0">
                <a:solidFill>
                  <a:srgbClr val="000000"/>
                </a:solidFill>
                <a:effectLst/>
                <a:latin typeface="Candara" panose="020E0502030303020204" pitchFamily="34" charset="0"/>
                <a:ea typeface="微软简魏碑" pitchFamily="2" charset="-122"/>
                <a:cs typeface="Microsoft YaHei" panose="020B0503020204020204" pitchFamily="34" charset="-122"/>
              </a:rPr>
              <a:t>预</a:t>
            </a:r>
            <a:r>
              <a:rPr lang="zh-CN" sz="4800" dirty="0">
                <a:solidFill>
                  <a:srgbClr val="000000"/>
                </a:solidFill>
                <a:effectLst/>
                <a:latin typeface="Candara" panose="020E0502030303020204" pitchFamily="34" charset="0"/>
                <a:ea typeface="微软简魏碑" pitchFamily="2" charset="-122"/>
                <a:cs typeface="DFYuanMedium-B5" panose="020F0509000000000000" pitchFamily="49" charset="-120"/>
              </a:rPr>
              <a:t>言、是不</a:t>
            </a:r>
            <a:r>
              <a:rPr lang="zh-CN" sz="4800" dirty="0">
                <a:solidFill>
                  <a:srgbClr val="000000"/>
                </a:solidFill>
                <a:effectLst/>
                <a:latin typeface="Candara" panose="020E0502030303020204" pitchFamily="34" charset="0"/>
                <a:ea typeface="微软简魏碑" pitchFamily="2" charset="-122"/>
                <a:cs typeface="Microsoft YaHei" panose="020B0503020204020204" pitchFamily="34" charset="-122"/>
              </a:rPr>
              <a:t>错</a:t>
            </a:r>
            <a:r>
              <a:rPr lang="zh-CN" sz="4800" dirty="0">
                <a:solidFill>
                  <a:srgbClr val="000000"/>
                </a:solidFill>
                <a:effectLst/>
                <a:latin typeface="Candara" panose="020E0502030303020204" pitchFamily="34" charset="0"/>
                <a:ea typeface="微软简魏碑" pitchFamily="2" charset="-122"/>
                <a:cs typeface="DFYuanMedium-B5" panose="020F0509000000000000" pitchFamily="49" charset="-120"/>
              </a:rPr>
              <a:t>的．他</a:t>
            </a:r>
            <a:r>
              <a:rPr lang="zh-CN" sz="4800" dirty="0">
                <a:solidFill>
                  <a:srgbClr val="000000"/>
                </a:solidFill>
                <a:effectLst/>
                <a:latin typeface="Candara" panose="020E0502030303020204" pitchFamily="34" charset="0"/>
                <a:ea typeface="微软简魏碑" pitchFamily="2" charset="-122"/>
                <a:cs typeface="Microsoft YaHei" panose="020B0503020204020204" pitchFamily="34" charset="-122"/>
              </a:rPr>
              <a:t>说</a:t>
            </a:r>
            <a:r>
              <a:rPr lang="zh-CN" sz="4800" dirty="0">
                <a:solidFill>
                  <a:srgbClr val="000000"/>
                </a:solidFill>
                <a:effectLst/>
                <a:latin typeface="Candara" panose="020E0502030303020204" pitchFamily="34" charset="0"/>
                <a:ea typeface="微软简魏碑" pitchFamily="2" charset="-122"/>
                <a:cs typeface="Times New Roman" panose="02020603050405020304" pitchFamily="18" charset="0"/>
              </a:rPr>
              <a:t>、</a:t>
            </a:r>
            <a:r>
              <a:rPr lang="en-US" sz="4800" dirty="0">
                <a:solidFill>
                  <a:srgbClr val="000000"/>
                </a:solidFill>
                <a:effectLst/>
                <a:latin typeface="Candara" panose="020E0502030303020204" pitchFamily="34" charset="0"/>
                <a:ea typeface="微软简魏碑" pitchFamily="2" charset="-122"/>
                <a:cs typeface="Times New Roman" panose="02020603050405020304" pitchFamily="18" charset="0"/>
              </a:rPr>
              <a:t>8 </a:t>
            </a:r>
            <a:r>
              <a:rPr lang="zh-CN" sz="4800" dirty="0">
                <a:solidFill>
                  <a:srgbClr val="000000"/>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sz="4800" dirty="0">
                <a:solidFill>
                  <a:srgbClr val="000000"/>
                </a:solidFill>
                <a:effectLst/>
                <a:latin typeface="Candara" panose="020E0502030303020204" pitchFamily="34" charset="0"/>
                <a:ea typeface="微软简魏碑" pitchFamily="2" charset="-122"/>
                <a:cs typeface="Microsoft YaHei" panose="020B0503020204020204" pitchFamily="34" charset="-122"/>
              </a:rPr>
              <a:t>这</a:t>
            </a:r>
            <a:r>
              <a:rPr lang="zh-CN" sz="4800" dirty="0">
                <a:solidFill>
                  <a:srgbClr val="000000"/>
                </a:solidFill>
                <a:effectLst/>
                <a:latin typeface="Candara" panose="020E0502030303020204" pitchFamily="34" charset="0"/>
                <a:ea typeface="微软简魏碑" pitchFamily="2" charset="-122"/>
                <a:cs typeface="DFYuanMedium-B5" panose="020F0509000000000000" pitchFamily="49" charset="-120"/>
              </a:rPr>
              <a:t>百姓用嘴唇尊敬我、心却</a:t>
            </a:r>
            <a:r>
              <a:rPr lang="zh-CN" sz="4800" dirty="0">
                <a:solidFill>
                  <a:srgbClr val="000000"/>
                </a:solidFill>
                <a:effectLst/>
                <a:latin typeface="Candara" panose="020E0502030303020204" pitchFamily="34" charset="0"/>
                <a:ea typeface="微软简魏碑" pitchFamily="2" charset="-122"/>
                <a:cs typeface="Microsoft YaHei" panose="020B0503020204020204" pitchFamily="34" charset="-122"/>
              </a:rPr>
              <a:t>远</a:t>
            </a:r>
            <a:r>
              <a:rPr lang="zh-CN" sz="4800" dirty="0">
                <a:solidFill>
                  <a:srgbClr val="000000"/>
                </a:solidFill>
                <a:effectLst/>
                <a:latin typeface="Candara" panose="020E0502030303020204" pitchFamily="34" charset="0"/>
                <a:ea typeface="微软简魏碑" pitchFamily="2" charset="-122"/>
                <a:cs typeface="DFYuanMedium-B5" panose="020F0509000000000000" pitchFamily="49" charset="-120"/>
              </a:rPr>
              <a:t>离我</a:t>
            </a:r>
            <a:r>
              <a:rPr lang="zh-CN" sz="4800" dirty="0">
                <a:solidFill>
                  <a:srgbClr val="000000"/>
                </a:solidFill>
                <a:effectLst/>
                <a:latin typeface="Candara" panose="020E0502030303020204" pitchFamily="34" charset="0"/>
                <a:ea typeface="微软简魏碑" pitchFamily="2" charset="-122"/>
                <a:cs typeface="Times New Roman" panose="02020603050405020304" pitchFamily="18" charset="0"/>
              </a:rPr>
              <a:t>．</a:t>
            </a:r>
            <a:r>
              <a:rPr lang="en-US" sz="4800" dirty="0">
                <a:solidFill>
                  <a:srgbClr val="000000"/>
                </a:solidFill>
                <a:effectLst/>
                <a:latin typeface="Candara" panose="020E0502030303020204" pitchFamily="34" charset="0"/>
                <a:ea typeface="微软简魏碑" pitchFamily="2" charset="-122"/>
                <a:cs typeface="Times New Roman" panose="02020603050405020304" pitchFamily="18" charset="0"/>
              </a:rPr>
              <a:t>9 </a:t>
            </a:r>
            <a:r>
              <a:rPr lang="zh-CN" sz="4800" dirty="0">
                <a:solidFill>
                  <a:srgbClr val="000000"/>
                </a:solidFill>
                <a:effectLst/>
                <a:latin typeface="Candara" panose="020E0502030303020204" pitchFamily="34" charset="0"/>
                <a:ea typeface="微软简魏碑" pitchFamily="2" charset="-122"/>
                <a:cs typeface="Times New Roman" panose="02020603050405020304" pitchFamily="18" charset="0"/>
              </a:rPr>
              <a:t>他</a:t>
            </a:r>
            <a:r>
              <a:rPr lang="zh-CN" sz="4800" dirty="0">
                <a:solidFill>
                  <a:srgbClr val="000000"/>
                </a:solidFill>
                <a:effectLst/>
                <a:latin typeface="Candara" panose="020E0502030303020204" pitchFamily="34" charset="0"/>
                <a:ea typeface="微软简魏碑" pitchFamily="2" charset="-122"/>
                <a:cs typeface="Microsoft YaHei" panose="020B0503020204020204" pitchFamily="34" charset="-122"/>
              </a:rPr>
              <a:t>们将</a:t>
            </a:r>
            <a:r>
              <a:rPr lang="zh-CN" sz="4800" dirty="0">
                <a:solidFill>
                  <a:srgbClr val="000000"/>
                </a:solidFill>
                <a:effectLst/>
                <a:latin typeface="Candara" panose="020E0502030303020204" pitchFamily="34" charset="0"/>
                <a:ea typeface="微软简魏碑" pitchFamily="2" charset="-122"/>
                <a:cs typeface="DFYuanMedium-B5" panose="020F0509000000000000" pitchFamily="49" charset="-120"/>
              </a:rPr>
              <a:t>人的吩咐、</a:t>
            </a:r>
            <a:r>
              <a:rPr lang="zh-CN" sz="4800" dirty="0">
                <a:solidFill>
                  <a:srgbClr val="000000"/>
                </a:solidFill>
                <a:effectLst/>
                <a:latin typeface="Candara" panose="020E0502030303020204" pitchFamily="34" charset="0"/>
                <a:ea typeface="微软简魏碑" pitchFamily="2" charset="-122"/>
                <a:cs typeface="Microsoft YaHei" panose="020B0503020204020204" pitchFamily="34" charset="-122"/>
              </a:rPr>
              <a:t>当</a:t>
            </a:r>
            <a:r>
              <a:rPr lang="zh-CN" sz="4800" dirty="0">
                <a:solidFill>
                  <a:srgbClr val="000000"/>
                </a:solidFill>
                <a:effectLst/>
                <a:latin typeface="Candara" panose="020E0502030303020204" pitchFamily="34" charset="0"/>
                <a:ea typeface="微软简魏碑" pitchFamily="2" charset="-122"/>
                <a:cs typeface="DFYuanMedium-B5" panose="020F0509000000000000" pitchFamily="49" charset="-120"/>
              </a:rPr>
              <a:t>作道理教</a:t>
            </a:r>
            <a:r>
              <a:rPr lang="zh-CN" sz="4800" dirty="0">
                <a:solidFill>
                  <a:srgbClr val="000000"/>
                </a:solidFill>
                <a:effectLst/>
                <a:latin typeface="Candara" panose="020E0502030303020204" pitchFamily="34" charset="0"/>
                <a:ea typeface="微软简魏碑" pitchFamily="2" charset="-122"/>
                <a:cs typeface="Microsoft YaHei" panose="020B0503020204020204" pitchFamily="34" charset="-122"/>
              </a:rPr>
              <a:t>导</a:t>
            </a:r>
            <a:r>
              <a:rPr lang="zh-CN" sz="4800" dirty="0">
                <a:solidFill>
                  <a:srgbClr val="000000"/>
                </a:solidFill>
                <a:effectLst/>
                <a:latin typeface="Candara" panose="020E0502030303020204" pitchFamily="34" charset="0"/>
                <a:ea typeface="微软简魏碑" pitchFamily="2" charset="-122"/>
                <a:cs typeface="DFYuanMedium-B5" panose="020F0509000000000000" pitchFamily="49" charset="-120"/>
              </a:rPr>
              <a:t>人、所以拜我也是枉然。</a:t>
            </a:r>
            <a:r>
              <a:rPr lang="zh-CN" sz="4800" dirty="0">
                <a:solidFill>
                  <a:srgbClr val="000000"/>
                </a:solidFill>
                <a:effectLst/>
                <a:latin typeface="DFYuanMedium-B5" panose="020F0509000000000000" pitchFamily="49" charset="-120"/>
                <a:ea typeface="DFYuanMedium-B5" panose="020F0509000000000000" pitchFamily="49" charset="-120"/>
                <a:cs typeface="SimSun" panose="02010600030101010101" pitchFamily="2" charset="-122"/>
              </a:rPr>
              <a:t>』</a:t>
            </a:r>
            <a:endParaRPr lang="en-US" sz="4800" dirty="0">
              <a:effectLst/>
              <a:latin typeface="DFYuanMedium-B5" panose="020F0509000000000000" pitchFamily="49" charset="-120"/>
              <a:ea typeface="DFYuanMedium-B5" panose="020F0509000000000000" pitchFamily="49" charset="-120"/>
              <a:cs typeface="Times New Roman" panose="02020603050405020304" pitchFamily="18" charset="0"/>
            </a:endParaRPr>
          </a:p>
          <a:p>
            <a:pPr marL="0" indent="0">
              <a:spcBef>
                <a:spcPts val="1800"/>
              </a:spcBef>
              <a:spcAft>
                <a:spcPts val="600"/>
              </a:spcAft>
              <a:buNone/>
            </a:pPr>
            <a:r>
              <a:rPr lang="zh-CN" altLang="en-US" sz="4800" dirty="0">
                <a:solidFill>
                  <a:srgbClr val="800080"/>
                </a:solidFill>
                <a:latin typeface="Candara" panose="020E0502030303020204" pitchFamily="34" charset="0"/>
                <a:ea typeface="微软简魏碑" pitchFamily="2" charset="-122"/>
              </a:rPr>
              <a:t>今天许多教会的危机正是以人的教训代替上帝的教训。我们千万要警醒。</a:t>
            </a:r>
            <a:endParaRPr lang="en-US" sz="4800" dirty="0">
              <a:solidFill>
                <a:srgbClr val="800080"/>
              </a:solidFill>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195632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08A33AE-4E5B-4F73-9FF1-341ABEA6C7F9}"/>
              </a:ext>
            </a:extLst>
          </p:cNvPr>
          <p:cNvSpPr>
            <a:spLocks noGrp="1"/>
          </p:cNvSpPr>
          <p:nvPr>
            <p:ph type="subTitle" idx="4294967295"/>
          </p:nvPr>
        </p:nvSpPr>
        <p:spPr>
          <a:xfrm>
            <a:off x="1530219" y="1064341"/>
            <a:ext cx="9144001" cy="4729317"/>
          </a:xfrm>
        </p:spPr>
        <p:txBody>
          <a:bodyPr anchor="ctr">
            <a:normAutofit/>
          </a:bodyPr>
          <a:lstStyle/>
          <a:p>
            <a:pPr marL="0" marR="0" indent="0" algn="ctr">
              <a:lnSpc>
                <a:spcPct val="110000"/>
              </a:lnSpc>
              <a:spcBef>
                <a:spcPts val="1200"/>
              </a:spcBef>
              <a:buNone/>
              <a:tabLst>
                <a:tab pos="2286000" algn="l"/>
              </a:tabLst>
            </a:pPr>
            <a:r>
              <a:rPr lang="zh-CN" altLang="en-US" sz="5400" dirty="0">
                <a:solidFill>
                  <a:srgbClr val="000050"/>
                </a:solidFill>
                <a:effectLst/>
                <a:latin typeface="Candara" panose="020E0502030303020204" pitchFamily="34" charset="0"/>
                <a:ea typeface="微软简魏碑" pitchFamily="2" charset="-122"/>
                <a:cs typeface="Times New Roman" panose="02020603050405020304" pitchFamily="18" charset="0"/>
              </a:rPr>
              <a:t>新约议题</a:t>
            </a:r>
            <a:r>
              <a:rPr lang="en-US" altLang="zh-CN" sz="5400" dirty="0">
                <a:solidFill>
                  <a:srgbClr val="000050"/>
                </a:solidFill>
                <a:effectLst/>
                <a:latin typeface="Candara" panose="020E0502030303020204" pitchFamily="34" charset="0"/>
                <a:ea typeface="微软简魏碑" pitchFamily="2" charset="-122"/>
                <a:cs typeface="Times New Roman" panose="02020603050405020304" pitchFamily="18" charset="0"/>
              </a:rPr>
              <a:t>	</a:t>
            </a:r>
            <a:r>
              <a:rPr lang="zh-TW" sz="5400" dirty="0">
                <a:solidFill>
                  <a:srgbClr val="000050"/>
                </a:solidFill>
                <a:effectLst/>
                <a:latin typeface="Candara" panose="020E0502030303020204" pitchFamily="34" charset="0"/>
                <a:ea typeface="DFPWeiBei-B5" panose="03000700000000000000" pitchFamily="66" charset="-120"/>
                <a:cs typeface="Times New Roman" panose="02020603050405020304" pitchFamily="18" charset="0"/>
              </a:rPr>
              <a:t>第一講</a:t>
            </a:r>
            <a:r>
              <a:rPr lang="en-US" altLang="zh-TW" sz="5400" dirty="0">
                <a:solidFill>
                  <a:srgbClr val="000050"/>
                </a:solidFill>
                <a:effectLst/>
                <a:latin typeface="Candara" panose="020E0502030303020204" pitchFamily="34" charset="0"/>
                <a:ea typeface="微软简魏碑" pitchFamily="2" charset="-122"/>
                <a:cs typeface="Times New Roman" panose="02020603050405020304" pitchFamily="18" charset="0"/>
              </a:rPr>
              <a:t>	</a:t>
            </a:r>
          </a:p>
          <a:p>
            <a:pPr marL="0" marR="0" indent="0" algn="ctr">
              <a:lnSpc>
                <a:spcPct val="110000"/>
              </a:lnSpc>
              <a:spcBef>
                <a:spcPts val="1200"/>
              </a:spcBef>
              <a:buNone/>
              <a:tabLst>
                <a:tab pos="2286000" algn="l"/>
              </a:tabLst>
            </a:pPr>
            <a:r>
              <a:rPr lang="zh-CN" altLang="en-US" sz="4800" dirty="0">
                <a:solidFill>
                  <a:srgbClr val="0F14E3"/>
                </a:solidFill>
                <a:effectLst/>
                <a:latin typeface="Candara" panose="020E0502030303020204" pitchFamily="34" charset="0"/>
                <a:ea typeface="微软简魏碑" pitchFamily="2" charset="-122"/>
                <a:cs typeface="Times New Roman" panose="02020603050405020304" pitchFamily="18" charset="0"/>
              </a:rPr>
              <a:t>犹太背景，希腊哲学，华人文化</a:t>
            </a:r>
            <a:r>
              <a:rPr lang="zh-TW" sz="4800" dirty="0">
                <a:solidFill>
                  <a:srgbClr val="0F14E3"/>
                </a:solidFill>
                <a:effectLst/>
                <a:latin typeface="Candara" panose="020E0502030303020204" pitchFamily="34" charset="0"/>
                <a:ea typeface="DFPWeiBei-B5" panose="03000700000000000000" pitchFamily="66" charset="-120"/>
                <a:cs typeface="Times New Roman" panose="02020603050405020304" pitchFamily="18" charset="0"/>
              </a:rPr>
              <a:t> </a:t>
            </a:r>
            <a:r>
              <a:rPr lang="en-US" sz="4800" dirty="0">
                <a:solidFill>
                  <a:srgbClr val="0F14E3"/>
                </a:solidFill>
                <a:effectLst/>
                <a:latin typeface="Candara" panose="020E0502030303020204" pitchFamily="34" charset="0"/>
                <a:ea typeface="微软简魏碑" pitchFamily="2" charset="-122"/>
                <a:cs typeface="Times New Roman" panose="02020603050405020304" pitchFamily="18" charset="0"/>
              </a:rPr>
              <a:t>– </a:t>
            </a:r>
            <a:r>
              <a:rPr lang="zh-CN" altLang="en-US" sz="4800" dirty="0">
                <a:solidFill>
                  <a:srgbClr val="0F14E3"/>
                </a:solidFill>
                <a:effectLst/>
                <a:latin typeface="Candara" panose="020E0502030303020204" pitchFamily="34" charset="0"/>
                <a:ea typeface="微软简魏碑" pitchFamily="2" charset="-122"/>
                <a:cs typeface="Times New Roman" panose="02020603050405020304" pitchFamily="18" charset="0"/>
              </a:rPr>
              <a:t>新约解经的挑战</a:t>
            </a:r>
            <a:endParaRPr lang="en-US" altLang="zh-TW" sz="4800" dirty="0">
              <a:solidFill>
                <a:srgbClr val="0F14E3"/>
              </a:solidFill>
              <a:latin typeface="Candara" panose="020E0502030303020204" pitchFamily="34" charset="0"/>
              <a:ea typeface="微软简魏碑" pitchFamily="2" charset="-122"/>
              <a:cs typeface="Times New Roman" panose="02020603050405020304" pitchFamily="18" charset="0"/>
            </a:endParaRPr>
          </a:p>
          <a:p>
            <a:pPr marL="0" marR="0" indent="0" algn="ctr">
              <a:lnSpc>
                <a:spcPct val="110000"/>
              </a:lnSpc>
              <a:spcBef>
                <a:spcPts val="2400"/>
              </a:spcBef>
              <a:spcAft>
                <a:spcPts val="1200"/>
              </a:spcAft>
              <a:buNone/>
              <a:tabLst>
                <a:tab pos="2286000" algn="l"/>
              </a:tabLst>
            </a:pPr>
            <a:r>
              <a:rPr lang="en-US" altLang="zh-CN" sz="4400" dirty="0">
                <a:solidFill>
                  <a:srgbClr val="002221"/>
                </a:solidFill>
                <a:effectLst/>
                <a:latin typeface="Cooper Black" panose="0208090404030B020404" pitchFamily="18" charset="0"/>
                <a:ea typeface="微软简魏碑" pitchFamily="2" charset="-122"/>
                <a:cs typeface="Times New Roman" panose="02020603050405020304" pitchFamily="18" charset="0"/>
              </a:rPr>
              <a:t>《</a:t>
            </a:r>
            <a:r>
              <a:rPr lang="zh-CN" altLang="en-US" sz="4400" dirty="0">
                <a:solidFill>
                  <a:srgbClr val="002221"/>
                </a:solidFill>
                <a:effectLst/>
                <a:latin typeface="Cooper Black" panose="0208090404030B020404" pitchFamily="18" charset="0"/>
                <a:ea typeface="微软简魏碑" pitchFamily="2" charset="-122"/>
                <a:cs typeface="Times New Roman" panose="02020603050405020304" pitchFamily="18" charset="0"/>
              </a:rPr>
              <a:t>一个牧者的探索与使命 </a:t>
            </a:r>
            <a:r>
              <a:rPr lang="en-US" altLang="zh-CN" sz="4400" dirty="0">
                <a:solidFill>
                  <a:srgbClr val="002221"/>
                </a:solidFill>
                <a:effectLst/>
                <a:latin typeface="Cooper Black" panose="0208090404030B020404" pitchFamily="18" charset="0"/>
                <a:ea typeface="微软简魏碑" pitchFamily="2" charset="-122"/>
                <a:cs typeface="Times New Roman" panose="02020603050405020304" pitchFamily="18" charset="0"/>
              </a:rPr>
              <a:t>– I》</a:t>
            </a:r>
            <a:endParaRPr lang="en-US" altLang="zh-TW" sz="4400" dirty="0">
              <a:solidFill>
                <a:srgbClr val="002221"/>
              </a:solidFill>
              <a:effectLst/>
              <a:latin typeface="Cooper Black" panose="0208090404030B020404" pitchFamily="18" charset="0"/>
              <a:ea typeface="微软简魏碑" pitchFamily="2" charset="-122"/>
              <a:cs typeface="Times New Roman" panose="02020603050405020304" pitchFamily="18" charset="0"/>
            </a:endParaRPr>
          </a:p>
        </p:txBody>
      </p:sp>
    </p:spTree>
    <p:extLst>
      <p:ext uri="{BB962C8B-B14F-4D97-AF65-F5344CB8AC3E}">
        <p14:creationId xmlns:p14="http://schemas.microsoft.com/office/powerpoint/2010/main" val="3778064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5437B8-393B-4A84-A4C4-9FD9366603DE}"/>
              </a:ext>
            </a:extLst>
          </p:cNvPr>
          <p:cNvSpPr>
            <a:spLocks noGrp="1"/>
          </p:cNvSpPr>
          <p:nvPr>
            <p:ph idx="4294967295"/>
          </p:nvPr>
        </p:nvSpPr>
        <p:spPr>
          <a:xfrm>
            <a:off x="1066800" y="795158"/>
            <a:ext cx="10058400" cy="5267684"/>
          </a:xfrm>
        </p:spPr>
        <p:txBody>
          <a:bodyPr anchor="ctr">
            <a:normAutofit/>
          </a:bodyPr>
          <a:lstStyle/>
          <a:p>
            <a:pPr marL="0" marR="0" indent="0">
              <a:spcBef>
                <a:spcPts val="1200"/>
              </a:spcBef>
              <a:spcAft>
                <a:spcPts val="1200"/>
              </a:spcAft>
              <a:buNone/>
            </a:pPr>
            <a:r>
              <a:rPr lang="zh-CN" altLang="en-US" sz="4400" u="sng" dirty="0">
                <a:solidFill>
                  <a:srgbClr val="C00000"/>
                </a:solidFill>
                <a:effectLst/>
                <a:latin typeface="Candara" panose="020E0502030303020204" pitchFamily="34" charset="0"/>
                <a:ea typeface="微软简魏碑" pitchFamily="2" charset="-122"/>
                <a:cs typeface="Times New Roman" panose="02020603050405020304" pitchFamily="18" charset="0"/>
              </a:rPr>
              <a:t>卡拉派犹太人控诉</a:t>
            </a:r>
            <a:r>
              <a:rPr lang="zh-CN" altLang="en-US" sz="4400" dirty="0">
                <a:solidFill>
                  <a:srgbClr val="C00000"/>
                </a:solidFill>
                <a:effectLst/>
                <a:latin typeface="Candara" panose="020E0502030303020204" pitchFamily="34" charset="0"/>
                <a:ea typeface="微软简魏碑" pitchFamily="2" charset="-122"/>
                <a:cs typeface="Times New Roman" panose="02020603050405020304" pitchFamily="18" charset="0"/>
              </a:rPr>
              <a:t>拉比神学的五大不义：</a:t>
            </a:r>
            <a:endParaRPr lang="en-US" sz="4400" dirty="0">
              <a:solidFill>
                <a:srgbClr val="C00000"/>
              </a:solidFill>
              <a:effectLst/>
              <a:latin typeface="Candara" panose="020E0502030303020204" pitchFamily="34" charset="0"/>
              <a:ea typeface="微软简魏碑" pitchFamily="2" charset="-122"/>
              <a:cs typeface="Times New Roman" panose="02020603050405020304" pitchFamily="18" charset="0"/>
            </a:endParaRPr>
          </a:p>
          <a:p>
            <a:pPr marL="685800" marR="0" lvl="0" indent="-685800">
              <a:spcBef>
                <a:spcPts val="600"/>
              </a:spcBef>
              <a:buClrTx/>
              <a:buSzPct val="100000"/>
              <a:buFont typeface="+mj-lt"/>
              <a:buAutoNum type="arabicPeriod"/>
            </a:pPr>
            <a:r>
              <a:rPr lang="zh-CN" altLang="en-US" sz="4000" dirty="0">
                <a:solidFill>
                  <a:srgbClr val="002221"/>
                </a:solidFill>
                <a:effectLst/>
                <a:latin typeface="Candara" panose="020E0502030303020204" pitchFamily="34" charset="0"/>
                <a:ea typeface="微软简魏碑" pitchFamily="2" charset="-122"/>
                <a:cs typeface="Times New Roman" panose="02020603050405020304" pitchFamily="18" charset="0"/>
              </a:rPr>
              <a:t>两本律法书 </a:t>
            </a:r>
            <a:r>
              <a:rPr lang="en-US" sz="4000" dirty="0">
                <a:solidFill>
                  <a:srgbClr val="002221"/>
                </a:solidFill>
                <a:effectLst/>
                <a:latin typeface="Candara" panose="020E0502030303020204" pitchFamily="34" charset="0"/>
                <a:ea typeface="微软简魏碑" pitchFamily="2" charset="-122"/>
                <a:cs typeface="Times New Roman" panose="02020603050405020304" pitchFamily="18" charset="0"/>
              </a:rPr>
              <a:t>– </a:t>
            </a:r>
            <a:r>
              <a:rPr lang="zh-CN" altLang="en-US" sz="4000" dirty="0">
                <a:solidFill>
                  <a:srgbClr val="002221"/>
                </a:solidFill>
                <a:effectLst/>
                <a:latin typeface="Candara" panose="020E0502030303020204" pitchFamily="34" charset="0"/>
                <a:ea typeface="微软简魏碑" pitchFamily="2" charset="-122"/>
                <a:cs typeface="Times New Roman" panose="02020603050405020304" pitchFamily="18" charset="0"/>
              </a:rPr>
              <a:t>口传律法与</a:t>
            </a:r>
            <a:r>
              <a:rPr lang="zh-CN" altLang="en-US" sz="4000" u="sng" dirty="0">
                <a:solidFill>
                  <a:srgbClr val="002221"/>
                </a:solidFill>
                <a:effectLst/>
                <a:latin typeface="Candara" panose="020E0502030303020204" pitchFamily="34" charset="0"/>
                <a:ea typeface="微软简魏碑" pitchFamily="2" charset="-122"/>
                <a:cs typeface="Times New Roman" panose="02020603050405020304" pitchFamily="18" charset="0"/>
              </a:rPr>
              <a:t>文字律法</a:t>
            </a:r>
            <a:r>
              <a:rPr lang="en-US" altLang="zh-CN" sz="3600" dirty="0">
                <a:solidFill>
                  <a:srgbClr val="002221"/>
                </a:solidFill>
                <a:latin typeface="Candara" panose="020E0502030303020204" pitchFamily="34" charset="0"/>
                <a:ea typeface="微软简魏碑" pitchFamily="2" charset="-122"/>
                <a:cs typeface="Times New Roman" panose="02020603050405020304" pitchFamily="18" charset="0"/>
              </a:rPr>
              <a:t>(</a:t>
            </a:r>
            <a:r>
              <a:rPr lang="zh-CN" altLang="en-US" sz="3600" dirty="0">
                <a:solidFill>
                  <a:srgbClr val="002221"/>
                </a:solidFill>
                <a:latin typeface="Candara" panose="020E0502030303020204" pitchFamily="34" charset="0"/>
                <a:ea typeface="微软简魏碑" pitchFamily="2" charset="-122"/>
                <a:cs typeface="Times New Roman" panose="02020603050405020304" pitchFamily="18" charset="0"/>
              </a:rPr>
              <a:t>五经</a:t>
            </a:r>
            <a:r>
              <a:rPr lang="en-US" altLang="zh-CN" sz="3600" dirty="0">
                <a:solidFill>
                  <a:srgbClr val="002221"/>
                </a:solidFill>
                <a:effectLst/>
                <a:latin typeface="Candara" panose="020E0502030303020204" pitchFamily="34" charset="0"/>
                <a:ea typeface="微软简魏碑" pitchFamily="2" charset="-122"/>
                <a:cs typeface="Times New Roman" panose="02020603050405020304" pitchFamily="18" charset="0"/>
              </a:rPr>
              <a:t>)</a:t>
            </a:r>
            <a:endParaRPr lang="en-US" sz="3600" dirty="0">
              <a:solidFill>
                <a:srgbClr val="002221"/>
              </a:solidFill>
              <a:effectLst/>
              <a:latin typeface="Candara" panose="020E0502030303020204" pitchFamily="34" charset="0"/>
              <a:ea typeface="微软简魏碑" pitchFamily="2" charset="-122"/>
              <a:cs typeface="Times New Roman" panose="02020603050405020304" pitchFamily="18" charset="0"/>
            </a:endParaRPr>
          </a:p>
          <a:p>
            <a:pPr marL="685800" marR="0" lvl="0" indent="-685800">
              <a:spcBef>
                <a:spcPts val="600"/>
              </a:spcBef>
              <a:buClrTx/>
              <a:buSzPct val="100000"/>
              <a:buFont typeface="+mj-lt"/>
              <a:buAutoNum type="arabicPeriod"/>
            </a:pPr>
            <a:r>
              <a:rPr lang="zh-CN" altLang="en-US" sz="4000" dirty="0">
                <a:solidFill>
                  <a:srgbClr val="002221"/>
                </a:solidFill>
                <a:latin typeface="Candara" panose="020E0502030303020204" pitchFamily="34" charset="0"/>
                <a:ea typeface="微软简魏碑" pitchFamily="2" charset="-122"/>
                <a:cs typeface="Times New Roman" panose="02020603050405020304" pitchFamily="18" charset="0"/>
              </a:rPr>
              <a:t>拉比的绝对权威</a:t>
            </a:r>
            <a:endParaRPr lang="en-US" sz="4000" dirty="0">
              <a:solidFill>
                <a:srgbClr val="002221"/>
              </a:solidFill>
              <a:effectLst/>
              <a:latin typeface="Candara" panose="020E0502030303020204" pitchFamily="34" charset="0"/>
              <a:ea typeface="微软简魏碑" pitchFamily="2" charset="-122"/>
              <a:cs typeface="Times New Roman" panose="02020603050405020304" pitchFamily="18" charset="0"/>
            </a:endParaRPr>
          </a:p>
          <a:p>
            <a:pPr marL="685800" marR="0" lvl="0" indent="-685800">
              <a:spcBef>
                <a:spcPts val="600"/>
              </a:spcBef>
              <a:buClrTx/>
              <a:buSzPct val="100000"/>
              <a:buFont typeface="+mj-lt"/>
              <a:buAutoNum type="arabicPeriod"/>
            </a:pPr>
            <a:r>
              <a:rPr lang="zh-CN" altLang="en-US" sz="4000" dirty="0">
                <a:solidFill>
                  <a:srgbClr val="002221"/>
                </a:solidFill>
                <a:effectLst/>
                <a:latin typeface="Candara" panose="020E0502030303020204" pitchFamily="34" charset="0"/>
                <a:ea typeface="微软简魏碑" pitchFamily="2" charset="-122"/>
                <a:cs typeface="Times New Roman" panose="02020603050405020304" pitchFamily="18" charset="0"/>
              </a:rPr>
              <a:t>无理解读乃至於与上帝唱反调</a:t>
            </a:r>
            <a:r>
              <a:rPr lang="en-US" sz="3600" dirty="0">
                <a:solidFill>
                  <a:srgbClr val="002221"/>
                </a:solidFill>
                <a:effectLst/>
                <a:latin typeface="Candara" panose="020E0502030303020204" pitchFamily="34" charset="0"/>
                <a:ea typeface="微软简魏碑" pitchFamily="2" charset="-122"/>
                <a:cs typeface="Times New Roman" panose="02020603050405020304" pitchFamily="18" charset="0"/>
              </a:rPr>
              <a:t>(</a:t>
            </a:r>
            <a:r>
              <a:rPr lang="zh-CN" altLang="en-US" sz="3600" dirty="0">
                <a:solidFill>
                  <a:srgbClr val="002221"/>
                </a:solidFill>
                <a:effectLst/>
                <a:latin typeface="Candara" panose="020E0502030303020204" pitchFamily="34" charset="0"/>
                <a:ea typeface="微软简魏碑" pitchFamily="2" charset="-122"/>
                <a:cs typeface="Times New Roman" panose="02020603050405020304" pitchFamily="18" charset="0"/>
              </a:rPr>
              <a:t>出</a:t>
            </a:r>
            <a:r>
              <a:rPr lang="en-US" sz="3600" dirty="0">
                <a:solidFill>
                  <a:srgbClr val="002221"/>
                </a:solidFill>
                <a:effectLst/>
                <a:latin typeface="Candara" panose="020E0502030303020204" pitchFamily="34" charset="0"/>
                <a:ea typeface="微软简魏碑" pitchFamily="2" charset="-122"/>
                <a:cs typeface="Times New Roman" panose="02020603050405020304" pitchFamily="18" charset="0"/>
              </a:rPr>
              <a:t> 23:2)</a:t>
            </a:r>
          </a:p>
          <a:p>
            <a:pPr marL="685800" marR="0" lvl="0" indent="-685800">
              <a:spcBef>
                <a:spcPts val="600"/>
              </a:spcBef>
              <a:buClrTx/>
              <a:buSzPct val="100000"/>
              <a:buFont typeface="+mj-lt"/>
              <a:buAutoNum type="arabicPeriod"/>
            </a:pPr>
            <a:r>
              <a:rPr lang="zh-CN" altLang="en-US" sz="4000" dirty="0">
                <a:solidFill>
                  <a:srgbClr val="002221"/>
                </a:solidFill>
                <a:latin typeface="Candara" panose="020E0502030303020204" pitchFamily="34" charset="0"/>
                <a:ea typeface="微软简魏碑" pitchFamily="2" charset="-122"/>
                <a:cs typeface="Times New Roman" panose="02020603050405020304" pitchFamily="18" charset="0"/>
              </a:rPr>
              <a:t>人的传统</a:t>
            </a:r>
            <a:endParaRPr lang="en-US" altLang="zh-CN" sz="4000" dirty="0">
              <a:solidFill>
                <a:srgbClr val="002221"/>
              </a:solidFill>
              <a:latin typeface="Candara" panose="020E0502030303020204" pitchFamily="34" charset="0"/>
              <a:ea typeface="微软简魏碑" pitchFamily="2" charset="-122"/>
              <a:cs typeface="Times New Roman" panose="02020603050405020304" pitchFamily="18" charset="0"/>
            </a:endParaRPr>
          </a:p>
          <a:p>
            <a:pPr marL="685800" marR="0" lvl="0" indent="-685800">
              <a:spcBef>
                <a:spcPts val="600"/>
              </a:spcBef>
              <a:buClrTx/>
              <a:buSzPct val="100000"/>
              <a:buFont typeface="+mj-lt"/>
              <a:buAutoNum type="arabicPeriod"/>
            </a:pPr>
            <a:r>
              <a:rPr lang="zh-CN" altLang="en-US" sz="4000" dirty="0">
                <a:solidFill>
                  <a:srgbClr val="002221"/>
                </a:solidFill>
                <a:latin typeface="Candara" panose="020E0502030303020204" pitchFamily="34" charset="0"/>
                <a:ea typeface="微软简魏碑" pitchFamily="2" charset="-122"/>
                <a:cs typeface="Times New Roman" panose="02020603050405020304" pitchFamily="18" charset="0"/>
              </a:rPr>
              <a:t>人设立的律法</a:t>
            </a:r>
            <a:endParaRPr lang="en-US" sz="8000" dirty="0">
              <a:solidFill>
                <a:srgbClr val="002221"/>
              </a:solidFill>
              <a:effectLst/>
              <a:latin typeface="Candara" panose="020E0502030303020204" pitchFamily="34" charset="0"/>
              <a:ea typeface="微软简魏碑" pitchFamily="2" charset="-122"/>
            </a:endParaRPr>
          </a:p>
        </p:txBody>
      </p:sp>
      <p:sp>
        <p:nvSpPr>
          <p:cNvPr id="4" name="TextBox 3">
            <a:extLst>
              <a:ext uri="{FF2B5EF4-FFF2-40B4-BE49-F238E27FC236}">
                <a16:creationId xmlns:a16="http://schemas.microsoft.com/office/drawing/2014/main" id="{C032C762-A12D-4287-B9AA-0EDF76A14F9C}"/>
              </a:ext>
            </a:extLst>
          </p:cNvPr>
          <p:cNvSpPr txBox="1"/>
          <p:nvPr/>
        </p:nvSpPr>
        <p:spPr>
          <a:xfrm>
            <a:off x="596348" y="6396335"/>
            <a:ext cx="11595652"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ndara" panose="020E0502030303020204" pitchFamily="34" charset="0"/>
                <a:ea typeface="DFPYuanLight-B5" panose="020F0300000000000000" pitchFamily="34" charset="-120"/>
                <a:cs typeface="Times New Roman" panose="02020603050405020304" pitchFamily="18" charset="0"/>
              </a:rPr>
              <a:t>The Hebrew </a:t>
            </a:r>
            <a:r>
              <a:rPr kumimoji="0" lang="en-US" sz="2400" b="1" i="0" u="sng" strike="noStrike" kern="1200" cap="none" spc="0" normalizeH="0" baseline="0" noProof="0" dirty="0" err="1">
                <a:ln>
                  <a:noFill/>
                </a:ln>
                <a:solidFill>
                  <a:prstClr val="black"/>
                </a:solidFill>
                <a:effectLst/>
                <a:uLnTx/>
                <a:uFillTx/>
                <a:latin typeface="Candara" panose="020E0502030303020204" pitchFamily="34" charset="0"/>
                <a:ea typeface="DFPYuanLight-B5" panose="020F0300000000000000" pitchFamily="34" charset="-120"/>
                <a:cs typeface="Times New Roman" panose="02020603050405020304" pitchFamily="18" charset="0"/>
              </a:rPr>
              <a:t>Yeshua</a:t>
            </a:r>
            <a:r>
              <a:rPr kumimoji="0" lang="en-US" sz="2400" b="1" i="0" u="sng" strike="noStrike" kern="1200" cap="none" spc="0" normalizeH="0" baseline="0" noProof="0" dirty="0">
                <a:ln>
                  <a:noFill/>
                </a:ln>
                <a:solidFill>
                  <a:prstClr val="black"/>
                </a:solidFill>
                <a:effectLst/>
                <a:uLnTx/>
                <a:uFillTx/>
                <a:latin typeface="Candara" panose="020E0502030303020204" pitchFamily="34" charset="0"/>
                <a:ea typeface="DFPYuanLight-B5" panose="020F0300000000000000" pitchFamily="34" charset="-120"/>
                <a:cs typeface="Times New Roman" panose="02020603050405020304" pitchFamily="18" charset="0"/>
              </a:rPr>
              <a:t> vs. the Greek Jesus</a:t>
            </a:r>
            <a:r>
              <a:rPr kumimoji="0" lang="en-US" sz="2400" b="1" i="1" u="none" strike="noStrike" kern="1200" cap="none" spc="0" normalizeH="0" baseline="0" noProof="0" dirty="0">
                <a:ln>
                  <a:noFill/>
                </a:ln>
                <a:solidFill>
                  <a:prstClr val="black"/>
                </a:solidFill>
                <a:effectLst/>
                <a:uLnTx/>
                <a:uFillTx/>
                <a:latin typeface="Candara" panose="020E0502030303020204" pitchFamily="34" charset="0"/>
                <a:ea typeface="DFPYuanLight-B5" panose="020F0300000000000000" pitchFamily="34" charset="-120"/>
                <a:cs typeface="Times New Roman" panose="02020603050405020304" pitchFamily="18" charset="0"/>
              </a:rPr>
              <a:t>, </a:t>
            </a:r>
            <a:r>
              <a:rPr lang="en-US" sz="2400" i="0" u="none" strike="noStrike" dirty="0">
                <a:effectLst/>
                <a:latin typeface="Candara" panose="020E0502030303020204" pitchFamily="34" charset="0"/>
                <a:ea typeface="Cambria" panose="02040503050406030204" pitchFamily="18" charset="0"/>
              </a:rPr>
              <a:t>Nehemia Gordon,</a:t>
            </a:r>
            <a:r>
              <a:rPr lang="en-US" sz="2400" i="0" dirty="0">
                <a:effectLst/>
                <a:latin typeface="Candara" panose="020E0502030303020204" pitchFamily="34" charset="0"/>
                <a:ea typeface="Cambria" panose="02040503050406030204" pitchFamily="18" charset="0"/>
              </a:rPr>
              <a:t> </a:t>
            </a:r>
            <a:r>
              <a:rPr lang="en-US" sz="2400" dirty="0">
                <a:latin typeface="Candara" panose="020E0502030303020204" pitchFamily="34" charset="0"/>
                <a:ea typeface="Cambria" panose="02040503050406030204" pitchFamily="18" charset="0"/>
              </a:rPr>
              <a:t>2005</a:t>
            </a:r>
            <a:endPar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DFPYuanLight-B5" panose="020F0300000000000000" pitchFamily="34" charset="-120"/>
              <a:cs typeface="Times New Roman" panose="02020603050405020304" pitchFamily="18" charset="0"/>
            </a:endParaRPr>
          </a:p>
        </p:txBody>
      </p:sp>
    </p:spTree>
    <p:extLst>
      <p:ext uri="{BB962C8B-B14F-4D97-AF65-F5344CB8AC3E}">
        <p14:creationId xmlns:p14="http://schemas.microsoft.com/office/powerpoint/2010/main" val="241329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1"/>
          </p:nvPr>
        </p:nvSpPr>
        <p:spPr>
          <a:xfrm>
            <a:off x="615820" y="466530"/>
            <a:ext cx="10982131" cy="5962261"/>
          </a:xfrm>
        </p:spPr>
        <p:txBody>
          <a:bodyPr anchor="t">
            <a:noAutofit/>
          </a:bodyPr>
          <a:lstStyle/>
          <a:p>
            <a:pPr marL="0" marR="0" indent="0">
              <a:lnSpc>
                <a:spcPct val="110000"/>
              </a:lnSpc>
              <a:spcBef>
                <a:spcPts val="600"/>
              </a:spcBef>
              <a:spcAft>
                <a:spcPts val="600"/>
              </a:spcAft>
              <a:buNone/>
            </a:pPr>
            <a:r>
              <a:rPr lang="zh-CN" altLang="en-US" sz="4800" dirty="0">
                <a:solidFill>
                  <a:srgbClr val="000048"/>
                </a:solidFill>
                <a:effectLst/>
                <a:latin typeface="Candara" panose="020E0502030303020204" pitchFamily="34" charset="0"/>
                <a:ea typeface="微软简魏碑" pitchFamily="2" charset="-122"/>
                <a:cs typeface="Times New Roman" panose="02020603050405020304" pitchFamily="18" charset="0"/>
              </a:rPr>
              <a:t>约翰福音</a:t>
            </a:r>
            <a:r>
              <a:rPr lang="en-US" altLang="zh-CN" sz="4800" dirty="0">
                <a:solidFill>
                  <a:srgbClr val="000048"/>
                </a:solidFill>
                <a:effectLst/>
                <a:latin typeface="Candara" panose="020E0502030303020204" pitchFamily="34" charset="0"/>
                <a:ea typeface="微软简魏碑" pitchFamily="2" charset="-122"/>
                <a:cs typeface="Times New Roman" panose="02020603050405020304" pitchFamily="18" charset="0"/>
              </a:rPr>
              <a:t>7:</a:t>
            </a:r>
            <a:r>
              <a:rPr lang="en-US" sz="4800" dirty="0">
                <a:solidFill>
                  <a:srgbClr val="000048"/>
                </a:solidFill>
                <a:effectLst/>
                <a:latin typeface="Candara" panose="020E0502030303020204" pitchFamily="34" charset="0"/>
                <a:ea typeface="微软简魏碑" pitchFamily="2" charset="-122"/>
                <a:cs typeface="Times New Roman" panose="02020603050405020304" pitchFamily="18" charset="0"/>
              </a:rPr>
              <a:t>19 </a:t>
            </a:r>
            <a:r>
              <a:rPr lang="zh-CN" sz="4800" dirty="0">
                <a:solidFill>
                  <a:srgbClr val="1252E0"/>
                </a:solidFill>
                <a:effectLst/>
                <a:latin typeface="Candara" panose="020E0502030303020204" pitchFamily="34" charset="0"/>
                <a:ea typeface="微软简魏碑" pitchFamily="2" charset="-122"/>
                <a:cs typeface="Times New Roman" panose="02020603050405020304" pitchFamily="18" charset="0"/>
              </a:rPr>
              <a:t>摩西</a:t>
            </a:r>
            <a:r>
              <a:rPr lang="zh-CN" altLang="en-US" sz="4800" dirty="0">
                <a:solidFill>
                  <a:srgbClr val="1252E0"/>
                </a:solidFill>
                <a:latin typeface="Candara" panose="020E0502030303020204" pitchFamily="34" charset="0"/>
                <a:ea typeface="微软简魏碑" pitchFamily="2" charset="-122"/>
                <a:cs typeface="Times New Roman" panose="02020603050405020304" pitchFamily="18" charset="0"/>
              </a:rPr>
              <a:t>岂</a:t>
            </a:r>
            <a:r>
              <a:rPr lang="zh-CN" sz="4800" dirty="0">
                <a:solidFill>
                  <a:srgbClr val="1252E0"/>
                </a:solidFill>
                <a:effectLst/>
                <a:latin typeface="Candara" panose="020E0502030303020204" pitchFamily="34" charset="0"/>
                <a:ea typeface="微软简魏碑" pitchFamily="2" charset="-122"/>
                <a:cs typeface="Times New Roman" panose="02020603050405020304" pitchFamily="18" charset="0"/>
              </a:rPr>
              <a:t>不是</a:t>
            </a:r>
            <a:r>
              <a:rPr lang="zh-CN" altLang="en-US" sz="4800" dirty="0">
                <a:solidFill>
                  <a:srgbClr val="1252E0"/>
                </a:solidFill>
                <a:effectLst/>
                <a:latin typeface="Candara" panose="020E0502030303020204" pitchFamily="34" charset="0"/>
                <a:ea typeface="微软简魏碑" pitchFamily="2" charset="-122"/>
                <a:cs typeface="Times New Roman" panose="02020603050405020304" pitchFamily="18" charset="0"/>
              </a:rPr>
              <a:t>传</a:t>
            </a:r>
            <a:r>
              <a:rPr lang="zh-CN" sz="4800" dirty="0">
                <a:solidFill>
                  <a:srgbClr val="1252E0"/>
                </a:solidFill>
                <a:effectLst/>
                <a:latin typeface="Candara" panose="020E0502030303020204" pitchFamily="34" charset="0"/>
                <a:ea typeface="微软简魏碑" pitchFamily="2" charset="-122"/>
                <a:cs typeface="Times New Roman" panose="02020603050405020304" pitchFamily="18" charset="0"/>
              </a:rPr>
              <a:t>律法</a:t>
            </a:r>
            <a:r>
              <a:rPr lang="zh-CN" altLang="en-US" sz="4800" dirty="0">
                <a:solidFill>
                  <a:srgbClr val="1252E0"/>
                </a:solidFill>
                <a:effectLst/>
                <a:latin typeface="Candara" panose="020E0502030303020204" pitchFamily="34" charset="0"/>
                <a:ea typeface="微软简魏碑" pitchFamily="2" charset="-122"/>
                <a:cs typeface="Times New Roman" panose="02020603050405020304" pitchFamily="18" charset="0"/>
              </a:rPr>
              <a:t>给你们么</a:t>
            </a:r>
            <a:r>
              <a:rPr lang="zh-CN" sz="4800" dirty="0">
                <a:solidFill>
                  <a:srgbClr val="1252E0"/>
                </a:solidFill>
                <a:effectLst/>
                <a:latin typeface="Candara" panose="020E0502030303020204" pitchFamily="34" charset="0"/>
                <a:ea typeface="微软简魏碑" pitchFamily="2" charset="-122"/>
                <a:cs typeface="Times New Roman" panose="02020603050405020304" pitchFamily="18" charset="0"/>
              </a:rPr>
              <a:t>，</a:t>
            </a:r>
            <a:r>
              <a:rPr lang="zh-CN" altLang="en-US" sz="4800" dirty="0">
                <a:solidFill>
                  <a:srgbClr val="1252E0"/>
                </a:solidFill>
                <a:effectLst/>
                <a:latin typeface="Candara" panose="020E0502030303020204" pitchFamily="34" charset="0"/>
                <a:ea typeface="微软简魏碑" pitchFamily="2" charset="-122"/>
                <a:cs typeface="Times New Roman" panose="02020603050405020304" pitchFamily="18" charset="0"/>
              </a:rPr>
              <a:t>你们却没有一个人</a:t>
            </a:r>
            <a:r>
              <a:rPr lang="zh-CN" sz="4800" dirty="0">
                <a:solidFill>
                  <a:srgbClr val="1252E0"/>
                </a:solidFill>
                <a:effectLst/>
                <a:latin typeface="Candara" panose="020E0502030303020204" pitchFamily="34" charset="0"/>
                <a:ea typeface="微软简魏碑" pitchFamily="2" charset="-122"/>
                <a:cs typeface="Times New Roman" panose="02020603050405020304" pitchFamily="18" charset="0"/>
              </a:rPr>
              <a:t>守律法。</a:t>
            </a:r>
            <a:r>
              <a:rPr lang="zh-CN" altLang="en-US" sz="4800" dirty="0">
                <a:solidFill>
                  <a:srgbClr val="1252E0"/>
                </a:solidFill>
                <a:effectLst/>
                <a:latin typeface="Candara" panose="020E0502030303020204" pitchFamily="34" charset="0"/>
                <a:ea typeface="微软简魏碑" pitchFamily="2" charset="-122"/>
                <a:cs typeface="Times New Roman" panose="02020603050405020304" pitchFamily="18" charset="0"/>
              </a:rPr>
              <a:t>为什么想要杀我</a:t>
            </a:r>
            <a:r>
              <a:rPr lang="zh-CN" sz="4800" dirty="0">
                <a:solidFill>
                  <a:srgbClr val="1252E0"/>
                </a:solidFill>
                <a:effectLst/>
                <a:latin typeface="Candara" panose="020E0502030303020204" pitchFamily="34" charset="0"/>
                <a:ea typeface="微软简魏碑" pitchFamily="2" charset="-122"/>
                <a:cs typeface="Times New Roman" panose="02020603050405020304" pitchFamily="18" charset="0"/>
              </a:rPr>
              <a:t>呢。</a:t>
            </a:r>
            <a:r>
              <a:rPr lang="en-US" sz="4800" dirty="0">
                <a:solidFill>
                  <a:srgbClr val="1252E0"/>
                </a:solidFill>
                <a:effectLst/>
                <a:latin typeface="Candara" panose="020E0502030303020204" pitchFamily="34" charset="0"/>
                <a:ea typeface="微软简魏碑" pitchFamily="2" charset="-122"/>
                <a:cs typeface="Times New Roman" panose="02020603050405020304" pitchFamily="18" charset="0"/>
              </a:rPr>
              <a:t>20 </a:t>
            </a:r>
            <a:r>
              <a:rPr lang="zh-CN" altLang="en-US" sz="4800" dirty="0">
                <a:solidFill>
                  <a:srgbClr val="1252E0"/>
                </a:solidFill>
                <a:effectLst/>
                <a:latin typeface="Candara" panose="020E0502030303020204" pitchFamily="34" charset="0"/>
                <a:ea typeface="微软简魏碑" pitchFamily="2" charset="-122"/>
                <a:cs typeface="Times New Roman" panose="02020603050405020304" pitchFamily="18" charset="0"/>
              </a:rPr>
              <a:t>众人回答说</a:t>
            </a:r>
            <a:r>
              <a:rPr lang="zh-CN" sz="4800" dirty="0">
                <a:solidFill>
                  <a:srgbClr val="1252E0"/>
                </a:solidFill>
                <a:effectLst/>
                <a:latin typeface="Candara" panose="020E0502030303020204" pitchFamily="34" charset="0"/>
                <a:ea typeface="微软简魏碑" pitchFamily="2" charset="-122"/>
                <a:cs typeface="Times New Roman" panose="02020603050405020304" pitchFamily="18" charset="0"/>
              </a:rPr>
              <a:t>你是被鬼附著了，</a:t>
            </a:r>
            <a:r>
              <a:rPr lang="zh-CN" altLang="en-US" sz="4800" dirty="0">
                <a:solidFill>
                  <a:srgbClr val="1252E0"/>
                </a:solidFill>
                <a:effectLst/>
                <a:latin typeface="Candara" panose="020E0502030303020204" pitchFamily="34" charset="0"/>
                <a:ea typeface="微软简魏碑" pitchFamily="2" charset="-122"/>
                <a:cs typeface="Times New Roman" panose="02020603050405020304" pitchFamily="18" charset="0"/>
              </a:rPr>
              <a:t>谁</a:t>
            </a:r>
            <a:r>
              <a:rPr lang="zh-CN" sz="4800" dirty="0">
                <a:solidFill>
                  <a:srgbClr val="1252E0"/>
                </a:solidFill>
                <a:effectLst/>
                <a:latin typeface="Candara" panose="020E0502030303020204" pitchFamily="34" charset="0"/>
                <a:ea typeface="微软简魏碑" pitchFamily="2" charset="-122"/>
                <a:cs typeface="Times New Roman" panose="02020603050405020304" pitchFamily="18" charset="0"/>
              </a:rPr>
              <a:t>想要</a:t>
            </a:r>
            <a:r>
              <a:rPr lang="zh-CN" altLang="en-US" sz="4800" dirty="0">
                <a:solidFill>
                  <a:srgbClr val="1252E0"/>
                </a:solidFill>
                <a:effectLst/>
                <a:latin typeface="Candara" panose="020E0502030303020204" pitchFamily="34" charset="0"/>
                <a:ea typeface="微软简魏碑" pitchFamily="2" charset="-122"/>
                <a:cs typeface="Times New Roman" panose="02020603050405020304" pitchFamily="18" charset="0"/>
              </a:rPr>
              <a:t>杀</a:t>
            </a:r>
            <a:r>
              <a:rPr lang="zh-CN" sz="4800" dirty="0">
                <a:solidFill>
                  <a:srgbClr val="1252E0"/>
                </a:solidFill>
                <a:effectLst/>
                <a:latin typeface="Candara" panose="020E0502030303020204" pitchFamily="34" charset="0"/>
                <a:ea typeface="微软简魏碑" pitchFamily="2" charset="-122"/>
                <a:cs typeface="Times New Roman" panose="02020603050405020304" pitchFamily="18" charset="0"/>
              </a:rPr>
              <a:t>你</a:t>
            </a:r>
            <a:r>
              <a:rPr lang="en-US" altLang="zh-CN" sz="4800" dirty="0">
                <a:solidFill>
                  <a:srgbClr val="1252E0"/>
                </a:solidFill>
                <a:latin typeface="Candara" panose="020E0502030303020204" pitchFamily="34" charset="0"/>
                <a:ea typeface="微软简魏碑" pitchFamily="2" charset="-122"/>
                <a:cs typeface="Times New Roman" panose="02020603050405020304" pitchFamily="18" charset="0"/>
              </a:rPr>
              <a:t>…</a:t>
            </a:r>
            <a:r>
              <a:rPr lang="en-US" sz="4800" dirty="0">
                <a:solidFill>
                  <a:srgbClr val="1252E0"/>
                </a:solidFill>
                <a:effectLst/>
                <a:latin typeface="Candara" panose="020E0502030303020204" pitchFamily="34" charset="0"/>
                <a:ea typeface="微软简魏碑" pitchFamily="2" charset="-122"/>
                <a:cs typeface="Times New Roman" panose="02020603050405020304" pitchFamily="18" charset="0"/>
              </a:rPr>
              <a:t>25 </a:t>
            </a:r>
            <a:r>
              <a:rPr lang="zh-CN" sz="4800" dirty="0">
                <a:solidFill>
                  <a:srgbClr val="1252E0"/>
                </a:solidFill>
                <a:effectLst/>
                <a:latin typeface="Candara" panose="020E0502030303020204" pitchFamily="34" charset="0"/>
                <a:ea typeface="微软简魏碑" pitchFamily="2" charset="-122"/>
                <a:cs typeface="Times New Roman" panose="02020603050405020304" pitchFamily="18" charset="0"/>
              </a:rPr>
              <a:t>耶路撒泠人中有的</a:t>
            </a:r>
            <a:r>
              <a:rPr lang="zh-CN" altLang="en-US" sz="4800" dirty="0">
                <a:solidFill>
                  <a:srgbClr val="1252E0"/>
                </a:solidFill>
                <a:effectLst/>
                <a:latin typeface="Candara" panose="020E0502030303020204" pitchFamily="34" charset="0"/>
                <a:ea typeface="微软简魏碑" pitchFamily="2" charset="-122"/>
                <a:cs typeface="Times New Roman" panose="02020603050405020304" pitchFamily="18" charset="0"/>
              </a:rPr>
              <a:t>说</a:t>
            </a:r>
            <a:r>
              <a:rPr lang="zh-CN" sz="4800" dirty="0">
                <a:solidFill>
                  <a:srgbClr val="1252E0"/>
                </a:solidFill>
                <a:effectLst/>
                <a:latin typeface="Candara" panose="020E0502030303020204" pitchFamily="34" charset="0"/>
                <a:ea typeface="微软简魏碑" pitchFamily="2" charset="-122"/>
                <a:cs typeface="Times New Roman" panose="02020603050405020304" pitchFamily="18" charset="0"/>
              </a:rPr>
              <a:t>：</a:t>
            </a:r>
            <a:r>
              <a:rPr lang="zh-CN" altLang="en-US" sz="4800" dirty="0">
                <a:solidFill>
                  <a:srgbClr val="1252E0"/>
                </a:solidFill>
                <a:effectLst/>
                <a:latin typeface="Candara" panose="020E0502030303020204" pitchFamily="34" charset="0"/>
                <a:ea typeface="微软简魏碑" pitchFamily="2" charset="-122"/>
                <a:cs typeface="Times New Roman" panose="02020603050405020304" pitchFamily="18" charset="0"/>
              </a:rPr>
              <a:t>这</a:t>
            </a:r>
            <a:r>
              <a:rPr lang="zh-CN" sz="4800" dirty="0">
                <a:solidFill>
                  <a:srgbClr val="1252E0"/>
                </a:solidFill>
                <a:effectLst/>
                <a:latin typeface="Candara" panose="020E0502030303020204" pitchFamily="34" charset="0"/>
                <a:ea typeface="微软简魏碑" pitchFamily="2" charset="-122"/>
                <a:cs typeface="Times New Roman" panose="02020603050405020304" pitchFamily="18" charset="0"/>
              </a:rPr>
              <a:t>不是</a:t>
            </a:r>
            <a:r>
              <a:rPr lang="zh-CN" altLang="en-US" sz="4800" dirty="0">
                <a:solidFill>
                  <a:srgbClr val="1252E0"/>
                </a:solidFill>
                <a:effectLst/>
                <a:latin typeface="Candara" panose="020E0502030303020204" pitchFamily="34" charset="0"/>
                <a:ea typeface="微软简魏碑" pitchFamily="2" charset="-122"/>
                <a:cs typeface="Times New Roman" panose="02020603050405020304" pitchFamily="18" charset="0"/>
              </a:rPr>
              <a:t>他们想要杀的人么</a:t>
            </a:r>
            <a:r>
              <a:rPr lang="zh-CN" sz="4800" dirty="0">
                <a:solidFill>
                  <a:srgbClr val="1252E0"/>
                </a:solidFill>
                <a:effectLst/>
                <a:latin typeface="Candara" panose="020E0502030303020204" pitchFamily="34" charset="0"/>
                <a:ea typeface="微软简魏碑" pitchFamily="2" charset="-122"/>
                <a:cs typeface="Times New Roman" panose="02020603050405020304" pitchFamily="18" charset="0"/>
              </a:rPr>
              <a:t>。</a:t>
            </a:r>
            <a:r>
              <a:rPr lang="en-US" sz="4800" dirty="0">
                <a:solidFill>
                  <a:srgbClr val="1252E0"/>
                </a:solidFill>
                <a:effectLst/>
                <a:latin typeface="Candara" panose="020E0502030303020204" pitchFamily="34" charset="0"/>
                <a:ea typeface="微软简魏碑" pitchFamily="2" charset="-122"/>
                <a:cs typeface="Times New Roman" panose="02020603050405020304" pitchFamily="18" charset="0"/>
              </a:rPr>
              <a:t>26 </a:t>
            </a:r>
            <a:r>
              <a:rPr lang="zh-CN" sz="4800" dirty="0">
                <a:solidFill>
                  <a:srgbClr val="1252E0"/>
                </a:solidFill>
                <a:effectLst/>
                <a:latin typeface="Candara" panose="020E0502030303020204" pitchFamily="34" charset="0"/>
                <a:ea typeface="微软简魏碑" pitchFamily="2" charset="-122"/>
                <a:cs typeface="Times New Roman" panose="02020603050405020304" pitchFamily="18" charset="0"/>
              </a:rPr>
              <a:t>你看他</a:t>
            </a:r>
            <a:r>
              <a:rPr lang="zh-CN" altLang="en-US" sz="4800" dirty="0">
                <a:solidFill>
                  <a:srgbClr val="1252E0"/>
                </a:solidFill>
                <a:latin typeface="Candara" panose="020E0502030303020204" pitchFamily="34" charset="0"/>
                <a:ea typeface="微软简魏碑" pitchFamily="2" charset="-122"/>
                <a:cs typeface="Times New Roman" panose="02020603050405020304" pitchFamily="18" charset="0"/>
              </a:rPr>
              <a:t>还</a:t>
            </a:r>
            <a:r>
              <a:rPr lang="zh-CN" sz="4800" dirty="0">
                <a:solidFill>
                  <a:srgbClr val="1252E0"/>
                </a:solidFill>
                <a:effectLst/>
                <a:latin typeface="Candara" panose="020E0502030303020204" pitchFamily="34" charset="0"/>
                <a:ea typeface="微软简魏碑" pitchFamily="2" charset="-122"/>
                <a:cs typeface="Times New Roman" panose="02020603050405020304" pitchFamily="18" charset="0"/>
              </a:rPr>
              <a:t>明明的</a:t>
            </a:r>
            <a:r>
              <a:rPr lang="zh-CN" altLang="en-US" sz="4800" dirty="0">
                <a:solidFill>
                  <a:srgbClr val="1252E0"/>
                </a:solidFill>
                <a:effectLst/>
                <a:latin typeface="Candara" panose="020E0502030303020204" pitchFamily="34" charset="0"/>
                <a:ea typeface="微软简魏碑" pitchFamily="2" charset="-122"/>
                <a:cs typeface="Times New Roman" panose="02020603050405020304" pitchFamily="18" charset="0"/>
              </a:rPr>
              <a:t>讲道</a:t>
            </a:r>
            <a:r>
              <a:rPr lang="zh-CN" sz="4800" dirty="0">
                <a:solidFill>
                  <a:srgbClr val="1252E0"/>
                </a:solidFill>
                <a:effectLst/>
                <a:latin typeface="Candara" panose="020E0502030303020204" pitchFamily="34" charset="0"/>
                <a:ea typeface="微软简魏碑" pitchFamily="2" charset="-122"/>
                <a:cs typeface="Times New Roman" panose="02020603050405020304" pitchFamily="18" charset="0"/>
              </a:rPr>
              <a:t>，</a:t>
            </a:r>
            <a:r>
              <a:rPr lang="zh-CN" altLang="en-US" sz="4800" dirty="0">
                <a:solidFill>
                  <a:srgbClr val="1252E0"/>
                </a:solidFill>
                <a:effectLst/>
                <a:latin typeface="Candara" panose="020E0502030303020204" pitchFamily="34" charset="0"/>
                <a:ea typeface="微软简魏碑" pitchFamily="2" charset="-122"/>
                <a:cs typeface="Times New Roman" panose="02020603050405020304" pitchFamily="18" charset="0"/>
              </a:rPr>
              <a:t>他们</a:t>
            </a:r>
            <a:r>
              <a:rPr lang="zh-CN" sz="4800" dirty="0">
                <a:solidFill>
                  <a:srgbClr val="1252E0"/>
                </a:solidFill>
                <a:effectLst/>
                <a:latin typeface="Candara" panose="020E0502030303020204" pitchFamily="34" charset="0"/>
                <a:ea typeface="微软简魏碑" pitchFamily="2" charset="-122"/>
                <a:cs typeface="Times New Roman" panose="02020603050405020304" pitchFamily="18" charset="0"/>
              </a:rPr>
              <a:t>也不向他</a:t>
            </a:r>
            <a:r>
              <a:rPr lang="zh-CN" altLang="en-US" sz="4800" dirty="0">
                <a:solidFill>
                  <a:srgbClr val="1252E0"/>
                </a:solidFill>
                <a:effectLst/>
                <a:latin typeface="Candara" panose="020E0502030303020204" pitchFamily="34" charset="0"/>
                <a:ea typeface="微软简魏碑" pitchFamily="2" charset="-122"/>
                <a:cs typeface="Times New Roman" panose="02020603050405020304" pitchFamily="18" charset="0"/>
              </a:rPr>
              <a:t>说什么</a:t>
            </a:r>
            <a:r>
              <a:rPr lang="zh-CN" sz="4800" dirty="0">
                <a:solidFill>
                  <a:srgbClr val="1252E0"/>
                </a:solidFill>
                <a:effectLst/>
                <a:latin typeface="Candara" panose="020E0502030303020204" pitchFamily="34" charset="0"/>
                <a:ea typeface="微软简魏碑" pitchFamily="2" charset="-122"/>
                <a:cs typeface="Times New Roman" panose="02020603050405020304" pitchFamily="18" charset="0"/>
              </a:rPr>
              <a:t>，</a:t>
            </a:r>
            <a:r>
              <a:rPr lang="zh-CN" altLang="en-US" sz="4800" dirty="0">
                <a:solidFill>
                  <a:srgbClr val="1252E0"/>
                </a:solidFill>
                <a:effectLst/>
                <a:latin typeface="Candara" panose="020E0502030303020204" pitchFamily="34" charset="0"/>
                <a:ea typeface="微软简魏碑" pitchFamily="2" charset="-122"/>
                <a:cs typeface="Times New Roman" panose="02020603050405020304" pitchFamily="18" charset="0"/>
              </a:rPr>
              <a:t>难道官长</a:t>
            </a:r>
            <a:r>
              <a:rPr lang="zh-CN" sz="4800" dirty="0">
                <a:solidFill>
                  <a:srgbClr val="1252E0"/>
                </a:solidFill>
                <a:effectLst/>
                <a:latin typeface="Candara" panose="020E0502030303020204" pitchFamily="34" charset="0"/>
                <a:ea typeface="微软简魏碑" pitchFamily="2" charset="-122"/>
                <a:cs typeface="Times New Roman" panose="02020603050405020304" pitchFamily="18" charset="0"/>
              </a:rPr>
              <a:t>真知道</a:t>
            </a:r>
            <a:r>
              <a:rPr lang="zh-CN" altLang="en-US" sz="4800" dirty="0">
                <a:solidFill>
                  <a:srgbClr val="1252E0"/>
                </a:solidFill>
                <a:effectLst/>
                <a:latin typeface="Candara" panose="020E0502030303020204" pitchFamily="34" charset="0"/>
                <a:ea typeface="微软简魏碑" pitchFamily="2" charset="-122"/>
                <a:cs typeface="Times New Roman" panose="02020603050405020304" pitchFamily="18" charset="0"/>
              </a:rPr>
              <a:t>这是基督么</a:t>
            </a:r>
            <a:r>
              <a:rPr lang="zh-CN" sz="4800" dirty="0">
                <a:solidFill>
                  <a:srgbClr val="1252E0"/>
                </a:solidFill>
                <a:effectLst/>
                <a:latin typeface="Candara" panose="020E0502030303020204" pitchFamily="34" charset="0"/>
                <a:ea typeface="微软简魏碑" pitchFamily="2" charset="-122"/>
                <a:cs typeface="Times New Roman" panose="02020603050405020304" pitchFamily="18" charset="0"/>
              </a:rPr>
              <a:t>。</a:t>
            </a:r>
            <a:endParaRPr lang="en-US" sz="4800" dirty="0">
              <a:solidFill>
                <a:srgbClr val="1252E0"/>
              </a:solidFill>
              <a:effectLst/>
              <a:latin typeface="Candara" panose="020E0502030303020204" pitchFamily="34" charset="0"/>
              <a:ea typeface="微软简魏碑" pitchFamily="2" charset="-122"/>
              <a:cs typeface="Times New Roman" panose="02020603050405020304" pitchFamily="18" charset="0"/>
            </a:endParaRPr>
          </a:p>
        </p:txBody>
      </p:sp>
    </p:spTree>
    <p:extLst>
      <p:ext uri="{BB962C8B-B14F-4D97-AF65-F5344CB8AC3E}">
        <p14:creationId xmlns:p14="http://schemas.microsoft.com/office/powerpoint/2010/main" val="2775376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A22DDE2-FB2D-421B-B377-F9AD495CE9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2" name="Rectangle 11">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Content Placeholder 4">
            <a:extLst>
              <a:ext uri="{FF2B5EF4-FFF2-40B4-BE49-F238E27FC236}">
                <a16:creationId xmlns:a16="http://schemas.microsoft.com/office/drawing/2014/main" id="{DF5437B8-393B-4A84-A4C4-9FD9366603DE}"/>
              </a:ext>
            </a:extLst>
          </p:cNvPr>
          <p:cNvSpPr>
            <a:spLocks noGrp="1"/>
          </p:cNvSpPr>
          <p:nvPr>
            <p:ph idx="4294967295"/>
          </p:nvPr>
        </p:nvSpPr>
        <p:spPr>
          <a:xfrm>
            <a:off x="804334" y="438539"/>
            <a:ext cx="10560352" cy="5980922"/>
          </a:xfrm>
        </p:spPr>
        <p:txBody>
          <a:bodyPr vert="horz" lIns="91440" tIns="45720" rIns="91440" bIns="45720" rtlCol="0" anchor="ctr">
            <a:noAutofit/>
          </a:bodyPr>
          <a:lstStyle/>
          <a:p>
            <a:pPr marL="0" marR="0" indent="0">
              <a:lnSpc>
                <a:spcPct val="110000"/>
              </a:lnSpc>
              <a:spcBef>
                <a:spcPts val="600"/>
              </a:spcBef>
              <a:buNone/>
            </a:pPr>
            <a:r>
              <a:rPr lang="zh-CN" altLang="en-US" sz="4800" dirty="0">
                <a:effectLst>
                  <a:outerShdw blurRad="38100" dist="38100" dir="2700000" algn="tl">
                    <a:srgbClr val="000000">
                      <a:alpha val="43137"/>
                    </a:srgbClr>
                  </a:outerShdw>
                </a:effectLst>
                <a:latin typeface="DFPWeiBei-B5" panose="03000700000000000000" pitchFamily="66" charset="-120"/>
                <a:ea typeface="微软简魏碑" pitchFamily="2" charset="-122"/>
              </a:rPr>
              <a:t>文士法利赛人想要利用摩西的律法，借着一个犯奸淫的妇人来陷害耶稣，要除灭他。</a:t>
            </a:r>
            <a:endParaRPr lang="en-US" altLang="zh-CN" sz="4800" dirty="0">
              <a:effectLst>
                <a:outerShdw blurRad="38100" dist="38100" dir="2700000" algn="tl">
                  <a:srgbClr val="000000">
                    <a:alpha val="43137"/>
                  </a:srgbClr>
                </a:outerShdw>
              </a:effectLst>
              <a:latin typeface="DFPWeiBei-B5" panose="03000700000000000000" pitchFamily="66" charset="-120"/>
              <a:ea typeface="微软简魏碑" pitchFamily="2" charset="-122"/>
            </a:endParaRPr>
          </a:p>
          <a:p>
            <a:pPr marL="0" marR="0" indent="0">
              <a:lnSpc>
                <a:spcPct val="110000"/>
              </a:lnSpc>
              <a:spcBef>
                <a:spcPts val="600"/>
              </a:spcBef>
              <a:buNone/>
            </a:pPr>
            <a:r>
              <a:rPr lang="zh-CN" altLang="en-US" sz="4800" dirty="0">
                <a:solidFill>
                  <a:srgbClr val="FFFF00"/>
                </a:solidFill>
                <a:effectLst>
                  <a:outerShdw blurRad="38100" dist="38100" dir="2700000" algn="tl">
                    <a:srgbClr val="000000">
                      <a:alpha val="43137"/>
                    </a:srgbClr>
                  </a:outerShdw>
                </a:effectLst>
                <a:latin typeface="DFPWeiBei-B5" panose="03000700000000000000" pitchFamily="66" charset="-120"/>
                <a:ea typeface="微软简魏碑" pitchFamily="2" charset="-122"/>
              </a:rPr>
              <a:t>人最可怕的邪恶莫甚於拿上帝的律法来整人，甚至谋杀，并美其名为</a:t>
            </a:r>
            <a:r>
              <a:rPr lang="en-US" altLang="zh-CN" sz="4800" dirty="0">
                <a:solidFill>
                  <a:srgbClr val="FFFF00"/>
                </a:solidFill>
                <a:effectLst>
                  <a:outerShdw blurRad="38100" dist="38100" dir="2700000" algn="tl">
                    <a:srgbClr val="000000">
                      <a:alpha val="43137"/>
                    </a:srgbClr>
                  </a:outerShdw>
                </a:effectLst>
                <a:latin typeface="DFYuanBold-B5" panose="020F0709000000000000" pitchFamily="49" charset="-120"/>
                <a:ea typeface="DFYuanBold-B5" panose="020F0709000000000000" pitchFamily="49" charset="-120"/>
              </a:rPr>
              <a:t>『</a:t>
            </a:r>
            <a:r>
              <a:rPr lang="zh-CN" altLang="en-US" sz="4800" dirty="0">
                <a:solidFill>
                  <a:srgbClr val="FFFF00"/>
                </a:solidFill>
                <a:effectLst>
                  <a:outerShdw blurRad="38100" dist="38100" dir="2700000" algn="tl">
                    <a:srgbClr val="000000">
                      <a:alpha val="43137"/>
                    </a:srgbClr>
                  </a:outerShdw>
                </a:effectLst>
                <a:latin typeface="DFPWeiBei-B5" panose="03000700000000000000" pitchFamily="66" charset="-120"/>
                <a:ea typeface="微软简魏碑" pitchFamily="2" charset="-122"/>
              </a:rPr>
              <a:t>替天行道</a:t>
            </a:r>
            <a:r>
              <a:rPr lang="en-US" altLang="zh-CN" sz="4800" dirty="0">
                <a:solidFill>
                  <a:srgbClr val="FFFF00"/>
                </a:solidFill>
                <a:effectLst>
                  <a:outerShdw blurRad="38100" dist="38100" dir="2700000" algn="tl">
                    <a:srgbClr val="000000">
                      <a:alpha val="43137"/>
                    </a:srgbClr>
                  </a:outerShdw>
                </a:effectLst>
                <a:latin typeface="DFYuanBold-B5" panose="020F0709000000000000" pitchFamily="49" charset="-120"/>
                <a:ea typeface="DFYuanBold-B5" panose="020F0709000000000000" pitchFamily="49" charset="-120"/>
              </a:rPr>
              <a:t>』</a:t>
            </a:r>
            <a:r>
              <a:rPr lang="zh-CN" altLang="en-US" sz="4800" dirty="0">
                <a:solidFill>
                  <a:srgbClr val="FFFF00"/>
                </a:solidFill>
                <a:effectLst>
                  <a:outerShdw blurRad="38100" dist="38100" dir="2700000" algn="tl">
                    <a:srgbClr val="000000">
                      <a:alpha val="43137"/>
                    </a:srgbClr>
                  </a:outerShdw>
                </a:effectLst>
                <a:latin typeface="DFPWeiBei-B5" panose="03000700000000000000" pitchFamily="66" charset="-120"/>
                <a:ea typeface="微软简魏碑" pitchFamily="2" charset="-122"/>
              </a:rPr>
              <a:t>；如此就</a:t>
            </a:r>
            <a:r>
              <a:rPr lang="zh-CN" altLang="en-US" sz="4800" u="sng" dirty="0">
                <a:solidFill>
                  <a:srgbClr val="FFFF00"/>
                </a:solidFill>
                <a:effectLst>
                  <a:outerShdw blurRad="38100" dist="38100" dir="2700000" algn="tl">
                    <a:srgbClr val="000000">
                      <a:alpha val="43137"/>
                    </a:srgbClr>
                  </a:outerShdw>
                </a:effectLst>
                <a:latin typeface="DFPWeiBei-B5" panose="03000700000000000000" pitchFamily="66" charset="-120"/>
                <a:ea typeface="微软简魏碑" pitchFamily="2" charset="-122"/>
              </a:rPr>
              <a:t>把谋杀的罪名推到上帝身上</a:t>
            </a:r>
            <a:r>
              <a:rPr lang="zh-CN" altLang="en-US" sz="4800" dirty="0">
                <a:solidFill>
                  <a:srgbClr val="FFFF00"/>
                </a:solidFill>
                <a:effectLst>
                  <a:outerShdw blurRad="38100" dist="38100" dir="2700000" algn="tl">
                    <a:srgbClr val="000000">
                      <a:alpha val="43137"/>
                    </a:srgbClr>
                  </a:outerShdw>
                </a:effectLst>
                <a:latin typeface="DFPWeiBei-B5" panose="03000700000000000000" pitchFamily="66" charset="-120"/>
                <a:ea typeface="微软简魏碑" pitchFamily="2" charset="-122"/>
              </a:rPr>
              <a:t>。</a:t>
            </a:r>
            <a:endParaRPr lang="en-US" sz="4800" dirty="0">
              <a:solidFill>
                <a:srgbClr val="FFFF00"/>
              </a:solidFill>
              <a:effectLst>
                <a:outerShdw blurRad="38100" dist="38100" dir="2700000" algn="tl">
                  <a:srgbClr val="000000">
                    <a:alpha val="43137"/>
                  </a:srgbClr>
                </a:outerShdw>
              </a:effectLst>
              <a:latin typeface="DFPWeiBei-B5" panose="03000700000000000000" pitchFamily="66" charset="-120"/>
              <a:ea typeface="微软简魏碑" pitchFamily="2" charset="-122"/>
            </a:endParaRPr>
          </a:p>
        </p:txBody>
      </p:sp>
      <p:pic>
        <p:nvPicPr>
          <p:cNvPr id="14" name="Picture 13">
            <a:extLst>
              <a:ext uri="{FF2B5EF4-FFF2-40B4-BE49-F238E27FC236}">
                <a16:creationId xmlns:a16="http://schemas.microsoft.com/office/drawing/2014/main" id="{287356FD-82C7-4E0B-9494-355CAE397D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alphaModFix amt="75000"/>
            <a:extLst>
              <a:ext uri="{28A0092B-C50C-407E-A947-70E740481C1C}">
                <a14:useLocalDpi xmlns:a14="http://schemas.microsoft.com/office/drawing/2010/main" val="0"/>
              </a:ext>
            </a:extLst>
          </a:blip>
          <a:srcRect r="62946" b="15805"/>
          <a:stretch/>
        </p:blipFill>
        <p:spPr>
          <a:xfrm rot="5400000" flipH="1" flipV="1">
            <a:off x="8887991" y="3553991"/>
            <a:ext cx="4517571" cy="2090448"/>
          </a:xfrm>
          <a:prstGeom prst="rect">
            <a:avLst/>
          </a:prstGeom>
          <a:noFill/>
        </p:spPr>
      </p:pic>
    </p:spTree>
    <p:extLst>
      <p:ext uri="{BB962C8B-B14F-4D97-AF65-F5344CB8AC3E}">
        <p14:creationId xmlns:p14="http://schemas.microsoft.com/office/powerpoint/2010/main" val="56912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D8BE-C1B4-4835-9A0C-90E13EF7A083}"/>
              </a:ext>
            </a:extLst>
          </p:cNvPr>
          <p:cNvSpPr>
            <a:spLocks noGrp="1"/>
          </p:cNvSpPr>
          <p:nvPr>
            <p:ph type="title"/>
          </p:nvPr>
        </p:nvSpPr>
        <p:spPr>
          <a:xfrm>
            <a:off x="1295402" y="905070"/>
            <a:ext cx="9601196" cy="1380930"/>
          </a:xfrm>
        </p:spPr>
        <p:txBody>
          <a:bodyPr>
            <a:normAutofit/>
          </a:bodyPr>
          <a:lstStyle/>
          <a:p>
            <a:r>
              <a:rPr lang="zh-CN" altLang="en-US" sz="5400" dirty="0">
                <a:solidFill>
                  <a:srgbClr val="C00000"/>
                </a:solidFill>
                <a:latin typeface="Candara" panose="020E0502030303020204" pitchFamily="34" charset="0"/>
                <a:ea typeface="微软简魏碑" pitchFamily="2" charset="-122"/>
              </a:rPr>
              <a:t>上帝启示的目的 </a:t>
            </a:r>
            <a:r>
              <a:rPr lang="en-US" altLang="zh-CN" sz="5400" dirty="0">
                <a:solidFill>
                  <a:srgbClr val="C00000"/>
                </a:solidFill>
                <a:latin typeface="Candara" panose="020E0502030303020204" pitchFamily="34" charset="0"/>
                <a:ea typeface="微软简魏碑" pitchFamily="2" charset="-122"/>
              </a:rPr>
              <a:t>– </a:t>
            </a:r>
            <a:r>
              <a:rPr lang="zh-CN" altLang="en-US" sz="5400" dirty="0">
                <a:solidFill>
                  <a:srgbClr val="C00000"/>
                </a:solidFill>
                <a:latin typeface="Candara" panose="020E0502030303020204" pitchFamily="34" charset="0"/>
                <a:ea typeface="微软简魏碑" pitchFamily="2" charset="-122"/>
              </a:rPr>
              <a:t>使人明白</a:t>
            </a:r>
            <a:r>
              <a:rPr lang="en-US" altLang="zh-CN" sz="5400" dirty="0">
                <a:solidFill>
                  <a:srgbClr val="C00000"/>
                </a:solidFill>
                <a:latin typeface="Candara" panose="020E0502030303020204" pitchFamily="34" charset="0"/>
                <a:ea typeface="微软简魏碑" pitchFamily="2" charset="-122"/>
              </a:rPr>
              <a:t>…</a:t>
            </a:r>
            <a:endParaRPr lang="en-US" sz="5400" dirty="0">
              <a:solidFill>
                <a:srgbClr val="C00000"/>
              </a:solidFill>
              <a:latin typeface="Candara" panose="020E0502030303020204" pitchFamily="34" charset="0"/>
              <a:ea typeface="微软简魏碑" pitchFamily="2" charset="-122"/>
            </a:endParaRPr>
          </a:p>
        </p:txBody>
      </p:sp>
      <p:sp>
        <p:nvSpPr>
          <p:cNvPr id="3" name="Content Placeholder 2">
            <a:extLst>
              <a:ext uri="{FF2B5EF4-FFF2-40B4-BE49-F238E27FC236}">
                <a16:creationId xmlns:a16="http://schemas.microsoft.com/office/drawing/2014/main" id="{39CD7F79-296F-4F75-B320-9A3264387A87}"/>
              </a:ext>
            </a:extLst>
          </p:cNvPr>
          <p:cNvSpPr>
            <a:spLocks noGrp="1"/>
          </p:cNvSpPr>
          <p:nvPr>
            <p:ph idx="1"/>
          </p:nvPr>
        </p:nvSpPr>
        <p:spPr>
          <a:xfrm>
            <a:off x="1295402" y="2752531"/>
            <a:ext cx="9601196" cy="3200399"/>
          </a:xfrm>
        </p:spPr>
        <p:txBody>
          <a:bodyPr anchor="t">
            <a:noAutofit/>
          </a:bodyPr>
          <a:lstStyle/>
          <a:p>
            <a:pPr marL="0" indent="0">
              <a:lnSpc>
                <a:spcPct val="110000"/>
              </a:lnSpc>
              <a:spcBef>
                <a:spcPts val="600"/>
              </a:spcBef>
              <a:buNone/>
            </a:pPr>
            <a:r>
              <a:rPr lang="zh-CN" altLang="en-US" sz="4400" dirty="0">
                <a:solidFill>
                  <a:srgbClr val="002221"/>
                </a:solidFill>
                <a:latin typeface="Candara" panose="020E0502030303020204" pitchFamily="34" charset="0"/>
                <a:ea typeface="微软简魏碑" pitchFamily="2" charset="-122"/>
              </a:rPr>
              <a:t>诗篇 </a:t>
            </a:r>
            <a:r>
              <a:rPr lang="en-US" sz="4400" dirty="0">
                <a:solidFill>
                  <a:srgbClr val="002221"/>
                </a:solidFill>
                <a:latin typeface="Candara" panose="020E0502030303020204" pitchFamily="34" charset="0"/>
                <a:ea typeface="微软简魏碑" pitchFamily="2" charset="-122"/>
              </a:rPr>
              <a:t>119:105	</a:t>
            </a:r>
            <a:r>
              <a:rPr lang="zh-CN" altLang="en-US" sz="4400" dirty="0">
                <a:solidFill>
                  <a:srgbClr val="002221"/>
                </a:solidFill>
                <a:latin typeface="Candara" panose="020E0502030303020204" pitchFamily="34" charset="0"/>
                <a:ea typeface="微软简魏碑" pitchFamily="2" charset="-122"/>
              </a:rPr>
              <a:t>你的话是我脚前的灯，是我路上的光。</a:t>
            </a:r>
            <a:endParaRPr lang="en-US" altLang="zh-CN" sz="4400" dirty="0">
              <a:solidFill>
                <a:srgbClr val="002221"/>
              </a:solidFill>
              <a:latin typeface="Candara" panose="020E0502030303020204" pitchFamily="34" charset="0"/>
              <a:ea typeface="微软简魏碑" pitchFamily="2" charset="-122"/>
            </a:endParaRPr>
          </a:p>
          <a:p>
            <a:pPr marL="0" indent="0">
              <a:lnSpc>
                <a:spcPct val="110000"/>
              </a:lnSpc>
              <a:spcBef>
                <a:spcPts val="600"/>
              </a:spcBef>
              <a:buNone/>
            </a:pPr>
            <a:r>
              <a:rPr lang="zh-CN" altLang="en-US" sz="4400" dirty="0">
                <a:solidFill>
                  <a:srgbClr val="002221"/>
                </a:solidFill>
                <a:latin typeface="Candara" panose="020E0502030303020204" pitchFamily="34" charset="0"/>
                <a:ea typeface="微软简魏碑" pitchFamily="2" charset="-122"/>
              </a:rPr>
              <a:t>马太福音 </a:t>
            </a:r>
            <a:r>
              <a:rPr lang="en-US" sz="4400" dirty="0">
                <a:solidFill>
                  <a:srgbClr val="002221"/>
                </a:solidFill>
                <a:latin typeface="Candara" panose="020E0502030303020204" pitchFamily="34" charset="0"/>
                <a:ea typeface="微软简魏碑" pitchFamily="2" charset="-122"/>
              </a:rPr>
              <a:t>5:15	</a:t>
            </a:r>
            <a:r>
              <a:rPr lang="zh-CN" altLang="en-US" sz="4400" dirty="0">
                <a:solidFill>
                  <a:srgbClr val="002221"/>
                </a:solidFill>
                <a:latin typeface="Candara" panose="020E0502030303020204" pitchFamily="34" charset="0"/>
                <a:ea typeface="微软简魏碑" pitchFamily="2" charset="-122"/>
              </a:rPr>
              <a:t>人点灯不放在斗底下，是放在灯台上</a:t>
            </a:r>
            <a:r>
              <a:rPr lang="zh-TW" altLang="en-US" sz="4400" dirty="0">
                <a:solidFill>
                  <a:srgbClr val="002221"/>
                </a:solidFill>
                <a:latin typeface="Candara" panose="020E0502030303020204" pitchFamily="34" charset="0"/>
                <a:ea typeface="DFPWeiBei-B5" panose="03000700000000000000" pitchFamily="66" charset="-120"/>
              </a:rPr>
              <a:t>，</a:t>
            </a:r>
            <a:r>
              <a:rPr lang="zh-CN" altLang="en-US" sz="4400" dirty="0">
                <a:solidFill>
                  <a:srgbClr val="002221"/>
                </a:solidFill>
                <a:latin typeface="Candara" panose="020E0502030303020204" pitchFamily="34" charset="0"/>
                <a:ea typeface="微软简魏碑" pitchFamily="2" charset="-122"/>
              </a:rPr>
              <a:t>就照亮一家的人</a:t>
            </a:r>
            <a:r>
              <a:rPr lang="zh-TW" altLang="en-US" sz="4400" dirty="0">
                <a:solidFill>
                  <a:srgbClr val="002221"/>
                </a:solidFill>
                <a:latin typeface="Candara" panose="020E0502030303020204" pitchFamily="34" charset="0"/>
                <a:ea typeface="DFPWeiBei-B5" panose="03000700000000000000" pitchFamily="66" charset="-120"/>
              </a:rPr>
              <a:t>。</a:t>
            </a:r>
            <a:endParaRPr lang="en-US" altLang="zh-TW" sz="4400" dirty="0">
              <a:solidFill>
                <a:srgbClr val="002221"/>
              </a:solidFill>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358525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CD7F79-296F-4F75-B320-9A3264387A87}"/>
              </a:ext>
            </a:extLst>
          </p:cNvPr>
          <p:cNvSpPr>
            <a:spLocks noGrp="1"/>
          </p:cNvSpPr>
          <p:nvPr>
            <p:ph idx="4294967295"/>
          </p:nvPr>
        </p:nvSpPr>
        <p:spPr>
          <a:xfrm>
            <a:off x="1057275" y="914399"/>
            <a:ext cx="10176782" cy="5023945"/>
          </a:xfrm>
        </p:spPr>
        <p:txBody>
          <a:bodyPr anchor="t">
            <a:noAutofit/>
          </a:bodyPr>
          <a:lstStyle/>
          <a:p>
            <a:pPr marL="0" indent="0">
              <a:lnSpc>
                <a:spcPct val="110000"/>
              </a:lnSpc>
              <a:spcBef>
                <a:spcPts val="600"/>
              </a:spcBef>
              <a:spcAft>
                <a:spcPts val="0"/>
              </a:spcAft>
              <a:buNone/>
            </a:pPr>
            <a:r>
              <a:rPr lang="zh-CN" altLang="en-US" sz="4000" dirty="0">
                <a:solidFill>
                  <a:srgbClr val="002221"/>
                </a:solidFill>
                <a:latin typeface="Candara" panose="020E0502030303020204" pitchFamily="34" charset="0"/>
                <a:ea typeface="微软简魏碑" pitchFamily="2" charset="-122"/>
              </a:rPr>
              <a:t>箴言</a:t>
            </a:r>
            <a:r>
              <a:rPr lang="en-US" sz="3600" dirty="0">
                <a:latin typeface="Candara" panose="020E0502030303020204" pitchFamily="34" charset="0"/>
                <a:ea typeface="微软简魏碑" pitchFamily="2" charset="-122"/>
              </a:rPr>
              <a:t>1:1 </a:t>
            </a:r>
            <a:r>
              <a:rPr lang="zh-CN" altLang="en-US" sz="3600" dirty="0">
                <a:latin typeface="Candara" panose="020E0502030303020204" pitchFamily="34" charset="0"/>
                <a:ea typeface="微软简魏碑" pitchFamily="2" charset="-122"/>
              </a:rPr>
              <a:t>以色列王大卫儿子所罗门的箴言．</a:t>
            </a:r>
            <a:br>
              <a:rPr lang="en-US" sz="3600" dirty="0">
                <a:latin typeface="Candara" panose="020E0502030303020204" pitchFamily="34" charset="0"/>
                <a:ea typeface="微软简魏碑" pitchFamily="2" charset="-122"/>
              </a:rPr>
            </a:br>
            <a:r>
              <a:rPr lang="en-US" sz="3600" dirty="0">
                <a:latin typeface="Candara" panose="020E0502030303020204" pitchFamily="34" charset="0"/>
                <a:ea typeface="微软简魏碑" pitchFamily="2" charset="-122"/>
              </a:rPr>
              <a:t>2 </a:t>
            </a:r>
            <a:r>
              <a:rPr lang="zh-CN" altLang="en-US" sz="3600" dirty="0">
                <a:latin typeface="Candara" panose="020E0502030303020204" pitchFamily="34" charset="0"/>
                <a:ea typeface="微软简魏碑" pitchFamily="2" charset="-122"/>
              </a:rPr>
              <a:t>要使人晓得智慧和训诲．分辨通达的言语．</a:t>
            </a:r>
            <a:br>
              <a:rPr lang="en-US" sz="3600" dirty="0">
                <a:latin typeface="Candara" panose="020E0502030303020204" pitchFamily="34" charset="0"/>
                <a:ea typeface="微软简魏碑" pitchFamily="2" charset="-122"/>
              </a:rPr>
            </a:br>
            <a:r>
              <a:rPr lang="en-US" sz="3600" dirty="0">
                <a:latin typeface="Candara" panose="020E0502030303020204" pitchFamily="34" charset="0"/>
                <a:ea typeface="微软简魏碑" pitchFamily="2" charset="-122"/>
              </a:rPr>
              <a:t>3 </a:t>
            </a:r>
            <a:r>
              <a:rPr lang="zh-CN" altLang="en-US" sz="3600" dirty="0">
                <a:latin typeface="Candara" panose="020E0502030303020204" pitchFamily="34" charset="0"/>
                <a:ea typeface="微软简魏碑" pitchFamily="2" charset="-122"/>
              </a:rPr>
              <a:t>使人处事．领受智慧、仁义、公平、正直的训诲．</a:t>
            </a:r>
            <a:br>
              <a:rPr lang="en-US" sz="3600" dirty="0">
                <a:latin typeface="Candara" panose="020E0502030303020204" pitchFamily="34" charset="0"/>
                <a:ea typeface="微软简魏碑" pitchFamily="2" charset="-122"/>
              </a:rPr>
            </a:br>
            <a:r>
              <a:rPr lang="en-US" sz="3600" dirty="0">
                <a:latin typeface="Candara" panose="020E0502030303020204" pitchFamily="34" charset="0"/>
                <a:ea typeface="微软简魏碑" pitchFamily="2" charset="-122"/>
              </a:rPr>
              <a:t>4 </a:t>
            </a:r>
            <a:r>
              <a:rPr lang="zh-CN" altLang="en-US" sz="3600" dirty="0">
                <a:latin typeface="Candara" panose="020E0502030303020204" pitchFamily="34" charset="0"/>
                <a:ea typeface="微软简魏碑" pitchFamily="2" charset="-122"/>
              </a:rPr>
              <a:t>使愚人灵明、使少年人有知识和谋略．</a:t>
            </a:r>
            <a:br>
              <a:rPr lang="en-US" sz="3600" dirty="0">
                <a:latin typeface="Candara" panose="020E0502030303020204" pitchFamily="34" charset="0"/>
                <a:ea typeface="微软简魏碑" pitchFamily="2" charset="-122"/>
              </a:rPr>
            </a:br>
            <a:r>
              <a:rPr lang="en-US" sz="3600" dirty="0">
                <a:latin typeface="Candara" panose="020E0502030303020204" pitchFamily="34" charset="0"/>
                <a:ea typeface="微软简魏碑" pitchFamily="2" charset="-122"/>
              </a:rPr>
              <a:t>5 </a:t>
            </a:r>
            <a:r>
              <a:rPr lang="zh-CN" altLang="en-US" sz="3600" dirty="0">
                <a:latin typeface="Candara" panose="020E0502030303020204" pitchFamily="34" charset="0"/>
                <a:ea typeface="微软简魏碑" pitchFamily="2" charset="-122"/>
              </a:rPr>
              <a:t>使智慧人听见、增长学问、使聪明人得着智谋、</a:t>
            </a:r>
            <a:br>
              <a:rPr lang="en-US" sz="3600" dirty="0">
                <a:latin typeface="Candara" panose="020E0502030303020204" pitchFamily="34" charset="0"/>
                <a:ea typeface="微软简魏碑" pitchFamily="2" charset="-122"/>
              </a:rPr>
            </a:br>
            <a:r>
              <a:rPr lang="en-US" sz="3600" dirty="0">
                <a:latin typeface="Candara" panose="020E0502030303020204" pitchFamily="34" charset="0"/>
                <a:ea typeface="微软简魏碑" pitchFamily="2" charset="-122"/>
              </a:rPr>
              <a:t>6 </a:t>
            </a:r>
            <a:r>
              <a:rPr lang="zh-CN" altLang="en-US" sz="3600" dirty="0">
                <a:latin typeface="Candara" panose="020E0502030303020204" pitchFamily="34" charset="0"/>
                <a:ea typeface="微软简魏碑" pitchFamily="2" charset="-122"/>
              </a:rPr>
              <a:t>使人明白箴言和譬喻、懂得智慧人的言词和谜语。</a:t>
            </a:r>
            <a:endParaRPr lang="en-US" sz="3600" dirty="0">
              <a:latin typeface="Candara" panose="020E0502030303020204" pitchFamily="34" charset="0"/>
              <a:ea typeface="微软简魏碑" pitchFamily="2" charset="-122"/>
            </a:endParaRPr>
          </a:p>
          <a:p>
            <a:pPr marL="0" indent="0">
              <a:spcBef>
                <a:spcPts val="0"/>
              </a:spcBef>
              <a:buNone/>
            </a:pPr>
            <a:r>
              <a:rPr lang="en-US" altLang="zh-TW" sz="3600" dirty="0">
                <a:solidFill>
                  <a:srgbClr val="0F14E3"/>
                </a:solidFill>
                <a:latin typeface="Candara" panose="020E0502030303020204" pitchFamily="34" charset="0"/>
                <a:ea typeface="微软简魏碑" pitchFamily="2" charset="-122"/>
              </a:rPr>
              <a:t>(</a:t>
            </a:r>
            <a:r>
              <a:rPr lang="zh-CN" altLang="en-US" sz="3600" dirty="0">
                <a:solidFill>
                  <a:srgbClr val="0F14E3"/>
                </a:solidFill>
                <a:latin typeface="Candara" panose="020E0502030303020204" pitchFamily="34" charset="0"/>
                <a:ea typeface="微软简魏碑" pitchFamily="2" charset="-122"/>
              </a:rPr>
              <a:t>暗昧隐藏的形象</a:t>
            </a:r>
            <a:r>
              <a:rPr lang="en-US" altLang="zh-CN" sz="3600" dirty="0">
                <a:solidFill>
                  <a:srgbClr val="0F14E3"/>
                </a:solidFill>
                <a:latin typeface="Candara" panose="020E0502030303020204" pitchFamily="34" charset="0"/>
                <a:ea typeface="微软简魏碑" pitchFamily="2" charset="-122"/>
              </a:rPr>
              <a:t>/</a:t>
            </a:r>
            <a:r>
              <a:rPr lang="zh-CN" altLang="en-US" sz="3600" dirty="0">
                <a:solidFill>
                  <a:srgbClr val="0F14E3"/>
                </a:solidFill>
                <a:latin typeface="Candara" panose="020E0502030303020204" pitchFamily="34" charset="0"/>
                <a:ea typeface="微软简魏碑" pitchFamily="2" charset="-122"/>
              </a:rPr>
              <a:t>深奥难懂的格言；比喻</a:t>
            </a:r>
            <a:r>
              <a:rPr lang="en-US" altLang="zh-TW" sz="3600" dirty="0">
                <a:solidFill>
                  <a:srgbClr val="0F14E3"/>
                </a:solidFill>
                <a:latin typeface="Candara" panose="020E0502030303020204" pitchFamily="34" charset="0"/>
                <a:ea typeface="微软简魏碑" pitchFamily="2" charset="-122"/>
              </a:rPr>
              <a:t>)</a:t>
            </a:r>
            <a:r>
              <a:rPr lang="zh-TW" altLang="en-US" sz="3600" dirty="0">
                <a:solidFill>
                  <a:srgbClr val="002221"/>
                </a:solidFill>
                <a:latin typeface="Candara" panose="020E0502030303020204" pitchFamily="34" charset="0"/>
                <a:ea typeface="DFYuanMedium-B5" panose="020F0509000000000000" pitchFamily="49" charset="-120"/>
              </a:rPr>
              <a:t>。</a:t>
            </a:r>
            <a:endParaRPr lang="en-US" sz="3600" dirty="0">
              <a:solidFill>
                <a:srgbClr val="002221"/>
              </a:solidFill>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1667112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D8BE-C1B4-4835-9A0C-90E13EF7A083}"/>
              </a:ext>
            </a:extLst>
          </p:cNvPr>
          <p:cNvSpPr>
            <a:spLocks noGrp="1"/>
          </p:cNvSpPr>
          <p:nvPr>
            <p:ph type="title"/>
          </p:nvPr>
        </p:nvSpPr>
        <p:spPr>
          <a:xfrm>
            <a:off x="1295402" y="905070"/>
            <a:ext cx="9601196" cy="1380930"/>
          </a:xfrm>
        </p:spPr>
        <p:txBody>
          <a:bodyPr>
            <a:normAutofit/>
          </a:bodyPr>
          <a:lstStyle/>
          <a:p>
            <a:r>
              <a:rPr lang="zh-CN" altLang="en-US" sz="5400" dirty="0">
                <a:solidFill>
                  <a:srgbClr val="C00000"/>
                </a:solidFill>
                <a:latin typeface="DFYuanMedium-B5" panose="020F0509000000000000" pitchFamily="49" charset="-120"/>
                <a:ea typeface="微软简魏碑" pitchFamily="2" charset="-122"/>
              </a:rPr>
              <a:t>上帝启示的原则</a:t>
            </a:r>
            <a:endParaRPr lang="en-US" sz="5400" dirty="0">
              <a:solidFill>
                <a:srgbClr val="C00000"/>
              </a:solidFill>
              <a:latin typeface="DFYuanMedium-B5" panose="020F0509000000000000" pitchFamily="49" charset="-120"/>
              <a:ea typeface="微软简魏碑" pitchFamily="2" charset="-122"/>
            </a:endParaRPr>
          </a:p>
        </p:txBody>
      </p:sp>
      <p:sp>
        <p:nvSpPr>
          <p:cNvPr id="3" name="Content Placeholder 2">
            <a:extLst>
              <a:ext uri="{FF2B5EF4-FFF2-40B4-BE49-F238E27FC236}">
                <a16:creationId xmlns:a16="http://schemas.microsoft.com/office/drawing/2014/main" id="{39CD7F79-296F-4F75-B320-9A3264387A87}"/>
              </a:ext>
            </a:extLst>
          </p:cNvPr>
          <p:cNvSpPr>
            <a:spLocks noGrp="1"/>
          </p:cNvSpPr>
          <p:nvPr>
            <p:ph idx="1"/>
          </p:nvPr>
        </p:nvSpPr>
        <p:spPr>
          <a:xfrm>
            <a:off x="1295402" y="2752531"/>
            <a:ext cx="9836014" cy="3200399"/>
          </a:xfrm>
        </p:spPr>
        <p:txBody>
          <a:bodyPr anchor="t">
            <a:noAutofit/>
          </a:bodyPr>
          <a:lstStyle/>
          <a:p>
            <a:pPr marL="0" indent="0">
              <a:lnSpc>
                <a:spcPct val="110000"/>
              </a:lnSpc>
              <a:spcBef>
                <a:spcPts val="1800"/>
              </a:spcBef>
              <a:buNone/>
              <a:tabLst>
                <a:tab pos="3890963" algn="l"/>
              </a:tabLst>
            </a:pPr>
            <a:r>
              <a:rPr lang="zh-CN" altLang="en-US" sz="4800" dirty="0">
                <a:solidFill>
                  <a:srgbClr val="000048"/>
                </a:solidFill>
                <a:latin typeface="Candara" panose="020E0502030303020204" pitchFamily="34" charset="0"/>
                <a:ea typeface="微软简魏碑" pitchFamily="2" charset="-122"/>
              </a:rPr>
              <a:t>希伯来书 </a:t>
            </a:r>
            <a:r>
              <a:rPr lang="en-US" sz="4800" dirty="0">
                <a:solidFill>
                  <a:srgbClr val="000048"/>
                </a:solidFill>
                <a:latin typeface="Candara" panose="020E0502030303020204" pitchFamily="34" charset="0"/>
                <a:ea typeface="微软简魏碑" pitchFamily="2" charset="-122"/>
              </a:rPr>
              <a:t>1:1	</a:t>
            </a:r>
            <a:r>
              <a:rPr lang="zh-CN" altLang="en-US" sz="4800" dirty="0">
                <a:solidFill>
                  <a:srgbClr val="000048"/>
                </a:solidFill>
                <a:latin typeface="Candara" panose="020E0502030303020204" pitchFamily="34" charset="0"/>
                <a:ea typeface="微软简魏碑" pitchFamily="2" charset="-122"/>
              </a:rPr>
              <a:t>神既在古时借着</a:t>
            </a:r>
            <a:r>
              <a:rPr lang="en-US" altLang="zh-TW" sz="4800" b="1" baseline="30000" dirty="0">
                <a:solidFill>
                  <a:srgbClr val="C00000"/>
                </a:solidFill>
                <a:latin typeface="Candara" panose="020E0502030303020204" pitchFamily="34" charset="0"/>
                <a:ea typeface="微软简魏碑" pitchFamily="2" charset="-122"/>
              </a:rPr>
              <a:t>(1)</a:t>
            </a:r>
            <a:r>
              <a:rPr lang="zh-CN" altLang="en-US" sz="4800" dirty="0">
                <a:solidFill>
                  <a:srgbClr val="0F14E3"/>
                </a:solidFill>
                <a:latin typeface="Candara" panose="020E0502030303020204" pitchFamily="34" charset="0"/>
                <a:ea typeface="微软简魏碑" pitchFamily="2" charset="-122"/>
              </a:rPr>
              <a:t>众先知</a:t>
            </a:r>
            <a:r>
              <a:rPr lang="zh-TW" altLang="en-US" sz="4800" dirty="0">
                <a:solidFill>
                  <a:srgbClr val="000048"/>
                </a:solidFill>
                <a:latin typeface="Candara" panose="020E0502030303020204" pitchFamily="34" charset="0"/>
                <a:ea typeface="DFPWeiBei-B5" panose="03000700000000000000" pitchFamily="66" charset="-120"/>
              </a:rPr>
              <a:t>，</a:t>
            </a:r>
            <a:r>
              <a:rPr lang="en-US" altLang="zh-TW" sz="4800" b="1" baseline="30000" dirty="0">
                <a:solidFill>
                  <a:srgbClr val="C00000"/>
                </a:solidFill>
                <a:latin typeface="Candara" panose="020E0502030303020204" pitchFamily="34" charset="0"/>
                <a:ea typeface="微软简魏碑" pitchFamily="2" charset="-122"/>
              </a:rPr>
              <a:t> (2)</a:t>
            </a:r>
            <a:r>
              <a:rPr lang="zh-CN" altLang="en-US" sz="4800" dirty="0">
                <a:solidFill>
                  <a:srgbClr val="0F14E3"/>
                </a:solidFill>
                <a:latin typeface="Candara" panose="020E0502030303020204" pitchFamily="34" charset="0"/>
                <a:ea typeface="微软简魏碑" pitchFamily="2" charset="-122"/>
              </a:rPr>
              <a:t>多次</a:t>
            </a:r>
            <a:r>
              <a:rPr lang="en-US" altLang="zh-TW" sz="4800" b="1" baseline="30000" dirty="0">
                <a:solidFill>
                  <a:srgbClr val="C00000"/>
                </a:solidFill>
                <a:latin typeface="Candara" panose="020E0502030303020204" pitchFamily="34" charset="0"/>
                <a:ea typeface="微软简魏碑" pitchFamily="2" charset="-122"/>
              </a:rPr>
              <a:t>(3)</a:t>
            </a:r>
            <a:r>
              <a:rPr lang="zh-CN" altLang="en-US" sz="4800" dirty="0">
                <a:solidFill>
                  <a:srgbClr val="0F14E3"/>
                </a:solidFill>
                <a:latin typeface="Candara" panose="020E0502030303020204" pitchFamily="34" charset="0"/>
                <a:ea typeface="微软简魏碑" pitchFamily="2" charset="-122"/>
              </a:rPr>
              <a:t>多方的晓谕</a:t>
            </a:r>
            <a:r>
              <a:rPr lang="en-US" altLang="zh-TW" sz="4800" b="1" baseline="30000" dirty="0">
                <a:solidFill>
                  <a:srgbClr val="C00000"/>
                </a:solidFill>
                <a:latin typeface="Candara" panose="020E0502030303020204" pitchFamily="34" charset="0"/>
                <a:ea typeface="微软简魏碑" pitchFamily="2" charset="-122"/>
              </a:rPr>
              <a:t>(4)</a:t>
            </a:r>
            <a:r>
              <a:rPr lang="zh-CN" altLang="en-US" sz="4800" dirty="0">
                <a:solidFill>
                  <a:srgbClr val="0F14E3"/>
                </a:solidFill>
                <a:latin typeface="Candara" panose="020E0502030303020204" pitchFamily="34" charset="0"/>
                <a:ea typeface="微软简魏碑" pitchFamily="2" charset="-122"/>
              </a:rPr>
              <a:t>列祖</a:t>
            </a:r>
            <a:r>
              <a:rPr lang="zh-TW" altLang="en-US" sz="4800" dirty="0">
                <a:solidFill>
                  <a:srgbClr val="000048"/>
                </a:solidFill>
                <a:latin typeface="Candara" panose="020E0502030303020204" pitchFamily="34" charset="0"/>
                <a:ea typeface="DFPWeiBei-B5" panose="03000700000000000000" pitchFamily="66" charset="-120"/>
              </a:rPr>
              <a:t>，</a:t>
            </a:r>
            <a:r>
              <a:rPr lang="en-US" sz="4800" dirty="0">
                <a:solidFill>
                  <a:srgbClr val="000048"/>
                </a:solidFill>
                <a:latin typeface="Candara" panose="020E0502030303020204" pitchFamily="34" charset="0"/>
                <a:ea typeface="微软简魏碑" pitchFamily="2" charset="-122"/>
              </a:rPr>
              <a:t>2 </a:t>
            </a:r>
            <a:r>
              <a:rPr lang="zh-TW" altLang="en-US" sz="4800" dirty="0">
                <a:solidFill>
                  <a:srgbClr val="000048"/>
                </a:solidFill>
                <a:latin typeface="Candara" panose="020E0502030303020204" pitchFamily="34" charset="0"/>
                <a:ea typeface="DFPWeiBei-B5" panose="03000700000000000000" pitchFamily="66" charset="-120"/>
              </a:rPr>
              <a:t>就在</a:t>
            </a:r>
            <a:r>
              <a:rPr lang="zh-CN" altLang="en-US" sz="4800" dirty="0">
                <a:solidFill>
                  <a:srgbClr val="000048"/>
                </a:solidFill>
                <a:latin typeface="Candara" panose="020E0502030303020204" pitchFamily="34" charset="0"/>
                <a:ea typeface="微软简魏碑" pitchFamily="2" charset="-122"/>
              </a:rPr>
              <a:t>这</a:t>
            </a:r>
            <a:r>
              <a:rPr lang="zh-TW" altLang="en-US" sz="4800" dirty="0">
                <a:solidFill>
                  <a:srgbClr val="000048"/>
                </a:solidFill>
                <a:latin typeface="Candara" panose="020E0502030303020204" pitchFamily="34" charset="0"/>
                <a:ea typeface="DFPWeiBei-B5" panose="03000700000000000000" pitchFamily="66" charset="-120"/>
              </a:rPr>
              <a:t>末世，</a:t>
            </a:r>
            <a:r>
              <a:rPr lang="zh-CN" altLang="en-US" sz="4800" dirty="0">
                <a:solidFill>
                  <a:srgbClr val="0F14E3"/>
                </a:solidFill>
                <a:latin typeface="Candara" panose="020E0502030303020204" pitchFamily="34" charset="0"/>
                <a:ea typeface="微软简魏碑" pitchFamily="2" charset="-122"/>
              </a:rPr>
              <a:t>借着他儿子晓谕我们</a:t>
            </a:r>
            <a:r>
              <a:rPr lang="en-US" altLang="zh-TW" sz="4800" dirty="0">
                <a:solidFill>
                  <a:srgbClr val="000048"/>
                </a:solidFill>
                <a:latin typeface="Candara" panose="020E0502030303020204" pitchFamily="34" charset="0"/>
                <a:ea typeface="微软简魏碑" pitchFamily="2" charset="-122"/>
              </a:rPr>
              <a:t>…</a:t>
            </a:r>
            <a:endParaRPr lang="en-US" sz="4800" dirty="0">
              <a:solidFill>
                <a:srgbClr val="000048"/>
              </a:solidFill>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408328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8CD6-595A-420D-B846-AC2F164C97B6}"/>
              </a:ext>
            </a:extLst>
          </p:cNvPr>
          <p:cNvSpPr>
            <a:spLocks noGrp="1"/>
          </p:cNvSpPr>
          <p:nvPr>
            <p:ph type="title"/>
          </p:nvPr>
        </p:nvSpPr>
        <p:spPr>
          <a:xfrm>
            <a:off x="1539555" y="907487"/>
            <a:ext cx="9134665" cy="1303867"/>
          </a:xfrm>
        </p:spPr>
        <p:txBody>
          <a:bodyPr>
            <a:normAutofit/>
          </a:bodyPr>
          <a:lstStyle/>
          <a:p>
            <a:r>
              <a:rPr lang="zh-CN" altLang="en-US" sz="5400" dirty="0">
                <a:solidFill>
                  <a:srgbClr val="C00000"/>
                </a:solidFill>
                <a:latin typeface="DFYuanMedium-B5" panose="020F0509000000000000" pitchFamily="49" charset="-120"/>
                <a:ea typeface="微软简魏碑" pitchFamily="2" charset="-122"/>
              </a:rPr>
              <a:t>上帝的预备</a:t>
            </a:r>
            <a:endParaRPr lang="en-US" sz="5400" dirty="0">
              <a:solidFill>
                <a:srgbClr val="C00000"/>
              </a:solidFill>
              <a:latin typeface="DFYuanMedium-B5" panose="020F0509000000000000" pitchFamily="49" charset="-120"/>
              <a:ea typeface="微软简魏碑" pitchFamily="2" charset="-122"/>
            </a:endParaRPr>
          </a:p>
        </p:txBody>
      </p:sp>
      <p:sp>
        <p:nvSpPr>
          <p:cNvPr id="3" name="Content Placeholder 2">
            <a:extLst>
              <a:ext uri="{FF2B5EF4-FFF2-40B4-BE49-F238E27FC236}">
                <a16:creationId xmlns:a16="http://schemas.microsoft.com/office/drawing/2014/main" id="{E88F17F2-3B41-4070-BB62-69D7784D9B04}"/>
              </a:ext>
            </a:extLst>
          </p:cNvPr>
          <p:cNvSpPr>
            <a:spLocks noGrp="1"/>
          </p:cNvSpPr>
          <p:nvPr>
            <p:ph idx="1"/>
          </p:nvPr>
        </p:nvSpPr>
        <p:spPr>
          <a:xfrm>
            <a:off x="1315616" y="2743200"/>
            <a:ext cx="9582539" cy="3207313"/>
          </a:xfrm>
        </p:spPr>
        <p:txBody>
          <a:bodyPr anchor="ctr">
            <a:normAutofit fontScale="92500"/>
          </a:bodyPr>
          <a:lstStyle/>
          <a:p>
            <a:pPr marL="0" indent="0" algn="ctr">
              <a:lnSpc>
                <a:spcPct val="110000"/>
              </a:lnSpc>
              <a:spcBef>
                <a:spcPts val="1200"/>
              </a:spcBef>
              <a:buNone/>
            </a:pPr>
            <a:r>
              <a:rPr lang="zh-CN" altLang="en-US" sz="5200" dirty="0">
                <a:solidFill>
                  <a:srgbClr val="002221"/>
                </a:solidFill>
                <a:latin typeface="Candara" panose="020E0502030303020204" pitchFamily="34" charset="0"/>
                <a:ea typeface="微软简魏碑" pitchFamily="2" charset="-122"/>
              </a:rPr>
              <a:t>解经三滤网 </a:t>
            </a:r>
            <a:r>
              <a:rPr lang="en-US" altLang="zh-CN" sz="5200" dirty="0">
                <a:solidFill>
                  <a:srgbClr val="002221"/>
                </a:solidFill>
                <a:latin typeface="Candara" panose="020E0502030303020204" pitchFamily="34" charset="0"/>
                <a:ea typeface="微软简魏碑" pitchFamily="2" charset="-122"/>
              </a:rPr>
              <a:t>– </a:t>
            </a:r>
            <a:r>
              <a:rPr lang="zh-CN" altLang="en-US" sz="5200" dirty="0">
                <a:solidFill>
                  <a:srgbClr val="002221"/>
                </a:solidFill>
                <a:latin typeface="Candara" panose="020E0502030303020204" pitchFamily="34" charset="0"/>
                <a:ea typeface="微软简魏碑" pitchFamily="2" charset="-122"/>
              </a:rPr>
              <a:t>时空差距所产生的文化差异，教会传统，与理性思维</a:t>
            </a:r>
            <a:endParaRPr lang="en-US" altLang="zh-CN" sz="5200" dirty="0">
              <a:solidFill>
                <a:srgbClr val="002221"/>
              </a:solidFill>
              <a:latin typeface="Candara" panose="020E0502030303020204" pitchFamily="34" charset="0"/>
              <a:ea typeface="微软简魏碑" pitchFamily="2" charset="-122"/>
            </a:endParaRPr>
          </a:p>
          <a:p>
            <a:pPr marL="0" indent="0" algn="ctr">
              <a:lnSpc>
                <a:spcPct val="110000"/>
              </a:lnSpc>
              <a:spcBef>
                <a:spcPts val="1200"/>
              </a:spcBef>
              <a:buNone/>
            </a:pPr>
            <a:r>
              <a:rPr lang="zh-CN" altLang="en-US" sz="5200" dirty="0">
                <a:solidFill>
                  <a:srgbClr val="000050"/>
                </a:solidFill>
                <a:latin typeface="Candara" panose="020E0502030303020204" pitchFamily="34" charset="0"/>
                <a:ea typeface="微软简魏碑" pitchFamily="2" charset="-122"/>
              </a:rPr>
              <a:t>超越解经滤网</a:t>
            </a:r>
            <a:r>
              <a:rPr lang="zh-CN" altLang="en-US" sz="5200" dirty="0">
                <a:solidFill>
                  <a:srgbClr val="800080"/>
                </a:solidFill>
                <a:latin typeface="Candara" panose="020E0502030303020204" pitchFamily="34" charset="0"/>
                <a:ea typeface="微软简魏碑" pitchFamily="2" charset="-122"/>
              </a:rPr>
              <a:t>：圣经，圣灵，圣徒</a:t>
            </a:r>
            <a:endParaRPr lang="en-US" sz="5200" dirty="0">
              <a:solidFill>
                <a:srgbClr val="800080"/>
              </a:solidFill>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2919406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1"/>
          </p:nvPr>
        </p:nvSpPr>
        <p:spPr>
          <a:xfrm>
            <a:off x="615820" y="475862"/>
            <a:ext cx="10954139" cy="5924938"/>
          </a:xfrm>
        </p:spPr>
        <p:txBody>
          <a:bodyPr anchor="t">
            <a:noAutofit/>
          </a:bodyPr>
          <a:lstStyle/>
          <a:p>
            <a:pPr marL="0" indent="0">
              <a:lnSpc>
                <a:spcPct val="110000"/>
              </a:lnSpc>
              <a:spcBef>
                <a:spcPts val="600"/>
              </a:spcBef>
              <a:spcAft>
                <a:spcPts val="600"/>
              </a:spcAft>
              <a:buNone/>
            </a:pPr>
            <a:r>
              <a:rPr lang="zh-CN" altLang="en-US" sz="4400" dirty="0">
                <a:solidFill>
                  <a:srgbClr val="000050"/>
                </a:solidFill>
                <a:latin typeface="Candara" panose="020E0502030303020204" pitchFamily="34" charset="0"/>
                <a:ea typeface="微软简魏碑" pitchFamily="2" charset="-122"/>
              </a:rPr>
              <a:t>我们的</a:t>
            </a:r>
            <a:r>
              <a:rPr lang="en-US" altLang="zh-TW" sz="4400" dirty="0">
                <a:solidFill>
                  <a:srgbClr val="000050"/>
                </a:solidFill>
                <a:latin typeface="DFYuanMedium-B5" panose="020F0509000000000000" pitchFamily="49" charset="-120"/>
                <a:ea typeface="DFYuanMedium-B5" panose="020F0509000000000000" pitchFamily="49" charset="-120"/>
              </a:rPr>
              <a:t>『</a:t>
            </a:r>
            <a:r>
              <a:rPr lang="zh-CN" altLang="en-US" sz="4400" dirty="0">
                <a:solidFill>
                  <a:srgbClr val="000050"/>
                </a:solidFill>
                <a:latin typeface="Candara" panose="020E0502030303020204" pitchFamily="34" charset="0"/>
                <a:ea typeface="微软简魏碑" pitchFamily="2" charset="-122"/>
              </a:rPr>
              <a:t>沟通文化障碍</a:t>
            </a:r>
            <a:r>
              <a:rPr lang="en-US" altLang="zh-TW" sz="4400" dirty="0">
                <a:solidFill>
                  <a:srgbClr val="000050"/>
                </a:solidFill>
                <a:latin typeface="DFYuanMedium-B5" panose="020F0509000000000000" pitchFamily="49" charset="-120"/>
                <a:ea typeface="DFYuanMedium-B5" panose="020F0509000000000000" pitchFamily="49" charset="-120"/>
              </a:rPr>
              <a:t>』</a:t>
            </a:r>
            <a:r>
              <a:rPr lang="en-US" altLang="zh-TW" sz="4400" dirty="0">
                <a:solidFill>
                  <a:srgbClr val="000050"/>
                </a:solidFill>
                <a:latin typeface="Candara" panose="020E0502030303020204" pitchFamily="34" charset="0"/>
                <a:ea typeface="微软简魏碑" pitchFamily="2" charset="-122"/>
              </a:rPr>
              <a:t> </a:t>
            </a:r>
            <a:r>
              <a:rPr lang="en-US" sz="4400" dirty="0">
                <a:solidFill>
                  <a:srgbClr val="000050"/>
                </a:solidFill>
                <a:latin typeface="Candara" panose="020E0502030303020204" pitchFamily="34" charset="0"/>
                <a:ea typeface="微软简魏碑" pitchFamily="2" charset="-122"/>
              </a:rPr>
              <a:t>– </a:t>
            </a:r>
            <a:r>
              <a:rPr lang="zh-CN" altLang="en-US" sz="4400" dirty="0">
                <a:solidFill>
                  <a:srgbClr val="000050"/>
                </a:solidFill>
                <a:latin typeface="Candara" panose="020E0502030303020204" pitchFamily="34" charset="0"/>
                <a:ea typeface="微软简魏碑" pitchFamily="2" charset="-122"/>
              </a:rPr>
              <a:t>西方文化中</a:t>
            </a:r>
            <a:r>
              <a:rPr lang="zh-TW" altLang="en-US" sz="4400" dirty="0">
                <a:solidFill>
                  <a:srgbClr val="000050"/>
                </a:solidFill>
                <a:latin typeface="Candara" panose="020E0502030303020204" pitchFamily="34" charset="0"/>
                <a:ea typeface="NSimSun" panose="02010609030101010101" pitchFamily="49" charset="-122"/>
              </a:rPr>
              <a:t>，</a:t>
            </a:r>
            <a:r>
              <a:rPr lang="zh-CN" altLang="en-US" sz="4400" dirty="0">
                <a:solidFill>
                  <a:srgbClr val="000050"/>
                </a:solidFill>
                <a:latin typeface="Candara" panose="020E0502030303020204" pitchFamily="34" charset="0"/>
                <a:ea typeface="微软简魏碑" pitchFamily="2" charset="-122"/>
              </a:rPr>
              <a:t>沟通的责任在于说者</a:t>
            </a:r>
            <a:r>
              <a:rPr lang="zh-TW" altLang="en-US" sz="4400" dirty="0">
                <a:solidFill>
                  <a:srgbClr val="000050"/>
                </a:solidFill>
                <a:latin typeface="Candara" panose="020E0502030303020204" pitchFamily="34" charset="0"/>
                <a:ea typeface="NSimSun" panose="02010609030101010101" pitchFamily="49" charset="-122"/>
              </a:rPr>
              <a:t> </a:t>
            </a:r>
            <a:r>
              <a:rPr lang="en-US" sz="4000" b="1" dirty="0">
                <a:solidFill>
                  <a:srgbClr val="000050"/>
                </a:solidFill>
                <a:latin typeface="Candara" panose="020E0502030303020204" pitchFamily="34" charset="0"/>
                <a:ea typeface="微软简魏碑" pitchFamily="2" charset="-122"/>
              </a:rPr>
              <a:t>(</a:t>
            </a:r>
            <a:r>
              <a:rPr lang="en-US" sz="4000" b="1" i="1" dirty="0">
                <a:solidFill>
                  <a:srgbClr val="000050"/>
                </a:solidFill>
                <a:latin typeface="Candara" panose="020E0502030303020204" pitchFamily="34" charset="0"/>
                <a:ea typeface="微软简魏碑" pitchFamily="2" charset="-122"/>
              </a:rPr>
              <a:t>let me make it clear</a:t>
            </a:r>
            <a:r>
              <a:rPr lang="en-US" sz="4000" b="1" dirty="0">
                <a:solidFill>
                  <a:srgbClr val="000050"/>
                </a:solidFill>
                <a:latin typeface="Candara" panose="020E0502030303020204" pitchFamily="34" charset="0"/>
                <a:ea typeface="微软简魏碑" pitchFamily="2" charset="-122"/>
              </a:rPr>
              <a:t>)</a:t>
            </a:r>
            <a:r>
              <a:rPr lang="zh-TW" altLang="en-US" sz="4400" dirty="0">
                <a:solidFill>
                  <a:srgbClr val="000050"/>
                </a:solidFill>
                <a:latin typeface="Candara" panose="020E0502030303020204" pitchFamily="34" charset="0"/>
                <a:ea typeface="NSimSun" panose="02010609030101010101" pitchFamily="49" charset="-122"/>
              </a:rPr>
              <a:t>；</a:t>
            </a:r>
            <a:endParaRPr lang="en-US" altLang="zh-TW" sz="4400" dirty="0">
              <a:solidFill>
                <a:srgbClr val="000050"/>
              </a:solidFill>
              <a:latin typeface="Candara" panose="020E0502030303020204" pitchFamily="34" charset="0"/>
              <a:ea typeface="微软简魏碑" pitchFamily="2" charset="-122"/>
            </a:endParaRPr>
          </a:p>
          <a:p>
            <a:pPr marL="0" indent="0">
              <a:lnSpc>
                <a:spcPct val="110000"/>
              </a:lnSpc>
              <a:spcBef>
                <a:spcPts val="600"/>
              </a:spcBef>
              <a:spcAft>
                <a:spcPts val="600"/>
              </a:spcAft>
              <a:buNone/>
            </a:pPr>
            <a:r>
              <a:rPr lang="zh-CN" altLang="en-US" sz="4400" dirty="0">
                <a:solidFill>
                  <a:srgbClr val="0F14E3"/>
                </a:solidFill>
                <a:latin typeface="Candara" panose="020E0502030303020204" pitchFamily="34" charset="0"/>
                <a:ea typeface="微软简魏碑" pitchFamily="2" charset="-122"/>
              </a:rPr>
              <a:t>东方的文化中</a:t>
            </a:r>
            <a:r>
              <a:rPr lang="zh-TW" altLang="en-US" sz="4400" dirty="0">
                <a:solidFill>
                  <a:srgbClr val="0F14E3"/>
                </a:solidFill>
                <a:latin typeface="Candara" panose="020E0502030303020204" pitchFamily="34" charset="0"/>
                <a:ea typeface="NSimSun" panose="02010609030101010101" pitchFamily="49" charset="-122"/>
              </a:rPr>
              <a:t>，</a:t>
            </a:r>
            <a:r>
              <a:rPr lang="zh-CN" altLang="en-US" sz="4400" dirty="0">
                <a:solidFill>
                  <a:srgbClr val="0F14E3"/>
                </a:solidFill>
                <a:latin typeface="Candara" panose="020E0502030303020204" pitchFamily="34" charset="0"/>
                <a:ea typeface="微软简魏碑" pitchFamily="2" charset="-122"/>
              </a:rPr>
              <a:t>沟通的责任在于听者</a:t>
            </a:r>
            <a:r>
              <a:rPr lang="zh-TW" altLang="en-US" sz="4400" dirty="0">
                <a:solidFill>
                  <a:srgbClr val="0F14E3"/>
                </a:solidFill>
                <a:latin typeface="Candara" panose="020E0502030303020204" pitchFamily="34" charset="0"/>
                <a:ea typeface="NSimSun" panose="02010609030101010101" pitchFamily="49" charset="-122"/>
              </a:rPr>
              <a:t> </a:t>
            </a:r>
            <a:r>
              <a:rPr lang="en-US" sz="4400" dirty="0">
                <a:solidFill>
                  <a:srgbClr val="0F14E3"/>
                </a:solidFill>
                <a:latin typeface="Candara" panose="020E0502030303020204" pitchFamily="34" charset="0"/>
                <a:ea typeface="微软简魏碑" pitchFamily="2" charset="-122"/>
              </a:rPr>
              <a:t>(</a:t>
            </a:r>
            <a:r>
              <a:rPr lang="en-US" altLang="zh-TW" sz="4400" dirty="0">
                <a:solidFill>
                  <a:srgbClr val="0F14E3"/>
                </a:solidFill>
                <a:latin typeface="DFYuanMedium-B5" panose="020F0509000000000000" pitchFamily="49" charset="-120"/>
                <a:ea typeface="DFYuanMedium-B5" panose="020F0509000000000000" pitchFamily="49" charset="-120"/>
              </a:rPr>
              <a:t>『</a:t>
            </a:r>
            <a:r>
              <a:rPr lang="zh-CN" altLang="en-US" sz="4400" dirty="0">
                <a:solidFill>
                  <a:srgbClr val="0F14E3"/>
                </a:solidFill>
                <a:latin typeface="Candara" panose="020E0502030303020204" pitchFamily="34" charset="0"/>
                <a:ea typeface="微软简魏碑" pitchFamily="2" charset="-122"/>
              </a:rPr>
              <a:t>你给我听清楚</a:t>
            </a:r>
            <a:r>
              <a:rPr lang="en-US" altLang="zh-TW" sz="4400" dirty="0">
                <a:solidFill>
                  <a:srgbClr val="0F14E3"/>
                </a:solidFill>
                <a:latin typeface="DFYuanMedium-B5" panose="020F0509000000000000" pitchFamily="49" charset="-120"/>
                <a:ea typeface="DFYuanMedium-B5" panose="020F0509000000000000" pitchFamily="49" charset="-120"/>
              </a:rPr>
              <a:t>』</a:t>
            </a:r>
            <a:r>
              <a:rPr lang="zh-TW" altLang="en-US" sz="4400" dirty="0">
                <a:solidFill>
                  <a:srgbClr val="0F14E3"/>
                </a:solidFill>
                <a:latin typeface="Candara" panose="020E0502030303020204" pitchFamily="34" charset="0"/>
                <a:ea typeface="NSimSun" panose="02010609030101010101" pitchFamily="49" charset="-122"/>
              </a:rPr>
              <a:t>；</a:t>
            </a:r>
            <a:r>
              <a:rPr lang="zh-CN" altLang="en-US" sz="4400" dirty="0">
                <a:solidFill>
                  <a:srgbClr val="0F14E3"/>
                </a:solidFill>
                <a:latin typeface="Candara" panose="020E0502030303020204" pitchFamily="34" charset="0"/>
                <a:ea typeface="微软简魏碑" pitchFamily="2" charset="-122"/>
              </a:rPr>
              <a:t>然后提高声量</a:t>
            </a:r>
            <a:r>
              <a:rPr lang="en-US" sz="4400" dirty="0">
                <a:solidFill>
                  <a:srgbClr val="0F14E3"/>
                </a:solidFill>
                <a:latin typeface="Candara" panose="020E0502030303020204" pitchFamily="34" charset="0"/>
                <a:ea typeface="微软简魏碑" pitchFamily="2" charset="-122"/>
              </a:rPr>
              <a:t>) – </a:t>
            </a:r>
            <a:r>
              <a:rPr lang="zh-CN" altLang="en-US" sz="4400" dirty="0">
                <a:solidFill>
                  <a:srgbClr val="007635"/>
                </a:solidFill>
                <a:latin typeface="Candara" panose="020E0502030303020204" pitchFamily="34" charset="0"/>
                <a:ea typeface="微软简魏碑" pitchFamily="2" charset="-122"/>
              </a:rPr>
              <a:t>说者点到为止</a:t>
            </a:r>
            <a:r>
              <a:rPr lang="zh-TW" altLang="en-US" sz="4400" dirty="0">
                <a:solidFill>
                  <a:srgbClr val="007635"/>
                </a:solidFill>
                <a:latin typeface="Candara" panose="020E0502030303020204" pitchFamily="34" charset="0"/>
                <a:ea typeface="NSimSun" panose="02010609030101010101" pitchFamily="49" charset="-122"/>
              </a:rPr>
              <a:t>，</a:t>
            </a:r>
            <a:r>
              <a:rPr lang="zh-CN" altLang="en-US" sz="4400" dirty="0">
                <a:solidFill>
                  <a:srgbClr val="007635"/>
                </a:solidFill>
                <a:latin typeface="Candara" panose="020E0502030303020204" pitchFamily="34" charset="0"/>
                <a:ea typeface="微软简魏碑" pitchFamily="2" charset="-122"/>
              </a:rPr>
              <a:t>听者自求多福</a:t>
            </a:r>
            <a:r>
              <a:rPr lang="zh-TW" altLang="en-US" sz="4400" dirty="0">
                <a:solidFill>
                  <a:srgbClr val="007635"/>
                </a:solidFill>
                <a:latin typeface="Candara" panose="020E0502030303020204" pitchFamily="34" charset="0"/>
                <a:ea typeface="NSimSun" panose="02010609030101010101" pitchFamily="49" charset="-122"/>
              </a:rPr>
              <a:t>。</a:t>
            </a:r>
            <a:endParaRPr lang="en-US" altLang="zh-TW" sz="4400" dirty="0">
              <a:solidFill>
                <a:srgbClr val="007635"/>
              </a:solidFill>
              <a:latin typeface="Candara" panose="020E0502030303020204" pitchFamily="34" charset="0"/>
              <a:ea typeface="NSimSun" panose="02010609030101010101" pitchFamily="49" charset="-122"/>
            </a:endParaRPr>
          </a:p>
          <a:p>
            <a:pPr marL="0" indent="0">
              <a:lnSpc>
                <a:spcPct val="110000"/>
              </a:lnSpc>
              <a:spcBef>
                <a:spcPts val="600"/>
              </a:spcBef>
              <a:spcAft>
                <a:spcPts val="600"/>
              </a:spcAft>
              <a:buNone/>
            </a:pPr>
            <a:r>
              <a:rPr lang="zh-CN" altLang="en-US" sz="4400" dirty="0">
                <a:solidFill>
                  <a:srgbClr val="C00000"/>
                </a:solidFill>
                <a:latin typeface="Candara" panose="020E0502030303020204" pitchFamily="34" charset="0"/>
                <a:ea typeface="微软简魏碑" pitchFamily="2" charset="-122"/>
              </a:rPr>
              <a:t>难怪华人读经容易断章取义，擅自</a:t>
            </a:r>
            <a:r>
              <a:rPr lang="en-US" altLang="zh-TW" sz="4400" dirty="0">
                <a:solidFill>
                  <a:srgbClr val="0F14E3"/>
                </a:solidFill>
                <a:latin typeface="DFYuanMedium-B5" panose="020F0509000000000000" pitchFamily="49" charset="-120"/>
                <a:ea typeface="DFYuanMedium-B5" panose="020F0509000000000000" pitchFamily="49" charset="-120"/>
              </a:rPr>
              <a:t>『</a:t>
            </a:r>
            <a:r>
              <a:rPr lang="zh-CN" altLang="en-US" sz="4400" dirty="0">
                <a:solidFill>
                  <a:srgbClr val="0F14E3"/>
                </a:solidFill>
                <a:latin typeface="Candara" panose="020E0502030303020204" pitchFamily="34" charset="0"/>
                <a:ea typeface="微软简魏碑" pitchFamily="2" charset="-122"/>
              </a:rPr>
              <a:t>寓意解经 </a:t>
            </a:r>
            <a:r>
              <a:rPr lang="en-US" altLang="zh-CN" sz="4400" dirty="0">
                <a:solidFill>
                  <a:srgbClr val="0F14E3"/>
                </a:solidFill>
                <a:latin typeface="Candara" panose="020E0502030303020204" pitchFamily="34" charset="0"/>
                <a:ea typeface="微软简魏碑" pitchFamily="2" charset="-122"/>
              </a:rPr>
              <a:t>– </a:t>
            </a:r>
            <a:r>
              <a:rPr lang="zh-CN" altLang="en-US" sz="4400" dirty="0">
                <a:solidFill>
                  <a:srgbClr val="800080"/>
                </a:solidFill>
                <a:latin typeface="Candara" panose="020E0502030303020204" pitchFamily="34" charset="0"/>
                <a:ea typeface="微软简魏碑" pitchFamily="2" charset="-122"/>
              </a:rPr>
              <a:t>我听出来了；你们都没有听出来</a:t>
            </a:r>
            <a:r>
              <a:rPr lang="zh-TW" altLang="en-US" sz="4400" dirty="0">
                <a:solidFill>
                  <a:srgbClr val="800080"/>
                </a:solidFill>
                <a:latin typeface="Candara" panose="020E0502030303020204" pitchFamily="34" charset="0"/>
                <a:ea typeface="NSimSun" panose="02010609030101010101" pitchFamily="49" charset="-122"/>
              </a:rPr>
              <a:t>。</a:t>
            </a:r>
            <a:r>
              <a:rPr lang="en-US" altLang="zh-TW" sz="4400" dirty="0">
                <a:solidFill>
                  <a:srgbClr val="0F14E3"/>
                </a:solidFill>
                <a:latin typeface="DFYuanMedium-B5" panose="020F0509000000000000" pitchFamily="49" charset="-120"/>
                <a:ea typeface="DFYuanMedium-B5" panose="020F0509000000000000" pitchFamily="49" charset="-120"/>
              </a:rPr>
              <a:t>』</a:t>
            </a:r>
            <a:endParaRPr lang="en-US" sz="4400" dirty="0">
              <a:solidFill>
                <a:srgbClr val="0F14E3"/>
              </a:solidFill>
              <a:latin typeface="DFYuanMedium-B5" panose="020F0509000000000000" pitchFamily="49" charset="-120"/>
              <a:ea typeface="DFYuanMedium-B5" panose="020F0509000000000000" pitchFamily="49" charset="-120"/>
            </a:endParaRPr>
          </a:p>
        </p:txBody>
      </p:sp>
    </p:spTree>
    <p:extLst>
      <p:ext uri="{BB962C8B-B14F-4D97-AF65-F5344CB8AC3E}">
        <p14:creationId xmlns:p14="http://schemas.microsoft.com/office/powerpoint/2010/main" val="74232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C9686419-69F8-44A8-9B5E-7BC030CD9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1F372B2F-CACA-42BB-A747-77D0AAC79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903" y="744311"/>
            <a:ext cx="10783412" cy="5406118"/>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0" cap="sq">
            <a:solidFill>
              <a:schemeClr val="accent3"/>
            </a:solidFill>
            <a:miter lim="800000"/>
          </a:ln>
          <a:effectLst/>
          <a:scene3d>
            <a:camera prst="orthographicFront"/>
            <a:lightRig rig="twoPt" dir="t">
              <a:rot lat="0" lon="0" rev="72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311828-E0E9-43DD-81AC-CFD55A34D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335" y="824745"/>
            <a:ext cx="10622545" cy="524525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3E5FCAE-E2BE-4AAF-A64D-7D6A19A30EA1}"/>
              </a:ext>
            </a:extLst>
          </p:cNvPr>
          <p:cNvSpPr>
            <a:spLocks noGrp="1"/>
          </p:cNvSpPr>
          <p:nvPr>
            <p:ph type="ctrTitle"/>
          </p:nvPr>
        </p:nvSpPr>
        <p:spPr>
          <a:xfrm>
            <a:off x="1602876" y="1973868"/>
            <a:ext cx="9001462" cy="2910264"/>
          </a:xfrm>
        </p:spPr>
        <p:txBody>
          <a:bodyPr>
            <a:normAutofit/>
          </a:bodyPr>
          <a:lstStyle/>
          <a:p>
            <a:pPr>
              <a:lnSpc>
                <a:spcPct val="120000"/>
              </a:lnSpc>
            </a:pPr>
            <a:r>
              <a:rPr lang="zh-CN" altLang="en-US" sz="6000" b="0" dirty="0">
                <a:solidFill>
                  <a:srgbClr val="FFFFFF"/>
                </a:solidFill>
                <a:latin typeface="DFYuanBold-B5" panose="020F0709000000000000" pitchFamily="49" charset="-120"/>
                <a:ea typeface="DFYuanBold-B5" panose="020F0709000000000000" pitchFamily="49" charset="-120"/>
              </a:rPr>
              <a:t>要正視文化差異所帶來，解經習慣的偏差</a:t>
            </a:r>
            <a:endParaRPr lang="en-US" sz="6000" b="0" dirty="0">
              <a:solidFill>
                <a:srgbClr val="FFFFFF"/>
              </a:solidFill>
              <a:latin typeface="DFYuanBold-B5" panose="020F0709000000000000" pitchFamily="49" charset="-120"/>
              <a:ea typeface="DFYuanBold-B5" panose="020F0709000000000000" pitchFamily="49" charset="-120"/>
            </a:endParaRPr>
          </a:p>
        </p:txBody>
      </p:sp>
    </p:spTree>
    <p:extLst>
      <p:ext uri="{BB962C8B-B14F-4D97-AF65-F5344CB8AC3E}">
        <p14:creationId xmlns:p14="http://schemas.microsoft.com/office/powerpoint/2010/main" val="1258580492"/>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274AC4-2CEE-4E6F-8AA6-5C6374493FCD}"/>
              </a:ext>
            </a:extLst>
          </p:cNvPr>
          <p:cNvSpPr>
            <a:spLocks noGrp="1"/>
          </p:cNvSpPr>
          <p:nvPr>
            <p:ph type="title"/>
          </p:nvPr>
        </p:nvSpPr>
        <p:spPr>
          <a:xfrm>
            <a:off x="1502234" y="982132"/>
            <a:ext cx="9162656" cy="1303867"/>
          </a:xfrm>
        </p:spPr>
        <p:txBody>
          <a:bodyPr anchor="b">
            <a:normAutofit/>
          </a:bodyPr>
          <a:lstStyle/>
          <a:p>
            <a:r>
              <a:rPr lang="en-US" altLang="zh-CN" sz="4800" dirty="0">
                <a:solidFill>
                  <a:srgbClr val="000048"/>
                </a:solidFill>
                <a:latin typeface="DFYuanMedium-B5" panose="020F0509000000000000" pitchFamily="49" charset="-120"/>
                <a:ea typeface="微软简魏碑" pitchFamily="2" charset="-122"/>
              </a:rPr>
              <a:t>『</a:t>
            </a:r>
            <a:r>
              <a:rPr lang="zh-CN" altLang="en-US" sz="4800" dirty="0">
                <a:solidFill>
                  <a:srgbClr val="000048"/>
                </a:solidFill>
                <a:latin typeface="DFYuanMedium-B5" panose="020F0509000000000000" pitchFamily="49" charset="-120"/>
                <a:ea typeface="微软简魏碑" pitchFamily="2" charset="-122"/>
              </a:rPr>
              <a:t>撒玛利亚妇人</a:t>
            </a:r>
            <a:r>
              <a:rPr lang="en-US" altLang="zh-CN" sz="4800" dirty="0">
                <a:solidFill>
                  <a:srgbClr val="000048"/>
                </a:solidFill>
                <a:latin typeface="DFYuanMedium-B5" panose="020F0509000000000000" pitchFamily="49" charset="-120"/>
                <a:ea typeface="微软简魏碑" pitchFamily="2" charset="-122"/>
              </a:rPr>
              <a:t>』</a:t>
            </a:r>
            <a:r>
              <a:rPr lang="zh-CN" altLang="en-US" sz="4800" dirty="0">
                <a:solidFill>
                  <a:srgbClr val="000048"/>
                </a:solidFill>
                <a:latin typeface="DFYuanMedium-B5" panose="020F0509000000000000" pitchFamily="49" charset="-120"/>
                <a:ea typeface="微软简魏碑" pitchFamily="2" charset="-122"/>
              </a:rPr>
              <a:t>解经传统</a:t>
            </a:r>
            <a:endParaRPr lang="en-US" sz="4800" dirty="0">
              <a:solidFill>
                <a:srgbClr val="000048"/>
              </a:solidFill>
              <a:latin typeface="DFYuanMedium-B5" panose="020F0509000000000000" pitchFamily="49" charset="-120"/>
              <a:ea typeface="微软简魏碑" pitchFamily="2" charset="-122"/>
            </a:endParaRPr>
          </a:p>
        </p:txBody>
      </p:sp>
      <p:sp>
        <p:nvSpPr>
          <p:cNvPr id="8" name="Content Placeholder 7">
            <a:extLst>
              <a:ext uri="{FF2B5EF4-FFF2-40B4-BE49-F238E27FC236}">
                <a16:creationId xmlns:a16="http://schemas.microsoft.com/office/drawing/2014/main" id="{1A64082C-6983-438B-AB99-E9178A3CB4D3}"/>
              </a:ext>
            </a:extLst>
          </p:cNvPr>
          <p:cNvSpPr>
            <a:spLocks noGrp="1"/>
          </p:cNvSpPr>
          <p:nvPr>
            <p:ph idx="1"/>
          </p:nvPr>
        </p:nvSpPr>
        <p:spPr>
          <a:xfrm>
            <a:off x="1502233" y="2780867"/>
            <a:ext cx="9638517" cy="3172064"/>
          </a:xfrm>
        </p:spPr>
        <p:txBody>
          <a:bodyPr anchor="ctr">
            <a:normAutofit/>
          </a:bodyPr>
          <a:lstStyle/>
          <a:p>
            <a:pPr marL="2743200" marR="0" indent="-2743200">
              <a:spcBef>
                <a:spcPts val="1200"/>
              </a:spcBef>
              <a:buNone/>
              <a:tabLst>
                <a:tab pos="2743200" algn="l"/>
              </a:tabLst>
            </a:pPr>
            <a:r>
              <a:rPr lang="zh-CN" altLang="en-US" sz="4400" dirty="0">
                <a:solidFill>
                  <a:srgbClr val="000808"/>
                </a:solidFill>
                <a:effectLst/>
                <a:latin typeface="DFYuanMedium-B5" panose="020F0509000000000000" pitchFamily="49" charset="-120"/>
                <a:ea typeface="微软简魏碑" pitchFamily="2" charset="-122"/>
                <a:cs typeface="Times New Roman" panose="02020603050405020304" pitchFamily="18" charset="0"/>
              </a:rPr>
              <a:t>西方思维</a:t>
            </a:r>
            <a:r>
              <a:rPr lang="en-US" sz="4400" dirty="0">
                <a:solidFill>
                  <a:srgbClr val="000808"/>
                </a:solidFill>
                <a:effectLst/>
                <a:latin typeface="DFYuanMedium-B5" panose="020F0509000000000000" pitchFamily="49" charset="-120"/>
                <a:ea typeface="微软简魏碑" pitchFamily="2" charset="-122"/>
                <a:cs typeface="Times New Roman" panose="02020603050405020304" pitchFamily="18" charset="0"/>
              </a:rPr>
              <a:t>	</a:t>
            </a:r>
            <a:r>
              <a:rPr lang="zh-CN" altLang="en-US" sz="4400" dirty="0">
                <a:solidFill>
                  <a:srgbClr val="000808"/>
                </a:solidFill>
                <a:effectLst/>
                <a:latin typeface="DFPWeiBei-B5" panose="03000700000000000000" pitchFamily="66" charset="-120"/>
                <a:ea typeface="微软简魏碑" pitchFamily="2" charset="-122"/>
                <a:cs typeface="Times New Roman" panose="02020603050405020304" pitchFamily="18" charset="0"/>
              </a:rPr>
              <a:t>她一直在寻找一个能满足她的丈夫</a:t>
            </a:r>
            <a:r>
              <a:rPr lang="zh-TW" sz="4400" dirty="0">
                <a:solidFill>
                  <a:srgbClr val="000808"/>
                </a:solidFill>
                <a:effectLst/>
                <a:latin typeface="DFPWeiBei-B5" panose="03000700000000000000" pitchFamily="66" charset="-120"/>
                <a:ea typeface="DFPWeiBei-B5" panose="03000700000000000000" pitchFamily="66" charset="-120"/>
                <a:cs typeface="Times New Roman" panose="02020603050405020304" pitchFamily="18" charset="0"/>
              </a:rPr>
              <a:t>，</a:t>
            </a:r>
            <a:r>
              <a:rPr lang="zh-CN" altLang="en-US" sz="4400" dirty="0">
                <a:solidFill>
                  <a:srgbClr val="000808"/>
                </a:solidFill>
                <a:effectLst/>
                <a:latin typeface="DFPWeiBei-B5" panose="03000700000000000000" pitchFamily="66" charset="-120"/>
                <a:ea typeface="微软简魏碑" pitchFamily="2" charset="-122"/>
                <a:cs typeface="Times New Roman" panose="02020603050405020304" pitchFamily="18" charset="0"/>
              </a:rPr>
              <a:t>但是却一再失望</a:t>
            </a:r>
            <a:r>
              <a:rPr lang="zh-TW" sz="4400" dirty="0">
                <a:solidFill>
                  <a:srgbClr val="000808"/>
                </a:solidFill>
                <a:effectLst/>
                <a:latin typeface="DFPWeiBei-B5" panose="03000700000000000000" pitchFamily="66" charset="-120"/>
                <a:ea typeface="DFPWeiBei-B5" panose="03000700000000000000" pitchFamily="66" charset="-120"/>
                <a:cs typeface="Times New Roman" panose="02020603050405020304" pitchFamily="18" charset="0"/>
              </a:rPr>
              <a:t>。</a:t>
            </a:r>
            <a:endParaRPr lang="en-US" sz="4400" dirty="0">
              <a:solidFill>
                <a:srgbClr val="000808"/>
              </a:solidFill>
              <a:effectLst/>
              <a:latin typeface="DFPWeiBei-B5" panose="03000700000000000000" pitchFamily="66" charset="-120"/>
              <a:ea typeface="微软简魏碑" pitchFamily="2" charset="-122"/>
              <a:cs typeface="Times New Roman" panose="02020603050405020304" pitchFamily="18" charset="0"/>
            </a:endParaRPr>
          </a:p>
          <a:p>
            <a:pPr marL="2743200" indent="-2743200">
              <a:spcBef>
                <a:spcPts val="1200"/>
              </a:spcBef>
              <a:buNone/>
              <a:tabLst>
                <a:tab pos="2743200" algn="l"/>
              </a:tabLst>
            </a:pPr>
            <a:r>
              <a:rPr lang="zh-CN" altLang="en-US" sz="4400" dirty="0">
                <a:solidFill>
                  <a:srgbClr val="000808"/>
                </a:solidFill>
                <a:effectLst/>
                <a:latin typeface="DFYuanMedium-B5" panose="020F0509000000000000" pitchFamily="49" charset="-120"/>
                <a:ea typeface="微软简魏碑" pitchFamily="2" charset="-122"/>
                <a:cs typeface="Times New Roman" panose="02020603050405020304" pitchFamily="18" charset="0"/>
              </a:rPr>
              <a:t>华人解经</a:t>
            </a:r>
            <a:r>
              <a:rPr lang="en-US" altLang="zh-CN" sz="4400" dirty="0">
                <a:solidFill>
                  <a:srgbClr val="000808"/>
                </a:solidFill>
                <a:effectLst/>
                <a:latin typeface="DFYuanMedium-B5" panose="020F0509000000000000" pitchFamily="49" charset="-120"/>
                <a:ea typeface="微软简魏碑" pitchFamily="2" charset="-122"/>
                <a:cs typeface="Times New Roman" panose="02020603050405020304" pitchFamily="18" charset="0"/>
              </a:rPr>
              <a:t>	</a:t>
            </a:r>
            <a:r>
              <a:rPr lang="zh-CN" altLang="en-US" sz="4400" dirty="0">
                <a:solidFill>
                  <a:srgbClr val="000808"/>
                </a:solidFill>
                <a:effectLst/>
                <a:latin typeface="DFPWeiBei-B5" panose="03000700000000000000" pitchFamily="66" charset="-120"/>
                <a:ea typeface="微软简魏碑" pitchFamily="2" charset="-122"/>
                <a:cs typeface="Times New Roman" panose="02020603050405020304" pitchFamily="18" charset="0"/>
              </a:rPr>
              <a:t>她是一个淫荡的女人，代表今天的世俗世界。</a:t>
            </a:r>
            <a:endParaRPr lang="en-US" sz="5400" dirty="0">
              <a:solidFill>
                <a:srgbClr val="000808"/>
              </a:solidFill>
              <a:latin typeface="DFPWeiBei-B5" panose="03000700000000000000" pitchFamily="66" charset="-120"/>
              <a:ea typeface="微软简魏碑" pitchFamily="2" charset="-122"/>
            </a:endParaRPr>
          </a:p>
        </p:txBody>
      </p:sp>
    </p:spTree>
    <p:extLst>
      <p:ext uri="{BB962C8B-B14F-4D97-AF65-F5344CB8AC3E}">
        <p14:creationId xmlns:p14="http://schemas.microsoft.com/office/powerpoint/2010/main" val="1008114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196EA-231B-40A8-A3EA-C64CBA6EE1F6}"/>
              </a:ext>
            </a:extLst>
          </p:cNvPr>
          <p:cNvSpPr>
            <a:spLocks noGrp="1"/>
          </p:cNvSpPr>
          <p:nvPr>
            <p:ph type="title"/>
          </p:nvPr>
        </p:nvSpPr>
        <p:spPr/>
        <p:txBody>
          <a:bodyPr>
            <a:normAutofit/>
          </a:bodyPr>
          <a:lstStyle/>
          <a:p>
            <a:r>
              <a:rPr lang="zh-CN" altLang="en-US" sz="5400" dirty="0">
                <a:solidFill>
                  <a:srgbClr val="000050"/>
                </a:solidFill>
                <a:latin typeface="DFYuanBold-B5" panose="020F0709000000000000" pitchFamily="49" charset="-120"/>
                <a:ea typeface="微软简魏碑" pitchFamily="2" charset="-122"/>
              </a:rPr>
              <a:t>一个严厉的警告</a:t>
            </a:r>
            <a:endParaRPr lang="en-US" sz="5400" dirty="0">
              <a:solidFill>
                <a:srgbClr val="000050"/>
              </a:solidFill>
              <a:latin typeface="DFYuanBold-B5" panose="020F0709000000000000" pitchFamily="49" charset="-120"/>
              <a:ea typeface="微软简魏碑" pitchFamily="2" charset="-122"/>
            </a:endParaRPr>
          </a:p>
        </p:txBody>
      </p:sp>
      <p:sp>
        <p:nvSpPr>
          <p:cNvPr id="3" name="Content Placeholder 2">
            <a:extLst>
              <a:ext uri="{FF2B5EF4-FFF2-40B4-BE49-F238E27FC236}">
                <a16:creationId xmlns:a16="http://schemas.microsoft.com/office/drawing/2014/main" id="{5C8E37F5-BCDB-4887-9AA6-3D26D776023E}"/>
              </a:ext>
            </a:extLst>
          </p:cNvPr>
          <p:cNvSpPr>
            <a:spLocks noGrp="1"/>
          </p:cNvSpPr>
          <p:nvPr>
            <p:ph idx="1"/>
          </p:nvPr>
        </p:nvSpPr>
        <p:spPr>
          <a:xfrm>
            <a:off x="1295401" y="2556588"/>
            <a:ext cx="9601196" cy="3554964"/>
          </a:xfrm>
        </p:spPr>
        <p:txBody>
          <a:bodyPr>
            <a:normAutofit/>
          </a:bodyPr>
          <a:lstStyle/>
          <a:p>
            <a:pPr marL="0" marR="0" indent="0">
              <a:lnSpc>
                <a:spcPct val="107000"/>
              </a:lnSpc>
              <a:spcBef>
                <a:spcPts val="0"/>
              </a:spcBef>
              <a:spcAft>
                <a:spcPts val="800"/>
              </a:spcAft>
              <a:buNone/>
            </a:pPr>
            <a:r>
              <a:rPr lang="zh-CN" altLang="en-US" sz="4000" dirty="0">
                <a:solidFill>
                  <a:srgbClr val="002221"/>
                </a:solidFill>
                <a:effectLst/>
                <a:latin typeface="Candara" panose="020E0502030303020204" pitchFamily="34" charset="0"/>
                <a:ea typeface="微软简魏碑" pitchFamily="2" charset="-122"/>
                <a:cs typeface="Times New Roman" panose="02020603050405020304" pitchFamily="18" charset="0"/>
              </a:rPr>
              <a:t>马</a:t>
            </a:r>
            <a:r>
              <a:rPr lang="zh-CN" sz="4000" dirty="0">
                <a:solidFill>
                  <a:srgbClr val="002221"/>
                </a:solidFill>
                <a:effectLst/>
                <a:latin typeface="Candara" panose="020E0502030303020204" pitchFamily="34" charset="0"/>
                <a:ea typeface="微软简魏碑" pitchFamily="2" charset="-122"/>
                <a:cs typeface="Times New Roman" panose="02020603050405020304" pitchFamily="18" charset="0"/>
              </a:rPr>
              <a:t>太福音 </a:t>
            </a:r>
            <a:r>
              <a:rPr lang="en-US" sz="4000" dirty="0">
                <a:solidFill>
                  <a:srgbClr val="000000"/>
                </a:solidFill>
                <a:effectLst/>
                <a:latin typeface="Candara" panose="020E0502030303020204" pitchFamily="34" charset="0"/>
                <a:ea typeface="DFYuanMedium-B5" panose="020F0509000000000000" pitchFamily="49" charset="-120"/>
                <a:cs typeface="Times New Roman" panose="02020603050405020304" pitchFamily="18" charset="0"/>
              </a:rPr>
              <a:t>7:22</a:t>
            </a:r>
            <a:r>
              <a:rPr lang="en-US" sz="4000" dirty="0">
                <a:solidFill>
                  <a:schemeClr val="accent3">
                    <a:lumMod val="50000"/>
                  </a:schemeClr>
                </a:solidFill>
                <a:effectLst/>
                <a:latin typeface="Candara" panose="020E0502030303020204" pitchFamily="34" charset="0"/>
                <a:ea typeface="微软简魏碑" pitchFamily="2" charset="-122"/>
                <a:cs typeface="Times New Roman" panose="02020603050405020304" pitchFamily="18" charset="0"/>
              </a:rPr>
              <a:t> </a:t>
            </a:r>
            <a:r>
              <a:rPr lang="zh-CN" sz="4000" dirty="0">
                <a:solidFill>
                  <a:schemeClr val="accent3">
                    <a:lumMod val="50000"/>
                  </a:schemeClr>
                </a:solidFill>
                <a:effectLst/>
                <a:latin typeface="Candara" panose="020E0502030303020204" pitchFamily="34" charset="0"/>
                <a:ea typeface="微软简魏碑" pitchFamily="2" charset="-122"/>
                <a:cs typeface="Microsoft YaHei" panose="020B0503020204020204" pitchFamily="34" charset="-122"/>
              </a:rPr>
              <a:t>当</a:t>
            </a:r>
            <a:r>
              <a:rPr lang="zh-CN" sz="4000" dirty="0">
                <a:solidFill>
                  <a:schemeClr val="accent3">
                    <a:lumMod val="50000"/>
                  </a:schemeClr>
                </a:solidFill>
                <a:effectLst/>
                <a:latin typeface="Candara" panose="020E0502030303020204" pitchFamily="34" charset="0"/>
                <a:ea typeface="微软简魏碑" pitchFamily="2" charset="-122"/>
                <a:cs typeface="DFYuanMedium-B5" panose="020F0509000000000000" pitchFamily="49" charset="-120"/>
              </a:rPr>
              <a:t>那日必有</a:t>
            </a:r>
            <a:r>
              <a:rPr lang="zh-CN" sz="4000" dirty="0">
                <a:solidFill>
                  <a:schemeClr val="accent3">
                    <a:lumMod val="50000"/>
                  </a:schemeClr>
                </a:solidFill>
                <a:effectLst/>
                <a:latin typeface="Candara" panose="020E0502030303020204" pitchFamily="34" charset="0"/>
                <a:ea typeface="微软简魏碑" pitchFamily="2" charset="-122"/>
                <a:cs typeface="Microsoft YaHei" panose="020B0503020204020204" pitchFamily="34" charset="-122"/>
              </a:rPr>
              <a:t>许</a:t>
            </a:r>
            <a:r>
              <a:rPr lang="zh-CN" sz="4000" dirty="0">
                <a:solidFill>
                  <a:schemeClr val="accent3">
                    <a:lumMod val="50000"/>
                  </a:schemeClr>
                </a:solidFill>
                <a:effectLst/>
                <a:latin typeface="Candara" panose="020E0502030303020204" pitchFamily="34" charset="0"/>
                <a:ea typeface="微软简魏碑" pitchFamily="2" charset="-122"/>
                <a:cs typeface="DFYuanMedium-B5" panose="020F0509000000000000" pitchFamily="49" charset="-120"/>
              </a:rPr>
              <a:t>多人</a:t>
            </a:r>
            <a:r>
              <a:rPr lang="zh-CN" sz="4000" dirty="0">
                <a:solidFill>
                  <a:schemeClr val="accent3">
                    <a:lumMod val="50000"/>
                  </a:schemeClr>
                </a:solidFill>
                <a:effectLst/>
                <a:latin typeface="Candara" panose="020E0502030303020204" pitchFamily="34" charset="0"/>
                <a:ea typeface="微软简魏碑" pitchFamily="2" charset="-122"/>
                <a:cs typeface="Microsoft YaHei" panose="020B0503020204020204" pitchFamily="34" charset="-122"/>
              </a:rPr>
              <a:t>对</a:t>
            </a:r>
            <a:r>
              <a:rPr lang="zh-CN" sz="4000" dirty="0">
                <a:solidFill>
                  <a:schemeClr val="accent3">
                    <a:lumMod val="50000"/>
                  </a:schemeClr>
                </a:solidFill>
                <a:effectLst/>
                <a:latin typeface="Candara" panose="020E0502030303020204" pitchFamily="34" charset="0"/>
                <a:ea typeface="微软简魏碑" pitchFamily="2" charset="-122"/>
                <a:cs typeface="DFYuanMedium-B5" panose="020F0509000000000000" pitchFamily="49" charset="-120"/>
              </a:rPr>
              <a:t>我</a:t>
            </a:r>
            <a:r>
              <a:rPr lang="zh-CN" sz="4000" dirty="0">
                <a:solidFill>
                  <a:schemeClr val="accent3">
                    <a:lumMod val="50000"/>
                  </a:schemeClr>
                </a:solidFill>
                <a:effectLst/>
                <a:latin typeface="Candara" panose="020E0502030303020204" pitchFamily="34" charset="0"/>
                <a:ea typeface="微软简魏碑" pitchFamily="2" charset="-122"/>
                <a:cs typeface="Microsoft YaHei" panose="020B0503020204020204" pitchFamily="34" charset="-122"/>
              </a:rPr>
              <a:t>说</a:t>
            </a:r>
            <a:r>
              <a:rPr lang="zh-CN" sz="4000" dirty="0">
                <a:solidFill>
                  <a:schemeClr val="accent3">
                    <a:lumMod val="50000"/>
                  </a:schemeClr>
                </a:solidFill>
                <a:effectLst/>
                <a:latin typeface="Candara" panose="020E0502030303020204" pitchFamily="34" charset="0"/>
                <a:ea typeface="微软简魏碑" pitchFamily="2" charset="-122"/>
                <a:cs typeface="DFYuanMedium-B5" panose="020F0509000000000000" pitchFamily="49" charset="-120"/>
              </a:rPr>
              <a:t>、主阿、主阿、我</a:t>
            </a:r>
            <a:r>
              <a:rPr lang="zh-CN" sz="4000" dirty="0">
                <a:solidFill>
                  <a:schemeClr val="accent3">
                    <a:lumMod val="50000"/>
                  </a:schemeClr>
                </a:solidFill>
                <a:effectLst/>
                <a:latin typeface="Candara" panose="020E0502030303020204" pitchFamily="34" charset="0"/>
                <a:ea typeface="微软简魏碑" pitchFamily="2" charset="-122"/>
                <a:cs typeface="Microsoft YaHei" panose="020B0503020204020204" pitchFamily="34" charset="-122"/>
              </a:rPr>
              <a:t>们</a:t>
            </a:r>
            <a:r>
              <a:rPr lang="zh-CN" sz="4000" dirty="0">
                <a:solidFill>
                  <a:schemeClr val="accent3">
                    <a:lumMod val="50000"/>
                  </a:schemeClr>
                </a:solidFill>
                <a:effectLst/>
                <a:latin typeface="Candara" panose="020E0502030303020204" pitchFamily="34" charset="0"/>
                <a:ea typeface="微软简魏碑" pitchFamily="2" charset="-122"/>
                <a:cs typeface="DFYuanMedium-B5" panose="020F0509000000000000" pitchFamily="49" charset="-120"/>
              </a:rPr>
              <a:t>不是奉你的名</a:t>
            </a:r>
            <a:r>
              <a:rPr lang="zh-CN" sz="4000" dirty="0">
                <a:solidFill>
                  <a:schemeClr val="accent3">
                    <a:lumMod val="50000"/>
                  </a:schemeClr>
                </a:solidFill>
                <a:effectLst/>
                <a:latin typeface="Candara" panose="020E0502030303020204" pitchFamily="34" charset="0"/>
                <a:ea typeface="微软简魏碑" pitchFamily="2" charset="-122"/>
                <a:cs typeface="Microsoft YaHei" panose="020B0503020204020204" pitchFamily="34" charset="-122"/>
              </a:rPr>
              <a:t>传</a:t>
            </a:r>
            <a:r>
              <a:rPr lang="zh-CN" sz="4000" dirty="0">
                <a:solidFill>
                  <a:schemeClr val="accent3">
                    <a:lumMod val="50000"/>
                  </a:schemeClr>
                </a:solidFill>
                <a:effectLst/>
                <a:latin typeface="Candara" panose="020E0502030303020204" pitchFamily="34" charset="0"/>
                <a:ea typeface="微软简魏碑" pitchFamily="2" charset="-122"/>
                <a:cs typeface="DFYuanMedium-B5" panose="020F0509000000000000" pitchFamily="49" charset="-120"/>
              </a:rPr>
              <a:t>道、奉你的名赶鬼、奉你的名行</a:t>
            </a:r>
            <a:r>
              <a:rPr lang="zh-CN" sz="4000" dirty="0">
                <a:solidFill>
                  <a:schemeClr val="accent3">
                    <a:lumMod val="50000"/>
                  </a:schemeClr>
                </a:solidFill>
                <a:effectLst/>
                <a:latin typeface="Candara" panose="020E0502030303020204" pitchFamily="34" charset="0"/>
                <a:ea typeface="微软简魏碑" pitchFamily="2" charset="-122"/>
                <a:cs typeface="Microsoft YaHei" panose="020B0503020204020204" pitchFamily="34" charset="-122"/>
              </a:rPr>
              <a:t>许</a:t>
            </a:r>
            <a:r>
              <a:rPr lang="zh-CN" sz="4000" dirty="0">
                <a:solidFill>
                  <a:schemeClr val="accent3">
                    <a:lumMod val="50000"/>
                  </a:schemeClr>
                </a:solidFill>
                <a:effectLst/>
                <a:latin typeface="Candara" panose="020E0502030303020204" pitchFamily="34" charset="0"/>
                <a:ea typeface="微软简魏碑" pitchFamily="2" charset="-122"/>
                <a:cs typeface="DFYuanMedium-B5" panose="020F0509000000000000" pitchFamily="49" charset="-120"/>
              </a:rPr>
              <a:t>多异能么</a:t>
            </a:r>
            <a:r>
              <a:rPr lang="zh-CN" altLang="en-US" sz="4000" dirty="0">
                <a:solidFill>
                  <a:schemeClr val="accent3">
                    <a:lumMod val="50000"/>
                  </a:schemeClr>
                </a:solidFill>
                <a:effectLst/>
                <a:latin typeface="Candara" panose="020E0502030303020204" pitchFamily="34" charset="0"/>
                <a:ea typeface="微软简魏碑" pitchFamily="2" charset="-122"/>
                <a:cs typeface="DFYuanMedium-B5" panose="020F0509000000000000" pitchFamily="49" charset="-120"/>
              </a:rPr>
              <a:t>。</a:t>
            </a:r>
            <a:r>
              <a:rPr lang="en-US" sz="4000" dirty="0">
                <a:solidFill>
                  <a:schemeClr val="accent3">
                    <a:lumMod val="50000"/>
                  </a:schemeClr>
                </a:solidFill>
                <a:effectLst/>
                <a:latin typeface="Candara" panose="020E0502030303020204" pitchFamily="34" charset="0"/>
                <a:ea typeface="DFYuanMedium-B5" panose="020F0509000000000000" pitchFamily="49" charset="-120"/>
                <a:cs typeface="Times New Roman" panose="02020603050405020304" pitchFamily="18" charset="0"/>
              </a:rPr>
              <a:t>23</a:t>
            </a:r>
            <a:r>
              <a:rPr lang="en-US" sz="4000" dirty="0">
                <a:solidFill>
                  <a:schemeClr val="accent3">
                    <a:lumMod val="50000"/>
                  </a:schemeClr>
                </a:solidFill>
                <a:effectLst/>
                <a:latin typeface="Candara" panose="020E0502030303020204" pitchFamily="34" charset="0"/>
                <a:ea typeface="微软简魏碑" pitchFamily="2" charset="-122"/>
                <a:cs typeface="Times New Roman" panose="02020603050405020304" pitchFamily="18" charset="0"/>
              </a:rPr>
              <a:t> </a:t>
            </a:r>
            <a:r>
              <a:rPr lang="zh-CN" sz="4000" dirty="0">
                <a:solidFill>
                  <a:schemeClr val="accent3">
                    <a:lumMod val="50000"/>
                  </a:schemeClr>
                </a:solidFill>
                <a:effectLst/>
                <a:latin typeface="Candara" panose="020E0502030303020204" pitchFamily="34" charset="0"/>
                <a:ea typeface="微软简魏碑" pitchFamily="2" charset="-122"/>
                <a:cs typeface="Times New Roman" panose="02020603050405020304" pitchFamily="18" charset="0"/>
              </a:rPr>
              <a:t>我就明明的告</a:t>
            </a:r>
            <a:r>
              <a:rPr lang="zh-CN" sz="4000" dirty="0">
                <a:solidFill>
                  <a:schemeClr val="accent3">
                    <a:lumMod val="50000"/>
                  </a:schemeClr>
                </a:solidFill>
                <a:effectLst/>
                <a:latin typeface="Candara" panose="020E0502030303020204" pitchFamily="34" charset="0"/>
                <a:ea typeface="微软简魏碑" pitchFamily="2" charset="-122"/>
                <a:cs typeface="Microsoft YaHei" panose="020B0503020204020204" pitchFamily="34" charset="-122"/>
              </a:rPr>
              <a:t>诉</a:t>
            </a:r>
            <a:r>
              <a:rPr lang="zh-CN" sz="4000" dirty="0">
                <a:solidFill>
                  <a:schemeClr val="accent3">
                    <a:lumMod val="50000"/>
                  </a:schemeClr>
                </a:solidFill>
                <a:effectLst/>
                <a:latin typeface="Candara" panose="020E0502030303020204" pitchFamily="34" charset="0"/>
                <a:ea typeface="微软简魏碑" pitchFamily="2" charset="-122"/>
                <a:cs typeface="DFYuanMedium-B5" panose="020F0509000000000000" pitchFamily="49" charset="-120"/>
              </a:rPr>
              <a:t>他</a:t>
            </a:r>
            <a:r>
              <a:rPr lang="zh-CN" sz="4000" dirty="0">
                <a:solidFill>
                  <a:schemeClr val="accent3">
                    <a:lumMod val="50000"/>
                  </a:schemeClr>
                </a:solidFill>
                <a:effectLst/>
                <a:latin typeface="Candara" panose="020E0502030303020204" pitchFamily="34" charset="0"/>
                <a:ea typeface="微软简魏碑" pitchFamily="2" charset="-122"/>
                <a:cs typeface="Microsoft YaHei" panose="020B0503020204020204" pitchFamily="34" charset="-122"/>
              </a:rPr>
              <a:t>们说</a:t>
            </a:r>
            <a:r>
              <a:rPr lang="zh-CN" sz="4000" dirty="0">
                <a:solidFill>
                  <a:schemeClr val="accent3">
                    <a:lumMod val="50000"/>
                  </a:schemeClr>
                </a:solidFill>
                <a:effectLst/>
                <a:latin typeface="Candara" panose="020E0502030303020204" pitchFamily="34" charset="0"/>
                <a:ea typeface="微软简魏碑" pitchFamily="2" charset="-122"/>
                <a:cs typeface="DFYuanMedium-B5" panose="020F0509000000000000" pitchFamily="49" charset="-120"/>
              </a:rPr>
              <a:t>、</a:t>
            </a:r>
            <a:r>
              <a:rPr lang="zh-CN" sz="4000" dirty="0">
                <a:solidFill>
                  <a:srgbClr val="C00000"/>
                </a:solidFill>
                <a:effectLst/>
                <a:latin typeface="Candara" panose="020E0502030303020204" pitchFamily="34" charset="0"/>
                <a:ea typeface="微软简魏碑" pitchFamily="2" charset="-122"/>
                <a:cs typeface="DFYuanMedium-B5" panose="020F0509000000000000" pitchFamily="49" charset="-120"/>
              </a:rPr>
              <a:t>我从</a:t>
            </a:r>
            <a:r>
              <a:rPr lang="zh-CN" sz="4000" dirty="0">
                <a:solidFill>
                  <a:srgbClr val="C00000"/>
                </a:solidFill>
                <a:effectLst/>
                <a:latin typeface="Candara" panose="020E0502030303020204" pitchFamily="34" charset="0"/>
                <a:ea typeface="微软简魏碑" pitchFamily="2" charset="-122"/>
                <a:cs typeface="Microsoft YaHei" panose="020B0503020204020204" pitchFamily="34" charset="-122"/>
              </a:rPr>
              <a:t>来</a:t>
            </a:r>
            <a:r>
              <a:rPr lang="zh-CN" sz="4000" dirty="0">
                <a:solidFill>
                  <a:srgbClr val="C00000"/>
                </a:solidFill>
                <a:effectLst/>
                <a:latin typeface="Candara" panose="020E0502030303020204" pitchFamily="34" charset="0"/>
                <a:ea typeface="微软简魏碑" pitchFamily="2" charset="-122"/>
                <a:cs typeface="DFYuanMedium-B5" panose="020F0509000000000000" pitchFamily="49" charset="-120"/>
              </a:rPr>
              <a:t>不</a:t>
            </a:r>
            <a:r>
              <a:rPr lang="zh-CN" sz="4000" dirty="0">
                <a:solidFill>
                  <a:srgbClr val="C00000"/>
                </a:solidFill>
                <a:effectLst/>
                <a:latin typeface="Candara" panose="020E0502030303020204" pitchFamily="34" charset="0"/>
                <a:ea typeface="微软简魏碑" pitchFamily="2" charset="-122"/>
                <a:cs typeface="Microsoft YaHei" panose="020B0503020204020204" pitchFamily="34" charset="-122"/>
              </a:rPr>
              <a:t>认识</a:t>
            </a:r>
            <a:r>
              <a:rPr lang="zh-CN" sz="4000" dirty="0">
                <a:solidFill>
                  <a:srgbClr val="C00000"/>
                </a:solidFill>
                <a:effectLst/>
                <a:latin typeface="Candara" panose="020E0502030303020204" pitchFamily="34" charset="0"/>
                <a:ea typeface="微软简魏碑" pitchFamily="2" charset="-122"/>
                <a:cs typeface="DFYuanMedium-B5" panose="020F0509000000000000" pitchFamily="49" charset="-120"/>
              </a:rPr>
              <a:t>你</a:t>
            </a:r>
            <a:r>
              <a:rPr lang="zh-CN" sz="4000" dirty="0">
                <a:solidFill>
                  <a:srgbClr val="C00000"/>
                </a:solidFill>
                <a:effectLst/>
                <a:latin typeface="Candara" panose="020E0502030303020204" pitchFamily="34" charset="0"/>
                <a:ea typeface="微软简魏碑" pitchFamily="2" charset="-122"/>
                <a:cs typeface="Microsoft YaHei" panose="020B0503020204020204" pitchFamily="34" charset="-122"/>
              </a:rPr>
              <a:t>们</a:t>
            </a:r>
            <a:r>
              <a:rPr lang="zh-CN" sz="4000" dirty="0">
                <a:solidFill>
                  <a:schemeClr val="accent3">
                    <a:lumMod val="50000"/>
                  </a:schemeClr>
                </a:solidFill>
                <a:effectLst/>
                <a:latin typeface="Candara" panose="020E0502030303020204" pitchFamily="34" charset="0"/>
                <a:ea typeface="微软简魏碑" pitchFamily="2" charset="-122"/>
                <a:cs typeface="DFYuanMedium-B5" panose="020F0509000000000000" pitchFamily="49" charset="-120"/>
              </a:rPr>
              <a:t>、你</a:t>
            </a:r>
            <a:r>
              <a:rPr lang="zh-CN" sz="4000" dirty="0">
                <a:solidFill>
                  <a:schemeClr val="accent3">
                    <a:lumMod val="50000"/>
                  </a:schemeClr>
                </a:solidFill>
                <a:effectLst/>
                <a:latin typeface="Candara" panose="020E0502030303020204" pitchFamily="34" charset="0"/>
                <a:ea typeface="微软简魏碑" pitchFamily="2" charset="-122"/>
                <a:cs typeface="Microsoft YaHei" panose="020B0503020204020204" pitchFamily="34" charset="-122"/>
              </a:rPr>
              <a:t>们这</a:t>
            </a:r>
            <a:r>
              <a:rPr lang="zh-CN" sz="4000" dirty="0">
                <a:solidFill>
                  <a:schemeClr val="accent3">
                    <a:lumMod val="50000"/>
                  </a:schemeClr>
                </a:solidFill>
                <a:effectLst/>
                <a:latin typeface="Candara" panose="020E0502030303020204" pitchFamily="34" charset="0"/>
                <a:ea typeface="微软简魏碑" pitchFamily="2" charset="-122"/>
                <a:cs typeface="DFYuanMedium-B5" panose="020F0509000000000000" pitchFamily="49" charset="-120"/>
              </a:rPr>
              <a:t>些作</a:t>
            </a:r>
            <a:r>
              <a:rPr lang="zh-CN" sz="4000" dirty="0">
                <a:solidFill>
                  <a:schemeClr val="accent3">
                    <a:lumMod val="50000"/>
                  </a:schemeClr>
                </a:solidFill>
                <a:effectLst/>
                <a:latin typeface="Candara" panose="020E0502030303020204" pitchFamily="34" charset="0"/>
                <a:ea typeface="微软简魏碑" pitchFamily="2" charset="-122"/>
                <a:cs typeface="Microsoft YaHei" panose="020B0503020204020204" pitchFamily="34" charset="-122"/>
              </a:rPr>
              <a:t>恶</a:t>
            </a:r>
            <a:r>
              <a:rPr lang="zh-CN" sz="4000" dirty="0">
                <a:solidFill>
                  <a:schemeClr val="accent3">
                    <a:lumMod val="50000"/>
                  </a:schemeClr>
                </a:solidFill>
                <a:effectLst/>
                <a:latin typeface="Candara" panose="020E0502030303020204" pitchFamily="34" charset="0"/>
                <a:ea typeface="微软简魏碑" pitchFamily="2" charset="-122"/>
                <a:cs typeface="DFYuanMedium-B5" panose="020F0509000000000000" pitchFamily="49" charset="-120"/>
              </a:rPr>
              <a:t>的人、离</a:t>
            </a:r>
            <a:r>
              <a:rPr lang="zh-CN" sz="4000" dirty="0">
                <a:solidFill>
                  <a:schemeClr val="accent3">
                    <a:lumMod val="50000"/>
                  </a:schemeClr>
                </a:solidFill>
                <a:effectLst/>
                <a:latin typeface="Candara" panose="020E0502030303020204" pitchFamily="34" charset="0"/>
                <a:ea typeface="微软简魏碑" pitchFamily="2" charset="-122"/>
                <a:cs typeface="Microsoft YaHei" panose="020B0503020204020204" pitchFamily="34" charset="-122"/>
              </a:rPr>
              <a:t>开</a:t>
            </a:r>
            <a:r>
              <a:rPr lang="zh-CN" sz="4000" dirty="0">
                <a:solidFill>
                  <a:schemeClr val="accent3">
                    <a:lumMod val="50000"/>
                  </a:schemeClr>
                </a:solidFill>
                <a:effectLst/>
                <a:latin typeface="Candara" panose="020E0502030303020204" pitchFamily="34" charset="0"/>
                <a:ea typeface="微软简魏碑" pitchFamily="2" charset="-122"/>
                <a:cs typeface="DFYuanMedium-B5" panose="020F0509000000000000" pitchFamily="49" charset="-120"/>
              </a:rPr>
              <a:t>我去吧</a:t>
            </a:r>
            <a:r>
              <a:rPr lang="zh-CN" sz="4000" dirty="0">
                <a:solidFill>
                  <a:schemeClr val="accent3">
                    <a:lumMod val="50000"/>
                  </a:schemeClr>
                </a:solidFill>
                <a:effectLst/>
                <a:latin typeface="Candara" panose="020E0502030303020204" pitchFamily="34" charset="0"/>
                <a:ea typeface="微软简魏碑" pitchFamily="2" charset="-122"/>
                <a:cs typeface="SimSun" panose="02010600030101010101" pitchFamily="2" charset="-122"/>
              </a:rPr>
              <a:t>。</a:t>
            </a:r>
            <a:endParaRPr lang="en-US" sz="4000" dirty="0">
              <a:solidFill>
                <a:schemeClr val="accent3">
                  <a:lumMod val="50000"/>
                </a:schemeClr>
              </a:solidFill>
              <a:latin typeface="Candara" panose="020E0502030303020204" pitchFamily="34" charset="0"/>
            </a:endParaRPr>
          </a:p>
        </p:txBody>
      </p:sp>
    </p:spTree>
    <p:extLst>
      <p:ext uri="{BB962C8B-B14F-4D97-AF65-F5344CB8AC3E}">
        <p14:creationId xmlns:p14="http://schemas.microsoft.com/office/powerpoint/2010/main" val="1178120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F949D7-626B-4867-BA5F-FA4152BC5357}"/>
              </a:ext>
            </a:extLst>
          </p:cNvPr>
          <p:cNvSpPr>
            <a:spLocks noGrp="1"/>
          </p:cNvSpPr>
          <p:nvPr>
            <p:ph idx="4294967295"/>
          </p:nvPr>
        </p:nvSpPr>
        <p:spPr>
          <a:xfrm>
            <a:off x="1306286" y="914400"/>
            <a:ext cx="9610530" cy="5019870"/>
          </a:xfrm>
        </p:spPr>
        <p:txBody>
          <a:bodyPr anchor="t">
            <a:normAutofit/>
          </a:bodyPr>
          <a:lstStyle/>
          <a:p>
            <a:pPr marL="0" indent="0">
              <a:lnSpc>
                <a:spcPct val="110000"/>
              </a:lnSpc>
              <a:spcBef>
                <a:spcPts val="600"/>
              </a:spcBef>
              <a:buNone/>
              <a:tabLst>
                <a:tab pos="6400800" algn="l"/>
              </a:tabLst>
            </a:pPr>
            <a:r>
              <a:rPr lang="zh-TW" sz="4000" dirty="0">
                <a:solidFill>
                  <a:srgbClr val="000050"/>
                </a:solidFill>
                <a:effectLst/>
                <a:latin typeface="Candara" panose="020E0502030303020204" pitchFamily="34" charset="0"/>
                <a:ea typeface="HanWangYenLight" panose="02020300000000000000" pitchFamily="18" charset="-120"/>
                <a:cs typeface="Times New Roman" panose="02020603050405020304" pitchFamily="18" charset="0"/>
              </a:rPr>
              <a:t>『</a:t>
            </a:r>
            <a:r>
              <a:rPr lang="zh-CN" altLang="en-US" sz="4000" dirty="0">
                <a:solidFill>
                  <a:srgbClr val="000050"/>
                </a:solidFill>
                <a:effectLst/>
                <a:latin typeface="Candara" panose="020E0502030303020204" pitchFamily="34" charset="0"/>
                <a:ea typeface="微软简魏碑" pitchFamily="2" charset="-122"/>
                <a:cs typeface="Times New Roman" panose="02020603050405020304" pitchFamily="18" charset="0"/>
              </a:rPr>
              <a:t>尼哥底母是有道德，上流的男人</a:t>
            </a:r>
            <a:r>
              <a:rPr lang="zh-CN" altLang="en-US" sz="4000" b="0" i="0" dirty="0">
                <a:solidFill>
                  <a:srgbClr val="000050"/>
                </a:solidFill>
                <a:effectLst/>
                <a:latin typeface="Candara" panose="020E0502030303020204" pitchFamily="34" charset="0"/>
                <a:ea typeface="微软简魏碑" pitchFamily="2" charset="-122"/>
              </a:rPr>
              <a:t>；而撒玛利亚妇人是不道德，下流的女人</a:t>
            </a:r>
            <a:r>
              <a:rPr lang="en-US" altLang="zh-TW" sz="4000" b="0" i="0" dirty="0">
                <a:solidFill>
                  <a:srgbClr val="000050"/>
                </a:solidFill>
                <a:effectLst/>
                <a:latin typeface="Candara" panose="020E0502030303020204" pitchFamily="34" charset="0"/>
                <a:ea typeface="微软简魏碑" pitchFamily="2" charset="-122"/>
              </a:rPr>
              <a:t>…</a:t>
            </a:r>
            <a:r>
              <a:rPr lang="zh-CN" altLang="en-US" sz="4000" b="0" i="0" dirty="0">
                <a:solidFill>
                  <a:srgbClr val="000050"/>
                </a:solidFill>
                <a:effectLst/>
                <a:latin typeface="Candara" panose="020E0502030303020204" pitchFamily="34" charset="0"/>
                <a:ea typeface="微软简魏碑" pitchFamily="2" charset="-122"/>
              </a:rPr>
              <a:t>撒玛利亚妇人的血统却是混杂的。与她有关的每件事都是败坏的；没有一件是纯洁或善良的。</a:t>
            </a:r>
            <a:r>
              <a:rPr lang="zh-CN" altLang="en-US" sz="4000" dirty="0">
                <a:solidFill>
                  <a:srgbClr val="1252E0"/>
                </a:solidFill>
                <a:effectLst/>
                <a:latin typeface="DFPWeiBei-B5" panose="03000700000000000000" pitchFamily="66" charset="-120"/>
                <a:ea typeface="微软简魏碑" pitchFamily="2" charset="-122"/>
                <a:cs typeface="Tahoma" panose="020B0604030504040204" pitchFamily="34" charset="0"/>
              </a:rPr>
              <a:t>撒玛利亚人自称是雅各的后裔</a:t>
            </a:r>
            <a:r>
              <a:rPr lang="zh-CN" altLang="en-US" sz="4000" dirty="0">
                <a:solidFill>
                  <a:srgbClr val="000048"/>
                </a:solidFill>
                <a:effectLst/>
                <a:latin typeface="DFPWeiBei-B5" panose="03000700000000000000" pitchFamily="66" charset="-120"/>
                <a:ea typeface="微软简魏碑" pitchFamily="2" charset="-122"/>
                <a:cs typeface="Tahoma" panose="020B0604030504040204" pitchFamily="34" charset="0"/>
              </a:rPr>
              <a:t>，其实他们至多是雅各混血的后裔。</a:t>
            </a:r>
            <a:endParaRPr lang="en-US" sz="4000" dirty="0">
              <a:solidFill>
                <a:srgbClr val="1252E0"/>
              </a:solidFill>
              <a:ea typeface="微软简魏碑" pitchFamily="2" charset="-122"/>
            </a:endParaRPr>
          </a:p>
        </p:txBody>
      </p:sp>
    </p:spTree>
    <p:extLst>
      <p:ext uri="{BB962C8B-B14F-4D97-AF65-F5344CB8AC3E}">
        <p14:creationId xmlns:p14="http://schemas.microsoft.com/office/powerpoint/2010/main" val="3620789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F949D7-626B-4867-BA5F-FA4152BC5357}"/>
              </a:ext>
            </a:extLst>
          </p:cNvPr>
          <p:cNvSpPr>
            <a:spLocks noGrp="1"/>
          </p:cNvSpPr>
          <p:nvPr>
            <p:ph idx="4294967295"/>
          </p:nvPr>
        </p:nvSpPr>
        <p:spPr>
          <a:xfrm>
            <a:off x="1073020" y="905069"/>
            <a:ext cx="10077061" cy="5038531"/>
          </a:xfrm>
        </p:spPr>
        <p:txBody>
          <a:bodyPr anchor="t">
            <a:normAutofit fontScale="92500"/>
          </a:bodyPr>
          <a:lstStyle/>
          <a:p>
            <a:pPr marL="0" indent="0">
              <a:lnSpc>
                <a:spcPct val="110000"/>
              </a:lnSpc>
              <a:spcBef>
                <a:spcPts val="1200"/>
              </a:spcBef>
              <a:buNone/>
              <a:tabLst>
                <a:tab pos="6400800" algn="l"/>
              </a:tabLst>
            </a:pPr>
            <a:r>
              <a:rPr lang="zh-CN" altLang="en-US" sz="4000" dirty="0">
                <a:solidFill>
                  <a:srgbClr val="000048"/>
                </a:solidFill>
                <a:effectLst/>
                <a:latin typeface="DFPWeiBei-B5" panose="03000700000000000000" pitchFamily="66" charset="-120"/>
                <a:ea typeface="微软简魏碑" pitchFamily="2" charset="-122"/>
                <a:cs typeface="Tahoma" panose="020B0604030504040204" pitchFamily="34" charset="0"/>
              </a:rPr>
              <a:t>尼哥底母是有名有姓的，可是没有人知道撒玛利亚妇人的名字。因为她是很卑鄙下流的人，圣经没有泄漏她的名字。她完全是混杂的。</a:t>
            </a:r>
            <a:r>
              <a:rPr lang="zh-TW" sz="4000" dirty="0">
                <a:effectLst/>
                <a:ea typeface="HanWangYenLight" panose="02020300000000000000" pitchFamily="18" charset="-120"/>
                <a:cs typeface="Times New Roman" panose="02020603050405020304" pitchFamily="18" charset="0"/>
              </a:rPr>
              <a:t>』</a:t>
            </a:r>
            <a:r>
              <a:rPr lang="en-US" altLang="zh-TW" sz="4000" dirty="0">
                <a:effectLst/>
                <a:ea typeface="HanWangYenLight" panose="02020300000000000000" pitchFamily="18" charset="-120"/>
                <a:cs typeface="Times New Roman" panose="02020603050405020304" pitchFamily="18" charset="0"/>
              </a:rPr>
              <a:t>	</a:t>
            </a:r>
          </a:p>
          <a:p>
            <a:pPr marL="0" indent="0" algn="r">
              <a:lnSpc>
                <a:spcPct val="110000"/>
              </a:lnSpc>
              <a:spcBef>
                <a:spcPts val="1200"/>
              </a:spcBef>
              <a:buNone/>
              <a:tabLst>
                <a:tab pos="6400800" algn="l"/>
              </a:tabLst>
            </a:pPr>
            <a:r>
              <a:rPr lang="en-US" sz="3500" dirty="0">
                <a:solidFill>
                  <a:srgbClr val="1252E0"/>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CN" altLang="en-US" sz="3500" dirty="0">
                <a:solidFill>
                  <a:srgbClr val="1252E0"/>
                </a:solidFill>
                <a:effectLst/>
                <a:latin typeface="DFYuanMedium-B5" panose="020F0509000000000000" pitchFamily="49" charset="-120"/>
                <a:ea typeface="DFYuanMedium-B5" panose="020F0509000000000000" pitchFamily="49" charset="-120"/>
                <a:cs typeface="Times New Roman" panose="02020603050405020304" pitchFamily="18" charset="0"/>
              </a:rPr>
              <a:t>線上生命讀經網頁</a:t>
            </a:r>
            <a:r>
              <a:rPr lang="en-US" sz="3500" dirty="0">
                <a:solidFill>
                  <a:srgbClr val="1252E0"/>
                </a:solidFill>
                <a:effectLst/>
                <a:latin typeface="Candara" panose="020E0502030303020204" pitchFamily="34" charset="0"/>
                <a:ea typeface="DFYuanMedium-B5" panose="020F0509000000000000" pitchFamily="49" charset="-120"/>
                <a:cs typeface="Times New Roman" panose="02020603050405020304" pitchFamily="18" charset="0"/>
              </a:rPr>
              <a:t>)</a:t>
            </a:r>
          </a:p>
          <a:p>
            <a:pPr marL="0" indent="0">
              <a:lnSpc>
                <a:spcPct val="120000"/>
              </a:lnSpc>
              <a:spcBef>
                <a:spcPts val="1800"/>
              </a:spcBef>
              <a:spcAft>
                <a:spcPts val="1200"/>
              </a:spcAft>
              <a:buNone/>
              <a:tabLst>
                <a:tab pos="6400800" algn="l"/>
              </a:tabLst>
            </a:pPr>
            <a:r>
              <a:rPr lang="zh-CN" altLang="en-US" sz="3900" dirty="0">
                <a:solidFill>
                  <a:srgbClr val="000048"/>
                </a:solidFill>
                <a:latin typeface="Candara" panose="020E0502030303020204" pitchFamily="34" charset="0"/>
                <a:ea typeface="微软简魏碑" pitchFamily="2" charset="-122"/>
                <a:cs typeface="Times New Roman" panose="02020603050405020304" pitchFamily="18" charset="0"/>
              </a:rPr>
              <a:t>如此解经的根据在哪里呢</a:t>
            </a:r>
            <a:r>
              <a:rPr lang="en-US" altLang="zh-CN" sz="3900" dirty="0">
                <a:solidFill>
                  <a:srgbClr val="000048"/>
                </a:solidFill>
                <a:latin typeface="Candara" panose="020E0502030303020204" pitchFamily="34" charset="0"/>
                <a:ea typeface="微软简魏碑" pitchFamily="2" charset="-122"/>
                <a:cs typeface="Times New Roman" panose="02020603050405020304" pitchFamily="18" charset="0"/>
              </a:rPr>
              <a:t>? </a:t>
            </a:r>
            <a:r>
              <a:rPr lang="zh-CN" altLang="en-US" sz="3500" dirty="0">
                <a:solidFill>
                  <a:srgbClr val="000808"/>
                </a:solidFill>
                <a:latin typeface="Candara" panose="020E0502030303020204" pitchFamily="34" charset="0"/>
                <a:ea typeface="微软简魏碑" pitchFamily="2" charset="-122"/>
                <a:cs typeface="Times New Roman" panose="02020603050405020304" pitchFamily="18" charset="0"/>
              </a:rPr>
              <a:t>圣经没有提到所有使徒的职业，并不表示好几个使徒原来都在干见不得人活呀！耶利哥的少年官也没有被提到名字。</a:t>
            </a:r>
            <a:endParaRPr lang="en-US" sz="3500" dirty="0">
              <a:solidFill>
                <a:srgbClr val="000808"/>
              </a:solidFill>
              <a:effectLst/>
              <a:latin typeface="Candara" panose="020E0502030303020204" pitchFamily="34" charset="0"/>
              <a:ea typeface="微软简魏碑" pitchFamily="2" charset="-122"/>
              <a:cs typeface="Times New Roman" panose="02020603050405020304" pitchFamily="18" charset="0"/>
            </a:endParaRPr>
          </a:p>
        </p:txBody>
      </p:sp>
    </p:spTree>
    <p:extLst>
      <p:ext uri="{BB962C8B-B14F-4D97-AF65-F5344CB8AC3E}">
        <p14:creationId xmlns:p14="http://schemas.microsoft.com/office/powerpoint/2010/main" val="46420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34EC-B985-4FF1-9BE6-07AD04CA305D}"/>
              </a:ext>
            </a:extLst>
          </p:cNvPr>
          <p:cNvSpPr>
            <a:spLocks noGrp="1"/>
          </p:cNvSpPr>
          <p:nvPr>
            <p:ph type="title"/>
          </p:nvPr>
        </p:nvSpPr>
        <p:spPr>
          <a:xfrm>
            <a:off x="830423" y="223934"/>
            <a:ext cx="10524931" cy="2062065"/>
          </a:xfrm>
        </p:spPr>
        <p:txBody>
          <a:bodyPr anchor="ctr">
            <a:normAutofit/>
          </a:bodyPr>
          <a:lstStyle/>
          <a:p>
            <a:pPr>
              <a:lnSpc>
                <a:spcPct val="110000"/>
              </a:lnSpc>
              <a:spcBef>
                <a:spcPts val="600"/>
              </a:spcBef>
              <a:spcAft>
                <a:spcPts val="600"/>
              </a:spcAft>
            </a:pPr>
            <a:r>
              <a:rPr lang="zh-CN" altLang="en-US" sz="4800" dirty="0">
                <a:solidFill>
                  <a:srgbClr val="000050"/>
                </a:solidFill>
                <a:latin typeface="Candara" panose="020E0502030303020204" pitchFamily="34" charset="0"/>
                <a:ea typeface="微软简魏碑" pitchFamily="2" charset="-122"/>
              </a:rPr>
              <a:t>约翰福音 </a:t>
            </a:r>
            <a:r>
              <a:rPr lang="en-US" altLang="zh-CN" sz="4800" dirty="0">
                <a:solidFill>
                  <a:srgbClr val="000050"/>
                </a:solidFill>
                <a:latin typeface="Candara" panose="020E0502030303020204" pitchFamily="34" charset="0"/>
                <a:ea typeface="DFPWeiBei-B5" panose="03000700000000000000" pitchFamily="66" charset="-120"/>
              </a:rPr>
              <a:t>4:1-42 – </a:t>
            </a:r>
            <a:r>
              <a:rPr lang="zh-CN" altLang="en-US" sz="4800" dirty="0">
                <a:solidFill>
                  <a:srgbClr val="000050"/>
                </a:solidFill>
                <a:latin typeface="Candara" panose="020E0502030303020204" pitchFamily="34" charset="0"/>
                <a:ea typeface="微软简魏碑" pitchFamily="2" charset="-122"/>
              </a:rPr>
              <a:t>不同文化背景在解经上的差异</a:t>
            </a:r>
            <a:endParaRPr lang="en-US" sz="4800" dirty="0">
              <a:solidFill>
                <a:srgbClr val="000050"/>
              </a:solidFill>
              <a:latin typeface="Candara" panose="020E0502030303020204" pitchFamily="34" charset="0"/>
              <a:ea typeface="微软简魏碑" pitchFamily="2" charset="-122"/>
            </a:endParaRPr>
          </a:p>
        </p:txBody>
      </p:sp>
      <p:sp>
        <p:nvSpPr>
          <p:cNvPr id="3" name="Content Placeholder 2">
            <a:extLst>
              <a:ext uri="{FF2B5EF4-FFF2-40B4-BE49-F238E27FC236}">
                <a16:creationId xmlns:a16="http://schemas.microsoft.com/office/drawing/2014/main" id="{BB75351C-1938-4E68-A055-972D214AEB45}"/>
              </a:ext>
            </a:extLst>
          </p:cNvPr>
          <p:cNvSpPr>
            <a:spLocks noGrp="1"/>
          </p:cNvSpPr>
          <p:nvPr>
            <p:ph sz="quarter" idx="1"/>
          </p:nvPr>
        </p:nvSpPr>
        <p:spPr>
          <a:xfrm>
            <a:off x="830424" y="2500604"/>
            <a:ext cx="10739535" cy="3918857"/>
          </a:xfrm>
        </p:spPr>
        <p:txBody>
          <a:bodyPr anchor="ctr">
            <a:noAutofit/>
          </a:bodyPr>
          <a:lstStyle/>
          <a:p>
            <a:pPr marL="457200" indent="-457200">
              <a:lnSpc>
                <a:spcPct val="110000"/>
              </a:lnSpc>
              <a:spcBef>
                <a:spcPts val="600"/>
              </a:spcBef>
              <a:spcAft>
                <a:spcPts val="600"/>
              </a:spcAft>
              <a:buClrTx/>
              <a:buSzPct val="100000"/>
              <a:buFont typeface="+mj-lt"/>
              <a:buAutoNum type="arabicPeriod"/>
            </a:pPr>
            <a:r>
              <a:rPr lang="zh-CN" altLang="en-US" sz="4400" dirty="0">
                <a:solidFill>
                  <a:srgbClr val="1252E0"/>
                </a:solidFill>
                <a:latin typeface="Candara" panose="020E0502030303020204" pitchFamily="34" charset="0"/>
                <a:ea typeface="微软简魏碑" pitchFamily="2" charset="-122"/>
                <a:cs typeface="Times New Roman" panose="02020603050405020304" pitchFamily="18" charset="0"/>
              </a:rPr>
              <a:t>撒玛利亚妇人的需要与德行</a:t>
            </a:r>
            <a:endParaRPr lang="en-US" altLang="zh-CN" sz="4400" dirty="0">
              <a:solidFill>
                <a:srgbClr val="1252E0"/>
              </a:solidFill>
              <a:latin typeface="Candara" panose="020E0502030303020204" pitchFamily="34" charset="0"/>
              <a:ea typeface="微软简魏碑" pitchFamily="2" charset="-122"/>
              <a:cs typeface="Times New Roman" panose="02020603050405020304" pitchFamily="18" charset="0"/>
            </a:endParaRPr>
          </a:p>
          <a:p>
            <a:pPr marL="457200" indent="-457200">
              <a:lnSpc>
                <a:spcPct val="110000"/>
              </a:lnSpc>
              <a:spcBef>
                <a:spcPts val="600"/>
              </a:spcBef>
              <a:spcAft>
                <a:spcPts val="600"/>
              </a:spcAft>
              <a:buClrTx/>
              <a:buSzPct val="100000"/>
              <a:buFont typeface="+mj-lt"/>
              <a:buAutoNum type="arabicPeriod"/>
            </a:pPr>
            <a:r>
              <a:rPr lang="zh-CN" altLang="en-US" sz="4400" dirty="0">
                <a:solidFill>
                  <a:srgbClr val="1252E0"/>
                </a:solidFill>
                <a:effectLst/>
                <a:latin typeface="Candara" panose="020E0502030303020204" pitchFamily="34" charset="0"/>
                <a:ea typeface="微软简魏碑" pitchFamily="2" charset="-122"/>
                <a:cs typeface="Times New Roman" panose="02020603050405020304" pitchFamily="18" charset="0"/>
              </a:rPr>
              <a:t>撒玛利亚妇人与叙加当地人的关系</a:t>
            </a:r>
            <a:endParaRPr lang="en-US" altLang="zh-CN" sz="4400" dirty="0">
              <a:solidFill>
                <a:srgbClr val="1252E0"/>
              </a:solidFill>
              <a:effectLst/>
              <a:latin typeface="Candara" panose="020E0502030303020204" pitchFamily="34" charset="0"/>
              <a:ea typeface="微软简魏碑" pitchFamily="2" charset="-122"/>
              <a:cs typeface="Times New Roman" panose="02020603050405020304" pitchFamily="18" charset="0"/>
            </a:endParaRPr>
          </a:p>
          <a:p>
            <a:pPr marL="457200" indent="-457200">
              <a:lnSpc>
                <a:spcPct val="110000"/>
              </a:lnSpc>
              <a:spcBef>
                <a:spcPts val="600"/>
              </a:spcBef>
              <a:spcAft>
                <a:spcPts val="600"/>
              </a:spcAft>
              <a:buClrTx/>
              <a:buSzPct val="100000"/>
              <a:buFont typeface="+mj-lt"/>
              <a:buAutoNum type="arabicPeriod"/>
            </a:pPr>
            <a:r>
              <a:rPr lang="en-US" altLang="zh-CN" sz="4400" dirty="0">
                <a:solidFill>
                  <a:srgbClr val="1252E0"/>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CN" altLang="en-US" sz="4400" dirty="0">
                <a:solidFill>
                  <a:srgbClr val="1252E0"/>
                </a:solidFill>
                <a:effectLst/>
                <a:latin typeface="Candara" panose="020E0502030303020204" pitchFamily="34" charset="0"/>
                <a:ea typeface="微软简魏碑" pitchFamily="2" charset="-122"/>
                <a:cs typeface="Times New Roman" panose="02020603050405020304" pitchFamily="18" charset="0"/>
              </a:rPr>
              <a:t>丈夫</a:t>
            </a:r>
            <a:r>
              <a:rPr lang="en-US" altLang="zh-CN" sz="4400" dirty="0">
                <a:solidFill>
                  <a:srgbClr val="1252E0"/>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CN" altLang="en-US" sz="4400" dirty="0">
                <a:solidFill>
                  <a:srgbClr val="1252E0"/>
                </a:solidFill>
                <a:effectLst/>
                <a:latin typeface="Candara" panose="020E0502030303020204" pitchFamily="34" charset="0"/>
                <a:ea typeface="微软简魏碑" pitchFamily="2" charset="-122"/>
                <a:cs typeface="Times New Roman" panose="02020603050405020304" pitchFamily="18" charset="0"/>
              </a:rPr>
              <a:t>：字义</a:t>
            </a:r>
            <a:r>
              <a:rPr lang="en-US" altLang="zh-CN" sz="3200" b="1" i="1" dirty="0">
                <a:solidFill>
                  <a:srgbClr val="000050"/>
                </a:solidFill>
                <a:effectLst/>
                <a:latin typeface="Candara" panose="020E0502030303020204" pitchFamily="34" charset="0"/>
                <a:ea typeface="微软简魏碑" pitchFamily="2" charset="-122"/>
                <a:cs typeface="Times New Roman" panose="02020603050405020304" pitchFamily="18" charset="0"/>
              </a:rPr>
              <a:t>(literal)</a:t>
            </a:r>
            <a:r>
              <a:rPr lang="zh-CN" altLang="en-US" sz="4400" dirty="0">
                <a:solidFill>
                  <a:srgbClr val="1252E0"/>
                </a:solidFill>
                <a:effectLst/>
                <a:latin typeface="Candara" panose="020E0502030303020204" pitchFamily="34" charset="0"/>
                <a:ea typeface="微软简魏碑" pitchFamily="2" charset="-122"/>
                <a:cs typeface="Times New Roman" panose="02020603050405020304" pitchFamily="18" charset="0"/>
              </a:rPr>
              <a:t>还是隐喻</a:t>
            </a:r>
            <a:r>
              <a:rPr lang="en-US" altLang="zh-CN" sz="3200" b="1" i="1" dirty="0">
                <a:solidFill>
                  <a:srgbClr val="000050"/>
                </a:solidFill>
                <a:effectLst/>
                <a:latin typeface="Candara" panose="020E0502030303020204" pitchFamily="34" charset="0"/>
                <a:ea typeface="微软简魏碑" pitchFamily="2" charset="-122"/>
                <a:cs typeface="Times New Roman" panose="02020603050405020304" pitchFamily="18" charset="0"/>
              </a:rPr>
              <a:t>(metaphorical)</a:t>
            </a:r>
          </a:p>
          <a:p>
            <a:pPr marL="457200" indent="-457200">
              <a:lnSpc>
                <a:spcPct val="110000"/>
              </a:lnSpc>
              <a:spcBef>
                <a:spcPts val="600"/>
              </a:spcBef>
              <a:spcAft>
                <a:spcPts val="600"/>
              </a:spcAft>
              <a:buClrTx/>
              <a:buSzPct val="100000"/>
              <a:buFont typeface="+mj-lt"/>
              <a:buAutoNum type="arabicPeriod"/>
            </a:pPr>
            <a:r>
              <a:rPr lang="zh-CN" altLang="en-US" sz="4400" dirty="0">
                <a:solidFill>
                  <a:srgbClr val="1252E0"/>
                </a:solidFill>
                <a:latin typeface="Candara" panose="020E0502030303020204" pitchFamily="34" charset="0"/>
                <a:ea typeface="微软简魏碑" pitchFamily="2" charset="-122"/>
                <a:cs typeface="Times New Roman" panose="02020603050405020304" pitchFamily="18" charset="0"/>
              </a:rPr>
              <a:t>为何转移话题</a:t>
            </a:r>
            <a:endParaRPr lang="en-US" sz="4400" dirty="0">
              <a:solidFill>
                <a:srgbClr val="1252E0"/>
              </a:solidFill>
              <a:effectLst/>
              <a:latin typeface="Candara" panose="020E0502030303020204" pitchFamily="34" charset="0"/>
              <a:ea typeface="微软简魏碑" pitchFamily="2" charset="-122"/>
              <a:cs typeface="Times New Roman" panose="02020603050405020304" pitchFamily="18" charset="0"/>
            </a:endParaRPr>
          </a:p>
        </p:txBody>
      </p:sp>
    </p:spTree>
    <p:extLst>
      <p:ext uri="{BB962C8B-B14F-4D97-AF65-F5344CB8AC3E}">
        <p14:creationId xmlns:p14="http://schemas.microsoft.com/office/powerpoint/2010/main" val="17682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62EF9-CC53-4CEE-B763-D2BC3CE489B3}"/>
              </a:ext>
            </a:extLst>
          </p:cNvPr>
          <p:cNvSpPr>
            <a:spLocks noGrp="1"/>
          </p:cNvSpPr>
          <p:nvPr>
            <p:ph idx="4294967295"/>
          </p:nvPr>
        </p:nvSpPr>
        <p:spPr>
          <a:xfrm>
            <a:off x="1073020" y="914400"/>
            <a:ext cx="10049070" cy="5019868"/>
          </a:xfrm>
        </p:spPr>
        <p:txBody>
          <a:bodyPr anchor="ctr">
            <a:normAutofit/>
          </a:bodyPr>
          <a:lstStyle/>
          <a:p>
            <a:pPr marL="0" indent="0">
              <a:lnSpc>
                <a:spcPct val="110000"/>
              </a:lnSpc>
              <a:spcBef>
                <a:spcPts val="600"/>
              </a:spcBef>
              <a:spcAft>
                <a:spcPts val="0"/>
              </a:spcAft>
              <a:buSzPct val="75000"/>
              <a:buNone/>
              <a:tabLst>
                <a:tab pos="6400800" algn="l"/>
              </a:tabLst>
            </a:pPr>
            <a:r>
              <a:rPr lang="zh-CN" altLang="en-US" sz="4000" dirty="0">
                <a:solidFill>
                  <a:srgbClr val="002221"/>
                </a:solidFill>
                <a:latin typeface="DFYuanMedium-B5" panose="020F0509000000000000" pitchFamily="49" charset="-120"/>
                <a:ea typeface="微软简魏碑" pitchFamily="2" charset="-122"/>
                <a:cs typeface="Times New Roman" panose="02020603050405020304" pitchFamily="18" charset="0"/>
              </a:rPr>
              <a:t>华人解经的先入为主观念：</a:t>
            </a:r>
            <a:endParaRPr lang="en-US" altLang="zh-CN" sz="4000" dirty="0">
              <a:solidFill>
                <a:srgbClr val="002221"/>
              </a:solidFill>
              <a:latin typeface="DFYuanMedium-B5" panose="020F0509000000000000" pitchFamily="49" charset="-120"/>
              <a:ea typeface="微软简魏碑" pitchFamily="2" charset="-122"/>
              <a:cs typeface="Times New Roman" panose="02020603050405020304" pitchFamily="18" charset="0"/>
            </a:endParaRPr>
          </a:p>
          <a:p>
            <a:pPr marL="914400" indent="-457200">
              <a:lnSpc>
                <a:spcPct val="110000"/>
              </a:lnSpc>
              <a:spcBef>
                <a:spcPts val="600"/>
              </a:spcBef>
              <a:spcAft>
                <a:spcPts val="0"/>
              </a:spcAft>
              <a:buClrTx/>
              <a:buSzPct val="75000"/>
              <a:buFont typeface="Symbol" panose="05050102010706020507" pitchFamily="18" charset="2"/>
              <a:buChar char="·"/>
              <a:tabLst>
                <a:tab pos="6400800" algn="l"/>
              </a:tabLst>
            </a:pPr>
            <a:r>
              <a:rPr lang="zh-CN" altLang="en-US" sz="3600" dirty="0">
                <a:solidFill>
                  <a:srgbClr val="C00000"/>
                </a:solidFill>
                <a:latin typeface="DFYuanMedium-B5" panose="020F0509000000000000" pitchFamily="49" charset="-120"/>
                <a:ea typeface="微软简魏碑" pitchFamily="2" charset="-122"/>
                <a:cs typeface="Times New Roman" panose="02020603050405020304" pitchFamily="18" charset="0"/>
              </a:rPr>
              <a:t>华人读故事书</a:t>
            </a:r>
            <a:r>
              <a:rPr lang="en-US" altLang="zh-CN" sz="3600" dirty="0">
                <a:solidFill>
                  <a:srgbClr val="C00000"/>
                </a:solidFill>
                <a:latin typeface="DFYuanMedium-B5" panose="020F0509000000000000" pitchFamily="49" charset="-120"/>
                <a:ea typeface="微软简魏碑" pitchFamily="2" charset="-122"/>
                <a:cs typeface="Times New Roman" panose="02020603050405020304" pitchFamily="18" charset="0"/>
              </a:rPr>
              <a:t>(</a:t>
            </a:r>
            <a:r>
              <a:rPr lang="zh-CN" altLang="en-US" sz="3600" dirty="0">
                <a:solidFill>
                  <a:srgbClr val="C00000"/>
                </a:solidFill>
                <a:latin typeface="DFYuanMedium-B5" panose="020F0509000000000000" pitchFamily="49" charset="-120"/>
                <a:ea typeface="微软简魏碑" pitchFamily="2" charset="-122"/>
                <a:cs typeface="Times New Roman" panose="02020603050405020304" pitchFamily="18" charset="0"/>
              </a:rPr>
              <a:t>叙述文</a:t>
            </a:r>
            <a:r>
              <a:rPr lang="en-US" altLang="zh-CN" sz="3600" dirty="0">
                <a:solidFill>
                  <a:srgbClr val="C00000"/>
                </a:solidFill>
                <a:latin typeface="DFYuanMedium-B5" panose="020F0509000000000000" pitchFamily="49" charset="-120"/>
                <a:ea typeface="微软简魏碑" pitchFamily="2" charset="-122"/>
                <a:cs typeface="Times New Roman" panose="02020603050405020304" pitchFamily="18" charset="0"/>
              </a:rPr>
              <a:t>)</a:t>
            </a:r>
            <a:r>
              <a:rPr lang="zh-CN" altLang="en-US" sz="3600" dirty="0">
                <a:solidFill>
                  <a:srgbClr val="C00000"/>
                </a:solidFill>
                <a:latin typeface="DFYuanMedium-B5" panose="020F0509000000000000" pitchFamily="49" charset="-120"/>
                <a:ea typeface="微软简魏碑" pitchFamily="2" charset="-122"/>
                <a:cs typeface="Times New Roman" panose="02020603050405020304" pitchFamily="18" charset="0"/>
              </a:rPr>
              <a:t>，首先得确认谁是好人，谁是坏人。</a:t>
            </a:r>
            <a:endParaRPr lang="en-US" altLang="zh-CN" sz="3600" dirty="0">
              <a:solidFill>
                <a:srgbClr val="C00000"/>
              </a:solidFill>
              <a:latin typeface="DFYuanMedium-B5" panose="020F0509000000000000" pitchFamily="49" charset="-120"/>
              <a:ea typeface="微软简魏碑" pitchFamily="2" charset="-122"/>
              <a:cs typeface="Times New Roman" panose="02020603050405020304" pitchFamily="18" charset="0"/>
            </a:endParaRPr>
          </a:p>
          <a:p>
            <a:pPr marL="914400" indent="-457200">
              <a:lnSpc>
                <a:spcPct val="110000"/>
              </a:lnSpc>
              <a:spcBef>
                <a:spcPts val="600"/>
              </a:spcBef>
              <a:spcAft>
                <a:spcPts val="0"/>
              </a:spcAft>
              <a:buClrTx/>
              <a:buSzPct val="75000"/>
              <a:buFont typeface="Symbol" panose="05050102010706020507" pitchFamily="18" charset="2"/>
              <a:buChar char="·"/>
              <a:tabLst>
                <a:tab pos="6400800" algn="l"/>
              </a:tabLst>
            </a:pPr>
            <a:r>
              <a:rPr lang="zh-CN" altLang="en-US" sz="3600" dirty="0">
                <a:solidFill>
                  <a:srgbClr val="C00000"/>
                </a:solidFill>
                <a:latin typeface="DFYuanMedium-B5" panose="020F0509000000000000" pitchFamily="49" charset="-120"/>
                <a:ea typeface="微软简魏碑" pitchFamily="2" charset="-122"/>
                <a:cs typeface="Times New Roman" panose="02020603050405020304" pitchFamily="18" charset="0"/>
              </a:rPr>
              <a:t>好人做的都是对的；坏人做的都是错的。</a:t>
            </a:r>
            <a:endParaRPr lang="en-US" altLang="zh-CN" sz="3600" dirty="0">
              <a:solidFill>
                <a:srgbClr val="C00000"/>
              </a:solidFill>
              <a:latin typeface="DFYuanMedium-B5" panose="020F0509000000000000" pitchFamily="49" charset="-120"/>
              <a:ea typeface="微软简魏碑" pitchFamily="2" charset="-122"/>
              <a:cs typeface="Times New Roman" panose="02020603050405020304" pitchFamily="18" charset="0"/>
            </a:endParaRPr>
          </a:p>
          <a:p>
            <a:pPr marL="914400" indent="-457200">
              <a:lnSpc>
                <a:spcPct val="110000"/>
              </a:lnSpc>
              <a:spcBef>
                <a:spcPts val="600"/>
              </a:spcBef>
              <a:spcAft>
                <a:spcPts val="0"/>
              </a:spcAft>
              <a:buClrTx/>
              <a:buSzPct val="75000"/>
              <a:buFont typeface="Symbol" panose="05050102010706020507" pitchFamily="18" charset="2"/>
              <a:buChar char="·"/>
              <a:tabLst>
                <a:tab pos="6400800" algn="l"/>
              </a:tabLst>
            </a:pPr>
            <a:r>
              <a:rPr lang="zh-CN" altLang="en-US" sz="3600" dirty="0">
                <a:solidFill>
                  <a:srgbClr val="C00000"/>
                </a:solidFill>
                <a:latin typeface="DFYuanMedium-B5" panose="020F0509000000000000" pitchFamily="49" charset="-120"/>
                <a:ea typeface="微软简魏碑" pitchFamily="2" charset="-122"/>
                <a:cs typeface="Times New Roman" panose="02020603050405020304" pitchFamily="18" charset="0"/>
              </a:rPr>
              <a:t>只要用意是好的，不法手段也可以谅解。</a:t>
            </a:r>
            <a:endParaRPr lang="en-US" altLang="zh-CN" sz="3600" dirty="0">
              <a:solidFill>
                <a:srgbClr val="C00000"/>
              </a:solidFill>
              <a:latin typeface="DFYuanMedium-B5" panose="020F0509000000000000" pitchFamily="49" charset="-120"/>
              <a:ea typeface="微软简魏碑" pitchFamily="2" charset="-122"/>
              <a:cs typeface="Times New Roman" panose="02020603050405020304" pitchFamily="18" charset="0"/>
            </a:endParaRPr>
          </a:p>
          <a:p>
            <a:pPr marL="0" indent="0">
              <a:lnSpc>
                <a:spcPct val="110000"/>
              </a:lnSpc>
              <a:spcBef>
                <a:spcPts val="1800"/>
              </a:spcBef>
              <a:spcAft>
                <a:spcPts val="0"/>
              </a:spcAft>
              <a:buSzPct val="75000"/>
              <a:buNone/>
              <a:tabLst>
                <a:tab pos="6400800" algn="l"/>
              </a:tabLst>
            </a:pPr>
            <a:r>
              <a:rPr lang="zh-CN" altLang="en-US" sz="4000" dirty="0">
                <a:solidFill>
                  <a:srgbClr val="002221"/>
                </a:solidFill>
                <a:latin typeface="DFYuanMedium-B5" panose="020F0509000000000000" pitchFamily="49" charset="-120"/>
                <a:ea typeface="微软简魏碑" pitchFamily="2" charset="-122"/>
                <a:cs typeface="Times New Roman" panose="02020603050405020304" pitchFamily="18" charset="0"/>
              </a:rPr>
              <a:t>以至于在分辨及确立圣经原则的时候，受文化传统的影响而产生偏见却毫无知觉。</a:t>
            </a:r>
            <a:endParaRPr lang="en-US" altLang="zh-CN" sz="4000" dirty="0">
              <a:solidFill>
                <a:srgbClr val="002221"/>
              </a:solidFill>
              <a:latin typeface="DFYuanMedium-B5" panose="020F0509000000000000" pitchFamily="49" charset="-120"/>
              <a:ea typeface="微软简魏碑" pitchFamily="2" charset="-122"/>
              <a:cs typeface="Times New Roman" panose="02020603050405020304" pitchFamily="18" charset="0"/>
            </a:endParaRPr>
          </a:p>
        </p:txBody>
      </p:sp>
    </p:spTree>
    <p:extLst>
      <p:ext uri="{BB962C8B-B14F-4D97-AF65-F5344CB8AC3E}">
        <p14:creationId xmlns:p14="http://schemas.microsoft.com/office/powerpoint/2010/main" val="426293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3677-B3D3-47D9-AB0D-5BC7A36A3E96}"/>
              </a:ext>
            </a:extLst>
          </p:cNvPr>
          <p:cNvSpPr>
            <a:spLocks noGrp="1"/>
          </p:cNvSpPr>
          <p:nvPr>
            <p:ph type="title"/>
          </p:nvPr>
        </p:nvSpPr>
        <p:spPr>
          <a:xfrm>
            <a:off x="1511558" y="1107516"/>
            <a:ext cx="9162661" cy="2321484"/>
          </a:xfrm>
        </p:spPr>
        <p:txBody>
          <a:bodyPr>
            <a:noAutofit/>
          </a:bodyPr>
          <a:lstStyle/>
          <a:p>
            <a:pPr>
              <a:lnSpc>
                <a:spcPct val="110000"/>
              </a:lnSpc>
              <a:spcBef>
                <a:spcPts val="600"/>
              </a:spcBef>
              <a:spcAft>
                <a:spcPts val="0"/>
              </a:spcAft>
              <a:buClrTx/>
              <a:buSzPct val="100000"/>
            </a:pPr>
            <a:r>
              <a:rPr lang="en-US" altLang="zh-CN" sz="5400" dirty="0">
                <a:solidFill>
                  <a:srgbClr val="000050"/>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altLang="en-US" sz="5400" dirty="0">
                <a:solidFill>
                  <a:srgbClr val="000050"/>
                </a:solidFill>
                <a:effectLst/>
                <a:latin typeface="Candara" panose="020E0502030303020204" pitchFamily="34" charset="0"/>
                <a:ea typeface="微软简魏碑" pitchFamily="2" charset="-122"/>
                <a:cs typeface="Times New Roman" panose="02020603050405020304" pitchFamily="18" charset="0"/>
              </a:rPr>
              <a:t>丈夫</a:t>
            </a:r>
            <a:r>
              <a:rPr lang="en-US" altLang="zh-CN" sz="5400" dirty="0">
                <a:solidFill>
                  <a:srgbClr val="000050"/>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altLang="en-US" sz="5400" dirty="0">
                <a:solidFill>
                  <a:srgbClr val="000050"/>
                </a:solidFill>
                <a:effectLst/>
                <a:latin typeface="Candara" panose="020E0502030303020204" pitchFamily="34" charset="0"/>
                <a:ea typeface="微软简魏碑" pitchFamily="2" charset="-122"/>
                <a:cs typeface="Times New Roman" panose="02020603050405020304" pitchFamily="18" charset="0"/>
              </a:rPr>
              <a:t>是字义还是隐喻；</a:t>
            </a:r>
            <a:br>
              <a:rPr lang="en-US" altLang="zh-CN" sz="5400" dirty="0">
                <a:solidFill>
                  <a:srgbClr val="000050"/>
                </a:solidFill>
                <a:effectLst/>
                <a:latin typeface="Candara" panose="020E0502030303020204" pitchFamily="34" charset="0"/>
                <a:ea typeface="微软简魏碑" pitchFamily="2" charset="-122"/>
                <a:cs typeface="Times New Roman" panose="02020603050405020304" pitchFamily="18" charset="0"/>
              </a:rPr>
            </a:br>
            <a:r>
              <a:rPr lang="zh-CN" altLang="en-US" sz="5400" dirty="0">
                <a:solidFill>
                  <a:srgbClr val="000050"/>
                </a:solidFill>
                <a:effectLst/>
                <a:latin typeface="Candara" panose="020E0502030303020204" pitchFamily="34" charset="0"/>
                <a:ea typeface="微软简魏碑" pitchFamily="2" charset="-122"/>
                <a:cs typeface="Times New Roman" panose="02020603050405020304" pitchFamily="18" charset="0"/>
              </a:rPr>
              <a:t>是否转移话题</a:t>
            </a:r>
            <a:endParaRPr lang="en-US" altLang="zh-CN" sz="4800" b="1" i="1" dirty="0">
              <a:solidFill>
                <a:srgbClr val="000050"/>
              </a:solidFill>
              <a:effectLst/>
              <a:latin typeface="Candara" panose="020E0502030303020204" pitchFamily="34" charset="0"/>
              <a:ea typeface="微软简魏碑" pitchFamily="2" charset="-122"/>
              <a:cs typeface="Times New Roman" panose="02020603050405020304" pitchFamily="18" charset="0"/>
            </a:endParaRPr>
          </a:p>
        </p:txBody>
      </p:sp>
      <p:sp>
        <p:nvSpPr>
          <p:cNvPr id="3" name="Content Placeholder 2">
            <a:extLst>
              <a:ext uri="{FF2B5EF4-FFF2-40B4-BE49-F238E27FC236}">
                <a16:creationId xmlns:a16="http://schemas.microsoft.com/office/drawing/2014/main" id="{93EF109F-BC94-4638-8BA3-EEAC586CA307}"/>
              </a:ext>
            </a:extLst>
          </p:cNvPr>
          <p:cNvSpPr>
            <a:spLocks noGrp="1"/>
          </p:cNvSpPr>
          <p:nvPr>
            <p:ph type="body" idx="1"/>
          </p:nvPr>
        </p:nvSpPr>
        <p:spPr>
          <a:xfrm>
            <a:off x="1511560" y="3846051"/>
            <a:ext cx="9162660" cy="2321484"/>
          </a:xfrm>
        </p:spPr>
        <p:txBody>
          <a:bodyPr anchor="ctr">
            <a:noAutofit/>
          </a:bodyPr>
          <a:lstStyle/>
          <a:p>
            <a:pPr algn="l">
              <a:lnSpc>
                <a:spcPct val="110000"/>
              </a:lnSpc>
              <a:spcBef>
                <a:spcPts val="600"/>
              </a:spcBef>
            </a:pPr>
            <a:r>
              <a:rPr lang="zh-CN" altLang="en-US" sz="4000" dirty="0">
                <a:solidFill>
                  <a:srgbClr val="161922"/>
                </a:solidFill>
                <a:latin typeface="Candara" panose="020E0502030303020204" pitchFamily="34" charset="0"/>
                <a:ea typeface="微软简魏碑" pitchFamily="2" charset="-122"/>
                <a:cs typeface="Helvetica" panose="020B0604020202020204" pitchFamily="34" charset="0"/>
              </a:rPr>
              <a:t>从考古学中许多的发现显示在古近东迦南文化中，女人在名义上嫁给他们所拜的神是当地人一点都不陌生的做法。</a:t>
            </a:r>
            <a:endParaRPr lang="en-US" altLang="zh-CN" sz="4000" dirty="0">
              <a:solidFill>
                <a:srgbClr val="000050"/>
              </a:solidFill>
              <a:latin typeface="Candara" panose="020E0502030303020204" pitchFamily="34" charset="0"/>
              <a:ea typeface="微软简魏碑" pitchFamily="2" charset="-122"/>
              <a:cs typeface="Times New Roman" panose="02020603050405020304" pitchFamily="18" charset="0"/>
            </a:endParaRPr>
          </a:p>
        </p:txBody>
      </p:sp>
    </p:spTree>
    <p:extLst>
      <p:ext uri="{BB962C8B-B14F-4D97-AF65-F5344CB8AC3E}">
        <p14:creationId xmlns:p14="http://schemas.microsoft.com/office/powerpoint/2010/main" val="363029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5CED13-7C8B-4013-9E71-27084373C90A}"/>
              </a:ext>
            </a:extLst>
          </p:cNvPr>
          <p:cNvSpPr>
            <a:spLocks noGrp="1"/>
          </p:cNvSpPr>
          <p:nvPr>
            <p:ph type="title"/>
          </p:nvPr>
        </p:nvSpPr>
        <p:spPr>
          <a:xfrm>
            <a:off x="1295402" y="982132"/>
            <a:ext cx="9601196" cy="1285207"/>
          </a:xfrm>
        </p:spPr>
        <p:txBody>
          <a:bodyPr anchor="b">
            <a:normAutofit/>
          </a:bodyPr>
          <a:lstStyle/>
          <a:p>
            <a:r>
              <a:rPr lang="zh-CN" altLang="en-US" sz="4800" dirty="0">
                <a:solidFill>
                  <a:srgbClr val="002221"/>
                </a:solidFill>
                <a:ea typeface="微软简魏碑" pitchFamily="2" charset="-122"/>
              </a:rPr>
              <a:t>约翰福音中的叙述充满寓意</a:t>
            </a:r>
            <a:endParaRPr lang="en-US" sz="4800" dirty="0">
              <a:solidFill>
                <a:srgbClr val="002221"/>
              </a:solidFill>
              <a:ea typeface="微软简魏碑" pitchFamily="2" charset="-122"/>
            </a:endParaRPr>
          </a:p>
        </p:txBody>
      </p:sp>
      <p:sp>
        <p:nvSpPr>
          <p:cNvPr id="5" name="Content Placeholder 4">
            <a:extLst>
              <a:ext uri="{FF2B5EF4-FFF2-40B4-BE49-F238E27FC236}">
                <a16:creationId xmlns:a16="http://schemas.microsoft.com/office/drawing/2014/main" id="{3CF182D1-9C04-413A-8A10-D79E8C225B69}"/>
              </a:ext>
            </a:extLst>
          </p:cNvPr>
          <p:cNvSpPr>
            <a:spLocks noGrp="1"/>
          </p:cNvSpPr>
          <p:nvPr>
            <p:ph idx="1"/>
          </p:nvPr>
        </p:nvSpPr>
        <p:spPr>
          <a:xfrm>
            <a:off x="1520890" y="2556932"/>
            <a:ext cx="9134670" cy="3318936"/>
          </a:xfrm>
        </p:spPr>
        <p:txBody>
          <a:bodyPr anchor="ctr">
            <a:normAutofit lnSpcReduction="10000"/>
          </a:bodyPr>
          <a:lstStyle/>
          <a:p>
            <a:pPr marL="685800" indent="-685800">
              <a:lnSpc>
                <a:spcPct val="110000"/>
              </a:lnSpc>
              <a:spcBef>
                <a:spcPts val="600"/>
              </a:spcBef>
              <a:spcAft>
                <a:spcPts val="0"/>
              </a:spcAft>
              <a:buClr>
                <a:srgbClr val="C00000"/>
              </a:buClr>
              <a:buSzPct val="100000"/>
            </a:pPr>
            <a:r>
              <a:rPr lang="zh-CN" altLang="en-US" sz="3600" dirty="0">
                <a:latin typeface="Candara" panose="020E0502030303020204" pitchFamily="34" charset="0"/>
                <a:ea typeface="微软简魏碑" pitchFamily="2" charset="-122"/>
              </a:rPr>
              <a:t>圣殿</a:t>
            </a:r>
            <a:endParaRPr lang="en-US" altLang="zh-CN" sz="3600" dirty="0">
              <a:latin typeface="Candara" panose="020E0502030303020204" pitchFamily="34" charset="0"/>
              <a:ea typeface="微软简魏碑" pitchFamily="2" charset="-122"/>
            </a:endParaRPr>
          </a:p>
          <a:p>
            <a:pPr marL="685800" indent="-685800">
              <a:lnSpc>
                <a:spcPct val="110000"/>
              </a:lnSpc>
              <a:spcBef>
                <a:spcPts val="600"/>
              </a:spcBef>
              <a:spcAft>
                <a:spcPts val="0"/>
              </a:spcAft>
              <a:buClr>
                <a:srgbClr val="C00000"/>
              </a:buClr>
              <a:buSzPct val="100000"/>
            </a:pPr>
            <a:r>
              <a:rPr lang="zh-CN" altLang="en-US" sz="3600" dirty="0">
                <a:latin typeface="Candara" panose="020E0502030303020204" pitchFamily="34" charset="0"/>
                <a:ea typeface="微软简魏碑" pitchFamily="2" charset="-122"/>
              </a:rPr>
              <a:t>活水的泉源</a:t>
            </a:r>
            <a:endParaRPr lang="en-US" altLang="zh-CN" sz="3600" dirty="0">
              <a:latin typeface="Candara" panose="020E0502030303020204" pitchFamily="34" charset="0"/>
              <a:ea typeface="微软简魏碑" pitchFamily="2" charset="-122"/>
            </a:endParaRPr>
          </a:p>
          <a:p>
            <a:pPr marL="685800" indent="-685800">
              <a:lnSpc>
                <a:spcPct val="110000"/>
              </a:lnSpc>
              <a:spcBef>
                <a:spcPts val="600"/>
              </a:spcBef>
              <a:spcAft>
                <a:spcPts val="0"/>
              </a:spcAft>
              <a:buClr>
                <a:srgbClr val="C00000"/>
              </a:buClr>
              <a:buSzPct val="100000"/>
            </a:pPr>
            <a:r>
              <a:rPr lang="zh-CN" altLang="en-US" sz="3600" dirty="0">
                <a:latin typeface="Candara" panose="020E0502030303020204" pitchFamily="34" charset="0"/>
                <a:ea typeface="微软简魏碑" pitchFamily="2" charset="-122"/>
              </a:rPr>
              <a:t>婚宴，新妇，新郎，新郎的朋友</a:t>
            </a:r>
            <a:endParaRPr lang="en-US" altLang="zh-CN" sz="3600" dirty="0">
              <a:latin typeface="Candara" panose="020E0502030303020204" pitchFamily="34" charset="0"/>
              <a:ea typeface="微软简魏碑" pitchFamily="2" charset="-122"/>
            </a:endParaRPr>
          </a:p>
          <a:p>
            <a:pPr marL="685800" indent="-685800">
              <a:lnSpc>
                <a:spcPct val="110000"/>
              </a:lnSpc>
              <a:spcBef>
                <a:spcPts val="600"/>
              </a:spcBef>
              <a:spcAft>
                <a:spcPts val="0"/>
              </a:spcAft>
              <a:buClr>
                <a:srgbClr val="C00000"/>
              </a:buClr>
              <a:buSzPct val="100000"/>
            </a:pPr>
            <a:r>
              <a:rPr lang="zh-CN" altLang="en-US" sz="3600" dirty="0">
                <a:latin typeface="Candara" panose="020E0502030303020204" pitchFamily="34" charset="0"/>
                <a:ea typeface="微软简魏碑" pitchFamily="2" charset="-122"/>
              </a:rPr>
              <a:t>约翰是点着的明灯</a:t>
            </a:r>
            <a:r>
              <a:rPr lang="en-US" altLang="zh-CN" sz="3600" dirty="0">
                <a:latin typeface="Candara" panose="020E0502030303020204" pitchFamily="34" charset="0"/>
                <a:ea typeface="微软简魏碑" pitchFamily="2" charset="-122"/>
              </a:rPr>
              <a:t>…</a:t>
            </a:r>
          </a:p>
          <a:p>
            <a:pPr marL="685800" indent="-685800">
              <a:lnSpc>
                <a:spcPct val="110000"/>
              </a:lnSpc>
              <a:spcBef>
                <a:spcPts val="600"/>
              </a:spcBef>
              <a:spcAft>
                <a:spcPts val="0"/>
              </a:spcAft>
              <a:buClr>
                <a:srgbClr val="C00000"/>
              </a:buClr>
              <a:buSzPct val="100000"/>
            </a:pPr>
            <a:r>
              <a:rPr lang="zh-CN" altLang="en-US" sz="3600" dirty="0">
                <a:latin typeface="Candara" panose="020E0502030303020204" pitchFamily="34" charset="0"/>
                <a:ea typeface="微软简魏碑" pitchFamily="2" charset="-122"/>
              </a:rPr>
              <a:t>生命的粮，我的血，我的肉，世界的光</a:t>
            </a:r>
            <a:r>
              <a:rPr lang="en-US" altLang="zh-CN" sz="3600" dirty="0">
                <a:latin typeface="Candara" panose="020E0502030303020204" pitchFamily="34" charset="0"/>
                <a:ea typeface="微软简魏碑" pitchFamily="2" charset="-122"/>
              </a:rPr>
              <a:t>…</a:t>
            </a:r>
            <a:endParaRPr lang="en-US" sz="3600" dirty="0">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1855453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EF109F-BC94-4638-8BA3-EEAC586CA307}"/>
              </a:ext>
            </a:extLst>
          </p:cNvPr>
          <p:cNvSpPr>
            <a:spLocks noGrp="1"/>
          </p:cNvSpPr>
          <p:nvPr>
            <p:ph sz="quarter" idx="1"/>
          </p:nvPr>
        </p:nvSpPr>
        <p:spPr>
          <a:xfrm>
            <a:off x="606490" y="466531"/>
            <a:ext cx="10972799" cy="5943599"/>
          </a:xfrm>
        </p:spPr>
        <p:txBody>
          <a:bodyPr anchor="t">
            <a:noAutofit/>
          </a:bodyPr>
          <a:lstStyle/>
          <a:p>
            <a:pPr marL="0" indent="0">
              <a:lnSpc>
                <a:spcPct val="110000"/>
              </a:lnSpc>
              <a:spcBef>
                <a:spcPts val="1200"/>
              </a:spcBef>
              <a:spcAft>
                <a:spcPts val="600"/>
              </a:spcAft>
              <a:buNone/>
            </a:pPr>
            <a:r>
              <a:rPr lang="zh-CN" altLang="en-US" sz="4000" dirty="0">
                <a:solidFill>
                  <a:srgbClr val="000808"/>
                </a:solidFill>
                <a:latin typeface="Candara" panose="020E0502030303020204" pitchFamily="34" charset="0"/>
                <a:ea typeface="微软简魏碑" pitchFamily="2" charset="-122"/>
              </a:rPr>
              <a:t>列王记下 </a:t>
            </a:r>
            <a:r>
              <a:rPr lang="en-US" sz="4000" dirty="0">
                <a:solidFill>
                  <a:srgbClr val="000808"/>
                </a:solidFill>
                <a:latin typeface="Candara" panose="020E0502030303020204" pitchFamily="34" charset="0"/>
                <a:ea typeface="微软简魏碑" pitchFamily="2" charset="-122"/>
              </a:rPr>
              <a:t>17:30 </a:t>
            </a:r>
            <a:r>
              <a:rPr lang="en-US" sz="4000" b="1" baseline="30000" dirty="0">
                <a:solidFill>
                  <a:srgbClr val="C00000"/>
                </a:solidFill>
                <a:latin typeface="Candara" panose="020E0502030303020204" pitchFamily="34" charset="0"/>
                <a:ea typeface="微软简魏碑" pitchFamily="2" charset="-122"/>
              </a:rPr>
              <a:t>(1)</a:t>
            </a:r>
            <a:r>
              <a:rPr lang="zh-CN" altLang="en-US" sz="4000" dirty="0">
                <a:solidFill>
                  <a:srgbClr val="000808"/>
                </a:solidFill>
                <a:latin typeface="Candara" panose="020E0502030303020204" pitchFamily="34" charset="0"/>
                <a:ea typeface="微软简魏碑" pitchFamily="2" charset="-122"/>
              </a:rPr>
              <a:t>巴比伦人造疏割比讷像．</a:t>
            </a:r>
            <a:r>
              <a:rPr lang="en-US" sz="4000" b="1" baseline="30000" dirty="0">
                <a:solidFill>
                  <a:srgbClr val="000808"/>
                </a:solidFill>
                <a:latin typeface="Candara" panose="020E0502030303020204" pitchFamily="34" charset="0"/>
                <a:ea typeface="微软简魏碑" pitchFamily="2" charset="-122"/>
              </a:rPr>
              <a:t> </a:t>
            </a:r>
            <a:r>
              <a:rPr lang="en-US" sz="4000" b="1" baseline="30000" dirty="0">
                <a:solidFill>
                  <a:srgbClr val="C00000"/>
                </a:solidFill>
                <a:latin typeface="Candara" panose="020E0502030303020204" pitchFamily="34" charset="0"/>
                <a:ea typeface="微软简魏碑" pitchFamily="2" charset="-122"/>
              </a:rPr>
              <a:t>(2)</a:t>
            </a:r>
            <a:r>
              <a:rPr lang="zh-CN" altLang="en-US" sz="4000" dirty="0">
                <a:solidFill>
                  <a:srgbClr val="000808"/>
                </a:solidFill>
                <a:latin typeface="Candara" panose="020E0502030303020204" pitchFamily="34" charset="0"/>
                <a:ea typeface="微软简魏碑" pitchFamily="2" charset="-122"/>
              </a:rPr>
              <a:t>古他人造匿甲像．</a:t>
            </a:r>
            <a:r>
              <a:rPr lang="en-US" sz="4000" b="1" baseline="30000" dirty="0">
                <a:solidFill>
                  <a:srgbClr val="000808"/>
                </a:solidFill>
                <a:latin typeface="Candara" panose="020E0502030303020204" pitchFamily="34" charset="0"/>
                <a:ea typeface="微软简魏碑" pitchFamily="2" charset="-122"/>
              </a:rPr>
              <a:t> </a:t>
            </a:r>
            <a:r>
              <a:rPr lang="en-US" sz="4000" b="1" baseline="30000" dirty="0">
                <a:solidFill>
                  <a:srgbClr val="C00000"/>
                </a:solidFill>
                <a:latin typeface="Candara" panose="020E0502030303020204" pitchFamily="34" charset="0"/>
                <a:ea typeface="微软简魏碑" pitchFamily="2" charset="-122"/>
              </a:rPr>
              <a:t>(3)</a:t>
            </a:r>
            <a:r>
              <a:rPr lang="zh-CN" altLang="en-US" sz="4000" dirty="0">
                <a:solidFill>
                  <a:srgbClr val="000808"/>
                </a:solidFill>
                <a:latin typeface="Candara" panose="020E0502030303020204" pitchFamily="34" charset="0"/>
                <a:ea typeface="微软简魏碑" pitchFamily="2" charset="-122"/>
              </a:rPr>
              <a:t>哈马人造亚示玛像．</a:t>
            </a:r>
            <a:r>
              <a:rPr lang="en-US" sz="4000" b="1" baseline="30000" dirty="0">
                <a:solidFill>
                  <a:srgbClr val="000808"/>
                </a:solidFill>
                <a:latin typeface="Candara" panose="020E0502030303020204" pitchFamily="34" charset="0"/>
                <a:ea typeface="微软简魏碑" pitchFamily="2" charset="-122"/>
              </a:rPr>
              <a:t> </a:t>
            </a:r>
            <a:r>
              <a:rPr lang="en-US" sz="4000" b="1" baseline="30000" dirty="0">
                <a:solidFill>
                  <a:srgbClr val="C00000"/>
                </a:solidFill>
                <a:latin typeface="Candara" panose="020E0502030303020204" pitchFamily="34" charset="0"/>
                <a:ea typeface="微软简魏碑" pitchFamily="2" charset="-122"/>
              </a:rPr>
              <a:t>(4) </a:t>
            </a:r>
            <a:r>
              <a:rPr lang="en-US" sz="4000" dirty="0">
                <a:solidFill>
                  <a:srgbClr val="000808"/>
                </a:solidFill>
                <a:latin typeface="Candara" panose="020E0502030303020204" pitchFamily="34" charset="0"/>
                <a:ea typeface="微软简魏碑" pitchFamily="2" charset="-122"/>
              </a:rPr>
              <a:t>31 </a:t>
            </a:r>
            <a:r>
              <a:rPr lang="zh-CN" altLang="en-US" sz="4000" dirty="0">
                <a:solidFill>
                  <a:srgbClr val="000808"/>
                </a:solidFill>
                <a:latin typeface="Candara" panose="020E0502030303020204" pitchFamily="34" charset="0"/>
                <a:ea typeface="微软简魏碑" pitchFamily="2" charset="-122"/>
              </a:rPr>
              <a:t>亚瓦人造匿哈、和他珥他像．</a:t>
            </a:r>
            <a:r>
              <a:rPr lang="en-US" sz="4000" b="1" baseline="30000" dirty="0">
                <a:solidFill>
                  <a:srgbClr val="000808"/>
                </a:solidFill>
                <a:latin typeface="Candara" panose="020E0502030303020204" pitchFamily="34" charset="0"/>
                <a:ea typeface="微软简魏碑" pitchFamily="2" charset="-122"/>
              </a:rPr>
              <a:t> </a:t>
            </a:r>
            <a:r>
              <a:rPr lang="en-US" sz="4000" b="1" baseline="30000" dirty="0">
                <a:solidFill>
                  <a:srgbClr val="C00000"/>
                </a:solidFill>
                <a:latin typeface="Candara" panose="020E0502030303020204" pitchFamily="34" charset="0"/>
                <a:ea typeface="微软简魏碑" pitchFamily="2" charset="-122"/>
              </a:rPr>
              <a:t>(5)</a:t>
            </a:r>
            <a:r>
              <a:rPr lang="zh-CN" altLang="en-US" sz="4000" dirty="0">
                <a:solidFill>
                  <a:srgbClr val="000808"/>
                </a:solidFill>
                <a:latin typeface="Candara" panose="020E0502030303020204" pitchFamily="34" charset="0"/>
                <a:ea typeface="微软简魏碑" pitchFamily="2" charset="-122"/>
              </a:rPr>
              <a:t>西法瓦音人用火焚烧儿女、献给西法瓦音的神亚得米勒、和亚拿米勒。</a:t>
            </a:r>
            <a:endParaRPr lang="en-US" altLang="zh-CN" sz="4000" dirty="0">
              <a:solidFill>
                <a:srgbClr val="000808"/>
              </a:solidFill>
              <a:latin typeface="Candara" panose="020E0502030303020204" pitchFamily="34" charset="0"/>
              <a:ea typeface="微软简魏碑" pitchFamily="2" charset="-122"/>
            </a:endParaRPr>
          </a:p>
          <a:p>
            <a:pPr marL="0" indent="0">
              <a:lnSpc>
                <a:spcPct val="110000"/>
              </a:lnSpc>
              <a:spcBef>
                <a:spcPts val="1200"/>
              </a:spcBef>
              <a:spcAft>
                <a:spcPts val="600"/>
              </a:spcAft>
              <a:buNone/>
            </a:pPr>
            <a:r>
              <a:rPr lang="en-US" sz="4000" dirty="0">
                <a:solidFill>
                  <a:srgbClr val="000808"/>
                </a:solidFill>
                <a:latin typeface="Candara" panose="020E0502030303020204" pitchFamily="34" charset="0"/>
                <a:ea typeface="微软简魏碑" pitchFamily="2" charset="-122"/>
              </a:rPr>
              <a:t>32 </a:t>
            </a:r>
            <a:r>
              <a:rPr lang="zh-CN" altLang="en-US" sz="4000" dirty="0">
                <a:solidFill>
                  <a:srgbClr val="000808"/>
                </a:solidFill>
                <a:latin typeface="Candara" panose="020E0502030303020204" pitchFamily="34" charset="0"/>
                <a:ea typeface="微软简魏碑" pitchFamily="2" charset="-122"/>
              </a:rPr>
              <a:t>他们惧怕耶和华、也从他们中间、立丘坛的祭司、为他们在有丘坛的殿中献祭。</a:t>
            </a:r>
            <a:endParaRPr lang="en-US" altLang="zh-CN" sz="4000" dirty="0">
              <a:solidFill>
                <a:srgbClr val="000808"/>
              </a:solidFill>
              <a:latin typeface="Candara" panose="020E0502030303020204" pitchFamily="34" charset="0"/>
              <a:ea typeface="微软简魏碑" pitchFamily="2" charset="-122"/>
            </a:endParaRPr>
          </a:p>
          <a:p>
            <a:pPr marL="0" indent="0">
              <a:lnSpc>
                <a:spcPct val="110000"/>
              </a:lnSpc>
              <a:spcBef>
                <a:spcPts val="1200"/>
              </a:spcBef>
              <a:spcAft>
                <a:spcPts val="600"/>
              </a:spcAft>
              <a:buNone/>
            </a:pPr>
            <a:r>
              <a:rPr lang="en-US" sz="4000" dirty="0">
                <a:solidFill>
                  <a:srgbClr val="C00000"/>
                </a:solidFill>
                <a:latin typeface="Candara" panose="020E0502030303020204" pitchFamily="34" charset="0"/>
                <a:ea typeface="微软简魏碑" pitchFamily="2" charset="-122"/>
              </a:rPr>
              <a:t>33 </a:t>
            </a:r>
            <a:r>
              <a:rPr lang="zh-CN" altLang="en-US" sz="4000" dirty="0">
                <a:solidFill>
                  <a:srgbClr val="C00000"/>
                </a:solidFill>
                <a:latin typeface="Candara" panose="020E0502030303020204" pitchFamily="34" charset="0"/>
                <a:ea typeface="微软简魏碑" pitchFamily="2" charset="-122"/>
              </a:rPr>
              <a:t>他们又惧怕耶和华、又事奉自己的神、从何邦迁移、就随何邦的风俗。</a:t>
            </a:r>
            <a:endParaRPr lang="en-US" sz="4000" dirty="0">
              <a:solidFill>
                <a:srgbClr val="C00000"/>
              </a:solidFill>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70862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34EC-B985-4FF1-9BE6-07AD04CA305D}"/>
              </a:ext>
            </a:extLst>
          </p:cNvPr>
          <p:cNvSpPr>
            <a:spLocks noGrp="1"/>
          </p:cNvSpPr>
          <p:nvPr>
            <p:ph type="title"/>
          </p:nvPr>
        </p:nvSpPr>
        <p:spPr>
          <a:xfrm>
            <a:off x="1295401" y="832842"/>
            <a:ext cx="9601196" cy="1453158"/>
          </a:xfrm>
        </p:spPr>
        <p:txBody>
          <a:bodyPr anchor="b">
            <a:normAutofit/>
          </a:bodyPr>
          <a:lstStyle/>
          <a:p>
            <a:r>
              <a:rPr lang="zh-CN" altLang="en-US" sz="5400" dirty="0">
                <a:solidFill>
                  <a:srgbClr val="000050"/>
                </a:solidFill>
                <a:latin typeface="DFPWeiBei-B5" panose="03000700000000000000" pitchFamily="66" charset="-120"/>
                <a:ea typeface="微软简魏碑" pitchFamily="2" charset="-122"/>
              </a:rPr>
              <a:t>犹太学者与拉比的解经</a:t>
            </a:r>
            <a:endParaRPr lang="en-US" sz="5400" dirty="0">
              <a:solidFill>
                <a:srgbClr val="000050"/>
              </a:solidFill>
              <a:latin typeface="DFPWeiBei-B5" panose="03000700000000000000" pitchFamily="66" charset="-120"/>
              <a:ea typeface="微软简魏碑" pitchFamily="2" charset="-122"/>
            </a:endParaRPr>
          </a:p>
        </p:txBody>
      </p:sp>
      <p:sp>
        <p:nvSpPr>
          <p:cNvPr id="3" name="Content Placeholder 2">
            <a:extLst>
              <a:ext uri="{FF2B5EF4-FFF2-40B4-BE49-F238E27FC236}">
                <a16:creationId xmlns:a16="http://schemas.microsoft.com/office/drawing/2014/main" id="{BB75351C-1938-4E68-A055-972D214AEB45}"/>
              </a:ext>
            </a:extLst>
          </p:cNvPr>
          <p:cNvSpPr>
            <a:spLocks noGrp="1"/>
          </p:cNvSpPr>
          <p:nvPr>
            <p:ph idx="1"/>
          </p:nvPr>
        </p:nvSpPr>
        <p:spPr>
          <a:xfrm>
            <a:off x="1295400" y="2706222"/>
            <a:ext cx="9826689" cy="3246709"/>
          </a:xfrm>
        </p:spPr>
        <p:txBody>
          <a:bodyPr anchor="ctr">
            <a:normAutofit/>
          </a:bodyPr>
          <a:lstStyle/>
          <a:p>
            <a:pPr marL="0" indent="0">
              <a:lnSpc>
                <a:spcPct val="110000"/>
              </a:lnSpc>
              <a:spcBef>
                <a:spcPts val="600"/>
              </a:spcBef>
              <a:buNone/>
            </a:pPr>
            <a:r>
              <a:rPr lang="zh-CN" altLang="en-US" sz="4000" dirty="0">
                <a:solidFill>
                  <a:srgbClr val="002221"/>
                </a:solidFill>
                <a:effectLst/>
                <a:latin typeface="DFPWeiBei-B5" panose="03000700000000000000" pitchFamily="66" charset="-120"/>
                <a:ea typeface="微软简魏碑" pitchFamily="2" charset="-122"/>
                <a:cs typeface="Times New Roman" panose="02020603050405020304" pitchFamily="18" charset="0"/>
              </a:rPr>
              <a:t>她是一个苦命女子，曾经所依靠的人总是离她而去；如今所依靠的也不靠谱。她代表社会边缘那些</a:t>
            </a:r>
            <a:r>
              <a:rPr lang="zh-CN" altLang="en-US" sz="4000" dirty="0">
                <a:solidFill>
                  <a:srgbClr val="C00000"/>
                </a:solidFill>
                <a:effectLst/>
                <a:latin typeface="DFPWeiBei-B5" panose="03000700000000000000" pitchFamily="66" charset="-120"/>
                <a:ea typeface="微软简魏碑" pitchFamily="2" charset="-122"/>
                <a:cs typeface="Times New Roman" panose="02020603050405020304" pitchFamily="18" charset="0"/>
              </a:rPr>
              <a:t>无名，无姓，又无助</a:t>
            </a:r>
            <a:r>
              <a:rPr lang="zh-CN" altLang="en-US" sz="4000" dirty="0">
                <a:solidFill>
                  <a:srgbClr val="002221"/>
                </a:solidFill>
                <a:effectLst/>
                <a:latin typeface="DFPWeiBei-B5" panose="03000700000000000000" pitchFamily="66" charset="-120"/>
                <a:ea typeface="微软简魏碑" pitchFamily="2" charset="-122"/>
                <a:cs typeface="Times New Roman" panose="02020603050405020304" pitchFamily="18" charset="0"/>
              </a:rPr>
              <a:t>的人；</a:t>
            </a:r>
            <a:r>
              <a:rPr lang="zh-CN" altLang="en-US" sz="4000" dirty="0">
                <a:solidFill>
                  <a:srgbClr val="0F14E3"/>
                </a:solidFill>
                <a:effectLst/>
                <a:latin typeface="DFPWeiBei-B5" panose="03000700000000000000" pitchFamily="66" charset="-120"/>
                <a:ea typeface="微软简魏碑" pitchFamily="2" charset="-122"/>
                <a:cs typeface="Times New Roman" panose="02020603050405020304" pitchFamily="18" charset="0"/>
              </a:rPr>
              <a:t>为世人所忽视，却为神所宝贵。</a:t>
            </a:r>
            <a:endParaRPr lang="en-US" sz="4000" dirty="0">
              <a:solidFill>
                <a:srgbClr val="0F14E3"/>
              </a:solidFill>
              <a:effectLst/>
              <a:latin typeface="DFPWeiBei-B5" panose="03000700000000000000" pitchFamily="66" charset="-120"/>
              <a:ea typeface="微软简魏碑" pitchFamily="2" charset="-122"/>
              <a:cs typeface="Times New Roman" panose="02020603050405020304" pitchFamily="18" charset="0"/>
            </a:endParaRPr>
          </a:p>
        </p:txBody>
      </p:sp>
    </p:spTree>
    <p:extLst>
      <p:ext uri="{BB962C8B-B14F-4D97-AF65-F5344CB8AC3E}">
        <p14:creationId xmlns:p14="http://schemas.microsoft.com/office/powerpoint/2010/main" val="410654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686419-69F8-44A8-9B5E-7BC030CD9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372B2F-CACA-42BB-A747-77D0AAC79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903" y="744311"/>
            <a:ext cx="10783412" cy="5406118"/>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0" cap="sq">
            <a:solidFill>
              <a:schemeClr val="accent3"/>
            </a:solidFill>
            <a:miter lim="800000"/>
          </a:ln>
          <a:effectLst/>
          <a:scene3d>
            <a:camera prst="orthographicFront"/>
            <a:lightRig rig="twoPt" dir="t">
              <a:rot lat="0" lon="0" rev="72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311828-E0E9-43DD-81AC-CFD55A34D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335" y="824745"/>
            <a:ext cx="10622545" cy="524525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3E5FCAE-E2BE-4AAF-A64D-7D6A19A30EA1}"/>
              </a:ext>
            </a:extLst>
          </p:cNvPr>
          <p:cNvSpPr>
            <a:spLocks noGrp="1"/>
          </p:cNvSpPr>
          <p:nvPr>
            <p:ph type="ctrTitle"/>
          </p:nvPr>
        </p:nvSpPr>
        <p:spPr>
          <a:xfrm>
            <a:off x="1602876" y="1852329"/>
            <a:ext cx="9001462" cy="3190082"/>
          </a:xfrm>
        </p:spPr>
        <p:txBody>
          <a:bodyPr>
            <a:normAutofit/>
          </a:bodyPr>
          <a:lstStyle/>
          <a:p>
            <a:pPr>
              <a:lnSpc>
                <a:spcPct val="120000"/>
              </a:lnSpc>
            </a:pPr>
            <a:r>
              <a:rPr lang="zh-CN" altLang="en-US" sz="6000" b="0" dirty="0">
                <a:solidFill>
                  <a:srgbClr val="FFFFFF"/>
                </a:solidFill>
                <a:latin typeface="DFYuanBold-B5" panose="020F0709000000000000" pitchFamily="49" charset="-120"/>
                <a:ea typeface="DFYuanBold-B5" panose="020F0709000000000000" pitchFamily="49" charset="-120"/>
              </a:rPr>
              <a:t>要提防流行文化所造成的選擇性解經</a:t>
            </a:r>
            <a:endParaRPr lang="en-US" sz="6000" b="0" dirty="0">
              <a:solidFill>
                <a:srgbClr val="FFFFFF"/>
              </a:solidFill>
              <a:latin typeface="DFYuanBold-B5" panose="020F0709000000000000" pitchFamily="49" charset="-120"/>
              <a:ea typeface="DFYuanBold-B5" panose="020F0709000000000000" pitchFamily="49" charset="-120"/>
            </a:endParaRPr>
          </a:p>
        </p:txBody>
      </p:sp>
    </p:spTree>
    <p:extLst>
      <p:ext uri="{BB962C8B-B14F-4D97-AF65-F5344CB8AC3E}">
        <p14:creationId xmlns:p14="http://schemas.microsoft.com/office/powerpoint/2010/main" val="5615876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77AFC-17AE-4487-AB80-F34E2C9CA25E}"/>
              </a:ext>
            </a:extLst>
          </p:cNvPr>
          <p:cNvSpPr>
            <a:spLocks noGrp="1"/>
          </p:cNvSpPr>
          <p:nvPr>
            <p:ph type="title"/>
          </p:nvPr>
        </p:nvSpPr>
        <p:spPr>
          <a:xfrm>
            <a:off x="1506070" y="923731"/>
            <a:ext cx="9176273" cy="2505269"/>
          </a:xfrm>
        </p:spPr>
        <p:txBody>
          <a:bodyPr anchor="b">
            <a:normAutofit/>
          </a:bodyPr>
          <a:lstStyle/>
          <a:p>
            <a:pPr>
              <a:lnSpc>
                <a:spcPct val="150000"/>
              </a:lnSpc>
            </a:pPr>
            <a:r>
              <a:rPr lang="zh-CN" altLang="en-US" sz="4800" dirty="0">
                <a:solidFill>
                  <a:srgbClr val="800080"/>
                </a:solidFill>
                <a:latin typeface="DFPWeiBei-B5" panose="03000700000000000000" pitchFamily="66" charset="-120"/>
                <a:ea typeface="微软简魏碑" pitchFamily="2" charset="-122"/>
              </a:rPr>
              <a:t>选择性读经</a:t>
            </a:r>
            <a:r>
              <a:rPr lang="en-US" altLang="zh-CN" sz="4800" dirty="0">
                <a:solidFill>
                  <a:srgbClr val="800080"/>
                </a:solidFill>
                <a:latin typeface="DFPWeiBei-B5" panose="03000700000000000000" pitchFamily="66" charset="-120"/>
                <a:ea typeface="微软简魏碑" pitchFamily="2" charset="-122"/>
              </a:rPr>
              <a:t>/</a:t>
            </a:r>
            <a:r>
              <a:rPr lang="zh-CN" altLang="en-US" sz="4800" dirty="0">
                <a:solidFill>
                  <a:srgbClr val="800080"/>
                </a:solidFill>
                <a:latin typeface="DFPWeiBei-B5" panose="03000700000000000000" pitchFamily="66" charset="-120"/>
                <a:ea typeface="微软简魏碑" pitchFamily="2" charset="-122"/>
              </a:rPr>
              <a:t>解经的相关议题</a:t>
            </a:r>
            <a:br>
              <a:rPr lang="en-US" altLang="zh-CN" sz="4800" dirty="0">
                <a:solidFill>
                  <a:srgbClr val="800080"/>
                </a:solidFill>
                <a:latin typeface="DFPWeiBei-B5" panose="03000700000000000000" pitchFamily="66" charset="-120"/>
                <a:ea typeface="微软简魏碑" pitchFamily="2" charset="-122"/>
              </a:rPr>
            </a:br>
            <a:r>
              <a:rPr lang="zh-CN" altLang="en-US" dirty="0">
                <a:solidFill>
                  <a:srgbClr val="1252E0"/>
                </a:solidFill>
                <a:latin typeface="DFYuanMedium-B5" panose="020F0509000000000000" pitchFamily="49" charset="-120"/>
                <a:ea typeface="微软简魏碑" pitchFamily="2" charset="-122"/>
                <a:cs typeface="Times New Roman" panose="02020603050405020304" pitchFamily="18" charset="0"/>
              </a:rPr>
              <a:t>基督徒看同性恋议题的视野偏差</a:t>
            </a:r>
            <a:endParaRPr lang="en-US" sz="4800" dirty="0">
              <a:solidFill>
                <a:srgbClr val="800080"/>
              </a:solidFill>
              <a:latin typeface="DFPWeiBei-B5" panose="03000700000000000000" pitchFamily="66" charset="-120"/>
              <a:ea typeface="微软简魏碑" pitchFamily="2" charset="-122"/>
            </a:endParaRPr>
          </a:p>
        </p:txBody>
      </p:sp>
      <p:sp>
        <p:nvSpPr>
          <p:cNvPr id="3" name="Content Placeholder 2">
            <a:extLst>
              <a:ext uri="{FF2B5EF4-FFF2-40B4-BE49-F238E27FC236}">
                <a16:creationId xmlns:a16="http://schemas.microsoft.com/office/drawing/2014/main" id="{6B51021E-C086-4E42-9AC5-70B851ADEEC6}"/>
              </a:ext>
            </a:extLst>
          </p:cNvPr>
          <p:cNvSpPr>
            <a:spLocks noGrp="1"/>
          </p:cNvSpPr>
          <p:nvPr>
            <p:ph type="body" idx="1"/>
          </p:nvPr>
        </p:nvSpPr>
        <p:spPr>
          <a:xfrm>
            <a:off x="1772816" y="4002833"/>
            <a:ext cx="8677469" cy="1931436"/>
          </a:xfrm>
        </p:spPr>
        <p:txBody>
          <a:bodyPr anchor="ctr">
            <a:normAutofit/>
          </a:bodyPr>
          <a:lstStyle/>
          <a:p>
            <a:pPr marL="0" indent="0">
              <a:lnSpc>
                <a:spcPct val="110000"/>
              </a:lnSpc>
              <a:spcBef>
                <a:spcPts val="600"/>
              </a:spcBef>
              <a:buClrTx/>
              <a:buSzPct val="100000"/>
              <a:buNone/>
            </a:pPr>
            <a:r>
              <a:rPr lang="en-US" altLang="zh-CN" sz="4400" dirty="0">
                <a:solidFill>
                  <a:srgbClr val="000808"/>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altLang="en-US" sz="4400" dirty="0">
                <a:solidFill>
                  <a:srgbClr val="000808"/>
                </a:solidFill>
                <a:effectLst/>
                <a:latin typeface="Candara" panose="020E0502030303020204" pitchFamily="34" charset="0"/>
                <a:ea typeface="微软简魏碑" pitchFamily="2" charset="-122"/>
                <a:cs typeface="Times New Roman" panose="02020603050405020304" pitchFamily="18" charset="0"/>
              </a:rPr>
              <a:t>同性恋</a:t>
            </a:r>
            <a:r>
              <a:rPr lang="en-US" altLang="zh-CN" sz="4400" dirty="0">
                <a:solidFill>
                  <a:srgbClr val="000808"/>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altLang="en-US" sz="4400" dirty="0">
                <a:solidFill>
                  <a:srgbClr val="000808"/>
                </a:solidFill>
                <a:effectLst/>
                <a:latin typeface="DFYuanMedium-B5" panose="020F0509000000000000" pitchFamily="49" charset="-120"/>
                <a:ea typeface="微软简魏碑" pitchFamily="2" charset="-122"/>
                <a:cs typeface="Times New Roman" panose="02020603050405020304" pitchFamily="18" charset="0"/>
              </a:rPr>
              <a:t>或</a:t>
            </a:r>
            <a:r>
              <a:rPr lang="en-US" altLang="zh-CN" sz="4400" dirty="0">
                <a:solidFill>
                  <a:srgbClr val="000808"/>
                </a:solidFill>
                <a:latin typeface="DFYuanMedium-B5" panose="020F0509000000000000" pitchFamily="49" charset="-120"/>
                <a:ea typeface="DFYuanMedium-B5" panose="020F0509000000000000" pitchFamily="49" charset="-120"/>
                <a:cs typeface="Times New Roman" panose="02020603050405020304" pitchFamily="18" charset="0"/>
              </a:rPr>
              <a:t>『</a:t>
            </a:r>
            <a:r>
              <a:rPr lang="zh-CN" altLang="en-US" sz="4400" dirty="0">
                <a:solidFill>
                  <a:srgbClr val="000808"/>
                </a:solidFill>
                <a:effectLst/>
                <a:latin typeface="DFYuanMedium-B5" panose="020F0509000000000000" pitchFamily="49" charset="-120"/>
                <a:ea typeface="微软简魏碑" pitchFamily="2" charset="-122"/>
                <a:cs typeface="Times New Roman" panose="02020603050405020304" pitchFamily="18" charset="0"/>
              </a:rPr>
              <a:t>性倾向议题</a:t>
            </a:r>
            <a:r>
              <a:rPr lang="en-US" altLang="zh-CN" sz="4400" dirty="0">
                <a:solidFill>
                  <a:srgbClr val="000808"/>
                </a:solidFill>
                <a:latin typeface="DFYuanMedium-B5" panose="020F0509000000000000" pitchFamily="49" charset="-120"/>
                <a:ea typeface="DFYuanMedium-B5" panose="020F0509000000000000" pitchFamily="49" charset="-120"/>
                <a:cs typeface="Times New Roman" panose="02020603050405020304" pitchFamily="18" charset="0"/>
              </a:rPr>
              <a:t>』</a:t>
            </a:r>
            <a:r>
              <a:rPr lang="zh-CN" altLang="en-US" sz="4400" dirty="0">
                <a:solidFill>
                  <a:srgbClr val="000808"/>
                </a:solidFill>
                <a:effectLst/>
                <a:latin typeface="Candara" panose="020E0502030303020204" pitchFamily="34" charset="0"/>
                <a:ea typeface="微软简魏碑" pitchFamily="2" charset="-122"/>
                <a:cs typeface="Times New Roman" panose="02020603050405020304" pitchFamily="18" charset="0"/>
              </a:rPr>
              <a:t>是</a:t>
            </a:r>
            <a:r>
              <a:rPr lang="zh-CN" altLang="en-US" sz="4400" dirty="0">
                <a:solidFill>
                  <a:srgbClr val="000808"/>
                </a:solidFill>
                <a:latin typeface="Candara" panose="020E0502030303020204" pitchFamily="34" charset="0"/>
                <a:ea typeface="微软简魏碑" pitchFamily="2" charset="-122"/>
                <a:cs typeface="Times New Roman" panose="02020603050405020304" pitchFamily="18" charset="0"/>
              </a:rPr>
              <a:t>今天基督徒所</a:t>
            </a:r>
            <a:r>
              <a:rPr lang="zh-CN" altLang="en-US" sz="4400" dirty="0">
                <a:solidFill>
                  <a:srgbClr val="000808"/>
                </a:solidFill>
                <a:effectLst/>
                <a:latin typeface="Candara" panose="020E0502030303020204" pitchFamily="34" charset="0"/>
                <a:ea typeface="微软简魏碑" pitchFamily="2" charset="-122"/>
                <a:cs typeface="Times New Roman" panose="02020603050405020304" pitchFamily="18" charset="0"/>
              </a:rPr>
              <a:t>面对的最大挑战吗</a:t>
            </a:r>
            <a:r>
              <a:rPr lang="en-US" altLang="zh-CN" sz="4400" dirty="0">
                <a:solidFill>
                  <a:srgbClr val="000808"/>
                </a:solidFill>
                <a:latin typeface="Candara" panose="020E0502030303020204" pitchFamily="34" charset="0"/>
                <a:ea typeface="微软简魏碑" pitchFamily="2" charset="-122"/>
                <a:cs typeface="Times New Roman" panose="02020603050405020304" pitchFamily="18" charset="0"/>
              </a:rPr>
              <a:t>?</a:t>
            </a:r>
            <a:endParaRPr lang="en-US" altLang="zh-TW" sz="4000" dirty="0">
              <a:solidFill>
                <a:srgbClr val="000808"/>
              </a:solidFill>
              <a:effectLst/>
              <a:latin typeface="Candara" panose="020E0502030303020204" pitchFamily="34" charset="0"/>
              <a:ea typeface="微软简魏碑" pitchFamily="2" charset="-122"/>
              <a:cs typeface="Times New Roman" panose="02020603050405020304" pitchFamily="18" charset="0"/>
            </a:endParaRPr>
          </a:p>
        </p:txBody>
      </p:sp>
    </p:spTree>
    <p:extLst>
      <p:ext uri="{BB962C8B-B14F-4D97-AF65-F5344CB8AC3E}">
        <p14:creationId xmlns:p14="http://schemas.microsoft.com/office/powerpoint/2010/main" val="348402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196EA-231B-40A8-A3EA-C64CBA6EE1F6}"/>
              </a:ext>
            </a:extLst>
          </p:cNvPr>
          <p:cNvSpPr>
            <a:spLocks noGrp="1"/>
          </p:cNvSpPr>
          <p:nvPr>
            <p:ph type="title"/>
          </p:nvPr>
        </p:nvSpPr>
        <p:spPr/>
        <p:txBody>
          <a:bodyPr>
            <a:normAutofit/>
          </a:bodyPr>
          <a:lstStyle/>
          <a:p>
            <a:r>
              <a:rPr lang="zh-CN" altLang="en-US" sz="5400" dirty="0">
                <a:solidFill>
                  <a:srgbClr val="000050"/>
                </a:solidFill>
                <a:latin typeface="DFYuanBold-B5" panose="020F0709000000000000" pitchFamily="49" charset="-120"/>
                <a:ea typeface="微软简魏碑" pitchFamily="2" charset="-122"/>
              </a:rPr>
              <a:t>一个抽象的概念</a:t>
            </a:r>
            <a:endParaRPr lang="en-US" sz="5400" dirty="0">
              <a:solidFill>
                <a:srgbClr val="000050"/>
              </a:solidFill>
              <a:latin typeface="DFYuanBold-B5" panose="020F0709000000000000" pitchFamily="49" charset="-120"/>
              <a:ea typeface="微软简魏碑" pitchFamily="2" charset="-122"/>
            </a:endParaRPr>
          </a:p>
        </p:txBody>
      </p:sp>
      <p:sp>
        <p:nvSpPr>
          <p:cNvPr id="3" name="Content Placeholder 2">
            <a:extLst>
              <a:ext uri="{FF2B5EF4-FFF2-40B4-BE49-F238E27FC236}">
                <a16:creationId xmlns:a16="http://schemas.microsoft.com/office/drawing/2014/main" id="{5C8E37F5-BCDB-4887-9AA6-3D26D776023E}"/>
              </a:ext>
            </a:extLst>
          </p:cNvPr>
          <p:cNvSpPr>
            <a:spLocks noGrp="1"/>
          </p:cNvSpPr>
          <p:nvPr>
            <p:ph idx="1"/>
          </p:nvPr>
        </p:nvSpPr>
        <p:spPr>
          <a:xfrm>
            <a:off x="1295401" y="2687216"/>
            <a:ext cx="9601196" cy="3368352"/>
          </a:xfrm>
        </p:spPr>
        <p:txBody>
          <a:bodyPr anchor="ctr">
            <a:noAutofit/>
          </a:bodyPr>
          <a:lstStyle/>
          <a:p>
            <a:pPr marL="0" marR="0" indent="0" hangingPunct="1">
              <a:lnSpc>
                <a:spcPct val="110000"/>
              </a:lnSpc>
              <a:spcBef>
                <a:spcPts val="600"/>
              </a:spcBef>
              <a:buNone/>
            </a:pPr>
            <a:r>
              <a:rPr lang="zh-CN" altLang="en-US" sz="4000" dirty="0">
                <a:solidFill>
                  <a:srgbClr val="002221"/>
                </a:solidFill>
                <a:latin typeface="Candara" panose="020E0502030303020204" pitchFamily="34" charset="0"/>
                <a:ea typeface="微软简魏碑" pitchFamily="2" charset="-122"/>
                <a:cs typeface="Times New Roman" panose="02020603050405020304" pitchFamily="18" charset="0"/>
              </a:rPr>
              <a:t>约翰</a:t>
            </a:r>
            <a:r>
              <a:rPr lang="zh-CN" altLang="en-US" sz="4000" dirty="0">
                <a:solidFill>
                  <a:srgbClr val="002221"/>
                </a:solidFill>
                <a:effectLst/>
                <a:latin typeface="Candara" panose="020E0502030303020204" pitchFamily="34" charset="0"/>
                <a:ea typeface="微软简魏碑" pitchFamily="2" charset="-122"/>
                <a:cs typeface="Times New Roman" panose="02020603050405020304" pitchFamily="18" charset="0"/>
              </a:rPr>
              <a:t>福音 </a:t>
            </a:r>
            <a:r>
              <a:rPr lang="en-US" altLang="zh-CN" sz="4000" dirty="0">
                <a:solidFill>
                  <a:srgbClr val="002221"/>
                </a:solidFill>
                <a:effectLst/>
                <a:latin typeface="Candara" panose="020E0502030303020204" pitchFamily="34" charset="0"/>
                <a:ea typeface="微软简魏碑" pitchFamily="2" charset="-122"/>
                <a:cs typeface="Times New Roman" panose="02020603050405020304" pitchFamily="18" charset="0"/>
              </a:rPr>
              <a:t>1</a:t>
            </a:r>
            <a:r>
              <a:rPr lang="en-US" altLang="zh-CN" sz="4000" dirty="0">
                <a:solidFill>
                  <a:srgbClr val="002221"/>
                </a:solidFill>
                <a:latin typeface="Candara" panose="020E0502030303020204" pitchFamily="34" charset="0"/>
                <a:ea typeface="微软简魏碑" pitchFamily="2" charset="-122"/>
                <a:cs typeface="Times New Roman" panose="02020603050405020304" pitchFamily="18" charset="0"/>
              </a:rPr>
              <a:t>:</a:t>
            </a:r>
            <a:r>
              <a:rPr lang="en-US" sz="4000" dirty="0">
                <a:effectLst/>
                <a:latin typeface="Candara" panose="020E0502030303020204" pitchFamily="34" charset="0"/>
                <a:ea typeface="微软简魏碑" pitchFamily="2" charset="-122"/>
                <a:cs typeface="Times New Roman" panose="02020603050405020304" pitchFamily="18" charset="0"/>
              </a:rPr>
              <a:t>1 </a:t>
            </a:r>
            <a:r>
              <a:rPr lang="zh-CN" sz="4000" dirty="0">
                <a:effectLst/>
                <a:latin typeface="Candara" panose="020E0502030303020204" pitchFamily="34" charset="0"/>
                <a:ea typeface="微软简魏碑" pitchFamily="2" charset="-122"/>
                <a:cs typeface="Times New Roman" panose="02020603050405020304" pitchFamily="18" charset="0"/>
              </a:rPr>
              <a:t>太初有</a:t>
            </a:r>
            <a:r>
              <a:rPr lang="en-US" altLang="zh-CN" sz="4000" dirty="0">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sz="4000" dirty="0">
                <a:solidFill>
                  <a:srgbClr val="0F14E3"/>
                </a:solidFill>
                <a:effectLst/>
                <a:latin typeface="Candara" panose="020E0502030303020204" pitchFamily="34" charset="0"/>
                <a:ea typeface="微软简魏碑" pitchFamily="2" charset="-122"/>
                <a:cs typeface="Times New Roman" panose="02020603050405020304" pitchFamily="18" charset="0"/>
              </a:rPr>
              <a:t>道</a:t>
            </a:r>
            <a:r>
              <a:rPr lang="en-US" altLang="zh-CN" sz="4000" dirty="0">
                <a:effectLst/>
                <a:latin typeface="DFYuanMedium-B5" panose="020F0509000000000000" pitchFamily="49" charset="-120"/>
                <a:ea typeface="DFYuanMedium-B5" panose="020F0509000000000000" pitchFamily="49" charset="-120"/>
                <a:cs typeface="Times New Roman" panose="02020603050405020304" pitchFamily="18" charset="0"/>
              </a:rPr>
              <a:t>』</a:t>
            </a:r>
            <a:r>
              <a:rPr lang="en-US" sz="3600" dirty="0">
                <a:solidFill>
                  <a:srgbClr val="1252E0"/>
                </a:solidFill>
                <a:effectLst/>
                <a:latin typeface="Candara" panose="020E0502030303020204" pitchFamily="34" charset="0"/>
                <a:ea typeface="微软简魏碑" pitchFamily="2" charset="-122"/>
                <a:cs typeface="Times New Roman" panose="02020603050405020304" pitchFamily="18" charset="0"/>
              </a:rPr>
              <a:t>(logos, </a:t>
            </a:r>
            <a:r>
              <a:rPr lang="zh-CN" altLang="en-US" sz="3600" dirty="0">
                <a:solidFill>
                  <a:srgbClr val="1252E0"/>
                </a:solidFill>
                <a:effectLst/>
                <a:latin typeface="Candara" panose="020E0502030303020204" pitchFamily="34" charset="0"/>
                <a:ea typeface="微软简魏碑" pitchFamily="2" charset="-122"/>
                <a:cs typeface="Times New Roman" panose="02020603050405020304" pitchFamily="18" charset="0"/>
              </a:rPr>
              <a:t>话语</a:t>
            </a:r>
            <a:r>
              <a:rPr lang="en-US" sz="3600" dirty="0">
                <a:solidFill>
                  <a:srgbClr val="1252E0"/>
                </a:solidFill>
                <a:effectLst/>
                <a:latin typeface="Candara" panose="020E0502030303020204" pitchFamily="34" charset="0"/>
                <a:ea typeface="微软简魏碑" pitchFamily="2" charset="-122"/>
                <a:cs typeface="Times New Roman" panose="02020603050405020304" pitchFamily="18" charset="0"/>
              </a:rPr>
              <a:t>)</a:t>
            </a:r>
            <a:r>
              <a:rPr lang="zh-CN" sz="4000" dirty="0">
                <a:effectLst/>
                <a:latin typeface="Candara" panose="020E0502030303020204" pitchFamily="34" charset="0"/>
                <a:ea typeface="微软简魏碑" pitchFamily="2" charset="-122"/>
                <a:cs typeface="Times New Roman" panose="02020603050405020304" pitchFamily="18" charset="0"/>
              </a:rPr>
              <a:t>，</a:t>
            </a:r>
            <a:r>
              <a:rPr lang="zh-CN" sz="4000" dirty="0">
                <a:solidFill>
                  <a:srgbClr val="0F14E3"/>
                </a:solidFill>
                <a:effectLst/>
                <a:latin typeface="Candara" panose="020E0502030303020204" pitchFamily="34" charset="0"/>
                <a:ea typeface="微软简魏碑" pitchFamily="2" charset="-122"/>
                <a:cs typeface="Times New Roman" panose="02020603050405020304" pitchFamily="18" charset="0"/>
              </a:rPr>
              <a:t>道</a:t>
            </a:r>
            <a:r>
              <a:rPr lang="zh-CN" altLang="en-US" sz="4000" dirty="0">
                <a:effectLst/>
                <a:latin typeface="Candara" panose="020E0502030303020204" pitchFamily="34" charset="0"/>
                <a:ea typeface="微软简魏碑" pitchFamily="2" charset="-122"/>
                <a:cs typeface="Times New Roman" panose="02020603050405020304" pitchFamily="18" charset="0"/>
              </a:rPr>
              <a:t>与</a:t>
            </a:r>
            <a:r>
              <a:rPr lang="zh-CN" sz="4000" dirty="0">
                <a:effectLst/>
                <a:latin typeface="Candara" panose="020E0502030303020204" pitchFamily="34" charset="0"/>
                <a:ea typeface="微软简魏碑" pitchFamily="2" charset="-122"/>
                <a:cs typeface="Times New Roman" panose="02020603050405020304" pitchFamily="18" charset="0"/>
              </a:rPr>
              <a:t>神同在，</a:t>
            </a:r>
            <a:r>
              <a:rPr lang="zh-CN" sz="4000" dirty="0">
                <a:solidFill>
                  <a:srgbClr val="0F14E3"/>
                </a:solidFill>
                <a:effectLst/>
                <a:latin typeface="Candara" panose="020E0502030303020204" pitchFamily="34" charset="0"/>
                <a:ea typeface="微软简魏碑" pitchFamily="2" charset="-122"/>
                <a:cs typeface="Times New Roman" panose="02020603050405020304" pitchFamily="18" charset="0"/>
              </a:rPr>
              <a:t>道</a:t>
            </a:r>
            <a:r>
              <a:rPr lang="zh-CN" sz="4000" dirty="0">
                <a:effectLst/>
                <a:latin typeface="Candara" panose="020E0502030303020204" pitchFamily="34" charset="0"/>
                <a:ea typeface="微软简魏碑" pitchFamily="2" charset="-122"/>
                <a:cs typeface="Times New Roman" panose="02020603050405020304" pitchFamily="18" charset="0"/>
              </a:rPr>
              <a:t>就是神。</a:t>
            </a:r>
            <a:r>
              <a:rPr lang="en-US" sz="4000" dirty="0">
                <a:effectLst/>
                <a:latin typeface="Candara" panose="020E0502030303020204" pitchFamily="34" charset="0"/>
                <a:ea typeface="微软简魏碑" pitchFamily="2" charset="-122"/>
                <a:cs typeface="Times New Roman" panose="02020603050405020304" pitchFamily="18" charset="0"/>
              </a:rPr>
              <a:t>2 </a:t>
            </a:r>
            <a:r>
              <a:rPr lang="zh-CN" altLang="en-US" sz="4000" dirty="0">
                <a:effectLst/>
                <a:latin typeface="Candara" panose="020E0502030303020204" pitchFamily="34" charset="0"/>
                <a:ea typeface="微软简魏碑" pitchFamily="2" charset="-122"/>
                <a:cs typeface="Times New Roman" panose="02020603050405020304" pitchFamily="18" charset="0"/>
              </a:rPr>
              <a:t>这</a:t>
            </a:r>
            <a:r>
              <a:rPr lang="zh-CN" sz="4000" dirty="0">
                <a:solidFill>
                  <a:srgbClr val="0F14E3"/>
                </a:solidFill>
                <a:effectLst/>
                <a:latin typeface="Candara" panose="020E0502030303020204" pitchFamily="34" charset="0"/>
                <a:ea typeface="微软简魏碑" pitchFamily="2" charset="-122"/>
                <a:cs typeface="Times New Roman" panose="02020603050405020304" pitchFamily="18" charset="0"/>
              </a:rPr>
              <a:t>道</a:t>
            </a:r>
            <a:r>
              <a:rPr lang="zh-CN" sz="4000" dirty="0">
                <a:effectLst/>
                <a:latin typeface="Candara" panose="020E0502030303020204" pitchFamily="34" charset="0"/>
                <a:ea typeface="微软简魏碑" pitchFamily="2" charset="-122"/>
                <a:cs typeface="Times New Roman" panose="02020603050405020304" pitchFamily="18" charset="0"/>
              </a:rPr>
              <a:t>太初</a:t>
            </a:r>
            <a:r>
              <a:rPr lang="zh-CN" altLang="en-US" sz="4000" dirty="0">
                <a:effectLst/>
                <a:latin typeface="Candara" panose="020E0502030303020204" pitchFamily="34" charset="0"/>
                <a:ea typeface="微软简魏碑" pitchFamily="2" charset="-122"/>
                <a:cs typeface="Times New Roman" panose="02020603050405020304" pitchFamily="18" charset="0"/>
              </a:rPr>
              <a:t>与</a:t>
            </a:r>
            <a:r>
              <a:rPr lang="zh-CN" sz="4000" dirty="0">
                <a:effectLst/>
                <a:latin typeface="Candara" panose="020E0502030303020204" pitchFamily="34" charset="0"/>
                <a:ea typeface="微软简魏碑" pitchFamily="2" charset="-122"/>
                <a:cs typeface="Times New Roman" panose="02020603050405020304" pitchFamily="18" charset="0"/>
              </a:rPr>
              <a:t>神同在。</a:t>
            </a:r>
            <a:r>
              <a:rPr lang="en-US" sz="4000" dirty="0">
                <a:effectLst/>
                <a:latin typeface="Candara" panose="020E0502030303020204" pitchFamily="34" charset="0"/>
                <a:ea typeface="微软简魏碑" pitchFamily="2" charset="-122"/>
                <a:cs typeface="Times New Roman" panose="02020603050405020304" pitchFamily="18" charset="0"/>
              </a:rPr>
              <a:t>3 </a:t>
            </a:r>
            <a:r>
              <a:rPr lang="zh-CN" altLang="en-US" sz="4000" dirty="0">
                <a:effectLst/>
                <a:latin typeface="Candara" panose="020E0502030303020204" pitchFamily="34" charset="0"/>
                <a:ea typeface="微软简魏碑" pitchFamily="2" charset="-122"/>
                <a:cs typeface="Times New Roman" panose="02020603050405020304" pitchFamily="18" charset="0"/>
              </a:rPr>
              <a:t>万物</a:t>
            </a:r>
            <a:r>
              <a:rPr lang="zh-CN" sz="4000" dirty="0">
                <a:effectLst/>
                <a:latin typeface="Candara" panose="020E0502030303020204" pitchFamily="34" charset="0"/>
                <a:ea typeface="微软简魏碑" pitchFamily="2" charset="-122"/>
                <a:cs typeface="Times New Roman" panose="02020603050405020304" pitchFamily="18" charset="0"/>
              </a:rPr>
              <a:t>是</a:t>
            </a:r>
            <a:r>
              <a:rPr lang="zh-CN" altLang="en-US" sz="4000" dirty="0">
                <a:effectLst/>
                <a:latin typeface="Candara" panose="020E0502030303020204" pitchFamily="34" charset="0"/>
                <a:ea typeface="微软简魏碑" pitchFamily="2" charset="-122"/>
                <a:cs typeface="Times New Roman" panose="02020603050405020304" pitchFamily="18" charset="0"/>
              </a:rPr>
              <a:t>借着他</a:t>
            </a:r>
            <a:r>
              <a:rPr lang="zh-CN" sz="4000" dirty="0">
                <a:effectLst/>
                <a:latin typeface="Candara" panose="020E0502030303020204" pitchFamily="34" charset="0"/>
                <a:ea typeface="微软简魏碑" pitchFamily="2" charset="-122"/>
                <a:cs typeface="Times New Roman" panose="02020603050405020304" pitchFamily="18" charset="0"/>
              </a:rPr>
              <a:t>造的，凡被造的，</a:t>
            </a:r>
            <a:r>
              <a:rPr lang="zh-CN" altLang="en-US" sz="4000" dirty="0">
                <a:effectLst/>
                <a:latin typeface="Candara" panose="020E0502030303020204" pitchFamily="34" charset="0"/>
                <a:ea typeface="微软简魏碑" pitchFamily="2" charset="-122"/>
                <a:cs typeface="Times New Roman" panose="02020603050405020304" pitchFamily="18" charset="0"/>
              </a:rPr>
              <a:t>没有一样</a:t>
            </a:r>
            <a:r>
              <a:rPr lang="zh-CN" sz="4000" dirty="0">
                <a:effectLst/>
                <a:latin typeface="Candara" panose="020E0502030303020204" pitchFamily="34" charset="0"/>
                <a:ea typeface="微软简魏碑" pitchFamily="2" charset="-122"/>
                <a:cs typeface="Times New Roman" panose="02020603050405020304" pitchFamily="18" charset="0"/>
              </a:rPr>
              <a:t>不是</a:t>
            </a:r>
            <a:r>
              <a:rPr lang="zh-CN" altLang="en-US" sz="4000" dirty="0">
                <a:effectLst/>
                <a:latin typeface="Candara" panose="020E0502030303020204" pitchFamily="34" charset="0"/>
                <a:ea typeface="微软简魏碑" pitchFamily="2" charset="-122"/>
                <a:cs typeface="Times New Roman" panose="02020603050405020304" pitchFamily="18" charset="0"/>
              </a:rPr>
              <a:t>借着他</a:t>
            </a:r>
            <a:r>
              <a:rPr lang="zh-CN" sz="4000" dirty="0">
                <a:effectLst/>
                <a:latin typeface="Candara" panose="020E0502030303020204" pitchFamily="34" charset="0"/>
                <a:ea typeface="微软简魏碑" pitchFamily="2" charset="-122"/>
                <a:cs typeface="Times New Roman" panose="02020603050405020304" pitchFamily="18" charset="0"/>
              </a:rPr>
              <a:t>造的。</a:t>
            </a:r>
            <a:endParaRPr lang="en-US" sz="4000" dirty="0">
              <a:solidFill>
                <a:srgbClr val="002221"/>
              </a:solidFill>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1242382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1"/>
          </p:nvPr>
        </p:nvSpPr>
        <p:spPr>
          <a:xfrm>
            <a:off x="606490" y="475862"/>
            <a:ext cx="10972800" cy="5913090"/>
          </a:xfrm>
        </p:spPr>
        <p:txBody>
          <a:bodyPr anchor="ctr">
            <a:noAutofit/>
          </a:bodyPr>
          <a:lstStyle/>
          <a:p>
            <a:pPr marL="0" marR="0" indent="0" hangingPunct="1">
              <a:spcBef>
                <a:spcPts val="0"/>
              </a:spcBef>
              <a:spcAft>
                <a:spcPts val="1200"/>
              </a:spcAft>
              <a:buNone/>
            </a:pPr>
            <a:r>
              <a:rPr lang="zh-CN" altLang="en-US" sz="6000" dirty="0">
                <a:solidFill>
                  <a:srgbClr val="000050"/>
                </a:solidFill>
                <a:latin typeface="DFYuanMedium-B5" panose="020F0509000000000000" pitchFamily="49" charset="-120"/>
                <a:ea typeface="微软简魏碑" pitchFamily="2" charset="-122"/>
                <a:cs typeface="Times New Roman" panose="02020603050405020304" pitchFamily="18" charset="0"/>
              </a:rPr>
              <a:t>创世记 </a:t>
            </a:r>
            <a:r>
              <a:rPr lang="en-US" sz="6000" dirty="0">
                <a:solidFill>
                  <a:srgbClr val="000050"/>
                </a:solidFill>
                <a:effectLst/>
                <a:latin typeface="Candara" panose="020E0502030303020204" pitchFamily="34" charset="0"/>
                <a:ea typeface="微软简魏碑" pitchFamily="2" charset="-122"/>
                <a:cs typeface="Times New Roman" panose="02020603050405020304" pitchFamily="18" charset="0"/>
              </a:rPr>
              <a:t>18:20</a:t>
            </a:r>
          </a:p>
          <a:p>
            <a:pPr marL="914400" marR="0" indent="0" hangingPunct="1">
              <a:lnSpc>
                <a:spcPct val="110000"/>
              </a:lnSpc>
              <a:spcBef>
                <a:spcPts val="1200"/>
              </a:spcBef>
              <a:spcAft>
                <a:spcPts val="1200"/>
              </a:spcAft>
              <a:buNone/>
            </a:pPr>
            <a:r>
              <a:rPr lang="zh-CN" altLang="en-US" sz="6000" dirty="0">
                <a:solidFill>
                  <a:srgbClr val="000050"/>
                </a:solidFill>
                <a:effectLst/>
                <a:latin typeface="DFPWeiBei-B5" panose="03000700000000000000" pitchFamily="66" charset="-120"/>
                <a:ea typeface="微软简魏碑" pitchFamily="2" charset="-122"/>
                <a:cs typeface="Times New Roman" panose="02020603050405020304" pitchFamily="18" charset="0"/>
              </a:rPr>
              <a:t>耶和华说：所多玛和蛾摩拉的</a:t>
            </a:r>
            <a:r>
              <a:rPr lang="zh-CN" altLang="en-US" sz="6000" u="sng" dirty="0">
                <a:solidFill>
                  <a:srgbClr val="000050"/>
                </a:solidFill>
                <a:effectLst/>
                <a:latin typeface="DFPWeiBei-B5" panose="03000700000000000000" pitchFamily="66" charset="-120"/>
                <a:ea typeface="微软简魏碑" pitchFamily="2" charset="-122"/>
                <a:cs typeface="Times New Roman" panose="02020603050405020304" pitchFamily="18" charset="0"/>
              </a:rPr>
              <a:t>罪恶甚重</a:t>
            </a:r>
            <a:r>
              <a:rPr lang="zh-CN" altLang="en-US" sz="6000" dirty="0">
                <a:solidFill>
                  <a:srgbClr val="000050"/>
                </a:solidFill>
                <a:effectLst/>
                <a:latin typeface="DFPWeiBei-B5" panose="03000700000000000000" pitchFamily="66" charset="-120"/>
                <a:ea typeface="微软简魏碑" pitchFamily="2" charset="-122"/>
                <a:cs typeface="Times New Roman" panose="02020603050405020304" pitchFamily="18" charset="0"/>
              </a:rPr>
              <a:t>，声闻于我</a:t>
            </a:r>
            <a:r>
              <a:rPr lang="zh-TW" sz="6000" dirty="0">
                <a:solidFill>
                  <a:srgbClr val="000050"/>
                </a:solidFill>
                <a:effectLst/>
                <a:latin typeface="DFPWeiBei-B5" panose="03000700000000000000" pitchFamily="66" charset="-120"/>
                <a:ea typeface="DFPWeiBei-B5" panose="03000700000000000000" pitchFamily="66" charset="-120"/>
                <a:cs typeface="Times New Roman" panose="02020603050405020304" pitchFamily="18" charset="0"/>
              </a:rPr>
              <a:t>。</a:t>
            </a:r>
            <a:endParaRPr lang="en-US" sz="6000" dirty="0">
              <a:solidFill>
                <a:srgbClr val="000050"/>
              </a:solidFill>
              <a:effectLst/>
              <a:latin typeface="DFPWeiBei-B5" panose="03000700000000000000" pitchFamily="66" charset="-120"/>
              <a:ea typeface="微软简魏碑" pitchFamily="2" charset="-122"/>
            </a:endParaRPr>
          </a:p>
        </p:txBody>
      </p:sp>
    </p:spTree>
    <p:extLst>
      <p:ext uri="{BB962C8B-B14F-4D97-AF65-F5344CB8AC3E}">
        <p14:creationId xmlns:p14="http://schemas.microsoft.com/office/powerpoint/2010/main" val="3409875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1"/>
          </p:nvPr>
        </p:nvSpPr>
        <p:spPr>
          <a:xfrm>
            <a:off x="606490" y="475862"/>
            <a:ext cx="10972800" cy="5913090"/>
          </a:xfrm>
        </p:spPr>
        <p:txBody>
          <a:bodyPr anchor="t">
            <a:noAutofit/>
          </a:bodyPr>
          <a:lstStyle/>
          <a:p>
            <a:pPr marL="0" indent="0">
              <a:lnSpc>
                <a:spcPct val="110000"/>
              </a:lnSpc>
              <a:spcBef>
                <a:spcPts val="600"/>
              </a:spcBef>
              <a:spcAft>
                <a:spcPts val="600"/>
              </a:spcAft>
              <a:buNone/>
              <a:tabLst>
                <a:tab pos="4114800" algn="l"/>
              </a:tabLst>
            </a:pPr>
            <a:r>
              <a:rPr lang="zh-CN" altLang="en-US" sz="4800" dirty="0">
                <a:solidFill>
                  <a:srgbClr val="000048"/>
                </a:solidFill>
                <a:effectLst/>
                <a:latin typeface="Candara" panose="020E0502030303020204" pitchFamily="34" charset="0"/>
                <a:ea typeface="微软简魏碑" pitchFamily="2" charset="-122"/>
                <a:cs typeface="Times New Roman" panose="02020603050405020304" pitchFamily="18" charset="0"/>
              </a:rPr>
              <a:t>以西结书 </a:t>
            </a:r>
            <a:r>
              <a:rPr lang="en-US" sz="4800" dirty="0">
                <a:solidFill>
                  <a:srgbClr val="000000"/>
                </a:solidFill>
                <a:effectLst/>
                <a:latin typeface="Candara" panose="020E0502030303020204" pitchFamily="34" charset="0"/>
                <a:ea typeface="微软简魏碑" pitchFamily="2" charset="-122"/>
                <a:cs typeface="Times New Roman" panose="02020603050405020304" pitchFamily="18" charset="0"/>
              </a:rPr>
              <a:t>16	</a:t>
            </a:r>
            <a:r>
              <a:rPr lang="en-US" sz="4800" dirty="0">
                <a:solidFill>
                  <a:srgbClr val="0066FF"/>
                </a:solidFill>
                <a:effectLst/>
                <a:latin typeface="Candara" panose="020E0502030303020204" pitchFamily="34" charset="0"/>
                <a:ea typeface="微软简魏碑" pitchFamily="2" charset="-122"/>
                <a:cs typeface="Times New Roman" panose="02020603050405020304" pitchFamily="18" charset="0"/>
              </a:rPr>
              <a:t>49 </a:t>
            </a:r>
            <a:r>
              <a:rPr lang="zh-CN" sz="4800" dirty="0">
                <a:solidFill>
                  <a:srgbClr val="0066FF"/>
                </a:solidFill>
                <a:effectLst/>
                <a:latin typeface="Candara" panose="020E0502030303020204" pitchFamily="34" charset="0"/>
                <a:ea typeface="微软简魏碑" pitchFamily="2" charset="-122"/>
                <a:cs typeface="Times New Roman" panose="02020603050405020304" pitchFamily="18" charset="0"/>
              </a:rPr>
              <a:t>看哪、你妹妹所多</a:t>
            </a:r>
            <a:r>
              <a:rPr lang="zh-CN" sz="4800" dirty="0">
                <a:solidFill>
                  <a:srgbClr val="0066FF"/>
                </a:solidFill>
                <a:effectLst/>
                <a:latin typeface="Candara" panose="020E0502030303020204" pitchFamily="34" charset="0"/>
                <a:ea typeface="微软简魏碑" pitchFamily="2" charset="-122"/>
                <a:cs typeface="Microsoft YaHei" panose="020B0503020204020204" pitchFamily="34" charset="-122"/>
              </a:rPr>
              <a:t>玛</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的罪孽是</a:t>
            </a:r>
            <a:r>
              <a:rPr lang="zh-CN" sz="4800" dirty="0">
                <a:solidFill>
                  <a:srgbClr val="0066FF"/>
                </a:solidFill>
                <a:effectLst/>
                <a:latin typeface="Candara" panose="020E0502030303020204" pitchFamily="34" charset="0"/>
                <a:ea typeface="微软简魏碑" pitchFamily="2" charset="-122"/>
                <a:cs typeface="Microsoft YaHei" panose="020B0503020204020204" pitchFamily="34" charset="-122"/>
              </a:rPr>
              <a:t>这样</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a:t>
            </a:r>
            <a:r>
              <a:rPr lang="zh-CN" altLang="en-US" sz="4800" dirty="0">
                <a:solidFill>
                  <a:srgbClr val="0066FF"/>
                </a:solidFill>
                <a:effectLst/>
                <a:latin typeface="Candara" panose="020E0502030303020204" pitchFamily="34" charset="0"/>
                <a:ea typeface="微软简魏碑" pitchFamily="2" charset="-122"/>
                <a:cs typeface="DFYuanMedium-B5" panose="020F0509000000000000" pitchFamily="49" charset="-120"/>
              </a:rPr>
              <a:t>她</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和</a:t>
            </a:r>
            <a:r>
              <a:rPr lang="zh-CN" altLang="en-US" sz="4800" dirty="0">
                <a:solidFill>
                  <a:srgbClr val="0066FF"/>
                </a:solidFill>
                <a:effectLst/>
                <a:latin typeface="Candara" panose="020E0502030303020204" pitchFamily="34" charset="0"/>
                <a:ea typeface="微软简魏碑" pitchFamily="2" charset="-122"/>
                <a:cs typeface="DFYuanMedium-B5" panose="020F0509000000000000" pitchFamily="49" charset="-120"/>
              </a:rPr>
              <a:t>她</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的</a:t>
            </a:r>
            <a:r>
              <a:rPr lang="zh-CN" sz="4800" dirty="0">
                <a:solidFill>
                  <a:srgbClr val="0066FF"/>
                </a:solidFill>
                <a:effectLst/>
                <a:latin typeface="Candara" panose="020E0502030303020204" pitchFamily="34" charset="0"/>
                <a:ea typeface="微软简魏碑" pitchFamily="2" charset="-122"/>
                <a:cs typeface="Microsoft YaHei" panose="020B0503020204020204" pitchFamily="34" charset="-122"/>
              </a:rPr>
              <a:t>众</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女都</a:t>
            </a:r>
            <a:r>
              <a:rPr lang="en-US" altLang="zh-CN" sz="4800" b="1" baseline="30000" dirty="0">
                <a:solidFill>
                  <a:srgbClr val="C00000"/>
                </a:solidFill>
                <a:effectLst/>
                <a:latin typeface="Candara" panose="020E0502030303020204" pitchFamily="34" charset="0"/>
                <a:ea typeface="微软简魏碑" pitchFamily="2" charset="-122"/>
                <a:cs typeface="DFYuanMedium-B5" panose="020F0509000000000000" pitchFamily="49" charset="-120"/>
              </a:rPr>
              <a:t>(1)</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心</a:t>
            </a:r>
            <a:r>
              <a:rPr lang="zh-CN" sz="4800" dirty="0">
                <a:solidFill>
                  <a:srgbClr val="0066FF"/>
                </a:solidFill>
                <a:effectLst/>
                <a:latin typeface="Candara" panose="020E0502030303020204" pitchFamily="34" charset="0"/>
                <a:ea typeface="微软简魏碑" pitchFamily="2" charset="-122"/>
                <a:cs typeface="Microsoft YaHei" panose="020B0503020204020204" pitchFamily="34" charset="-122"/>
              </a:rPr>
              <a:t>骄</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气傲、粮食</a:t>
            </a:r>
            <a:r>
              <a:rPr lang="zh-CN" sz="4800" dirty="0">
                <a:solidFill>
                  <a:srgbClr val="0066FF"/>
                </a:solidFill>
                <a:effectLst/>
                <a:latin typeface="Candara" panose="020E0502030303020204" pitchFamily="34" charset="0"/>
                <a:ea typeface="微软简魏碑" pitchFamily="2" charset="-122"/>
                <a:cs typeface="Microsoft YaHei" panose="020B0503020204020204" pitchFamily="34" charset="-122"/>
              </a:rPr>
              <a:t>饱</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足、大享安逸、</a:t>
            </a:r>
            <a:r>
              <a:rPr lang="zh-CN" sz="4800" u="sng" dirty="0">
                <a:solidFill>
                  <a:srgbClr val="0066FF"/>
                </a:solidFill>
                <a:effectLst/>
                <a:latin typeface="Candara" panose="020E0502030303020204" pitchFamily="34" charset="0"/>
                <a:ea typeface="微软简魏碑" pitchFamily="2" charset="-122"/>
                <a:cs typeface="DFYuanMedium-B5" panose="020F0509000000000000" pitchFamily="49" charset="-120"/>
              </a:rPr>
              <a:t>并</a:t>
            </a:r>
            <a:r>
              <a:rPr lang="zh-CN" sz="4800" u="sng" dirty="0">
                <a:solidFill>
                  <a:srgbClr val="0066FF"/>
                </a:solidFill>
                <a:effectLst/>
                <a:latin typeface="Candara" panose="020E0502030303020204" pitchFamily="34" charset="0"/>
                <a:ea typeface="微软简魏碑" pitchFamily="2" charset="-122"/>
                <a:cs typeface="Microsoft YaHei" panose="020B0503020204020204" pitchFamily="34" charset="-122"/>
              </a:rPr>
              <a:t>没</a:t>
            </a:r>
            <a:r>
              <a:rPr lang="zh-CN" sz="4800" u="sng" dirty="0">
                <a:solidFill>
                  <a:srgbClr val="0066FF"/>
                </a:solidFill>
                <a:effectLst/>
                <a:latin typeface="Candara" panose="020E0502030303020204" pitchFamily="34" charset="0"/>
                <a:ea typeface="微软简魏碑" pitchFamily="2" charset="-122"/>
                <a:cs typeface="DFYuanMedium-B5" panose="020F0509000000000000" pitchFamily="49" charset="-120"/>
              </a:rPr>
              <a:t>有扶助困苦和</a:t>
            </a:r>
            <a:r>
              <a:rPr lang="zh-CN" sz="4800" u="sng" dirty="0">
                <a:solidFill>
                  <a:srgbClr val="0066FF"/>
                </a:solidFill>
                <a:effectLst/>
                <a:latin typeface="Candara" panose="020E0502030303020204" pitchFamily="34" charset="0"/>
                <a:ea typeface="微软简魏碑" pitchFamily="2" charset="-122"/>
                <a:cs typeface="Microsoft YaHei" panose="020B0503020204020204" pitchFamily="34" charset="-122"/>
              </a:rPr>
              <a:t>穷</a:t>
            </a:r>
            <a:r>
              <a:rPr lang="zh-CN" sz="4800" u="sng" dirty="0">
                <a:solidFill>
                  <a:srgbClr val="0066FF"/>
                </a:solidFill>
                <a:effectLst/>
                <a:latin typeface="Candara" panose="020E0502030303020204" pitchFamily="34" charset="0"/>
                <a:ea typeface="微软简魏碑" pitchFamily="2" charset="-122"/>
                <a:cs typeface="DFYuanMedium-B5" panose="020F0509000000000000" pitchFamily="49" charset="-120"/>
              </a:rPr>
              <a:t>乏人的手</a:t>
            </a:r>
            <a:r>
              <a:rPr lang="zh-CN" sz="4800" dirty="0">
                <a:solidFill>
                  <a:srgbClr val="0066FF"/>
                </a:solidFill>
                <a:effectLst/>
                <a:latin typeface="Candara" panose="020E0502030303020204" pitchFamily="34" charset="0"/>
                <a:ea typeface="微软简魏碑" pitchFamily="2" charset="-122"/>
                <a:cs typeface="Times New Roman" panose="02020603050405020304" pitchFamily="18" charset="0"/>
              </a:rPr>
              <a:t>。</a:t>
            </a:r>
            <a:r>
              <a:rPr lang="en-US" sz="4800" dirty="0">
                <a:solidFill>
                  <a:srgbClr val="0066FF"/>
                </a:solidFill>
                <a:effectLst/>
                <a:latin typeface="Candara" panose="020E0502030303020204" pitchFamily="34" charset="0"/>
                <a:ea typeface="微软简魏碑" pitchFamily="2" charset="-122"/>
                <a:cs typeface="Times New Roman" panose="02020603050405020304" pitchFamily="18" charset="0"/>
              </a:rPr>
              <a:t>50</a:t>
            </a:r>
            <a:r>
              <a:rPr lang="en-US" altLang="zh-CN" sz="4800" b="1" baseline="30000" dirty="0">
                <a:solidFill>
                  <a:srgbClr val="C00000"/>
                </a:solidFill>
                <a:latin typeface="Candara" panose="020E0502030303020204" pitchFamily="34" charset="0"/>
                <a:ea typeface="微软简魏碑" pitchFamily="2" charset="-122"/>
                <a:cs typeface="DFYuanMedium-B5" panose="020F0509000000000000" pitchFamily="49" charset="-120"/>
              </a:rPr>
              <a:t>(2)</a:t>
            </a:r>
            <a:r>
              <a:rPr lang="zh-CN" sz="4800" dirty="0">
                <a:solidFill>
                  <a:srgbClr val="0066FF"/>
                </a:solidFill>
                <a:effectLst/>
                <a:latin typeface="Candara" panose="020E0502030303020204" pitchFamily="34" charset="0"/>
                <a:ea typeface="微软简魏碑" pitchFamily="2" charset="-122"/>
                <a:cs typeface="Times New Roman" panose="02020603050405020304" pitchFamily="18" charset="0"/>
              </a:rPr>
              <a:t>他</a:t>
            </a:r>
            <a:r>
              <a:rPr lang="zh-CN" sz="4800" dirty="0">
                <a:solidFill>
                  <a:srgbClr val="0066FF"/>
                </a:solidFill>
                <a:effectLst/>
                <a:latin typeface="Candara" panose="020E0502030303020204" pitchFamily="34" charset="0"/>
                <a:ea typeface="微软简魏碑" pitchFamily="2" charset="-122"/>
                <a:cs typeface="Microsoft YaHei" panose="020B0503020204020204" pitchFamily="34" charset="-122"/>
              </a:rPr>
              <a:t>们</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狂傲、在我面前</a:t>
            </a:r>
            <a:r>
              <a:rPr lang="zh-CN" sz="4800" u="sng" dirty="0">
                <a:solidFill>
                  <a:srgbClr val="0066FF"/>
                </a:solidFill>
                <a:effectLst/>
                <a:latin typeface="Candara" panose="020E0502030303020204" pitchFamily="34" charset="0"/>
                <a:ea typeface="微软简魏碑" pitchFamily="2" charset="-122"/>
                <a:cs typeface="DFYuanMedium-B5" panose="020F0509000000000000" pitchFamily="49" charset="-120"/>
              </a:rPr>
              <a:t>行可憎的事</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 </a:t>
            </a:r>
            <a:r>
              <a:rPr lang="en-US" altLang="zh-TW" sz="4000" dirty="0">
                <a:solidFill>
                  <a:srgbClr val="000050"/>
                </a:solidFill>
                <a:effectLst/>
                <a:latin typeface="Candara" panose="020E0502030303020204" pitchFamily="34" charset="0"/>
                <a:ea typeface="DFPWeiBei-B5" panose="03000700000000000000" pitchFamily="66" charset="-120"/>
                <a:cs typeface="Times New Roman" panose="02020603050405020304" pitchFamily="18" charset="0"/>
              </a:rPr>
              <a:t>(</a:t>
            </a:r>
            <a:r>
              <a:rPr lang="zh-CN" altLang="en-US" sz="4000" dirty="0">
                <a:solidFill>
                  <a:srgbClr val="000050"/>
                </a:solidFill>
                <a:effectLst/>
                <a:latin typeface="Candara" panose="020E0502030303020204" pitchFamily="34" charset="0"/>
                <a:ea typeface="DFPWeiBei-B5" panose="03000700000000000000" pitchFamily="66" charset="-120"/>
                <a:cs typeface="Times New Roman" panose="02020603050405020304" pitchFamily="18" charset="0"/>
              </a:rPr>
              <a:t>同性戀行為</a:t>
            </a:r>
            <a:r>
              <a:rPr lang="en-US" altLang="zh-CN" sz="4000" dirty="0">
                <a:solidFill>
                  <a:srgbClr val="000050"/>
                </a:solidFill>
                <a:effectLst/>
                <a:latin typeface="Candara" panose="020E0502030303020204" pitchFamily="34" charset="0"/>
                <a:ea typeface="DFPWeiBei-B5" panose="03000700000000000000" pitchFamily="66" charset="-120"/>
                <a:cs typeface="Times New Roman" panose="02020603050405020304" pitchFamily="18" charset="0"/>
              </a:rPr>
              <a:t>? </a:t>
            </a:r>
            <a:r>
              <a:rPr lang="zh-CN" altLang="en-US" sz="4000" dirty="0">
                <a:solidFill>
                  <a:srgbClr val="000050"/>
                </a:solidFill>
                <a:effectLst/>
                <a:latin typeface="Candara" panose="020E0502030303020204" pitchFamily="34" charset="0"/>
                <a:ea typeface="DFPWeiBei-B5" panose="03000700000000000000" pitchFamily="66" charset="-120"/>
                <a:cs typeface="Times New Roman" panose="02020603050405020304" pitchFamily="18" charset="0"/>
              </a:rPr>
              <a:t>利未記</a:t>
            </a:r>
            <a:r>
              <a:rPr lang="en-US" sz="4000" dirty="0">
                <a:solidFill>
                  <a:srgbClr val="000050"/>
                </a:solidFill>
                <a:effectLst/>
                <a:latin typeface="Candara" panose="020E0502030303020204" pitchFamily="34" charset="0"/>
                <a:ea typeface="DFPYuanLight-B5" panose="020F0300000000000000" pitchFamily="34" charset="-120"/>
                <a:cs typeface="Times New Roman" panose="02020603050405020304" pitchFamily="18" charset="0"/>
              </a:rPr>
              <a:t> 18:22</a:t>
            </a:r>
            <a:r>
              <a:rPr lang="zh-CN" altLang="en-US" sz="4000" dirty="0">
                <a:solidFill>
                  <a:srgbClr val="000050"/>
                </a:solidFill>
                <a:effectLst/>
                <a:latin typeface="Candara" panose="020E0502030303020204" pitchFamily="34" charset="0"/>
                <a:ea typeface="DFPYuanLight-B5" panose="020F0300000000000000" pitchFamily="34" charset="-120"/>
                <a:cs typeface="Times New Roman" panose="02020603050405020304" pitchFamily="18" charset="0"/>
              </a:rPr>
              <a:t>；</a:t>
            </a:r>
            <a:r>
              <a:rPr lang="en-US" sz="4000" dirty="0">
                <a:solidFill>
                  <a:srgbClr val="000050"/>
                </a:solidFill>
                <a:effectLst/>
                <a:latin typeface="Candara" panose="020E0502030303020204" pitchFamily="34" charset="0"/>
                <a:ea typeface="DFPYuanLight-B5" panose="020F0300000000000000" pitchFamily="34" charset="-120"/>
                <a:cs typeface="Times New Roman" panose="02020603050405020304" pitchFamily="18" charset="0"/>
              </a:rPr>
              <a:t>20:13</a:t>
            </a:r>
            <a:r>
              <a:rPr lang="en-US" altLang="zh-TW" sz="4000" dirty="0">
                <a:solidFill>
                  <a:srgbClr val="000050"/>
                </a:solidFill>
                <a:effectLst/>
                <a:latin typeface="Candara" panose="020E0502030303020204" pitchFamily="34" charset="0"/>
                <a:ea typeface="DFPWeiBei-B5" panose="03000700000000000000" pitchFamily="66" charset="-120"/>
                <a:cs typeface="Times New Roman" panose="02020603050405020304" pitchFamily="18" charset="0"/>
              </a:rPr>
              <a:t>)</a:t>
            </a:r>
            <a:r>
              <a:rPr lang="zh-CN" altLang="en-US" sz="4000" dirty="0">
                <a:solidFill>
                  <a:srgbClr val="000050"/>
                </a:solidFill>
                <a:latin typeface="Candara" panose="020E0502030303020204" pitchFamily="34" charset="0"/>
                <a:ea typeface="微软简魏碑" pitchFamily="2" charset="-122"/>
                <a:cs typeface="DFYuanMedium-B5" panose="020F0509000000000000" pitchFamily="49" charset="-120"/>
              </a:rPr>
              <a:t> </a:t>
            </a:r>
            <a:r>
              <a:rPr lang="zh-CN" altLang="en-US" sz="4800" dirty="0">
                <a:solidFill>
                  <a:srgbClr val="0066FF"/>
                </a:solidFill>
                <a:latin typeface="Candara" panose="020E0502030303020204" pitchFamily="34" charset="0"/>
                <a:ea typeface="微软简魏碑" pitchFamily="2" charset="-122"/>
                <a:cs typeface="DFYuanMedium-B5" panose="020F0509000000000000" pitchFamily="49" charset="-120"/>
              </a:rPr>
              <a:t>、我看</a:t>
            </a:r>
            <a:r>
              <a:rPr lang="zh-CN" altLang="en-US" sz="4800" dirty="0">
                <a:solidFill>
                  <a:srgbClr val="0066FF"/>
                </a:solidFill>
                <a:latin typeface="Candara" panose="020E0502030303020204" pitchFamily="34" charset="0"/>
                <a:ea typeface="微软简魏碑" pitchFamily="2" charset="-122"/>
                <a:cs typeface="Microsoft YaHei" panose="020B0503020204020204" pitchFamily="34" charset="-122"/>
              </a:rPr>
              <a:t>见</a:t>
            </a:r>
            <a:r>
              <a:rPr lang="zh-CN" altLang="en-US" sz="4800" dirty="0">
                <a:solidFill>
                  <a:srgbClr val="0066FF"/>
                </a:solidFill>
                <a:latin typeface="Candara" panose="020E0502030303020204" pitchFamily="34" charset="0"/>
                <a:ea typeface="微软简魏碑" pitchFamily="2" charset="-122"/>
                <a:cs typeface="DFYuanMedium-B5" panose="020F0509000000000000" pitchFamily="49" charset="-120"/>
              </a:rPr>
              <a:t>便</a:t>
            </a:r>
            <a:r>
              <a:rPr lang="zh-CN" altLang="en-US" sz="4800" dirty="0">
                <a:solidFill>
                  <a:srgbClr val="0066FF"/>
                </a:solidFill>
                <a:latin typeface="Candara" panose="020E0502030303020204" pitchFamily="34" charset="0"/>
                <a:ea typeface="微软简魏碑" pitchFamily="2" charset="-122"/>
                <a:cs typeface="Microsoft YaHei" panose="020B0503020204020204" pitchFamily="34" charset="-122"/>
              </a:rPr>
              <a:t>将</a:t>
            </a:r>
            <a:r>
              <a:rPr lang="zh-CN" altLang="en-US" sz="4800" dirty="0">
                <a:solidFill>
                  <a:srgbClr val="0066FF"/>
                </a:solidFill>
                <a:latin typeface="Candara" panose="020E0502030303020204" pitchFamily="34" charset="0"/>
                <a:ea typeface="微软简魏碑" pitchFamily="2" charset="-122"/>
                <a:cs typeface="DFYuanMedium-B5" panose="020F0509000000000000" pitchFamily="49" charset="-120"/>
              </a:rPr>
              <a:t>他</a:t>
            </a:r>
            <a:r>
              <a:rPr lang="zh-CN" altLang="en-US" sz="4800" dirty="0">
                <a:solidFill>
                  <a:srgbClr val="0066FF"/>
                </a:solidFill>
                <a:latin typeface="Candara" panose="020E0502030303020204" pitchFamily="34" charset="0"/>
                <a:ea typeface="微软简魏碑" pitchFamily="2" charset="-122"/>
                <a:cs typeface="Microsoft YaHei" panose="020B0503020204020204" pitchFamily="34" charset="-122"/>
              </a:rPr>
              <a:t>们</a:t>
            </a:r>
            <a:r>
              <a:rPr lang="zh-CN" altLang="en-US" sz="4800" dirty="0">
                <a:solidFill>
                  <a:srgbClr val="0066FF"/>
                </a:solidFill>
                <a:latin typeface="Candara" panose="020E0502030303020204" pitchFamily="34" charset="0"/>
                <a:ea typeface="微软简魏碑" pitchFamily="2" charset="-122"/>
                <a:cs typeface="DFYuanMedium-B5" panose="020F0509000000000000" pitchFamily="49" charset="-120"/>
              </a:rPr>
              <a:t>除掉</a:t>
            </a:r>
            <a:r>
              <a:rPr lang="zh-CN" altLang="en-US" sz="4800" dirty="0">
                <a:solidFill>
                  <a:srgbClr val="0066FF"/>
                </a:solidFill>
                <a:latin typeface="Candara" panose="020E0502030303020204" pitchFamily="34" charset="0"/>
                <a:ea typeface="微软简魏碑" pitchFamily="2" charset="-122"/>
                <a:cs typeface="SimSun" panose="02010600030101010101" pitchFamily="2" charset="-122"/>
              </a:rPr>
              <a:t>。</a:t>
            </a:r>
            <a:endParaRPr lang="en-US" sz="4800" dirty="0">
              <a:solidFill>
                <a:srgbClr val="0066FF"/>
              </a:solidFill>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3928432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1"/>
          </p:nvPr>
        </p:nvSpPr>
        <p:spPr>
          <a:xfrm>
            <a:off x="606490" y="475862"/>
            <a:ext cx="10972800" cy="5913090"/>
          </a:xfrm>
        </p:spPr>
        <p:txBody>
          <a:bodyPr anchor="ctr">
            <a:noAutofit/>
          </a:bodyPr>
          <a:lstStyle/>
          <a:p>
            <a:pPr marL="0" marR="0" indent="0">
              <a:lnSpc>
                <a:spcPct val="110000"/>
              </a:lnSpc>
              <a:spcBef>
                <a:spcPts val="600"/>
              </a:spcBef>
              <a:spcAft>
                <a:spcPts val="600"/>
              </a:spcAft>
              <a:buNone/>
            </a:pPr>
            <a:r>
              <a:rPr lang="zh-CN" sz="5400" dirty="0">
                <a:solidFill>
                  <a:srgbClr val="C00000"/>
                </a:solidFill>
                <a:effectLst/>
                <a:latin typeface="Candara" panose="020E0502030303020204" pitchFamily="34" charset="0"/>
                <a:ea typeface="微软简魏碑" pitchFamily="2" charset="-122"/>
                <a:cs typeface="DFYuanMedium-B5" panose="020F0509000000000000" pitchFamily="49" charset="-120"/>
              </a:rPr>
              <a:t>可憎的事</a:t>
            </a:r>
            <a:r>
              <a:rPr lang="en-US" altLang="zh-CN" sz="5400" dirty="0">
                <a:solidFill>
                  <a:srgbClr val="C00000"/>
                </a:solidFill>
                <a:latin typeface="Candara" panose="020E0502030303020204" pitchFamily="34" charset="0"/>
                <a:ea typeface="微软简魏碑" pitchFamily="2" charset="-122"/>
                <a:cs typeface="DFYuanMedium-B5" panose="020F0509000000000000" pitchFamily="49" charset="-120"/>
              </a:rPr>
              <a:t>?</a:t>
            </a:r>
            <a:endParaRPr lang="en-US" altLang="zh-CN" sz="5400" dirty="0">
              <a:solidFill>
                <a:srgbClr val="C00000"/>
              </a:solidFill>
              <a:effectLst/>
              <a:latin typeface="Candara" panose="020E0502030303020204" pitchFamily="34" charset="0"/>
              <a:ea typeface="微软简魏碑" pitchFamily="2" charset="-122"/>
              <a:cs typeface="DFYuanMedium-B5" panose="020F0509000000000000" pitchFamily="49" charset="-120"/>
            </a:endParaRPr>
          </a:p>
          <a:p>
            <a:pPr marL="914400" marR="0" indent="0">
              <a:lnSpc>
                <a:spcPct val="110000"/>
              </a:lnSpc>
              <a:spcBef>
                <a:spcPts val="600"/>
              </a:spcBef>
              <a:spcAft>
                <a:spcPts val="600"/>
              </a:spcAft>
              <a:buNone/>
            </a:pPr>
            <a:r>
              <a:rPr lang="zh-CN" altLang="en-US" sz="4800" dirty="0">
                <a:solidFill>
                  <a:srgbClr val="002221"/>
                </a:solidFill>
                <a:effectLst/>
                <a:latin typeface="Candara" panose="020E0502030303020204" pitchFamily="34" charset="0"/>
                <a:ea typeface="DFPWeiBei-B5" panose="03000700000000000000" pitchFamily="66" charset="-120"/>
                <a:cs typeface="Times New Roman" panose="02020603050405020304" pitchFamily="18" charset="0"/>
              </a:rPr>
              <a:t>利未記 </a:t>
            </a:r>
            <a:r>
              <a:rPr lang="en-US" sz="4800" dirty="0">
                <a:solidFill>
                  <a:srgbClr val="000000"/>
                </a:solidFill>
                <a:effectLst/>
                <a:latin typeface="Candara" panose="020E0502030303020204" pitchFamily="34" charset="0"/>
                <a:ea typeface="微软简魏碑" pitchFamily="2" charset="-122"/>
                <a:cs typeface="Times New Roman" panose="02020603050405020304" pitchFamily="18" charset="0"/>
              </a:rPr>
              <a:t>18:22 </a:t>
            </a:r>
            <a:r>
              <a:rPr lang="zh-CN" sz="4800" dirty="0">
                <a:solidFill>
                  <a:srgbClr val="000000"/>
                </a:solidFill>
                <a:effectLst/>
                <a:latin typeface="Candara" panose="020E0502030303020204" pitchFamily="34" charset="0"/>
                <a:ea typeface="微软简魏碑" pitchFamily="2" charset="-122"/>
                <a:cs typeface="Times New Roman" panose="02020603050405020304" pitchFamily="18" charset="0"/>
              </a:rPr>
              <a:t>不可与男人苟合、像与女人一</a:t>
            </a:r>
            <a:r>
              <a:rPr lang="zh-CN" sz="4800" dirty="0">
                <a:solidFill>
                  <a:srgbClr val="000000"/>
                </a:solidFill>
                <a:effectLst/>
                <a:latin typeface="Candara" panose="020E0502030303020204" pitchFamily="34" charset="0"/>
                <a:ea typeface="微软简魏碑" pitchFamily="2" charset="-122"/>
                <a:cs typeface="Microsoft YaHei" panose="020B0503020204020204" pitchFamily="34" charset="-122"/>
              </a:rPr>
              <a:t>样</a:t>
            </a:r>
            <a:r>
              <a:rPr lang="zh-CN" sz="4800" dirty="0">
                <a:solidFill>
                  <a:srgbClr val="000000"/>
                </a:solidFill>
                <a:effectLst/>
                <a:latin typeface="Candara" panose="020E0502030303020204" pitchFamily="34" charset="0"/>
                <a:ea typeface="微软简魏碑" pitchFamily="2" charset="-122"/>
                <a:cs typeface="DFYuanMedium-B5" panose="020F0509000000000000" pitchFamily="49" charset="-120"/>
              </a:rPr>
              <a:t>、</a:t>
            </a:r>
            <a:r>
              <a:rPr lang="zh-CN" sz="4800" u="sng" dirty="0">
                <a:solidFill>
                  <a:srgbClr val="000000"/>
                </a:solidFill>
                <a:effectLst/>
                <a:latin typeface="Candara" panose="020E0502030303020204" pitchFamily="34" charset="0"/>
                <a:ea typeface="微软简魏碑" pitchFamily="2" charset="-122"/>
                <a:cs typeface="Microsoft YaHei" panose="020B0503020204020204" pitchFamily="34" charset="-122"/>
              </a:rPr>
              <a:t>这</a:t>
            </a:r>
            <a:r>
              <a:rPr lang="zh-CN" sz="4800" u="sng" dirty="0">
                <a:solidFill>
                  <a:srgbClr val="000000"/>
                </a:solidFill>
                <a:effectLst/>
                <a:latin typeface="Candara" panose="020E0502030303020204" pitchFamily="34" charset="0"/>
                <a:ea typeface="微软简魏碑" pitchFamily="2" charset="-122"/>
                <a:cs typeface="DFYuanMedium-B5" panose="020F0509000000000000" pitchFamily="49" charset="-120"/>
              </a:rPr>
              <a:t>本是可憎</a:t>
            </a:r>
            <a:r>
              <a:rPr lang="zh-CN" sz="4800" u="sng" dirty="0">
                <a:solidFill>
                  <a:srgbClr val="000000"/>
                </a:solidFill>
                <a:effectLst/>
                <a:latin typeface="Candara" panose="020E0502030303020204" pitchFamily="34" charset="0"/>
                <a:ea typeface="微软简魏碑" pitchFamily="2" charset="-122"/>
                <a:cs typeface="Microsoft YaHei" panose="020B0503020204020204" pitchFamily="34" charset="-122"/>
              </a:rPr>
              <a:t>恶</a:t>
            </a:r>
            <a:r>
              <a:rPr lang="zh-CN" sz="4800" u="sng" dirty="0">
                <a:solidFill>
                  <a:srgbClr val="000000"/>
                </a:solidFill>
                <a:effectLst/>
                <a:latin typeface="Candara" panose="020E0502030303020204" pitchFamily="34" charset="0"/>
                <a:ea typeface="微软简魏碑" pitchFamily="2" charset="-122"/>
                <a:cs typeface="DFYuanMedium-B5" panose="020F0509000000000000" pitchFamily="49" charset="-120"/>
              </a:rPr>
              <a:t>的</a:t>
            </a:r>
            <a:r>
              <a:rPr lang="en-US" altLang="zh-CN" sz="4800" dirty="0">
                <a:solidFill>
                  <a:srgbClr val="000000"/>
                </a:solidFill>
                <a:latin typeface="Candara" panose="020E0502030303020204" pitchFamily="34" charset="0"/>
                <a:ea typeface="微软简魏碑" pitchFamily="2" charset="-122"/>
                <a:cs typeface="DFYuanMedium-B5" panose="020F0509000000000000" pitchFamily="49" charset="-120"/>
              </a:rPr>
              <a:t>…</a:t>
            </a:r>
          </a:p>
          <a:p>
            <a:pPr marL="914400" marR="0" indent="0">
              <a:lnSpc>
                <a:spcPct val="110000"/>
              </a:lnSpc>
              <a:spcBef>
                <a:spcPts val="600"/>
              </a:spcBef>
              <a:spcAft>
                <a:spcPts val="600"/>
              </a:spcAft>
              <a:buNone/>
            </a:pPr>
            <a:r>
              <a:rPr lang="en-US" sz="4800" dirty="0">
                <a:solidFill>
                  <a:srgbClr val="000000"/>
                </a:solidFill>
                <a:effectLst/>
                <a:latin typeface="Candara" panose="020E0502030303020204" pitchFamily="34" charset="0"/>
                <a:ea typeface="微软简魏碑" pitchFamily="2" charset="-122"/>
                <a:cs typeface="Times New Roman" panose="02020603050405020304" pitchFamily="18" charset="0"/>
              </a:rPr>
              <a:t>20:13 </a:t>
            </a:r>
            <a:r>
              <a:rPr lang="zh-CN" sz="4800" dirty="0">
                <a:solidFill>
                  <a:srgbClr val="000000"/>
                </a:solidFill>
                <a:effectLst/>
                <a:latin typeface="Candara" panose="020E0502030303020204" pitchFamily="34" charset="0"/>
                <a:ea typeface="微软简魏碑" pitchFamily="2" charset="-122"/>
                <a:cs typeface="Times New Roman" panose="02020603050405020304" pitchFamily="18" charset="0"/>
              </a:rPr>
              <a:t>人若与男人苟合、像与女人一</a:t>
            </a:r>
            <a:r>
              <a:rPr lang="zh-CN" sz="4800" dirty="0">
                <a:solidFill>
                  <a:srgbClr val="000000"/>
                </a:solidFill>
                <a:effectLst/>
                <a:latin typeface="Candara" panose="020E0502030303020204" pitchFamily="34" charset="0"/>
                <a:ea typeface="微软简魏碑" pitchFamily="2" charset="-122"/>
                <a:cs typeface="Microsoft YaHei" panose="020B0503020204020204" pitchFamily="34" charset="-122"/>
              </a:rPr>
              <a:t>样</a:t>
            </a:r>
            <a:r>
              <a:rPr lang="zh-CN" sz="4800" dirty="0">
                <a:solidFill>
                  <a:srgbClr val="000000"/>
                </a:solidFill>
                <a:effectLst/>
                <a:latin typeface="Candara" panose="020E0502030303020204" pitchFamily="34" charset="0"/>
                <a:ea typeface="微软简魏碑" pitchFamily="2" charset="-122"/>
                <a:cs typeface="DFYuanMedium-B5" panose="020F0509000000000000" pitchFamily="49" charset="-120"/>
              </a:rPr>
              <a:t>、他</a:t>
            </a:r>
            <a:r>
              <a:rPr lang="zh-CN" sz="4800" dirty="0">
                <a:solidFill>
                  <a:srgbClr val="000000"/>
                </a:solidFill>
                <a:effectLst/>
                <a:latin typeface="Candara" panose="020E0502030303020204" pitchFamily="34" charset="0"/>
                <a:ea typeface="微软简魏碑" pitchFamily="2" charset="-122"/>
                <a:cs typeface="Microsoft YaHei" panose="020B0503020204020204" pitchFamily="34" charset="-122"/>
              </a:rPr>
              <a:t>们</a:t>
            </a:r>
            <a:r>
              <a:rPr lang="zh-CN" sz="4800" dirty="0">
                <a:solidFill>
                  <a:srgbClr val="000000"/>
                </a:solidFill>
                <a:effectLst/>
                <a:latin typeface="Candara" panose="020E0502030303020204" pitchFamily="34" charset="0"/>
                <a:ea typeface="微软简魏碑" pitchFamily="2" charset="-122"/>
                <a:cs typeface="DFYuanMedium-B5" panose="020F0509000000000000" pitchFamily="49" charset="-120"/>
              </a:rPr>
              <a:t>二人</a:t>
            </a:r>
            <a:r>
              <a:rPr lang="zh-CN" sz="4800" u="sng" dirty="0">
                <a:solidFill>
                  <a:srgbClr val="000000"/>
                </a:solidFill>
                <a:effectLst/>
                <a:latin typeface="Candara" panose="020E0502030303020204" pitchFamily="34" charset="0"/>
                <a:ea typeface="微软简魏碑" pitchFamily="2" charset="-122"/>
                <a:cs typeface="DFYuanMedium-B5" panose="020F0509000000000000" pitchFamily="49" charset="-120"/>
              </a:rPr>
              <a:t>行了可憎的事</a:t>
            </a:r>
            <a:r>
              <a:rPr lang="zh-CN" sz="4800" dirty="0">
                <a:solidFill>
                  <a:srgbClr val="000000"/>
                </a:solidFill>
                <a:effectLst/>
                <a:latin typeface="Candara" panose="020E0502030303020204" pitchFamily="34" charset="0"/>
                <a:ea typeface="微软简魏碑" pitchFamily="2" charset="-122"/>
                <a:cs typeface="DFYuanMedium-B5" panose="020F0509000000000000" pitchFamily="49" charset="-120"/>
              </a:rPr>
              <a:t>、</a:t>
            </a:r>
            <a:r>
              <a:rPr lang="zh-CN" sz="4800" dirty="0">
                <a:solidFill>
                  <a:srgbClr val="000000"/>
                </a:solidFill>
                <a:effectLst/>
                <a:latin typeface="Candara" panose="020E0502030303020204" pitchFamily="34" charset="0"/>
                <a:ea typeface="微软简魏碑" pitchFamily="2" charset="-122"/>
                <a:cs typeface="Microsoft YaHei" panose="020B0503020204020204" pitchFamily="34" charset="-122"/>
              </a:rPr>
              <a:t>总</a:t>
            </a:r>
            <a:r>
              <a:rPr lang="zh-CN" sz="4800" dirty="0">
                <a:solidFill>
                  <a:srgbClr val="000000"/>
                </a:solidFill>
                <a:effectLst/>
                <a:latin typeface="Candara" panose="020E0502030303020204" pitchFamily="34" charset="0"/>
                <a:ea typeface="微软简魏碑" pitchFamily="2" charset="-122"/>
                <a:cs typeface="DFYuanMedium-B5" panose="020F0509000000000000" pitchFamily="49" charset="-120"/>
              </a:rPr>
              <a:t>要把他</a:t>
            </a:r>
            <a:r>
              <a:rPr lang="zh-CN" sz="4800" dirty="0">
                <a:solidFill>
                  <a:srgbClr val="000000"/>
                </a:solidFill>
                <a:effectLst/>
                <a:latin typeface="Candara" panose="020E0502030303020204" pitchFamily="34" charset="0"/>
                <a:ea typeface="微软简魏碑" pitchFamily="2" charset="-122"/>
                <a:cs typeface="Microsoft YaHei" panose="020B0503020204020204" pitchFamily="34" charset="-122"/>
              </a:rPr>
              <a:t>们</a:t>
            </a:r>
            <a:r>
              <a:rPr lang="zh-CN" sz="4800" dirty="0">
                <a:solidFill>
                  <a:srgbClr val="000000"/>
                </a:solidFill>
                <a:effectLst/>
                <a:latin typeface="Candara" panose="020E0502030303020204" pitchFamily="34" charset="0"/>
                <a:ea typeface="微软简魏碑" pitchFamily="2" charset="-122"/>
                <a:cs typeface="DFYuanMedium-B5" panose="020F0509000000000000" pitchFamily="49" charset="-120"/>
              </a:rPr>
              <a:t>治死、罪要</a:t>
            </a:r>
            <a:r>
              <a:rPr lang="zh-CN" sz="4800" dirty="0">
                <a:solidFill>
                  <a:srgbClr val="000000"/>
                </a:solidFill>
                <a:effectLst/>
                <a:latin typeface="Candara" panose="020E0502030303020204" pitchFamily="34" charset="0"/>
                <a:ea typeface="微软简魏碑" pitchFamily="2" charset="-122"/>
                <a:cs typeface="Microsoft YaHei" panose="020B0503020204020204" pitchFamily="34" charset="-122"/>
              </a:rPr>
              <a:t>归</a:t>
            </a:r>
            <a:r>
              <a:rPr lang="zh-CN" sz="4800" dirty="0">
                <a:solidFill>
                  <a:srgbClr val="000000"/>
                </a:solidFill>
                <a:effectLst/>
                <a:latin typeface="Candara" panose="020E0502030303020204" pitchFamily="34" charset="0"/>
                <a:ea typeface="微软简魏碑" pitchFamily="2" charset="-122"/>
                <a:cs typeface="DFYuanMedium-B5" panose="020F0509000000000000" pitchFamily="49" charset="-120"/>
              </a:rPr>
              <a:t>到他</a:t>
            </a:r>
            <a:r>
              <a:rPr lang="zh-CN" sz="4800" dirty="0">
                <a:solidFill>
                  <a:srgbClr val="000000"/>
                </a:solidFill>
                <a:effectLst/>
                <a:latin typeface="Candara" panose="020E0502030303020204" pitchFamily="34" charset="0"/>
                <a:ea typeface="微软简魏碑" pitchFamily="2" charset="-122"/>
                <a:cs typeface="Microsoft YaHei" panose="020B0503020204020204" pitchFamily="34" charset="-122"/>
              </a:rPr>
              <a:t>们</a:t>
            </a:r>
            <a:r>
              <a:rPr lang="zh-CN" sz="4800" dirty="0">
                <a:solidFill>
                  <a:srgbClr val="000000"/>
                </a:solidFill>
                <a:effectLst/>
                <a:latin typeface="Candara" panose="020E0502030303020204" pitchFamily="34" charset="0"/>
                <a:ea typeface="微软简魏碑" pitchFamily="2" charset="-122"/>
                <a:cs typeface="DFYuanMedium-B5" panose="020F0509000000000000" pitchFamily="49" charset="-120"/>
              </a:rPr>
              <a:t>身上</a:t>
            </a:r>
            <a:r>
              <a:rPr lang="zh-CN" sz="4800" dirty="0">
                <a:solidFill>
                  <a:srgbClr val="000000"/>
                </a:solidFill>
                <a:effectLst/>
                <a:latin typeface="Candara" panose="020E0502030303020204" pitchFamily="34" charset="0"/>
                <a:ea typeface="微软简魏碑" pitchFamily="2" charset="-122"/>
                <a:cs typeface="SimSun" panose="02010600030101010101" pitchFamily="2" charset="-122"/>
              </a:rPr>
              <a:t>。</a:t>
            </a:r>
            <a:endParaRPr lang="en-US" sz="4800" dirty="0">
              <a:effectLst/>
              <a:latin typeface="Candara" panose="020E0502030303020204" pitchFamily="34" charset="0"/>
              <a:ea typeface="DFYuanMedium-B5" panose="020F0509000000000000" pitchFamily="49" charset="-120"/>
              <a:cs typeface="Times New Roman" panose="02020603050405020304" pitchFamily="18" charset="0"/>
            </a:endParaRPr>
          </a:p>
        </p:txBody>
      </p:sp>
    </p:spTree>
    <p:extLst>
      <p:ext uri="{BB962C8B-B14F-4D97-AF65-F5344CB8AC3E}">
        <p14:creationId xmlns:p14="http://schemas.microsoft.com/office/powerpoint/2010/main" val="1578812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1"/>
          </p:nvPr>
        </p:nvSpPr>
        <p:spPr>
          <a:xfrm>
            <a:off x="606490" y="475862"/>
            <a:ext cx="10972800" cy="5913090"/>
          </a:xfrm>
        </p:spPr>
        <p:txBody>
          <a:bodyPr anchor="t">
            <a:noAutofit/>
          </a:bodyPr>
          <a:lstStyle/>
          <a:p>
            <a:pPr marL="0" marR="0" indent="0">
              <a:lnSpc>
                <a:spcPct val="110000"/>
              </a:lnSpc>
              <a:spcBef>
                <a:spcPts val="1200"/>
              </a:spcBef>
              <a:spcAft>
                <a:spcPts val="600"/>
              </a:spcAft>
              <a:buNone/>
            </a:pPr>
            <a:r>
              <a:rPr lang="en-US" sz="4800" dirty="0">
                <a:solidFill>
                  <a:srgbClr val="000048"/>
                </a:solidFill>
                <a:effectLst/>
                <a:latin typeface="Candara" panose="020E0502030303020204" pitchFamily="34" charset="0"/>
                <a:ea typeface="微软简魏碑" pitchFamily="2" charset="-122"/>
                <a:cs typeface="Times New Roman" panose="02020603050405020304" pitchFamily="18" charset="0"/>
              </a:rPr>
              <a:t>…50 </a:t>
            </a:r>
            <a:r>
              <a:rPr lang="zh-CN" sz="4800" dirty="0">
                <a:solidFill>
                  <a:srgbClr val="002221"/>
                </a:solidFill>
                <a:effectLst/>
                <a:latin typeface="Candara" panose="020E0502030303020204" pitchFamily="34" charset="0"/>
                <a:ea typeface="微软简魏碑" pitchFamily="2" charset="-122"/>
                <a:cs typeface="Times New Roman" panose="02020603050405020304" pitchFamily="18" charset="0"/>
              </a:rPr>
              <a:t>他</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们</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狂傲、</a:t>
            </a:r>
            <a:r>
              <a:rPr lang="en-US" altLang="zh-CN" sz="4800" b="1" dirty="0">
                <a:solidFill>
                  <a:srgbClr val="002221"/>
                </a:solidFill>
                <a:effectLst/>
                <a:latin typeface="Candara" panose="020E0502030303020204" pitchFamily="34" charset="0"/>
                <a:ea typeface="微软简魏碑" pitchFamily="2" charset="-122"/>
                <a:cs typeface="DFYuanMedium-B5" panose="020F0509000000000000" pitchFamily="49" charset="-120"/>
              </a:rPr>
              <a:t> </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在我面前</a:t>
            </a:r>
            <a:r>
              <a:rPr lang="zh-CN" sz="4800" u="sng" dirty="0">
                <a:solidFill>
                  <a:srgbClr val="002221"/>
                </a:solidFill>
                <a:effectLst/>
                <a:latin typeface="Candara" panose="020E0502030303020204" pitchFamily="34" charset="0"/>
                <a:ea typeface="微软简魏碑" pitchFamily="2" charset="-122"/>
                <a:cs typeface="DFYuanMedium-B5" panose="020F0509000000000000" pitchFamily="49" charset="-120"/>
              </a:rPr>
              <a:t>行可憎的事</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 </a:t>
            </a:r>
            <a:r>
              <a:rPr lang="zh-CN" altLang="en-US" sz="4800" dirty="0">
                <a:solidFill>
                  <a:srgbClr val="002221"/>
                </a:solidFill>
                <a:latin typeface="Candara" panose="020E0502030303020204" pitchFamily="34" charset="0"/>
                <a:ea typeface="微软简魏碑" pitchFamily="2" charset="-122"/>
                <a:cs typeface="DFYuanMedium-B5" panose="020F0509000000000000" pitchFamily="49" charset="-120"/>
              </a:rPr>
              <a:t>、我看</a:t>
            </a:r>
            <a:r>
              <a:rPr lang="zh-CN" altLang="en-US" sz="4800" dirty="0">
                <a:solidFill>
                  <a:srgbClr val="002221"/>
                </a:solidFill>
                <a:latin typeface="Candara" panose="020E0502030303020204" pitchFamily="34" charset="0"/>
                <a:ea typeface="微软简魏碑" pitchFamily="2" charset="-122"/>
                <a:cs typeface="Microsoft YaHei" panose="020B0503020204020204" pitchFamily="34" charset="-122"/>
              </a:rPr>
              <a:t>见</a:t>
            </a:r>
            <a:r>
              <a:rPr lang="zh-CN" altLang="en-US" sz="4800" dirty="0">
                <a:solidFill>
                  <a:srgbClr val="002221"/>
                </a:solidFill>
                <a:latin typeface="Candara" panose="020E0502030303020204" pitchFamily="34" charset="0"/>
                <a:ea typeface="微软简魏碑" pitchFamily="2" charset="-122"/>
                <a:cs typeface="DFYuanMedium-B5" panose="020F0509000000000000" pitchFamily="49" charset="-120"/>
              </a:rPr>
              <a:t>便</a:t>
            </a:r>
            <a:r>
              <a:rPr lang="zh-CN" altLang="en-US" sz="4800" dirty="0">
                <a:solidFill>
                  <a:srgbClr val="002221"/>
                </a:solidFill>
                <a:latin typeface="Candara" panose="020E0502030303020204" pitchFamily="34" charset="0"/>
                <a:ea typeface="微软简魏碑" pitchFamily="2" charset="-122"/>
                <a:cs typeface="Microsoft YaHei" panose="020B0503020204020204" pitchFamily="34" charset="-122"/>
              </a:rPr>
              <a:t>将</a:t>
            </a:r>
            <a:r>
              <a:rPr lang="zh-CN" altLang="en-US" sz="4800" dirty="0">
                <a:solidFill>
                  <a:srgbClr val="002221"/>
                </a:solidFill>
                <a:latin typeface="Candara" panose="020E0502030303020204" pitchFamily="34" charset="0"/>
                <a:ea typeface="微软简魏碑" pitchFamily="2" charset="-122"/>
                <a:cs typeface="DFYuanMedium-B5" panose="020F0509000000000000" pitchFamily="49" charset="-120"/>
              </a:rPr>
              <a:t>他</a:t>
            </a:r>
            <a:r>
              <a:rPr lang="zh-CN" altLang="en-US" sz="4800" dirty="0">
                <a:solidFill>
                  <a:srgbClr val="002221"/>
                </a:solidFill>
                <a:latin typeface="Candara" panose="020E0502030303020204" pitchFamily="34" charset="0"/>
                <a:ea typeface="微软简魏碑" pitchFamily="2" charset="-122"/>
                <a:cs typeface="Microsoft YaHei" panose="020B0503020204020204" pitchFamily="34" charset="-122"/>
              </a:rPr>
              <a:t>们</a:t>
            </a:r>
            <a:r>
              <a:rPr lang="zh-CN" altLang="en-US" sz="4800" dirty="0">
                <a:solidFill>
                  <a:srgbClr val="002221"/>
                </a:solidFill>
                <a:latin typeface="Candara" panose="020E0502030303020204" pitchFamily="34" charset="0"/>
                <a:ea typeface="微软简魏碑" pitchFamily="2" charset="-122"/>
                <a:cs typeface="DFYuanMedium-B5" panose="020F0509000000000000" pitchFamily="49" charset="-120"/>
              </a:rPr>
              <a:t>除掉</a:t>
            </a:r>
            <a:r>
              <a:rPr lang="zh-CN" altLang="en-US" sz="4800" dirty="0">
                <a:solidFill>
                  <a:srgbClr val="002221"/>
                </a:solidFill>
                <a:latin typeface="Candara" panose="020E0502030303020204" pitchFamily="34" charset="0"/>
                <a:ea typeface="微软简魏碑" pitchFamily="2" charset="-122"/>
                <a:cs typeface="SimSun" panose="02010600030101010101" pitchFamily="2" charset="-122"/>
              </a:rPr>
              <a:t>。 </a:t>
            </a:r>
            <a:r>
              <a:rPr lang="en-US" sz="4800" dirty="0">
                <a:solidFill>
                  <a:srgbClr val="002221"/>
                </a:solidFill>
                <a:effectLst/>
                <a:latin typeface="Candara" panose="020E0502030303020204" pitchFamily="34" charset="0"/>
                <a:ea typeface="DFPWeiBei-B5" panose="03000700000000000000" pitchFamily="66" charset="-120"/>
                <a:cs typeface="Times New Roman" panose="02020603050405020304" pitchFamily="18" charset="0"/>
              </a:rPr>
              <a:t>51 </a:t>
            </a:r>
            <a:r>
              <a:rPr lang="zh-CN" sz="4800" dirty="0">
                <a:solidFill>
                  <a:srgbClr val="002221"/>
                </a:solidFill>
                <a:effectLst/>
                <a:ea typeface="微软简魏碑" pitchFamily="2" charset="-122"/>
                <a:cs typeface="Times New Roman" panose="02020603050405020304" pitchFamily="18" charset="0"/>
              </a:rPr>
              <a:t>撒</a:t>
            </a:r>
            <a:r>
              <a:rPr lang="zh-CN" sz="4800" dirty="0">
                <a:solidFill>
                  <a:srgbClr val="002221"/>
                </a:solidFill>
                <a:effectLst/>
                <a:ea typeface="微软简魏碑" pitchFamily="2" charset="-122"/>
                <a:cs typeface="Microsoft YaHei" panose="020B0503020204020204" pitchFamily="34" charset="-122"/>
              </a:rPr>
              <a:t>玛</a:t>
            </a:r>
            <a:r>
              <a:rPr lang="zh-CN" sz="4800" dirty="0">
                <a:solidFill>
                  <a:srgbClr val="002221"/>
                </a:solidFill>
                <a:effectLst/>
                <a:ea typeface="微软简魏碑" pitchFamily="2" charset="-122"/>
                <a:cs typeface="DFYuanMedium-B5" panose="020F0509000000000000" pitchFamily="49" charset="-120"/>
              </a:rPr>
              <a:t>利</a:t>
            </a:r>
            <a:r>
              <a:rPr lang="zh-CN" sz="4800" dirty="0">
                <a:solidFill>
                  <a:srgbClr val="002221"/>
                </a:solidFill>
                <a:effectLst/>
                <a:ea typeface="微软简魏碑" pitchFamily="2" charset="-122"/>
                <a:cs typeface="Microsoft YaHei" panose="020B0503020204020204" pitchFamily="34" charset="-122"/>
              </a:rPr>
              <a:t>亚没</a:t>
            </a:r>
            <a:r>
              <a:rPr lang="zh-CN" sz="4800" dirty="0">
                <a:solidFill>
                  <a:srgbClr val="002221"/>
                </a:solidFill>
                <a:effectLst/>
                <a:ea typeface="微软简魏碑" pitchFamily="2" charset="-122"/>
                <a:cs typeface="DFYuanMedium-B5" panose="020F0509000000000000" pitchFamily="49" charset="-120"/>
              </a:rPr>
              <a:t>有犯</a:t>
            </a:r>
            <a:r>
              <a:rPr lang="zh-CN" sz="4800" u="sng" dirty="0">
                <a:solidFill>
                  <a:srgbClr val="002221"/>
                </a:solidFill>
                <a:effectLst/>
                <a:ea typeface="微软简魏碑" pitchFamily="2" charset="-122"/>
                <a:cs typeface="DFYuanMedium-B5" panose="020F0509000000000000" pitchFamily="49" charset="-120"/>
              </a:rPr>
              <a:t>你</a:t>
            </a:r>
            <a:r>
              <a:rPr lang="en-US" altLang="zh-TW" sz="4000" dirty="0">
                <a:solidFill>
                  <a:srgbClr val="00B050"/>
                </a:solidFill>
                <a:latin typeface="Candara" panose="020E0502030303020204" pitchFamily="34" charset="0"/>
                <a:ea typeface="DFPWeiBei-B5" panose="03000700000000000000" pitchFamily="66" charset="-120"/>
                <a:cs typeface="Times New Roman" panose="02020603050405020304" pitchFamily="18" charset="0"/>
              </a:rPr>
              <a:t>(</a:t>
            </a:r>
            <a:r>
              <a:rPr lang="zh-CN" altLang="en-US" sz="4000" dirty="0">
                <a:solidFill>
                  <a:srgbClr val="00B050"/>
                </a:solidFill>
                <a:latin typeface="Candara" panose="020E0502030303020204" pitchFamily="34" charset="0"/>
                <a:ea typeface="微软简魏碑" pitchFamily="2" charset="-122"/>
                <a:cs typeface="Times New Roman" panose="02020603050405020304" pitchFamily="18" charset="0"/>
              </a:rPr>
              <a:t>耶路撒冷</a:t>
            </a:r>
            <a:r>
              <a:rPr lang="en-US" altLang="zh-TW" sz="4000" dirty="0">
                <a:solidFill>
                  <a:srgbClr val="00B050"/>
                </a:solidFill>
                <a:latin typeface="Candara" panose="020E0502030303020204" pitchFamily="34" charset="0"/>
                <a:ea typeface="DFPWeiBei-B5" panose="03000700000000000000" pitchFamily="66" charset="-120"/>
                <a:cs typeface="Times New Roman" panose="02020603050405020304" pitchFamily="18" charset="0"/>
              </a:rPr>
              <a:t>)</a:t>
            </a:r>
            <a:r>
              <a:rPr lang="zh-CN" sz="4800" dirty="0">
                <a:solidFill>
                  <a:srgbClr val="002221"/>
                </a:solidFill>
                <a:effectLst/>
                <a:ea typeface="微软简魏碑" pitchFamily="2" charset="-122"/>
                <a:cs typeface="DFYuanMedium-B5" panose="020F0509000000000000" pitchFamily="49" charset="-120"/>
              </a:rPr>
              <a:t>一半的罪、你</a:t>
            </a:r>
            <a:r>
              <a:rPr lang="en-US" altLang="zh-TW" sz="4000" dirty="0">
                <a:solidFill>
                  <a:srgbClr val="00B050"/>
                </a:solidFill>
                <a:latin typeface="Candara" panose="020E0502030303020204" pitchFamily="34" charset="0"/>
                <a:ea typeface="DFPWeiBei-B5" panose="03000700000000000000" pitchFamily="66" charset="-120"/>
                <a:cs typeface="Times New Roman" panose="02020603050405020304" pitchFamily="18" charset="0"/>
              </a:rPr>
              <a:t>(</a:t>
            </a:r>
            <a:r>
              <a:rPr lang="zh-CN" altLang="en-US" sz="4000" dirty="0">
                <a:solidFill>
                  <a:srgbClr val="00B050"/>
                </a:solidFill>
                <a:latin typeface="Candara" panose="020E0502030303020204" pitchFamily="34" charset="0"/>
                <a:ea typeface="微软简魏碑" pitchFamily="2" charset="-122"/>
                <a:cs typeface="Times New Roman" panose="02020603050405020304" pitchFamily="18" charset="0"/>
              </a:rPr>
              <a:t>耶路撒冷</a:t>
            </a:r>
            <a:r>
              <a:rPr lang="en-US" altLang="zh-TW" sz="4000" dirty="0">
                <a:solidFill>
                  <a:srgbClr val="00B050"/>
                </a:solidFill>
                <a:latin typeface="Candara" panose="020E0502030303020204" pitchFamily="34" charset="0"/>
                <a:ea typeface="DFPWeiBei-B5" panose="03000700000000000000" pitchFamily="66" charset="-120"/>
                <a:cs typeface="Times New Roman" panose="02020603050405020304" pitchFamily="18" charset="0"/>
              </a:rPr>
              <a:t>)</a:t>
            </a:r>
            <a:r>
              <a:rPr lang="zh-CN" sz="4800" u="sng" dirty="0">
                <a:solidFill>
                  <a:srgbClr val="002221"/>
                </a:solidFill>
                <a:effectLst/>
                <a:ea typeface="微软简魏碑" pitchFamily="2" charset="-122"/>
                <a:cs typeface="DFYuanMedium-B5" panose="020F0509000000000000" pitchFamily="49" charset="-120"/>
              </a:rPr>
              <a:t>行可憎的</a:t>
            </a:r>
            <a:r>
              <a:rPr lang="zh-CN" sz="4800" u="sng" dirty="0">
                <a:solidFill>
                  <a:srgbClr val="002221"/>
                </a:solidFill>
                <a:effectLst/>
                <a:ea typeface="微软简魏碑" pitchFamily="2" charset="-122"/>
                <a:cs typeface="Times New Roman" panose="02020603050405020304" pitchFamily="18" charset="0"/>
              </a:rPr>
              <a:t>事</a:t>
            </a:r>
            <a:r>
              <a:rPr lang="en-US" altLang="zh-TW" sz="4000" dirty="0">
                <a:solidFill>
                  <a:srgbClr val="1252E0"/>
                </a:solidFill>
                <a:latin typeface="Candara" panose="020E0502030303020204" pitchFamily="34" charset="0"/>
                <a:ea typeface="DFPWeiBei-B5" panose="03000700000000000000" pitchFamily="66" charset="-120"/>
                <a:cs typeface="Times New Roman" panose="02020603050405020304" pitchFamily="18" charset="0"/>
              </a:rPr>
              <a:t>(</a:t>
            </a:r>
            <a:r>
              <a:rPr lang="zh-CN" altLang="en-US" sz="4000" dirty="0">
                <a:solidFill>
                  <a:srgbClr val="1252E0"/>
                </a:solidFill>
                <a:latin typeface="Candara" panose="020E0502030303020204" pitchFamily="34" charset="0"/>
                <a:ea typeface="DFPWeiBei-B5" panose="03000700000000000000" pitchFamily="66" charset="-120"/>
                <a:cs typeface="Times New Roman" panose="02020603050405020304" pitchFamily="18" charset="0"/>
              </a:rPr>
              <a:t>同性戀行為</a:t>
            </a:r>
            <a:r>
              <a:rPr lang="en-US" altLang="zh-CN" sz="4000" dirty="0">
                <a:solidFill>
                  <a:srgbClr val="1252E0"/>
                </a:solidFill>
                <a:latin typeface="Candara" panose="020E0502030303020204" pitchFamily="34" charset="0"/>
                <a:ea typeface="DFPWeiBei-B5" panose="03000700000000000000" pitchFamily="66" charset="-120"/>
                <a:cs typeface="Times New Roman" panose="02020603050405020304" pitchFamily="18" charset="0"/>
              </a:rPr>
              <a:t>/</a:t>
            </a:r>
            <a:r>
              <a:rPr lang="zh-CN" altLang="en-US" sz="4000" dirty="0">
                <a:solidFill>
                  <a:srgbClr val="1252E0"/>
                </a:solidFill>
                <a:latin typeface="Candara" panose="020E0502030303020204" pitchFamily="34" charset="0"/>
                <a:ea typeface="DFPWeiBei-B5" panose="03000700000000000000" pitchFamily="66" charset="-120"/>
                <a:cs typeface="Times New Roman" panose="02020603050405020304" pitchFamily="18" charset="0"/>
              </a:rPr>
              <a:t>性犯罪</a:t>
            </a:r>
            <a:r>
              <a:rPr lang="en-US" altLang="zh-CN" sz="4000" dirty="0">
                <a:solidFill>
                  <a:srgbClr val="1252E0"/>
                </a:solidFill>
                <a:latin typeface="Candara" panose="020E0502030303020204" pitchFamily="34" charset="0"/>
                <a:ea typeface="DFPWeiBei-B5" panose="03000700000000000000" pitchFamily="66" charset="-120"/>
                <a:cs typeface="Times New Roman" panose="02020603050405020304" pitchFamily="18" charset="0"/>
              </a:rPr>
              <a:t>?</a:t>
            </a:r>
            <a:r>
              <a:rPr lang="en-US" altLang="zh-TW" sz="4000" dirty="0">
                <a:solidFill>
                  <a:srgbClr val="1252E0"/>
                </a:solidFill>
                <a:latin typeface="Candara" panose="020E0502030303020204" pitchFamily="34" charset="0"/>
                <a:ea typeface="DFPWeiBei-B5" panose="03000700000000000000" pitchFamily="66" charset="-120"/>
                <a:cs typeface="Times New Roman" panose="02020603050405020304" pitchFamily="18" charset="0"/>
              </a:rPr>
              <a:t>)</a:t>
            </a:r>
            <a:r>
              <a:rPr lang="zh-CN" sz="4800" dirty="0">
                <a:solidFill>
                  <a:srgbClr val="002221"/>
                </a:solidFill>
                <a:effectLst/>
                <a:ea typeface="微软简魏碑" pitchFamily="2" charset="-122"/>
                <a:cs typeface="Times New Roman" panose="02020603050405020304" pitchFamily="18" charset="0"/>
              </a:rPr>
              <a:t>比</a:t>
            </a:r>
            <a:r>
              <a:rPr lang="zh-CN" altLang="en-US" sz="4800" dirty="0">
                <a:solidFill>
                  <a:srgbClr val="002221"/>
                </a:solidFill>
                <a:effectLst/>
                <a:ea typeface="微软简魏碑" pitchFamily="2" charset="-122"/>
                <a:cs typeface="Times New Roman" panose="02020603050405020304" pitchFamily="18" charset="0"/>
              </a:rPr>
              <a:t>她</a:t>
            </a:r>
            <a:r>
              <a:rPr lang="en-US" altLang="zh-CN" sz="4000" dirty="0">
                <a:solidFill>
                  <a:srgbClr val="800080"/>
                </a:solidFill>
                <a:effectLst/>
                <a:latin typeface="Candara" panose="020E0502030303020204" pitchFamily="34" charset="0"/>
                <a:ea typeface="微软简魏碑" pitchFamily="2" charset="-122"/>
                <a:cs typeface="Times New Roman" panose="02020603050405020304" pitchFamily="18" charset="0"/>
              </a:rPr>
              <a:t>(</a:t>
            </a:r>
            <a:r>
              <a:rPr lang="zh-CN" sz="4000" dirty="0">
                <a:solidFill>
                  <a:srgbClr val="800080"/>
                </a:solidFill>
                <a:effectLst/>
                <a:latin typeface="Candara" panose="020E0502030303020204" pitchFamily="34" charset="0"/>
                <a:ea typeface="微软简魏碑" pitchFamily="2" charset="-122"/>
                <a:cs typeface="Times New Roman" panose="02020603050405020304" pitchFamily="18" charset="0"/>
              </a:rPr>
              <a:t>撒</a:t>
            </a:r>
            <a:r>
              <a:rPr lang="zh-CN" sz="4000" dirty="0">
                <a:solidFill>
                  <a:srgbClr val="800080"/>
                </a:solidFill>
                <a:effectLst/>
                <a:latin typeface="Candara" panose="020E0502030303020204" pitchFamily="34" charset="0"/>
                <a:ea typeface="微软简魏碑" pitchFamily="2" charset="-122"/>
                <a:cs typeface="Microsoft YaHei" panose="020B0503020204020204" pitchFamily="34" charset="-122"/>
              </a:rPr>
              <a:t>玛</a:t>
            </a:r>
            <a:r>
              <a:rPr lang="zh-CN" sz="4000" dirty="0">
                <a:solidFill>
                  <a:srgbClr val="800080"/>
                </a:solidFill>
                <a:effectLst/>
                <a:latin typeface="Candara" panose="020E0502030303020204" pitchFamily="34" charset="0"/>
                <a:ea typeface="微软简魏碑" pitchFamily="2" charset="-122"/>
                <a:cs typeface="DFYuanMedium-B5" panose="020F0509000000000000" pitchFamily="49" charset="-120"/>
              </a:rPr>
              <a:t>利</a:t>
            </a:r>
            <a:r>
              <a:rPr lang="zh-CN" sz="4000" dirty="0">
                <a:solidFill>
                  <a:srgbClr val="800080"/>
                </a:solidFill>
                <a:effectLst/>
                <a:latin typeface="Candara" panose="020E0502030303020204" pitchFamily="34" charset="0"/>
                <a:ea typeface="微软简魏碑" pitchFamily="2" charset="-122"/>
                <a:cs typeface="Microsoft YaHei" panose="020B0503020204020204" pitchFamily="34" charset="-122"/>
              </a:rPr>
              <a:t>亚</a:t>
            </a:r>
            <a:r>
              <a:rPr lang="en-US" altLang="zh-CN" sz="4000" dirty="0">
                <a:solidFill>
                  <a:srgbClr val="800080"/>
                </a:solidFill>
                <a:effectLst/>
                <a:latin typeface="Candara" panose="020E0502030303020204" pitchFamily="34" charset="0"/>
                <a:ea typeface="微软简魏碑" pitchFamily="2" charset="-122"/>
                <a:cs typeface="Times New Roman" panose="02020603050405020304" pitchFamily="18" charset="0"/>
              </a:rPr>
              <a:t>)</a:t>
            </a:r>
            <a:r>
              <a:rPr lang="zh-CN" sz="4800" dirty="0">
                <a:solidFill>
                  <a:srgbClr val="002221"/>
                </a:solidFill>
                <a:effectLst/>
                <a:ea typeface="微软简魏碑" pitchFamily="2" charset="-122"/>
                <a:cs typeface="Times New Roman" panose="02020603050405020304" pitchFamily="18" charset="0"/>
              </a:rPr>
              <a:t>更多、</a:t>
            </a:r>
            <a:r>
              <a:rPr lang="zh-CN" sz="4800" dirty="0">
                <a:solidFill>
                  <a:srgbClr val="C00000"/>
                </a:solidFill>
                <a:effectLst/>
                <a:ea typeface="微软简魏碑" pitchFamily="2" charset="-122"/>
                <a:cs typeface="Times New Roman" panose="02020603050405020304" pitchFamily="18" charset="0"/>
              </a:rPr>
              <a:t>使你的姐妹</a:t>
            </a:r>
            <a:r>
              <a:rPr lang="en-US" altLang="zh-CN" sz="4000" dirty="0">
                <a:solidFill>
                  <a:srgbClr val="800080"/>
                </a:solidFill>
                <a:effectLst/>
                <a:latin typeface="Candara" panose="020E0502030303020204" pitchFamily="34" charset="0"/>
                <a:ea typeface="微软简魏碑" pitchFamily="2" charset="-122"/>
                <a:cs typeface="Times New Roman" panose="02020603050405020304" pitchFamily="18" charset="0"/>
              </a:rPr>
              <a:t>(</a:t>
            </a:r>
            <a:r>
              <a:rPr lang="zh-CN" sz="4000" dirty="0">
                <a:solidFill>
                  <a:srgbClr val="800080"/>
                </a:solidFill>
                <a:effectLst/>
                <a:latin typeface="Candara" panose="020E0502030303020204" pitchFamily="34" charset="0"/>
                <a:ea typeface="微软简魏碑" pitchFamily="2" charset="-122"/>
                <a:cs typeface="Times New Roman" panose="02020603050405020304" pitchFamily="18" charset="0"/>
              </a:rPr>
              <a:t>撒</a:t>
            </a:r>
            <a:r>
              <a:rPr lang="zh-CN" sz="4000" dirty="0">
                <a:solidFill>
                  <a:srgbClr val="800080"/>
                </a:solidFill>
                <a:effectLst/>
                <a:latin typeface="Candara" panose="020E0502030303020204" pitchFamily="34" charset="0"/>
                <a:ea typeface="微软简魏碑" pitchFamily="2" charset="-122"/>
                <a:cs typeface="Microsoft YaHei" panose="020B0503020204020204" pitchFamily="34" charset="-122"/>
              </a:rPr>
              <a:t>玛</a:t>
            </a:r>
            <a:r>
              <a:rPr lang="zh-CN" sz="4000" dirty="0">
                <a:solidFill>
                  <a:srgbClr val="800080"/>
                </a:solidFill>
                <a:effectLst/>
                <a:latin typeface="Candara" panose="020E0502030303020204" pitchFamily="34" charset="0"/>
                <a:ea typeface="微软简魏碑" pitchFamily="2" charset="-122"/>
                <a:cs typeface="DFYuanMedium-B5" panose="020F0509000000000000" pitchFamily="49" charset="-120"/>
              </a:rPr>
              <a:t>利</a:t>
            </a:r>
            <a:r>
              <a:rPr lang="zh-CN" sz="4000" dirty="0">
                <a:solidFill>
                  <a:srgbClr val="800080"/>
                </a:solidFill>
                <a:effectLst/>
                <a:latin typeface="Candara" panose="020E0502030303020204" pitchFamily="34" charset="0"/>
                <a:ea typeface="微软简魏碑" pitchFamily="2" charset="-122"/>
                <a:cs typeface="Microsoft YaHei" panose="020B0503020204020204" pitchFamily="34" charset="-122"/>
              </a:rPr>
              <a:t>亚</a:t>
            </a:r>
            <a:r>
              <a:rPr lang="en-US" altLang="zh-CN" sz="4000" dirty="0">
                <a:solidFill>
                  <a:srgbClr val="800080"/>
                </a:solidFill>
                <a:effectLst/>
                <a:latin typeface="Candara" panose="020E0502030303020204" pitchFamily="34" charset="0"/>
                <a:ea typeface="微软简魏碑" pitchFamily="2" charset="-122"/>
                <a:cs typeface="Times New Roman" panose="02020603050405020304" pitchFamily="18" charset="0"/>
              </a:rPr>
              <a:t>)</a:t>
            </a:r>
            <a:r>
              <a:rPr lang="zh-CN" sz="4800" dirty="0">
                <a:solidFill>
                  <a:srgbClr val="C00000"/>
                </a:solidFill>
                <a:effectLst/>
                <a:ea typeface="微软简魏碑" pitchFamily="2" charset="-122"/>
                <a:cs typeface="Times New Roman" panose="02020603050405020304" pitchFamily="18" charset="0"/>
              </a:rPr>
              <a:t>因你所行一切</a:t>
            </a:r>
            <a:r>
              <a:rPr lang="zh-CN" sz="4800" u="sng" dirty="0">
                <a:solidFill>
                  <a:srgbClr val="C00000"/>
                </a:solidFill>
                <a:effectLst/>
                <a:ea typeface="微软简魏碑" pitchFamily="2" charset="-122"/>
                <a:cs typeface="Times New Roman" panose="02020603050405020304" pitchFamily="18" charset="0"/>
              </a:rPr>
              <a:t>可憎的事</a:t>
            </a:r>
            <a:r>
              <a:rPr lang="zh-CN" sz="4800" dirty="0">
                <a:solidFill>
                  <a:srgbClr val="C00000"/>
                </a:solidFill>
                <a:effectLst/>
                <a:ea typeface="微软简魏碑" pitchFamily="2" charset="-122"/>
                <a:cs typeface="Times New Roman" panose="02020603050405020304" pitchFamily="18" charset="0"/>
              </a:rPr>
              <a:t>、倒</a:t>
            </a:r>
            <a:r>
              <a:rPr lang="zh-CN" sz="4800" dirty="0">
                <a:solidFill>
                  <a:srgbClr val="C00000"/>
                </a:solidFill>
                <a:effectLst/>
                <a:ea typeface="微软简魏碑" pitchFamily="2" charset="-122"/>
                <a:cs typeface="Microsoft YaHei" panose="020B0503020204020204" pitchFamily="34" charset="-122"/>
              </a:rPr>
              <a:t>显为义</a:t>
            </a:r>
            <a:r>
              <a:rPr lang="zh-CN" sz="4800" dirty="0">
                <a:solidFill>
                  <a:srgbClr val="C00000"/>
                </a:solidFill>
                <a:effectLst/>
                <a:ea typeface="微软简魏碑" pitchFamily="2" charset="-122"/>
                <a:cs typeface="SimSun" panose="02010600030101010101" pitchFamily="2" charset="-122"/>
              </a:rPr>
              <a:t>。</a:t>
            </a:r>
            <a:endParaRPr lang="en-US" sz="4800" dirty="0">
              <a:solidFill>
                <a:srgbClr val="C00000"/>
              </a:solidFill>
              <a:effectLst/>
              <a:latin typeface="Courier New" panose="02070309020205020404" pitchFamily="49" charset="0"/>
              <a:ea typeface="微软简魏碑" pitchFamily="2" charset="-122"/>
            </a:endParaRPr>
          </a:p>
        </p:txBody>
      </p:sp>
    </p:spTree>
    <p:extLst>
      <p:ext uri="{BB962C8B-B14F-4D97-AF65-F5344CB8AC3E}">
        <p14:creationId xmlns:p14="http://schemas.microsoft.com/office/powerpoint/2010/main" val="1908881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1"/>
          </p:nvPr>
        </p:nvSpPr>
        <p:spPr>
          <a:xfrm>
            <a:off x="609600" y="472455"/>
            <a:ext cx="10972800" cy="5913090"/>
          </a:xfrm>
        </p:spPr>
        <p:txBody>
          <a:bodyPr anchor="t">
            <a:noAutofit/>
          </a:bodyPr>
          <a:lstStyle/>
          <a:p>
            <a:pPr marL="0" marR="0" indent="0">
              <a:lnSpc>
                <a:spcPct val="110000"/>
              </a:lnSpc>
              <a:spcBef>
                <a:spcPts val="600"/>
              </a:spcBef>
              <a:spcAft>
                <a:spcPts val="600"/>
              </a:spcAft>
              <a:buNone/>
              <a:tabLst>
                <a:tab pos="4572000" algn="l"/>
              </a:tabLst>
            </a:pPr>
            <a:r>
              <a:rPr lang="zh-CN" altLang="en-US" sz="4800" dirty="0">
                <a:solidFill>
                  <a:srgbClr val="002221"/>
                </a:solidFill>
                <a:latin typeface="Candara" panose="020E0502030303020204" pitchFamily="34" charset="0"/>
                <a:ea typeface="微软简魏碑" pitchFamily="2" charset="-122"/>
                <a:cs typeface="Times New Roman" panose="02020603050405020304" pitchFamily="18" charset="0"/>
              </a:rPr>
              <a:t>马太福音 </a:t>
            </a:r>
            <a:r>
              <a:rPr lang="en-US" sz="4800" dirty="0">
                <a:solidFill>
                  <a:srgbClr val="00421E"/>
                </a:solidFill>
                <a:effectLst/>
                <a:latin typeface="Candara" panose="020E0502030303020204" pitchFamily="34" charset="0"/>
                <a:ea typeface="微软简魏碑" pitchFamily="2" charset="-122"/>
                <a:cs typeface="Times New Roman" panose="02020603050405020304" pitchFamily="18" charset="0"/>
              </a:rPr>
              <a:t>11	23 </a:t>
            </a:r>
            <a:r>
              <a:rPr lang="zh-CN" sz="4800" dirty="0">
                <a:solidFill>
                  <a:srgbClr val="0F14E3"/>
                </a:solidFill>
                <a:effectLst/>
                <a:latin typeface="Candara" panose="020E0502030303020204" pitchFamily="34" charset="0"/>
                <a:ea typeface="微软简魏碑" pitchFamily="2" charset="-122"/>
                <a:cs typeface="Times New Roman" panose="02020603050405020304" pitchFamily="18" charset="0"/>
              </a:rPr>
              <a:t>迦百</a:t>
            </a:r>
            <a:r>
              <a:rPr lang="zh-CN" sz="4800" dirty="0">
                <a:solidFill>
                  <a:srgbClr val="0F14E3"/>
                </a:solidFill>
                <a:effectLst/>
                <a:latin typeface="Candara" panose="020E0502030303020204" pitchFamily="34" charset="0"/>
                <a:ea typeface="微软简魏碑" pitchFamily="2" charset="-122"/>
                <a:cs typeface="Microsoft YaHei" panose="020B0503020204020204" pitchFamily="34" charset="-122"/>
              </a:rPr>
              <a:t>农</a:t>
            </a:r>
            <a:r>
              <a:rPr lang="zh-CN" sz="4800" dirty="0">
                <a:solidFill>
                  <a:srgbClr val="0F14E3"/>
                </a:solidFill>
                <a:effectLst/>
                <a:latin typeface="Candara" panose="020E0502030303020204" pitchFamily="34" charset="0"/>
                <a:ea typeface="微软简魏碑" pitchFamily="2" charset="-122"/>
                <a:cs typeface="DFYuanMedium-B5" panose="020F0509000000000000" pitchFamily="49" charset="-120"/>
              </a:rPr>
              <a:t>阿</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你已</a:t>
            </a:r>
            <a:r>
              <a:rPr lang="zh-CN" sz="4800" dirty="0">
                <a:solidFill>
                  <a:srgbClr val="0066FF"/>
                </a:solidFill>
                <a:effectLst/>
                <a:latin typeface="Candara" panose="020E0502030303020204" pitchFamily="34" charset="0"/>
                <a:ea typeface="微软简魏碑" pitchFamily="2" charset="-122"/>
                <a:cs typeface="Microsoft YaHei" panose="020B0503020204020204" pitchFamily="34" charset="-122"/>
              </a:rPr>
              <a:t>经</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升到天上．</a:t>
            </a:r>
            <a:r>
              <a:rPr lang="zh-CN" sz="4800" dirty="0">
                <a:solidFill>
                  <a:srgbClr val="0066FF"/>
                </a:solidFill>
                <a:effectLst/>
                <a:latin typeface="Candara" panose="020E0502030303020204" pitchFamily="34" charset="0"/>
                <a:ea typeface="微软简魏碑" pitchFamily="2" charset="-122"/>
                <a:cs typeface="Microsoft YaHei" panose="020B0503020204020204" pitchFamily="34" charset="-122"/>
              </a:rPr>
              <a:t>将来</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必</a:t>
            </a:r>
            <a:r>
              <a:rPr lang="zh-CN" sz="4800" dirty="0">
                <a:solidFill>
                  <a:srgbClr val="0066FF"/>
                </a:solidFill>
                <a:effectLst/>
                <a:latin typeface="Candara" panose="020E0502030303020204" pitchFamily="34" charset="0"/>
                <a:ea typeface="微软简魏碑" pitchFamily="2" charset="-122"/>
                <a:cs typeface="Microsoft YaHei" panose="020B0503020204020204" pitchFamily="34" charset="-122"/>
              </a:rPr>
              <a:t>坠</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落</a:t>
            </a:r>
            <a:r>
              <a:rPr lang="zh-CN" sz="4800" dirty="0">
                <a:solidFill>
                  <a:srgbClr val="0066FF"/>
                </a:solidFill>
                <a:effectLst/>
                <a:latin typeface="Candara" panose="020E0502030303020204" pitchFamily="34" charset="0"/>
                <a:ea typeface="微软简魏碑" pitchFamily="2" charset="-122"/>
                <a:cs typeface="Microsoft YaHei" panose="020B0503020204020204" pitchFamily="34" charset="-122"/>
              </a:rPr>
              <a:t>阴间</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．因</a:t>
            </a:r>
            <a:r>
              <a:rPr lang="zh-CN" sz="4800" dirty="0">
                <a:solidFill>
                  <a:srgbClr val="0066FF"/>
                </a:solidFill>
                <a:effectLst/>
                <a:latin typeface="Candara" panose="020E0502030303020204" pitchFamily="34" charset="0"/>
                <a:ea typeface="微软简魏碑" pitchFamily="2" charset="-122"/>
                <a:cs typeface="Microsoft YaHei" panose="020B0503020204020204" pitchFamily="34" charset="-122"/>
              </a:rPr>
              <a:t>为</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在你那里所行的异能、若行在所多</a:t>
            </a:r>
            <a:r>
              <a:rPr lang="zh-CN" sz="4800" dirty="0">
                <a:solidFill>
                  <a:srgbClr val="0066FF"/>
                </a:solidFill>
                <a:effectLst/>
                <a:latin typeface="Candara" panose="020E0502030303020204" pitchFamily="34" charset="0"/>
                <a:ea typeface="微软简魏碑" pitchFamily="2" charset="-122"/>
                <a:cs typeface="Microsoft YaHei" panose="020B0503020204020204" pitchFamily="34" charset="-122"/>
              </a:rPr>
              <a:t>玛</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、他</a:t>
            </a:r>
            <a:r>
              <a:rPr lang="zh-CN" sz="4800" dirty="0">
                <a:solidFill>
                  <a:srgbClr val="0066FF"/>
                </a:solidFill>
                <a:effectLst/>
                <a:latin typeface="Candara" panose="020E0502030303020204" pitchFamily="34" charset="0"/>
                <a:ea typeface="微软简魏碑" pitchFamily="2" charset="-122"/>
                <a:cs typeface="Microsoft YaHei" panose="020B0503020204020204" pitchFamily="34" charset="-122"/>
              </a:rPr>
              <a:t>还</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可以存到今日</a:t>
            </a:r>
            <a:r>
              <a:rPr lang="zh-CN" sz="4800" dirty="0">
                <a:solidFill>
                  <a:srgbClr val="0066FF"/>
                </a:solidFill>
                <a:effectLst/>
                <a:latin typeface="Candara" panose="020E0502030303020204" pitchFamily="34" charset="0"/>
                <a:ea typeface="微软简魏碑" pitchFamily="2" charset="-122"/>
                <a:cs typeface="Times New Roman" panose="02020603050405020304" pitchFamily="18" charset="0"/>
              </a:rPr>
              <a:t>．</a:t>
            </a:r>
            <a:r>
              <a:rPr lang="en-US" sz="4800" dirty="0">
                <a:solidFill>
                  <a:srgbClr val="0066FF"/>
                </a:solidFill>
                <a:effectLst/>
                <a:latin typeface="Candara" panose="020E0502030303020204" pitchFamily="34" charset="0"/>
                <a:ea typeface="微软简魏碑" pitchFamily="2" charset="-122"/>
                <a:cs typeface="Times New Roman" panose="02020603050405020304" pitchFamily="18" charset="0"/>
              </a:rPr>
              <a:t>24 </a:t>
            </a:r>
            <a:r>
              <a:rPr lang="zh-CN" sz="4800" dirty="0">
                <a:solidFill>
                  <a:srgbClr val="0066FF"/>
                </a:solidFill>
                <a:effectLst/>
                <a:latin typeface="Candara" panose="020E0502030303020204" pitchFamily="34" charset="0"/>
                <a:ea typeface="微软简魏碑" pitchFamily="2" charset="-122"/>
                <a:cs typeface="Times New Roman" panose="02020603050405020304" pitchFamily="18" charset="0"/>
              </a:rPr>
              <a:t>但我告</a:t>
            </a:r>
            <a:r>
              <a:rPr lang="zh-CN" sz="4800" dirty="0">
                <a:solidFill>
                  <a:srgbClr val="0066FF"/>
                </a:solidFill>
                <a:effectLst/>
                <a:latin typeface="Candara" panose="020E0502030303020204" pitchFamily="34" charset="0"/>
                <a:ea typeface="微软简魏碑" pitchFamily="2" charset="-122"/>
                <a:cs typeface="Microsoft YaHei" panose="020B0503020204020204" pitchFamily="34" charset="-122"/>
              </a:rPr>
              <a:t>诉</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你</a:t>
            </a:r>
            <a:r>
              <a:rPr lang="zh-CN" sz="4800" dirty="0">
                <a:solidFill>
                  <a:srgbClr val="0066FF"/>
                </a:solidFill>
                <a:effectLst/>
                <a:latin typeface="Candara" panose="020E0502030303020204" pitchFamily="34" charset="0"/>
                <a:ea typeface="微软简魏碑" pitchFamily="2" charset="-122"/>
                <a:cs typeface="Microsoft YaHei" panose="020B0503020204020204" pitchFamily="34" charset="-122"/>
              </a:rPr>
              <a:t>们</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a:t>
            </a:r>
            <a:r>
              <a:rPr lang="zh-CN" sz="4800" dirty="0">
                <a:solidFill>
                  <a:srgbClr val="C00000"/>
                </a:solidFill>
                <a:effectLst/>
                <a:latin typeface="Candara" panose="020E0502030303020204" pitchFamily="34" charset="0"/>
                <a:ea typeface="微软简魏碑" pitchFamily="2" charset="-122"/>
                <a:cs typeface="Microsoft YaHei" panose="020B0503020204020204" pitchFamily="34" charset="-122"/>
              </a:rPr>
              <a:t>当审</a:t>
            </a:r>
            <a:r>
              <a:rPr lang="zh-CN" sz="4800" dirty="0">
                <a:solidFill>
                  <a:srgbClr val="C00000"/>
                </a:solidFill>
                <a:effectLst/>
                <a:latin typeface="Candara" panose="020E0502030303020204" pitchFamily="34" charset="0"/>
                <a:ea typeface="微软简魏碑" pitchFamily="2" charset="-122"/>
                <a:cs typeface="DFYuanMedium-B5" panose="020F0509000000000000" pitchFamily="49" charset="-120"/>
              </a:rPr>
              <a:t>判的日子、所多</a:t>
            </a:r>
            <a:r>
              <a:rPr lang="zh-CN" sz="4800" dirty="0">
                <a:solidFill>
                  <a:srgbClr val="C00000"/>
                </a:solidFill>
                <a:effectLst/>
                <a:latin typeface="Candara" panose="020E0502030303020204" pitchFamily="34" charset="0"/>
                <a:ea typeface="微软简魏碑" pitchFamily="2" charset="-122"/>
                <a:cs typeface="Microsoft YaHei" panose="020B0503020204020204" pitchFamily="34" charset="-122"/>
              </a:rPr>
              <a:t>玛</a:t>
            </a:r>
            <a:r>
              <a:rPr lang="zh-CN" sz="4800" dirty="0">
                <a:solidFill>
                  <a:srgbClr val="C00000"/>
                </a:solidFill>
                <a:effectLst/>
                <a:latin typeface="Candara" panose="020E0502030303020204" pitchFamily="34" charset="0"/>
                <a:ea typeface="微软简魏碑" pitchFamily="2" charset="-122"/>
                <a:cs typeface="DFYuanMedium-B5" panose="020F0509000000000000" pitchFamily="49" charset="-120"/>
              </a:rPr>
              <a:t>所受的、比你</a:t>
            </a:r>
            <a:r>
              <a:rPr lang="zh-CN" sz="4800" dirty="0">
                <a:solidFill>
                  <a:srgbClr val="C00000"/>
                </a:solidFill>
                <a:effectLst/>
                <a:latin typeface="Candara" panose="020E0502030303020204" pitchFamily="34" charset="0"/>
                <a:ea typeface="微软简魏碑" pitchFamily="2" charset="-122"/>
                <a:cs typeface="Microsoft YaHei" panose="020B0503020204020204" pitchFamily="34" charset="-122"/>
              </a:rPr>
              <a:t>还</a:t>
            </a:r>
            <a:r>
              <a:rPr lang="zh-CN" sz="4800" dirty="0">
                <a:solidFill>
                  <a:srgbClr val="C00000"/>
                </a:solidFill>
                <a:effectLst/>
                <a:latin typeface="Candara" panose="020E0502030303020204" pitchFamily="34" charset="0"/>
                <a:ea typeface="微软简魏碑" pitchFamily="2" charset="-122"/>
                <a:cs typeface="DFYuanMedium-B5" panose="020F0509000000000000" pitchFamily="49" charset="-120"/>
              </a:rPr>
              <a:t>容易受呢</a:t>
            </a:r>
            <a:r>
              <a:rPr lang="zh-CN" sz="4800" dirty="0">
                <a:solidFill>
                  <a:srgbClr val="C00000"/>
                </a:solidFill>
                <a:effectLst/>
                <a:latin typeface="Candara" panose="020E0502030303020204" pitchFamily="34" charset="0"/>
                <a:ea typeface="微软简魏碑" pitchFamily="2" charset="-122"/>
                <a:cs typeface="SimSun" panose="02010600030101010101" pitchFamily="2" charset="-122"/>
              </a:rPr>
              <a:t>。</a:t>
            </a:r>
            <a:endParaRPr lang="en-US" altLang="zh-CN" sz="4800" dirty="0">
              <a:solidFill>
                <a:srgbClr val="C00000"/>
              </a:solidFill>
              <a:effectLst/>
              <a:latin typeface="Candara" panose="020E0502030303020204" pitchFamily="34" charset="0"/>
              <a:ea typeface="微软简魏碑" pitchFamily="2" charset="-122"/>
              <a:cs typeface="SimSun" panose="02010600030101010101" pitchFamily="2" charset="-122"/>
            </a:endParaRPr>
          </a:p>
        </p:txBody>
      </p:sp>
    </p:spTree>
    <p:extLst>
      <p:ext uri="{BB962C8B-B14F-4D97-AF65-F5344CB8AC3E}">
        <p14:creationId xmlns:p14="http://schemas.microsoft.com/office/powerpoint/2010/main" val="3473815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1"/>
          </p:nvPr>
        </p:nvSpPr>
        <p:spPr>
          <a:xfrm>
            <a:off x="609600" y="472455"/>
            <a:ext cx="10972800" cy="5913090"/>
          </a:xfrm>
        </p:spPr>
        <p:txBody>
          <a:bodyPr anchor="t">
            <a:noAutofit/>
          </a:bodyPr>
          <a:lstStyle/>
          <a:p>
            <a:pPr marL="0" indent="0">
              <a:lnSpc>
                <a:spcPct val="110000"/>
              </a:lnSpc>
              <a:spcBef>
                <a:spcPts val="600"/>
              </a:spcBef>
              <a:spcAft>
                <a:spcPts val="600"/>
              </a:spcAft>
              <a:buNone/>
              <a:tabLst>
                <a:tab pos="4572000" algn="l"/>
              </a:tabLst>
            </a:pPr>
            <a:r>
              <a:rPr lang="zh-CN" altLang="en-US" sz="4800" dirty="0">
                <a:solidFill>
                  <a:srgbClr val="002221"/>
                </a:solidFill>
                <a:effectLst/>
                <a:latin typeface="Candara" panose="020E0502030303020204" pitchFamily="34" charset="0"/>
                <a:ea typeface="微软简魏碑" pitchFamily="2" charset="-122"/>
                <a:cs typeface="Times New Roman" panose="02020603050405020304" pitchFamily="18" charset="0"/>
              </a:rPr>
              <a:t>路加福音 </a:t>
            </a:r>
            <a:r>
              <a:rPr lang="en-US" sz="4800" dirty="0">
                <a:solidFill>
                  <a:srgbClr val="002221"/>
                </a:solidFill>
                <a:effectLst/>
                <a:latin typeface="Candara" panose="020E0502030303020204" pitchFamily="34" charset="0"/>
                <a:ea typeface="微软简魏碑" pitchFamily="2" charset="-122"/>
                <a:cs typeface="Times New Roman" panose="02020603050405020304" pitchFamily="18" charset="0"/>
              </a:rPr>
              <a:t>17	</a:t>
            </a:r>
            <a:r>
              <a:rPr lang="en-US" sz="4800" dirty="0">
                <a:solidFill>
                  <a:srgbClr val="0066FF"/>
                </a:solidFill>
                <a:effectLst/>
                <a:latin typeface="Candara" panose="020E0502030303020204" pitchFamily="34" charset="0"/>
                <a:ea typeface="微软简魏碑" pitchFamily="2" charset="-122"/>
                <a:cs typeface="Times New Roman" panose="02020603050405020304" pitchFamily="18" charset="0"/>
              </a:rPr>
              <a:t>1 </a:t>
            </a:r>
            <a:r>
              <a:rPr lang="zh-CN" sz="4800" dirty="0">
                <a:solidFill>
                  <a:srgbClr val="0066FF"/>
                </a:solidFill>
                <a:effectLst/>
                <a:latin typeface="Candara" panose="020E0502030303020204" pitchFamily="34" charset="0"/>
                <a:ea typeface="微软简魏碑" pitchFamily="2" charset="-122"/>
                <a:cs typeface="Times New Roman" panose="02020603050405020304" pitchFamily="18" charset="0"/>
              </a:rPr>
              <a:t>耶</a:t>
            </a:r>
            <a:r>
              <a:rPr lang="zh-CN" sz="4800" dirty="0">
                <a:solidFill>
                  <a:srgbClr val="0066FF"/>
                </a:solidFill>
                <a:effectLst/>
                <a:latin typeface="Candara" panose="020E0502030303020204" pitchFamily="34" charset="0"/>
                <a:ea typeface="微软简魏碑" pitchFamily="2" charset="-122"/>
                <a:cs typeface="Microsoft YaHei" panose="020B0503020204020204" pitchFamily="34" charset="-122"/>
              </a:rPr>
              <a:t>稣</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又</a:t>
            </a:r>
            <a:r>
              <a:rPr lang="zh-CN" sz="4800" dirty="0">
                <a:solidFill>
                  <a:srgbClr val="0066FF"/>
                </a:solidFill>
                <a:effectLst/>
                <a:latin typeface="Candara" panose="020E0502030303020204" pitchFamily="34" charset="0"/>
                <a:ea typeface="微软简魏碑" pitchFamily="2" charset="-122"/>
                <a:cs typeface="Microsoft YaHei" panose="020B0503020204020204" pitchFamily="34" charset="-122"/>
              </a:rPr>
              <a:t>对门</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徒</a:t>
            </a:r>
            <a:r>
              <a:rPr lang="zh-CN" sz="4800" dirty="0">
                <a:solidFill>
                  <a:srgbClr val="0066FF"/>
                </a:solidFill>
                <a:effectLst/>
                <a:latin typeface="Candara" panose="020E0502030303020204" pitchFamily="34" charset="0"/>
                <a:ea typeface="微软简魏碑" pitchFamily="2" charset="-122"/>
                <a:cs typeface="Microsoft YaHei" panose="020B0503020204020204" pitchFamily="34" charset="-122"/>
              </a:rPr>
              <a:t>说</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a:t>
            </a:r>
            <a:r>
              <a:rPr lang="zh-CN" sz="4800" dirty="0">
                <a:solidFill>
                  <a:srgbClr val="C00000"/>
                </a:solidFill>
                <a:effectLst/>
                <a:latin typeface="Candara" panose="020E0502030303020204" pitchFamily="34" charset="0"/>
                <a:ea typeface="微软简魏碑" pitchFamily="2" charset="-122"/>
                <a:cs typeface="Microsoft YaHei" panose="020B0503020204020204" pitchFamily="34" charset="-122"/>
              </a:rPr>
              <a:t>绊</a:t>
            </a:r>
            <a:r>
              <a:rPr lang="zh-CN" sz="4800" dirty="0">
                <a:solidFill>
                  <a:srgbClr val="C00000"/>
                </a:solidFill>
                <a:effectLst/>
                <a:latin typeface="Candara" panose="020E0502030303020204" pitchFamily="34" charset="0"/>
                <a:ea typeface="微软简魏碑" pitchFamily="2" charset="-122"/>
                <a:cs typeface="DFYuanMedium-B5" panose="020F0509000000000000" pitchFamily="49" charset="-120"/>
              </a:rPr>
              <a:t>倒人的事是免不了的．但那</a:t>
            </a:r>
            <a:r>
              <a:rPr lang="zh-CN" sz="4800" dirty="0">
                <a:solidFill>
                  <a:srgbClr val="C00000"/>
                </a:solidFill>
                <a:effectLst/>
                <a:latin typeface="Candara" panose="020E0502030303020204" pitchFamily="34" charset="0"/>
                <a:ea typeface="微软简魏碑" pitchFamily="2" charset="-122"/>
                <a:cs typeface="Microsoft YaHei" panose="020B0503020204020204" pitchFamily="34" charset="-122"/>
              </a:rPr>
              <a:t>绊</a:t>
            </a:r>
            <a:r>
              <a:rPr lang="zh-CN" sz="4800" dirty="0">
                <a:solidFill>
                  <a:srgbClr val="C00000"/>
                </a:solidFill>
                <a:effectLst/>
                <a:latin typeface="Candara" panose="020E0502030303020204" pitchFamily="34" charset="0"/>
                <a:ea typeface="微软简魏碑" pitchFamily="2" charset="-122"/>
                <a:cs typeface="DFYuanMedium-B5" panose="020F0509000000000000" pitchFamily="49" charset="-120"/>
              </a:rPr>
              <a:t>倒人的有</a:t>
            </a:r>
            <a:r>
              <a:rPr lang="zh-CN" sz="4800" dirty="0">
                <a:solidFill>
                  <a:srgbClr val="C00000"/>
                </a:solidFill>
                <a:effectLst/>
                <a:latin typeface="Candara" panose="020E0502030303020204" pitchFamily="34" charset="0"/>
                <a:ea typeface="微软简魏碑" pitchFamily="2" charset="-122"/>
                <a:cs typeface="Microsoft YaHei" panose="020B0503020204020204" pitchFamily="34" charset="-122"/>
              </a:rPr>
              <a:t>祸</a:t>
            </a:r>
            <a:r>
              <a:rPr lang="zh-CN" sz="4800" dirty="0">
                <a:solidFill>
                  <a:srgbClr val="C00000"/>
                </a:solidFill>
                <a:effectLst/>
                <a:latin typeface="Candara" panose="020E0502030303020204" pitchFamily="34" charset="0"/>
                <a:ea typeface="微软简魏碑" pitchFamily="2" charset="-122"/>
                <a:cs typeface="DFYuanMedium-B5" panose="020F0509000000000000" pitchFamily="49" charset="-120"/>
              </a:rPr>
              <a:t>了</a:t>
            </a:r>
            <a:r>
              <a:rPr lang="zh-CN" sz="4800" dirty="0">
                <a:solidFill>
                  <a:srgbClr val="C00000"/>
                </a:solidFill>
                <a:effectLst/>
                <a:latin typeface="Candara" panose="020E0502030303020204" pitchFamily="34" charset="0"/>
                <a:ea typeface="微软简魏碑" pitchFamily="2" charset="-122"/>
                <a:cs typeface="Times New Roman" panose="02020603050405020304" pitchFamily="18" charset="0"/>
              </a:rPr>
              <a:t>。</a:t>
            </a:r>
            <a:r>
              <a:rPr lang="en-US" sz="4800" dirty="0">
                <a:solidFill>
                  <a:srgbClr val="0066FF"/>
                </a:solidFill>
                <a:effectLst/>
                <a:latin typeface="Candara" panose="020E0502030303020204" pitchFamily="34" charset="0"/>
                <a:ea typeface="微软简魏碑" pitchFamily="2" charset="-122"/>
                <a:cs typeface="Times New Roman" panose="02020603050405020304" pitchFamily="18" charset="0"/>
              </a:rPr>
              <a:t>2 </a:t>
            </a:r>
            <a:r>
              <a:rPr lang="zh-CN" sz="4800" dirty="0">
                <a:solidFill>
                  <a:srgbClr val="0066FF"/>
                </a:solidFill>
                <a:effectLst/>
                <a:latin typeface="Candara" panose="020E0502030303020204" pitchFamily="34" charset="0"/>
                <a:ea typeface="微软简魏碑" pitchFamily="2" charset="-122"/>
                <a:cs typeface="Times New Roman" panose="02020603050405020304" pitchFamily="18" charset="0"/>
              </a:rPr>
              <a:t>就是把磨石拴在</a:t>
            </a:r>
            <a:r>
              <a:rPr lang="zh-CN" sz="4800" dirty="0">
                <a:solidFill>
                  <a:srgbClr val="0066FF"/>
                </a:solidFill>
                <a:effectLst/>
                <a:latin typeface="Candara" panose="020E0502030303020204" pitchFamily="34" charset="0"/>
                <a:ea typeface="微软简魏碑" pitchFamily="2" charset="-122"/>
                <a:cs typeface="Microsoft YaHei" panose="020B0503020204020204" pitchFamily="34" charset="-122"/>
              </a:rPr>
              <a:t>这</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人的</a:t>
            </a:r>
            <a:r>
              <a:rPr lang="zh-CN" sz="4800" dirty="0">
                <a:solidFill>
                  <a:srgbClr val="0066FF"/>
                </a:solidFill>
                <a:effectLst/>
                <a:latin typeface="Candara" panose="020E0502030303020204" pitchFamily="34" charset="0"/>
                <a:ea typeface="微软简魏碑" pitchFamily="2" charset="-122"/>
                <a:cs typeface="Microsoft YaHei" panose="020B0503020204020204" pitchFamily="34" charset="-122"/>
              </a:rPr>
              <a:t>颈项</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上、</a:t>
            </a:r>
            <a:r>
              <a:rPr lang="zh-CN" sz="4800" dirty="0">
                <a:solidFill>
                  <a:srgbClr val="0066FF"/>
                </a:solidFill>
                <a:effectLst/>
                <a:latin typeface="Candara" panose="020E0502030303020204" pitchFamily="34" charset="0"/>
                <a:ea typeface="微软简魏碑" pitchFamily="2" charset="-122"/>
                <a:cs typeface="Microsoft YaHei" panose="020B0503020204020204" pitchFamily="34" charset="-122"/>
              </a:rPr>
              <a:t>丢</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在海里、</a:t>
            </a:r>
            <a:r>
              <a:rPr lang="zh-CN" sz="4800" dirty="0">
                <a:solidFill>
                  <a:srgbClr val="0066FF"/>
                </a:solidFill>
                <a:effectLst/>
                <a:latin typeface="Candara" panose="020E0502030303020204" pitchFamily="34" charset="0"/>
                <a:ea typeface="微软简魏碑" pitchFamily="2" charset="-122"/>
                <a:cs typeface="Microsoft YaHei" panose="020B0503020204020204" pitchFamily="34" charset="-122"/>
              </a:rPr>
              <a:t>还强</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如他把</a:t>
            </a:r>
            <a:r>
              <a:rPr lang="zh-CN" sz="4800" dirty="0">
                <a:solidFill>
                  <a:srgbClr val="0066FF"/>
                </a:solidFill>
                <a:effectLst/>
                <a:latin typeface="Candara" panose="020E0502030303020204" pitchFamily="34" charset="0"/>
                <a:ea typeface="微软简魏碑" pitchFamily="2" charset="-122"/>
                <a:cs typeface="Microsoft YaHei" panose="020B0503020204020204" pitchFamily="34" charset="-122"/>
              </a:rPr>
              <a:t>这</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小子里的一个</a:t>
            </a:r>
            <a:r>
              <a:rPr lang="zh-CN" sz="4800" dirty="0">
                <a:solidFill>
                  <a:srgbClr val="0066FF"/>
                </a:solidFill>
                <a:effectLst/>
                <a:latin typeface="Candara" panose="020E0502030303020204" pitchFamily="34" charset="0"/>
                <a:ea typeface="微软简魏碑" pitchFamily="2" charset="-122"/>
                <a:cs typeface="Microsoft YaHei" panose="020B0503020204020204" pitchFamily="34" charset="-122"/>
              </a:rPr>
              <a:t>绊</a:t>
            </a:r>
            <a:r>
              <a:rPr lang="zh-CN" sz="4800" dirty="0">
                <a:solidFill>
                  <a:srgbClr val="0066FF"/>
                </a:solidFill>
                <a:effectLst/>
                <a:latin typeface="Candara" panose="020E0502030303020204" pitchFamily="34" charset="0"/>
                <a:ea typeface="微软简魏碑" pitchFamily="2" charset="-122"/>
                <a:cs typeface="DFYuanMedium-B5" panose="020F0509000000000000" pitchFamily="49" charset="-120"/>
              </a:rPr>
              <a:t>倒了</a:t>
            </a:r>
            <a:r>
              <a:rPr lang="zh-CN" sz="4800" dirty="0">
                <a:solidFill>
                  <a:srgbClr val="0066FF"/>
                </a:solidFill>
                <a:effectLst/>
                <a:latin typeface="Candara" panose="020E0502030303020204" pitchFamily="34" charset="0"/>
                <a:ea typeface="微软简魏碑" pitchFamily="2" charset="-122"/>
                <a:cs typeface="SimSun" panose="02010600030101010101" pitchFamily="2" charset="-122"/>
              </a:rPr>
              <a:t>。</a:t>
            </a:r>
            <a:endParaRPr lang="en-US" sz="4800" dirty="0">
              <a:solidFill>
                <a:srgbClr val="0066FF"/>
              </a:solidFill>
              <a:effectLst/>
              <a:latin typeface="Candara" panose="020E0502030303020204" pitchFamily="34" charset="0"/>
              <a:ea typeface="微软简魏碑" pitchFamily="2" charset="-122"/>
              <a:cs typeface="Times New Roman" panose="02020603050405020304" pitchFamily="18" charset="0"/>
            </a:endParaRPr>
          </a:p>
        </p:txBody>
      </p:sp>
    </p:spTree>
    <p:extLst>
      <p:ext uri="{BB962C8B-B14F-4D97-AF65-F5344CB8AC3E}">
        <p14:creationId xmlns:p14="http://schemas.microsoft.com/office/powerpoint/2010/main" val="274019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686419-69F8-44A8-9B5E-7BC030CD9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372B2F-CACA-42BB-A747-77D0AAC79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903" y="744311"/>
            <a:ext cx="10783412" cy="5406118"/>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0" cap="sq">
            <a:solidFill>
              <a:schemeClr val="accent3"/>
            </a:solidFill>
            <a:miter lim="800000"/>
          </a:ln>
          <a:effectLst/>
          <a:scene3d>
            <a:camera prst="orthographicFront"/>
            <a:lightRig rig="twoPt" dir="t">
              <a:rot lat="0" lon="0" rev="72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311828-E0E9-43DD-81AC-CFD55A34D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335" y="824745"/>
            <a:ext cx="10622545" cy="524525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3E5FCAE-E2BE-4AAF-A64D-7D6A19A30EA1}"/>
              </a:ext>
            </a:extLst>
          </p:cNvPr>
          <p:cNvSpPr>
            <a:spLocks noGrp="1"/>
          </p:cNvSpPr>
          <p:nvPr>
            <p:ph type="ctrTitle"/>
          </p:nvPr>
        </p:nvSpPr>
        <p:spPr>
          <a:xfrm>
            <a:off x="1595269" y="1932960"/>
            <a:ext cx="9001462" cy="2992080"/>
          </a:xfrm>
        </p:spPr>
        <p:txBody>
          <a:bodyPr>
            <a:normAutofit/>
          </a:bodyPr>
          <a:lstStyle/>
          <a:p>
            <a:pPr>
              <a:lnSpc>
                <a:spcPct val="120000"/>
              </a:lnSpc>
            </a:pPr>
            <a:r>
              <a:rPr lang="zh-CN" altLang="en-US" sz="6000" b="0" dirty="0">
                <a:solidFill>
                  <a:srgbClr val="FFFFFF"/>
                </a:solidFill>
                <a:latin typeface="DFYuanBold-B5" panose="020F0709000000000000" pitchFamily="49" charset="-120"/>
                <a:ea typeface="DFYuanBold-B5" panose="020F0709000000000000" pitchFamily="49" charset="-120"/>
              </a:rPr>
              <a:t>要去理解一些主要的希伯來傳統觀念</a:t>
            </a:r>
            <a:endParaRPr lang="en-US" sz="6000" b="0" dirty="0">
              <a:solidFill>
                <a:srgbClr val="FFFFFF"/>
              </a:solidFill>
              <a:latin typeface="DFYuanBold-B5" panose="020F0709000000000000" pitchFamily="49" charset="-120"/>
              <a:ea typeface="DFYuanBold-B5" panose="020F0709000000000000" pitchFamily="49" charset="-120"/>
            </a:endParaRPr>
          </a:p>
        </p:txBody>
      </p:sp>
    </p:spTree>
    <p:extLst>
      <p:ext uri="{BB962C8B-B14F-4D97-AF65-F5344CB8AC3E}">
        <p14:creationId xmlns:p14="http://schemas.microsoft.com/office/powerpoint/2010/main" val="28364511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1"/>
          </p:nvPr>
        </p:nvSpPr>
        <p:spPr>
          <a:xfrm>
            <a:off x="615820" y="475862"/>
            <a:ext cx="10954139" cy="5924938"/>
          </a:xfrm>
        </p:spPr>
        <p:txBody>
          <a:bodyPr anchor="ctr">
            <a:noAutofit/>
          </a:bodyPr>
          <a:lstStyle/>
          <a:p>
            <a:pPr marL="0" indent="0">
              <a:lnSpc>
                <a:spcPct val="110000"/>
              </a:lnSpc>
              <a:spcBef>
                <a:spcPts val="600"/>
              </a:spcBef>
              <a:spcAft>
                <a:spcPts val="600"/>
              </a:spcAft>
              <a:buNone/>
            </a:pPr>
            <a:r>
              <a:rPr lang="zh-CN" altLang="en-US" sz="4800" dirty="0">
                <a:solidFill>
                  <a:srgbClr val="002221"/>
                </a:solidFill>
                <a:effectLst/>
                <a:latin typeface="Candara" panose="020E0502030303020204" pitchFamily="34" charset="0"/>
                <a:ea typeface="微软简魏碑" pitchFamily="2" charset="-122"/>
                <a:cs typeface="Times New Roman" panose="02020603050405020304" pitchFamily="18" charset="0"/>
              </a:rPr>
              <a:t>马</a:t>
            </a:r>
            <a:r>
              <a:rPr lang="zh-CN" sz="4800" dirty="0">
                <a:solidFill>
                  <a:srgbClr val="002221"/>
                </a:solidFill>
                <a:effectLst/>
                <a:latin typeface="Candara" panose="020E0502030303020204" pitchFamily="34" charset="0"/>
                <a:ea typeface="微软简魏碑" pitchFamily="2" charset="-122"/>
                <a:cs typeface="Times New Roman" panose="02020603050405020304" pitchFamily="18" charset="0"/>
              </a:rPr>
              <a:t>太福音 </a:t>
            </a:r>
            <a:r>
              <a:rPr lang="en-US" sz="4800" dirty="0">
                <a:solidFill>
                  <a:srgbClr val="002221"/>
                </a:solidFill>
                <a:effectLst/>
                <a:latin typeface="Candara" panose="020E0502030303020204" pitchFamily="34" charset="0"/>
                <a:ea typeface="DFYuanMedium-B5" panose="020F0509000000000000" pitchFamily="49" charset="-120"/>
                <a:cs typeface="Times New Roman" panose="02020603050405020304" pitchFamily="18" charset="0"/>
              </a:rPr>
              <a:t>7:22</a:t>
            </a:r>
            <a:r>
              <a:rPr lang="en-US" sz="4800" dirty="0">
                <a:solidFill>
                  <a:srgbClr val="002221"/>
                </a:solidFill>
                <a:effectLst/>
                <a:latin typeface="Candara" panose="020E0502030303020204" pitchFamily="34" charset="0"/>
                <a:ea typeface="微软简魏碑" pitchFamily="2" charset="-122"/>
                <a:cs typeface="Times New Roman" panose="02020603050405020304" pitchFamily="18" charset="0"/>
              </a:rPr>
              <a:t> </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当</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那日必有</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许</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多人</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对</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我</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说</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、主阿、主阿、我</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们</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不是奉你的名</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传</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道、奉你的名赶鬼、奉你的名行</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许</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多异能么</a:t>
            </a:r>
            <a:r>
              <a:rPr lang="zh-CN" altLang="en-US" sz="4800" dirty="0">
                <a:solidFill>
                  <a:srgbClr val="002221"/>
                </a:solidFill>
                <a:effectLst/>
                <a:latin typeface="Candara" panose="020E0502030303020204" pitchFamily="34" charset="0"/>
                <a:ea typeface="微软简魏碑" pitchFamily="2" charset="-122"/>
                <a:cs typeface="DFYuanMedium-B5" panose="020F0509000000000000" pitchFamily="49" charset="-120"/>
              </a:rPr>
              <a:t>。</a:t>
            </a:r>
            <a:r>
              <a:rPr lang="en-US" sz="4800" dirty="0">
                <a:solidFill>
                  <a:srgbClr val="002221"/>
                </a:solidFill>
                <a:effectLst/>
                <a:latin typeface="Candara" panose="020E0502030303020204" pitchFamily="34" charset="0"/>
                <a:ea typeface="DFYuanMedium-B5" panose="020F0509000000000000" pitchFamily="49" charset="-120"/>
                <a:cs typeface="Times New Roman" panose="02020603050405020304" pitchFamily="18" charset="0"/>
              </a:rPr>
              <a:t>23</a:t>
            </a:r>
            <a:r>
              <a:rPr lang="en-US" sz="4800" dirty="0">
                <a:solidFill>
                  <a:srgbClr val="002221"/>
                </a:solidFill>
                <a:effectLst/>
                <a:latin typeface="Candara" panose="020E0502030303020204" pitchFamily="34" charset="0"/>
                <a:ea typeface="微软简魏碑" pitchFamily="2" charset="-122"/>
                <a:cs typeface="Times New Roman" panose="02020603050405020304" pitchFamily="18" charset="0"/>
              </a:rPr>
              <a:t> </a:t>
            </a:r>
            <a:r>
              <a:rPr lang="zh-CN" sz="4800" dirty="0">
                <a:solidFill>
                  <a:srgbClr val="002221"/>
                </a:solidFill>
                <a:effectLst/>
                <a:latin typeface="Candara" panose="020E0502030303020204" pitchFamily="34" charset="0"/>
                <a:ea typeface="微软简魏碑" pitchFamily="2" charset="-122"/>
                <a:cs typeface="Times New Roman" panose="02020603050405020304" pitchFamily="18" charset="0"/>
              </a:rPr>
              <a:t>我就明明的告</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诉</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他</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们说</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、我从</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来</a:t>
            </a:r>
            <a:r>
              <a:rPr lang="zh-CN" sz="4800" u="sng" dirty="0">
                <a:solidFill>
                  <a:srgbClr val="002221"/>
                </a:solidFill>
                <a:effectLst/>
                <a:latin typeface="Candara" panose="020E0502030303020204" pitchFamily="34" charset="0"/>
                <a:ea typeface="微软简魏碑" pitchFamily="2" charset="-122"/>
                <a:cs typeface="DFYuanMedium-B5" panose="020F0509000000000000" pitchFamily="49" charset="-120"/>
              </a:rPr>
              <a:t>不</a:t>
            </a:r>
            <a:r>
              <a:rPr lang="zh-CN" sz="4800" u="sng" dirty="0">
                <a:solidFill>
                  <a:srgbClr val="002221"/>
                </a:solidFill>
                <a:effectLst/>
                <a:latin typeface="Candara" panose="020E0502030303020204" pitchFamily="34" charset="0"/>
                <a:ea typeface="微软简魏碑" pitchFamily="2" charset="-122"/>
                <a:cs typeface="Microsoft YaHei" panose="020B0503020204020204" pitchFamily="34" charset="-122"/>
              </a:rPr>
              <a:t>认识</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你</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们</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、你</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们这</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些作</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恶</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的人、离</a:t>
            </a:r>
            <a:r>
              <a:rPr lang="zh-CN" sz="4800" dirty="0">
                <a:solidFill>
                  <a:srgbClr val="002221"/>
                </a:solidFill>
                <a:effectLst/>
                <a:latin typeface="Candara" panose="020E0502030303020204" pitchFamily="34" charset="0"/>
                <a:ea typeface="微软简魏碑" pitchFamily="2" charset="-122"/>
                <a:cs typeface="Microsoft YaHei" panose="020B0503020204020204" pitchFamily="34" charset="-122"/>
              </a:rPr>
              <a:t>开</a:t>
            </a:r>
            <a:r>
              <a:rPr lang="zh-CN" sz="4800" dirty="0">
                <a:solidFill>
                  <a:srgbClr val="002221"/>
                </a:solidFill>
                <a:effectLst/>
                <a:latin typeface="Candara" panose="020E0502030303020204" pitchFamily="34" charset="0"/>
                <a:ea typeface="微软简魏碑" pitchFamily="2" charset="-122"/>
                <a:cs typeface="DFYuanMedium-B5" panose="020F0509000000000000" pitchFamily="49" charset="-120"/>
              </a:rPr>
              <a:t>我去吧</a:t>
            </a:r>
            <a:r>
              <a:rPr lang="zh-CN" sz="4800" dirty="0">
                <a:solidFill>
                  <a:srgbClr val="002221"/>
                </a:solidFill>
                <a:effectLst/>
                <a:latin typeface="Candara" panose="020E0502030303020204" pitchFamily="34" charset="0"/>
                <a:ea typeface="微软简魏碑" pitchFamily="2" charset="-122"/>
                <a:cs typeface="SimSun" panose="02010600030101010101" pitchFamily="2" charset="-122"/>
              </a:rPr>
              <a:t>。</a:t>
            </a:r>
            <a:endParaRPr lang="en-US" sz="4800" dirty="0">
              <a:solidFill>
                <a:srgbClr val="002221"/>
              </a:solidFill>
              <a:latin typeface="Candara" panose="020E0502030303020204" pitchFamily="34" charset="0"/>
            </a:endParaRPr>
          </a:p>
        </p:txBody>
      </p:sp>
    </p:spTree>
    <p:extLst>
      <p:ext uri="{BB962C8B-B14F-4D97-AF65-F5344CB8AC3E}">
        <p14:creationId xmlns:p14="http://schemas.microsoft.com/office/powerpoint/2010/main" val="774691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13403B-7EC1-4DCD-900A-A6B48524D194}"/>
              </a:ext>
            </a:extLst>
          </p:cNvPr>
          <p:cNvSpPr>
            <a:spLocks noGrp="1"/>
          </p:cNvSpPr>
          <p:nvPr>
            <p:ph sz="quarter" idx="1"/>
          </p:nvPr>
        </p:nvSpPr>
        <p:spPr>
          <a:xfrm>
            <a:off x="597159" y="475861"/>
            <a:ext cx="10985241" cy="5924939"/>
          </a:xfrm>
        </p:spPr>
        <p:txBody>
          <a:bodyPr anchor="ctr">
            <a:normAutofit/>
          </a:bodyPr>
          <a:lstStyle/>
          <a:p>
            <a:pPr marL="0" marR="0" indent="0">
              <a:lnSpc>
                <a:spcPct val="110000"/>
              </a:lnSpc>
              <a:spcBef>
                <a:spcPts val="600"/>
              </a:spcBef>
              <a:spcAft>
                <a:spcPts val="600"/>
              </a:spcAft>
              <a:buNone/>
            </a:pPr>
            <a:r>
              <a:rPr lang="en-US" sz="4400" b="1" i="1" dirty="0">
                <a:solidFill>
                  <a:srgbClr val="000050"/>
                </a:solidFill>
                <a:effectLst/>
                <a:latin typeface="Candara" panose="020E0502030303020204" pitchFamily="34" charset="0"/>
                <a:ea typeface="DFPYuanLight-B5" panose="020F0300000000000000" pitchFamily="34" charset="-120"/>
                <a:cs typeface="Times New Roman" panose="02020603050405020304" pitchFamily="18" charset="0"/>
              </a:rPr>
              <a:t>But the concept of “knowing” </a:t>
            </a:r>
            <a:r>
              <a:rPr lang="en-US" altLang="zh-CN" sz="4400" b="1" i="1" dirty="0">
                <a:solidFill>
                  <a:srgbClr val="000050"/>
                </a:solidFill>
                <a:effectLst/>
                <a:latin typeface="Candara" panose="020E0502030303020204" pitchFamily="34" charset="0"/>
                <a:ea typeface="DFPYuanLight-B5" panose="020F0300000000000000" pitchFamily="34" charset="-120"/>
                <a:cs typeface="Times New Roman" panose="02020603050405020304" pitchFamily="18" charset="0"/>
              </a:rPr>
              <a:t>(</a:t>
            </a:r>
            <a:r>
              <a:rPr lang="en-US" sz="6600" b="0" i="0" u="none" strike="noStrike" baseline="0" dirty="0">
                <a:solidFill>
                  <a:srgbClr val="1252E0"/>
                </a:solidFill>
                <a:latin typeface="Bwhebb" panose="02020603050405020304" pitchFamily="18" charset="0"/>
              </a:rPr>
              <a:t>[</a:t>
            </a:r>
            <a:r>
              <a:rPr lang="en-US" sz="6600" b="0" i="0" u="none" strike="noStrike" baseline="0" dirty="0" err="1">
                <a:solidFill>
                  <a:srgbClr val="1252E0"/>
                </a:solidFill>
                <a:latin typeface="Bwhebb" panose="02020603050405020304" pitchFamily="18" charset="0"/>
              </a:rPr>
              <a:t>d;y</a:t>
            </a:r>
            <a:r>
              <a:rPr lang="en-US" sz="6600" b="0" i="0" u="none" strike="noStrike" baseline="0" dirty="0">
                <a:solidFill>
                  <a:srgbClr val="1252E0"/>
                </a:solidFill>
                <a:latin typeface="Bwhebb" panose="02020603050405020304" pitchFamily="18" charset="0"/>
              </a:rPr>
              <a:t>"</a:t>
            </a:r>
            <a:r>
              <a:rPr lang="en-US" sz="6600" b="0" i="0" u="none" strike="noStrike" baseline="0" dirty="0">
                <a:solidFill>
                  <a:srgbClr val="1252E0"/>
                </a:solidFill>
                <a:latin typeface="Arial" panose="020B0604020202020204" pitchFamily="34" charset="0"/>
              </a:rPr>
              <a:t> </a:t>
            </a:r>
            <a:r>
              <a:rPr lang="en-US" altLang="zh-CN" sz="4400" b="1" i="1" dirty="0">
                <a:solidFill>
                  <a:srgbClr val="000050"/>
                </a:solidFill>
                <a:effectLst/>
                <a:latin typeface="Candara" panose="020E0502030303020204" pitchFamily="34" charset="0"/>
                <a:ea typeface="DFPYuanLight-B5" panose="020F0300000000000000" pitchFamily="34" charset="-120"/>
                <a:cs typeface="Times New Roman" panose="02020603050405020304" pitchFamily="18" charset="0"/>
              </a:rPr>
              <a:t>yada) </a:t>
            </a:r>
            <a:r>
              <a:rPr lang="en-US" sz="4400" b="1" i="1" dirty="0">
                <a:solidFill>
                  <a:srgbClr val="1252E0"/>
                </a:solidFill>
                <a:effectLst/>
                <a:latin typeface="Candara" panose="020E0502030303020204" pitchFamily="34" charset="0"/>
                <a:ea typeface="DFPYuanLight-B5" panose="020F0300000000000000" pitchFamily="34" charset="-120"/>
                <a:cs typeface="Times New Roman" panose="02020603050405020304" pitchFamily="18" charset="0"/>
              </a:rPr>
              <a:t>something or someone takes on a special meaning in the Semitic languages, and this </a:t>
            </a:r>
            <a:r>
              <a:rPr lang="en-US" sz="4400" b="1" i="1" u="sng" dirty="0">
                <a:solidFill>
                  <a:srgbClr val="1252E0"/>
                </a:solidFill>
                <a:effectLst/>
                <a:latin typeface="Candara" panose="020E0502030303020204" pitchFamily="34" charset="0"/>
                <a:ea typeface="DFPYuanLight-B5" panose="020F0300000000000000" pitchFamily="34" charset="-120"/>
                <a:cs typeface="Times New Roman" panose="02020603050405020304" pitchFamily="18" charset="0"/>
              </a:rPr>
              <a:t>specialized meaning</a:t>
            </a:r>
            <a:r>
              <a:rPr lang="en-US" sz="4400" b="1" i="1" dirty="0">
                <a:solidFill>
                  <a:srgbClr val="1252E0"/>
                </a:solidFill>
                <a:effectLst/>
                <a:latin typeface="Candara" panose="020E0502030303020204" pitchFamily="34" charset="0"/>
                <a:ea typeface="DFPYuanLight-B5" panose="020F0300000000000000" pitchFamily="34" charset="-120"/>
                <a:cs typeface="Times New Roman" panose="02020603050405020304" pitchFamily="18" charset="0"/>
              </a:rPr>
              <a:t> has to do with </a:t>
            </a:r>
            <a:r>
              <a:rPr lang="en-US" sz="4400" b="1" i="1" u="sng" dirty="0">
                <a:solidFill>
                  <a:srgbClr val="002221"/>
                </a:solidFill>
                <a:effectLst/>
                <a:latin typeface="Candara" panose="020E0502030303020204" pitchFamily="34" charset="0"/>
                <a:ea typeface="DFPYuanLight-B5" panose="020F0300000000000000" pitchFamily="34" charset="-120"/>
                <a:cs typeface="Times New Roman" panose="02020603050405020304" pitchFamily="18" charset="0"/>
              </a:rPr>
              <a:t>relationship</a:t>
            </a:r>
            <a:r>
              <a:rPr lang="en-US" sz="4400" b="1" i="1" dirty="0">
                <a:solidFill>
                  <a:srgbClr val="1252E0"/>
                </a:solidFill>
                <a:effectLst/>
                <a:latin typeface="Candara" panose="020E0502030303020204" pitchFamily="34" charset="0"/>
                <a:ea typeface="DFPYuanLight-B5" panose="020F0300000000000000" pitchFamily="34" charset="-120"/>
                <a:cs typeface="Times New Roman" panose="02020603050405020304" pitchFamily="18" charset="0"/>
              </a:rPr>
              <a:t>, and primarily a relationship that is based upon the </a:t>
            </a:r>
            <a:r>
              <a:rPr lang="en-US" sz="4400" b="1" i="1" dirty="0">
                <a:solidFill>
                  <a:srgbClr val="002221"/>
                </a:solidFill>
                <a:effectLst/>
                <a:latin typeface="Candara" panose="020E0502030303020204" pitchFamily="34" charset="0"/>
                <a:ea typeface="DFPYuanLight-B5" panose="020F0300000000000000" pitchFamily="34" charset="-120"/>
                <a:cs typeface="Times New Roman" panose="02020603050405020304" pitchFamily="18" charset="0"/>
              </a:rPr>
              <a:t>making of a covenant</a:t>
            </a:r>
            <a:r>
              <a:rPr lang="en-US" sz="4400" b="1" i="1" dirty="0">
                <a:solidFill>
                  <a:srgbClr val="1252E0"/>
                </a:solidFill>
                <a:effectLst/>
                <a:latin typeface="Candara" panose="020E0502030303020204" pitchFamily="34" charset="0"/>
                <a:ea typeface="DFPYuanLight-B5" panose="020F0300000000000000" pitchFamily="34" charset="-120"/>
                <a:cs typeface="Times New Roman" panose="02020603050405020304" pitchFamily="18" charset="0"/>
              </a:rPr>
              <a:t>.</a:t>
            </a:r>
          </a:p>
        </p:txBody>
      </p:sp>
    </p:spTree>
    <p:extLst>
      <p:ext uri="{BB962C8B-B14F-4D97-AF65-F5344CB8AC3E}">
        <p14:creationId xmlns:p14="http://schemas.microsoft.com/office/powerpoint/2010/main" val="26619326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13403B-7EC1-4DCD-900A-A6B48524D194}"/>
              </a:ext>
            </a:extLst>
          </p:cNvPr>
          <p:cNvSpPr>
            <a:spLocks noGrp="1"/>
          </p:cNvSpPr>
          <p:nvPr>
            <p:ph sz="quarter" idx="1"/>
          </p:nvPr>
        </p:nvSpPr>
        <p:spPr>
          <a:xfrm>
            <a:off x="597159" y="475861"/>
            <a:ext cx="10985241" cy="5924939"/>
          </a:xfrm>
        </p:spPr>
        <p:txBody>
          <a:bodyPr anchor="ctr"/>
          <a:lstStyle/>
          <a:p>
            <a:pPr marL="0" marR="0" indent="0" hangingPunct="1">
              <a:lnSpc>
                <a:spcPct val="110000"/>
              </a:lnSpc>
              <a:spcBef>
                <a:spcPts val="2400"/>
              </a:spcBef>
              <a:spcAft>
                <a:spcPts val="1800"/>
              </a:spcAft>
              <a:buNone/>
            </a:pPr>
            <a:r>
              <a:rPr lang="zh-CN" altLang="en-US" sz="4400" dirty="0">
                <a:latin typeface="Courier New" panose="02070309020205020404" pitchFamily="49" charset="0"/>
                <a:ea typeface="微软简魏碑" pitchFamily="2" charset="-122"/>
                <a:cs typeface="Times New Roman" panose="02020603050405020304" pitchFamily="18" charset="0"/>
              </a:rPr>
              <a:t>以赛亚书 </a:t>
            </a:r>
            <a:r>
              <a:rPr lang="en-GB" sz="4400" dirty="0">
                <a:effectLst/>
                <a:latin typeface="Candara" panose="020E0502030303020204" pitchFamily="34" charset="0"/>
                <a:ea typeface="微软简魏碑" pitchFamily="2" charset="-122"/>
                <a:cs typeface="Times New Roman" panose="02020603050405020304" pitchFamily="18" charset="0"/>
              </a:rPr>
              <a:t>1:3</a:t>
            </a:r>
            <a:r>
              <a:rPr lang="zh-CN" altLang="en-US" sz="4400" dirty="0">
                <a:effectLst/>
                <a:latin typeface="Candara" panose="020E0502030303020204" pitchFamily="34" charset="0"/>
                <a:ea typeface="微软简魏碑" pitchFamily="2" charset="-122"/>
                <a:cs typeface="Times New Roman" panose="02020603050405020304" pitchFamily="18" charset="0"/>
              </a:rPr>
              <a:t>，</a:t>
            </a:r>
            <a:r>
              <a:rPr lang="en-US" altLang="zh-CN" sz="4400" dirty="0">
                <a:effectLst/>
                <a:latin typeface="DFYuanMedium-B5" panose="020F0509000000000000" pitchFamily="49" charset="-120"/>
                <a:ea typeface="微软简魏碑" pitchFamily="2" charset="-122"/>
                <a:cs typeface="Times New Roman" panose="02020603050405020304" pitchFamily="18" charset="0"/>
              </a:rPr>
              <a:t>『</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牛</a:t>
            </a:r>
            <a:r>
              <a:rPr lang="zh-CN" altLang="en-US" sz="4400" u="sng" dirty="0">
                <a:latin typeface="Candara" panose="020E0502030303020204" pitchFamily="34" charset="0"/>
                <a:ea typeface="微软简魏碑" pitchFamily="2" charset="-122"/>
                <a:cs typeface="Times New Roman" panose="02020603050405020304" pitchFamily="18" charset="0"/>
              </a:rPr>
              <a:t>认识</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主人，</a:t>
            </a:r>
            <a:r>
              <a:rPr lang="zh-CN" altLang="en-US" sz="4400" dirty="0">
                <a:effectLst/>
                <a:latin typeface="Candara" panose="020E0502030303020204" pitchFamily="34" charset="0"/>
                <a:ea typeface="微软简魏碑" pitchFamily="2" charset="-122"/>
                <a:cs typeface="Times New Roman" panose="02020603050405020304" pitchFamily="18" charset="0"/>
              </a:rPr>
              <a:t>驴认识</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主人的</a:t>
            </a:r>
            <a:r>
              <a:rPr lang="zh-CN" altLang="en-US" sz="4400" dirty="0">
                <a:effectLst/>
                <a:latin typeface="Candara" panose="020E0502030303020204" pitchFamily="34" charset="0"/>
                <a:ea typeface="微软简魏碑" pitchFamily="2" charset="-122"/>
                <a:cs typeface="Times New Roman" panose="02020603050405020304" pitchFamily="18" charset="0"/>
              </a:rPr>
              <a:t>槽</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a:t>
            </a:r>
            <a:r>
              <a:rPr lang="zh-CN" altLang="en-US" sz="4400" dirty="0">
                <a:effectLst/>
                <a:latin typeface="Candara" panose="020E0502030303020204" pitchFamily="34" charset="0"/>
                <a:ea typeface="微软简魏碑" pitchFamily="2" charset="-122"/>
                <a:cs typeface="Times New Roman" panose="02020603050405020304" pitchFamily="18" charset="0"/>
              </a:rPr>
              <a:t>以色列却</a:t>
            </a:r>
            <a:r>
              <a:rPr lang="zh-CN" altLang="en-US" sz="4400" u="sng" dirty="0">
                <a:effectLst/>
                <a:latin typeface="Candara" panose="020E0502030303020204" pitchFamily="34" charset="0"/>
                <a:ea typeface="微软简魏碑" pitchFamily="2" charset="-122"/>
                <a:cs typeface="Times New Roman" panose="02020603050405020304" pitchFamily="18" charset="0"/>
              </a:rPr>
              <a:t>不认识</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a:t>
            </a:r>
            <a:r>
              <a:rPr lang="zh-CN" altLang="en-US" sz="4400" dirty="0">
                <a:effectLst/>
                <a:latin typeface="Candara" panose="020E0502030303020204" pitchFamily="34" charset="0"/>
                <a:ea typeface="微软简魏碑" pitchFamily="2" charset="-122"/>
                <a:cs typeface="Times New Roman" panose="02020603050405020304" pitchFamily="18" charset="0"/>
              </a:rPr>
              <a:t>我的民却不留意</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a:t>
            </a:r>
            <a:r>
              <a:rPr lang="en-US" altLang="zh-CN" sz="4400" dirty="0">
                <a:effectLst/>
                <a:latin typeface="DFYuanMedium-B5" panose="020F0509000000000000" pitchFamily="49" charset="-120"/>
                <a:ea typeface="微软简魏碑" pitchFamily="2" charset="-122"/>
                <a:cs typeface="Times New Roman" panose="02020603050405020304" pitchFamily="18" charset="0"/>
              </a:rPr>
              <a:t>』</a:t>
            </a:r>
            <a:endParaRPr lang="en-US" sz="4400" dirty="0">
              <a:effectLst/>
              <a:latin typeface="DFYuanMedium-B5" panose="020F0509000000000000" pitchFamily="49" charset="-120"/>
              <a:ea typeface="微软简魏碑" pitchFamily="2" charset="-122"/>
            </a:endParaRPr>
          </a:p>
          <a:p>
            <a:pPr marL="0" indent="0">
              <a:lnSpc>
                <a:spcPct val="110000"/>
              </a:lnSpc>
              <a:spcBef>
                <a:spcPts val="2400"/>
              </a:spcBef>
              <a:spcAft>
                <a:spcPts val="1800"/>
              </a:spcAft>
              <a:buNone/>
            </a:pPr>
            <a:r>
              <a:rPr lang="zh-CN" altLang="en-US" sz="4400" dirty="0">
                <a:latin typeface="Candara" panose="020E0502030303020204" pitchFamily="34" charset="0"/>
                <a:ea typeface="微软简魏碑" pitchFamily="2" charset="-122"/>
                <a:cs typeface="Times New Roman" panose="02020603050405020304" pitchFamily="18" charset="0"/>
              </a:rPr>
              <a:t>创世记 </a:t>
            </a:r>
            <a:r>
              <a:rPr lang="en-US" sz="4400" dirty="0">
                <a:latin typeface="Candara" panose="020E0502030303020204" pitchFamily="34" charset="0"/>
                <a:ea typeface="微软简魏碑" pitchFamily="2" charset="-122"/>
                <a:cs typeface="Times New Roman" panose="02020603050405020304" pitchFamily="18" charset="0"/>
              </a:rPr>
              <a:t>18:19</a:t>
            </a:r>
            <a:r>
              <a:rPr lang="zh-CN" altLang="en-US" sz="4400" dirty="0">
                <a:latin typeface="Candara" panose="020E0502030303020204" pitchFamily="34" charset="0"/>
                <a:ea typeface="微软简魏碑" pitchFamily="2" charset="-122"/>
                <a:cs typeface="Times New Roman" panose="02020603050405020304" pitchFamily="18" charset="0"/>
              </a:rPr>
              <a:t>，</a:t>
            </a:r>
            <a:r>
              <a:rPr lang="zh-CN" sz="4400" dirty="0">
                <a:effectLst/>
                <a:latin typeface="Candara" panose="020E0502030303020204" pitchFamily="34" charset="0"/>
                <a:ea typeface="微软简魏碑" pitchFamily="2" charset="-122"/>
                <a:cs typeface="Times New Roman" panose="02020603050405020304" pitchFamily="18" charset="0"/>
              </a:rPr>
              <a:t>『我</a:t>
            </a:r>
            <a:r>
              <a:rPr lang="zh-CN" altLang="en-US" sz="4400" dirty="0">
                <a:effectLst/>
                <a:latin typeface="Candara" panose="020E0502030303020204" pitchFamily="34" charset="0"/>
                <a:ea typeface="微软简魏碑" pitchFamily="2" charset="-122"/>
                <a:cs typeface="Times New Roman" panose="02020603050405020304" pitchFamily="18" charset="0"/>
              </a:rPr>
              <a:t>眷顾</a:t>
            </a:r>
            <a:r>
              <a:rPr lang="en-US" altLang="zh-CN" sz="3600" dirty="0">
                <a:solidFill>
                  <a:srgbClr val="0F14E3"/>
                </a:solidFill>
                <a:effectLst/>
                <a:latin typeface="Candara" panose="020E0502030303020204" pitchFamily="34" charset="0"/>
                <a:ea typeface="微软简魏碑" pitchFamily="2" charset="-122"/>
                <a:cs typeface="Times New Roman" panose="02020603050405020304" pitchFamily="18" charset="0"/>
              </a:rPr>
              <a:t>(</a:t>
            </a:r>
            <a:r>
              <a:rPr lang="en-US" altLang="zh-CN" sz="3600" b="1" i="1" dirty="0">
                <a:solidFill>
                  <a:srgbClr val="0F14E3"/>
                </a:solidFill>
                <a:effectLst/>
                <a:latin typeface="Candara" panose="020E0502030303020204" pitchFamily="34" charset="0"/>
                <a:ea typeface="微软简魏碑" pitchFamily="2" charset="-122"/>
                <a:cs typeface="Times New Roman" panose="02020603050405020304" pitchFamily="18" charset="0"/>
              </a:rPr>
              <a:t>yada</a:t>
            </a:r>
            <a:r>
              <a:rPr lang="zh-CN" altLang="en-US" sz="3600" i="1" dirty="0">
                <a:solidFill>
                  <a:srgbClr val="0F14E3"/>
                </a:solidFill>
                <a:effectLst/>
                <a:latin typeface="Candara" panose="020E0502030303020204" pitchFamily="34" charset="0"/>
                <a:ea typeface="微软简魏碑" pitchFamily="2" charset="-122"/>
                <a:cs typeface="Times New Roman" panose="02020603050405020304" pitchFamily="18" charset="0"/>
              </a:rPr>
              <a:t>，</a:t>
            </a:r>
            <a:r>
              <a:rPr lang="zh-CN" altLang="en-US" sz="3600" dirty="0">
                <a:solidFill>
                  <a:srgbClr val="0F14E3"/>
                </a:solidFill>
                <a:effectLst/>
                <a:latin typeface="Candara" panose="020E0502030303020204" pitchFamily="34" charset="0"/>
                <a:ea typeface="微软简魏碑" pitchFamily="2" charset="-122"/>
                <a:cs typeface="Times New Roman" panose="02020603050405020304" pitchFamily="18" charset="0"/>
              </a:rPr>
              <a:t>认识</a:t>
            </a:r>
            <a:r>
              <a:rPr lang="zh-CN" altLang="en-US" sz="3600" dirty="0">
                <a:solidFill>
                  <a:srgbClr val="0F14E3"/>
                </a:solidFill>
                <a:latin typeface="Candara" panose="020E0502030303020204" pitchFamily="34" charset="0"/>
                <a:ea typeface="微软简魏碑" pitchFamily="2" charset="-122"/>
                <a:cs typeface="Times New Roman" panose="02020603050405020304" pitchFamily="18" charset="0"/>
              </a:rPr>
              <a:t>，</a:t>
            </a:r>
            <a:r>
              <a:rPr lang="en-US" altLang="zh-CN" sz="3600" b="1" i="1" dirty="0">
                <a:solidFill>
                  <a:srgbClr val="0F14E3"/>
                </a:solidFill>
                <a:effectLst/>
                <a:latin typeface="Candara" panose="020E0502030303020204" pitchFamily="34" charset="0"/>
                <a:ea typeface="微软简魏碑" pitchFamily="2" charset="-122"/>
                <a:cs typeface="Times New Roman" panose="02020603050405020304" pitchFamily="18" charset="0"/>
              </a:rPr>
              <a:t>I have chosen</a:t>
            </a:r>
            <a:r>
              <a:rPr lang="en-US" altLang="zh-CN" sz="3600" dirty="0">
                <a:solidFill>
                  <a:srgbClr val="0F14E3"/>
                </a:solidFill>
                <a:effectLst/>
                <a:latin typeface="Candara" panose="020E0502030303020204" pitchFamily="34" charset="0"/>
                <a:ea typeface="微软简魏碑" pitchFamily="2" charset="-122"/>
                <a:cs typeface="Times New Roman" panose="02020603050405020304" pitchFamily="18" charset="0"/>
              </a:rPr>
              <a:t>)</a:t>
            </a:r>
            <a:r>
              <a:rPr lang="zh-CN" sz="4400" dirty="0">
                <a:effectLst/>
                <a:latin typeface="Candara" panose="020E0502030303020204" pitchFamily="34" charset="0"/>
                <a:ea typeface="微软简魏碑" pitchFamily="2" charset="-122"/>
                <a:cs typeface="Times New Roman" panose="02020603050405020304" pitchFamily="18" charset="0"/>
              </a:rPr>
              <a:t>他，</a:t>
            </a:r>
            <a:r>
              <a:rPr lang="zh-CN" altLang="en-US" sz="4400" dirty="0">
                <a:effectLst/>
                <a:latin typeface="Candara" panose="020E0502030303020204" pitchFamily="34" charset="0"/>
                <a:ea typeface="微软简魏碑" pitchFamily="2" charset="-122"/>
                <a:cs typeface="Times New Roman" panose="02020603050405020304" pitchFamily="18" charset="0"/>
              </a:rPr>
              <a:t>为</a:t>
            </a:r>
            <a:r>
              <a:rPr lang="zh-CN" sz="4400" u="sng" dirty="0">
                <a:effectLst/>
                <a:latin typeface="Candara" panose="020E0502030303020204" pitchFamily="34" charset="0"/>
                <a:ea typeface="微软简魏碑" pitchFamily="2" charset="-122"/>
                <a:cs typeface="Times New Roman" panose="02020603050405020304" pitchFamily="18" charset="0"/>
              </a:rPr>
              <a:t>要叫他</a:t>
            </a:r>
            <a:r>
              <a:rPr lang="zh-CN" sz="4400" dirty="0">
                <a:effectLst/>
                <a:latin typeface="Candara" panose="020E0502030303020204" pitchFamily="34" charset="0"/>
                <a:ea typeface="微软简魏碑" pitchFamily="2" charset="-122"/>
                <a:cs typeface="Times New Roman" panose="02020603050405020304" pitchFamily="18" charset="0"/>
              </a:rPr>
              <a:t>吩咐他的</a:t>
            </a:r>
            <a:r>
              <a:rPr lang="zh-CN" altLang="en-US" sz="4400" dirty="0">
                <a:effectLst/>
                <a:latin typeface="Candara" panose="020E0502030303020204" pitchFamily="34" charset="0"/>
                <a:ea typeface="微软简魏碑" pitchFamily="2" charset="-122"/>
                <a:cs typeface="Times New Roman" panose="02020603050405020304" pitchFamily="18" charset="0"/>
              </a:rPr>
              <a:t>众子</a:t>
            </a:r>
            <a:r>
              <a:rPr lang="zh-CN" sz="4400" dirty="0">
                <a:effectLst/>
                <a:latin typeface="Candara" panose="020E0502030303020204" pitchFamily="34" charset="0"/>
                <a:ea typeface="微软简魏碑" pitchFamily="2" charset="-122"/>
                <a:cs typeface="Times New Roman" panose="02020603050405020304" pitchFamily="18" charset="0"/>
              </a:rPr>
              <a:t>，和他的</a:t>
            </a:r>
            <a:r>
              <a:rPr lang="zh-CN" altLang="en-US" sz="4400" dirty="0">
                <a:latin typeface="Candara" panose="020E0502030303020204" pitchFamily="34" charset="0"/>
                <a:ea typeface="微软简魏碑" pitchFamily="2" charset="-122"/>
                <a:cs typeface="Times New Roman" panose="02020603050405020304" pitchFamily="18" charset="0"/>
              </a:rPr>
              <a:t>眷属</a:t>
            </a:r>
            <a:r>
              <a:rPr lang="zh-CN" sz="4400" dirty="0">
                <a:effectLst/>
                <a:latin typeface="Candara" panose="020E0502030303020204" pitchFamily="34" charset="0"/>
                <a:ea typeface="微软简魏碑" pitchFamily="2" charset="-122"/>
                <a:cs typeface="Times New Roman" panose="02020603050405020304" pitchFamily="18" charset="0"/>
              </a:rPr>
              <a:t>，</a:t>
            </a:r>
            <a:r>
              <a:rPr lang="zh-CN" sz="4400" u="sng" dirty="0">
                <a:effectLst/>
                <a:latin typeface="Candara" panose="020E0502030303020204" pitchFamily="34" charset="0"/>
                <a:ea typeface="微软简魏碑" pitchFamily="2" charset="-122"/>
                <a:cs typeface="Times New Roman" panose="02020603050405020304" pitchFamily="18" charset="0"/>
              </a:rPr>
              <a:t>遵守我的道，秉公</a:t>
            </a:r>
            <a:r>
              <a:rPr lang="zh-CN" altLang="en-US" sz="4400" u="sng" dirty="0">
                <a:effectLst/>
                <a:latin typeface="Candara" panose="020E0502030303020204" pitchFamily="34" charset="0"/>
                <a:ea typeface="微软简魏碑" pitchFamily="2" charset="-122"/>
                <a:cs typeface="Times New Roman" panose="02020603050405020304" pitchFamily="18" charset="0"/>
              </a:rPr>
              <a:t>行义</a:t>
            </a:r>
            <a:r>
              <a:rPr lang="zh-CN" sz="4400" dirty="0">
                <a:effectLst/>
                <a:latin typeface="Candara" panose="020E0502030303020204" pitchFamily="34" charset="0"/>
                <a:ea typeface="微软简魏碑" pitchFamily="2" charset="-122"/>
                <a:cs typeface="Times New Roman" panose="02020603050405020304" pitchFamily="18" charset="0"/>
              </a:rPr>
              <a:t>，使我所</a:t>
            </a:r>
            <a:r>
              <a:rPr lang="zh-CN" altLang="en-US" sz="4400" dirty="0">
                <a:effectLst/>
                <a:latin typeface="Candara" panose="020E0502030303020204" pitchFamily="34" charset="0"/>
                <a:ea typeface="微软简魏碑" pitchFamily="2" charset="-122"/>
                <a:cs typeface="Times New Roman" panose="02020603050405020304" pitchFamily="18" charset="0"/>
              </a:rPr>
              <a:t>应许亚伯拉罕的话</a:t>
            </a:r>
            <a:r>
              <a:rPr lang="zh-CN" sz="4400" dirty="0">
                <a:effectLst/>
                <a:latin typeface="Candara" panose="020E0502030303020204" pitchFamily="34" charset="0"/>
                <a:ea typeface="微软简魏碑" pitchFamily="2" charset="-122"/>
                <a:cs typeface="Times New Roman" panose="02020603050405020304" pitchFamily="18" charset="0"/>
              </a:rPr>
              <a:t>都成就了。』</a:t>
            </a:r>
            <a:endParaRPr lang="en-US" dirty="0">
              <a:ea typeface="微软简魏碑" pitchFamily="2" charset="-122"/>
            </a:endParaRPr>
          </a:p>
        </p:txBody>
      </p:sp>
    </p:spTree>
    <p:extLst>
      <p:ext uri="{BB962C8B-B14F-4D97-AF65-F5344CB8AC3E}">
        <p14:creationId xmlns:p14="http://schemas.microsoft.com/office/powerpoint/2010/main" val="398093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196EA-231B-40A8-A3EA-C64CBA6EE1F6}"/>
              </a:ext>
            </a:extLst>
          </p:cNvPr>
          <p:cNvSpPr>
            <a:spLocks noGrp="1"/>
          </p:cNvSpPr>
          <p:nvPr>
            <p:ph type="title"/>
          </p:nvPr>
        </p:nvSpPr>
        <p:spPr/>
        <p:txBody>
          <a:bodyPr>
            <a:normAutofit/>
          </a:bodyPr>
          <a:lstStyle/>
          <a:p>
            <a:r>
              <a:rPr lang="zh-CN" altLang="en-US" sz="5400" dirty="0">
                <a:solidFill>
                  <a:srgbClr val="000050"/>
                </a:solidFill>
                <a:latin typeface="DFYuanBold-B5" panose="020F0709000000000000" pitchFamily="49" charset="-120"/>
                <a:ea typeface="微软简魏碑" pitchFamily="2" charset="-122"/>
              </a:rPr>
              <a:t>耶稣基督的提醒</a:t>
            </a:r>
            <a:endParaRPr lang="en-US" sz="5400" dirty="0">
              <a:solidFill>
                <a:srgbClr val="000050"/>
              </a:solidFill>
              <a:latin typeface="DFYuanBold-B5" panose="020F0709000000000000" pitchFamily="49" charset="-120"/>
              <a:ea typeface="微软简魏碑" pitchFamily="2" charset="-122"/>
            </a:endParaRPr>
          </a:p>
        </p:txBody>
      </p:sp>
      <p:sp>
        <p:nvSpPr>
          <p:cNvPr id="3" name="Content Placeholder 2">
            <a:extLst>
              <a:ext uri="{FF2B5EF4-FFF2-40B4-BE49-F238E27FC236}">
                <a16:creationId xmlns:a16="http://schemas.microsoft.com/office/drawing/2014/main" id="{5C8E37F5-BCDB-4887-9AA6-3D26D776023E}"/>
              </a:ext>
            </a:extLst>
          </p:cNvPr>
          <p:cNvSpPr>
            <a:spLocks noGrp="1"/>
          </p:cNvSpPr>
          <p:nvPr>
            <p:ph idx="1"/>
          </p:nvPr>
        </p:nvSpPr>
        <p:spPr>
          <a:xfrm>
            <a:off x="1295401" y="2967134"/>
            <a:ext cx="9601196" cy="2733869"/>
          </a:xfrm>
        </p:spPr>
        <p:txBody>
          <a:bodyPr anchor="ctr">
            <a:normAutofit/>
          </a:bodyPr>
          <a:lstStyle/>
          <a:p>
            <a:pPr marL="0" indent="0" algn="l">
              <a:lnSpc>
                <a:spcPct val="110000"/>
              </a:lnSpc>
              <a:spcBef>
                <a:spcPts val="600"/>
              </a:spcBef>
              <a:buNone/>
            </a:pPr>
            <a:r>
              <a:rPr lang="zh-CN" altLang="en-US" sz="4400" dirty="0">
                <a:solidFill>
                  <a:srgbClr val="002221"/>
                </a:solidFill>
                <a:effectLst/>
                <a:latin typeface="Candara" panose="020E0502030303020204" pitchFamily="34" charset="0"/>
                <a:ea typeface="微软简魏碑" pitchFamily="2" charset="-122"/>
                <a:cs typeface="Times New Roman" panose="02020603050405020304" pitchFamily="18" charset="0"/>
              </a:rPr>
              <a:t>约翰</a:t>
            </a:r>
            <a:r>
              <a:rPr lang="zh-CN" sz="4400" dirty="0">
                <a:solidFill>
                  <a:srgbClr val="002221"/>
                </a:solidFill>
                <a:effectLst/>
                <a:latin typeface="Candara" panose="020E0502030303020204" pitchFamily="34" charset="0"/>
                <a:ea typeface="微软简魏碑" pitchFamily="2" charset="-122"/>
                <a:cs typeface="Times New Roman" panose="02020603050405020304" pitchFamily="18" charset="0"/>
              </a:rPr>
              <a:t>福音 </a:t>
            </a:r>
            <a:r>
              <a:rPr lang="en-US" altLang="zh-CN" sz="4400" dirty="0">
                <a:solidFill>
                  <a:srgbClr val="002221"/>
                </a:solidFill>
                <a:effectLst/>
                <a:latin typeface="Candara" panose="020E0502030303020204" pitchFamily="34" charset="0"/>
                <a:ea typeface="Candara" panose="020E0502030303020204" pitchFamily="34" charset="0"/>
                <a:cs typeface="Times New Roman" panose="02020603050405020304" pitchFamily="18" charset="0"/>
              </a:rPr>
              <a:t>7:17,</a:t>
            </a:r>
            <a:r>
              <a:rPr lang="zh-CN" sz="4400" dirty="0">
                <a:solidFill>
                  <a:srgbClr val="002221"/>
                </a:solidFill>
                <a:effectLst/>
                <a:latin typeface="Candara" panose="020E0502030303020204" pitchFamily="34" charset="0"/>
                <a:ea typeface="HanWangYenLight" panose="02020300000000000000" pitchFamily="18" charset="-120"/>
                <a:cs typeface="Times New Roman" panose="02020603050405020304" pitchFamily="18" charset="0"/>
              </a:rPr>
              <a:t>『</a:t>
            </a:r>
            <a:r>
              <a:rPr lang="zh-CN" sz="4400" dirty="0">
                <a:solidFill>
                  <a:srgbClr val="002221"/>
                </a:solidFill>
                <a:effectLst/>
                <a:latin typeface="Candara" panose="020E0502030303020204" pitchFamily="34" charset="0"/>
                <a:ea typeface="微软简魏碑" pitchFamily="2" charset="-122"/>
                <a:cs typeface="Times New Roman" panose="02020603050405020304" pitchFamily="18" charset="0"/>
              </a:rPr>
              <a:t>人若立志遵著</a:t>
            </a:r>
            <a:r>
              <a:rPr lang="zh-CN" altLang="en-US" sz="4400" dirty="0">
                <a:solidFill>
                  <a:srgbClr val="002221"/>
                </a:solidFill>
                <a:effectLst/>
                <a:latin typeface="Candara" panose="020E0502030303020204" pitchFamily="34" charset="0"/>
                <a:ea typeface="微软简魏碑" pitchFamily="2" charset="-122"/>
                <a:cs typeface="Times New Roman" panose="02020603050405020304" pitchFamily="18" charset="0"/>
              </a:rPr>
              <a:t>他</a:t>
            </a:r>
            <a:r>
              <a:rPr lang="zh-CN" sz="4400" dirty="0">
                <a:solidFill>
                  <a:srgbClr val="002221"/>
                </a:solidFill>
                <a:effectLst/>
                <a:latin typeface="Candara" panose="020E0502030303020204" pitchFamily="34" charset="0"/>
                <a:ea typeface="微软简魏碑" pitchFamily="2" charset="-122"/>
                <a:cs typeface="Times New Roman" panose="02020603050405020304" pitchFamily="18" charset="0"/>
              </a:rPr>
              <a:t>的旨意行，就必</a:t>
            </a:r>
            <a:r>
              <a:rPr lang="zh-CN" altLang="en-US" sz="4400" dirty="0">
                <a:solidFill>
                  <a:srgbClr val="002221"/>
                </a:solidFill>
                <a:effectLst/>
                <a:latin typeface="Candara" panose="020E0502030303020204" pitchFamily="34" charset="0"/>
                <a:ea typeface="微软简魏碑" pitchFamily="2" charset="-122"/>
                <a:cs typeface="Times New Roman" panose="02020603050405020304" pitchFamily="18" charset="0"/>
              </a:rPr>
              <a:t>晓得这教训</a:t>
            </a:r>
            <a:r>
              <a:rPr lang="zh-CN" sz="4400" dirty="0">
                <a:solidFill>
                  <a:srgbClr val="002221"/>
                </a:solidFill>
                <a:effectLst/>
                <a:latin typeface="Candara" panose="020E0502030303020204" pitchFamily="34" charset="0"/>
                <a:ea typeface="微软简魏碑" pitchFamily="2" charset="-122"/>
                <a:cs typeface="Times New Roman" panose="02020603050405020304" pitchFamily="18" charset="0"/>
              </a:rPr>
              <a:t>或是出於神，或是我</a:t>
            </a:r>
            <a:r>
              <a:rPr lang="zh-CN" altLang="en-US" sz="4400" dirty="0">
                <a:solidFill>
                  <a:srgbClr val="002221"/>
                </a:solidFill>
                <a:effectLst/>
                <a:latin typeface="Candara" panose="020E0502030303020204" pitchFamily="34" charset="0"/>
                <a:ea typeface="微软简魏碑" pitchFamily="2" charset="-122"/>
                <a:cs typeface="Times New Roman" panose="02020603050405020304" pitchFamily="18" charset="0"/>
              </a:rPr>
              <a:t>凭着自己说</a:t>
            </a:r>
            <a:r>
              <a:rPr lang="zh-CN" sz="4400" dirty="0">
                <a:solidFill>
                  <a:srgbClr val="002221"/>
                </a:solidFill>
                <a:effectLst/>
                <a:latin typeface="Candara" panose="020E0502030303020204" pitchFamily="34" charset="0"/>
                <a:ea typeface="微软简魏碑" pitchFamily="2" charset="-122"/>
                <a:cs typeface="Times New Roman" panose="02020603050405020304" pitchFamily="18" charset="0"/>
              </a:rPr>
              <a:t>的。</a:t>
            </a:r>
            <a:r>
              <a:rPr lang="zh-CN" sz="4400" dirty="0">
                <a:solidFill>
                  <a:srgbClr val="002221"/>
                </a:solidFill>
                <a:effectLst/>
                <a:latin typeface="Candara" panose="020E0502030303020204" pitchFamily="34" charset="0"/>
                <a:ea typeface="HanWangYenLight" panose="02020300000000000000" pitchFamily="18" charset="-120"/>
                <a:cs typeface="Times New Roman" panose="02020603050405020304" pitchFamily="18" charset="0"/>
              </a:rPr>
              <a:t>』</a:t>
            </a:r>
            <a:endParaRPr lang="en-US" sz="7200" dirty="0">
              <a:solidFill>
                <a:srgbClr val="002221"/>
              </a:solidFill>
              <a:effectLst/>
              <a:latin typeface="Candara" panose="020E0502030303020204" pitchFamily="34" charset="0"/>
              <a:ea typeface="DFPWeiBei-B5" panose="03000700000000000000" pitchFamily="66" charset="-120"/>
              <a:cs typeface="Times New Roman" panose="02020603050405020304" pitchFamily="18" charset="0"/>
            </a:endParaRPr>
          </a:p>
        </p:txBody>
      </p:sp>
    </p:spTree>
    <p:extLst>
      <p:ext uri="{BB962C8B-B14F-4D97-AF65-F5344CB8AC3E}">
        <p14:creationId xmlns:p14="http://schemas.microsoft.com/office/powerpoint/2010/main" val="14588796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274AC4-2CEE-4E6F-8AA6-5C6374493FCD}"/>
              </a:ext>
            </a:extLst>
          </p:cNvPr>
          <p:cNvSpPr>
            <a:spLocks noGrp="1"/>
          </p:cNvSpPr>
          <p:nvPr>
            <p:ph type="title"/>
          </p:nvPr>
        </p:nvSpPr>
        <p:spPr>
          <a:xfrm>
            <a:off x="1295402" y="860834"/>
            <a:ext cx="9601196" cy="1303867"/>
          </a:xfrm>
        </p:spPr>
        <p:txBody>
          <a:bodyPr anchor="b">
            <a:normAutofit/>
          </a:bodyPr>
          <a:lstStyle/>
          <a:p>
            <a:r>
              <a:rPr lang="zh-CN" altLang="en-US" sz="4800" dirty="0">
                <a:solidFill>
                  <a:srgbClr val="000048"/>
                </a:solidFill>
                <a:latin typeface="DFYuanMedium-B5" panose="020F0509000000000000" pitchFamily="49" charset="-120"/>
                <a:ea typeface="微软简魏碑" pitchFamily="2" charset="-122"/>
              </a:rPr>
              <a:t>对</a:t>
            </a:r>
            <a:r>
              <a:rPr lang="en-US" altLang="zh-CN" sz="4800" dirty="0">
                <a:solidFill>
                  <a:srgbClr val="000048"/>
                </a:solidFill>
                <a:latin typeface="DFYuanMedium-B5" panose="020F0509000000000000" pitchFamily="49" charset="-120"/>
                <a:ea typeface="DFYuanMedium-B5" panose="020F0509000000000000" pitchFamily="49" charset="-120"/>
              </a:rPr>
              <a:t>『</a:t>
            </a:r>
            <a:r>
              <a:rPr lang="zh-CN" altLang="en-US" sz="4800" dirty="0">
                <a:solidFill>
                  <a:srgbClr val="000048"/>
                </a:solidFill>
                <a:latin typeface="DFYuanMedium-B5" panose="020F0509000000000000" pitchFamily="49" charset="-120"/>
                <a:ea typeface="微软简魏碑" pitchFamily="2" charset="-122"/>
              </a:rPr>
              <a:t>敬畏</a:t>
            </a:r>
            <a:r>
              <a:rPr lang="en-US" altLang="zh-CN" sz="4800" dirty="0">
                <a:solidFill>
                  <a:srgbClr val="000048"/>
                </a:solidFill>
                <a:latin typeface="DFYuanMedium-B5" panose="020F0509000000000000" pitchFamily="49" charset="-120"/>
                <a:ea typeface="DFYuanMedium-B5" panose="020F0509000000000000" pitchFamily="49" charset="-120"/>
              </a:rPr>
              <a:t>』</a:t>
            </a:r>
            <a:r>
              <a:rPr lang="zh-CN" altLang="en-US" sz="4800" dirty="0">
                <a:solidFill>
                  <a:srgbClr val="000048"/>
                </a:solidFill>
                <a:latin typeface="DFYuanMedium-B5" panose="020F0509000000000000" pitchFamily="49" charset="-120"/>
                <a:ea typeface="微软简魏碑" pitchFamily="2" charset="-122"/>
              </a:rPr>
              <a:t>耶和华的诠释</a:t>
            </a:r>
            <a:endParaRPr lang="en-US" sz="4800" dirty="0">
              <a:solidFill>
                <a:srgbClr val="000048"/>
              </a:solidFill>
              <a:latin typeface="DFYuanMedium-B5" panose="020F0509000000000000" pitchFamily="49" charset="-120"/>
              <a:ea typeface="微软简魏碑" pitchFamily="2" charset="-122"/>
            </a:endParaRPr>
          </a:p>
        </p:txBody>
      </p:sp>
      <p:sp>
        <p:nvSpPr>
          <p:cNvPr id="8" name="Content Placeholder 7">
            <a:extLst>
              <a:ext uri="{FF2B5EF4-FFF2-40B4-BE49-F238E27FC236}">
                <a16:creationId xmlns:a16="http://schemas.microsoft.com/office/drawing/2014/main" id="{1A64082C-6983-438B-AB99-E9178A3CB4D3}"/>
              </a:ext>
            </a:extLst>
          </p:cNvPr>
          <p:cNvSpPr>
            <a:spLocks noGrp="1"/>
          </p:cNvSpPr>
          <p:nvPr>
            <p:ph idx="1"/>
          </p:nvPr>
        </p:nvSpPr>
        <p:spPr>
          <a:xfrm>
            <a:off x="1511560" y="2957804"/>
            <a:ext cx="9385038" cy="2752532"/>
          </a:xfrm>
        </p:spPr>
        <p:txBody>
          <a:bodyPr anchor="ctr">
            <a:normAutofit/>
          </a:bodyPr>
          <a:lstStyle/>
          <a:p>
            <a:pPr marL="0" marR="0" indent="0" hangingPunct="1">
              <a:lnSpc>
                <a:spcPct val="110000"/>
              </a:lnSpc>
              <a:spcBef>
                <a:spcPts val="600"/>
              </a:spcBef>
              <a:buNone/>
              <a:tabLst>
                <a:tab pos="2743200" algn="l"/>
              </a:tabLst>
            </a:pPr>
            <a:r>
              <a:rPr lang="zh-CN" altLang="en-US" sz="4800" dirty="0">
                <a:solidFill>
                  <a:srgbClr val="000050"/>
                </a:solidFill>
                <a:effectLst/>
                <a:latin typeface="Candara" panose="020E0502030303020204" pitchFamily="34" charset="0"/>
                <a:ea typeface="微软简魏碑" pitchFamily="2" charset="-122"/>
                <a:cs typeface="Times New Roman" panose="02020603050405020304" pitchFamily="18" charset="0"/>
              </a:rPr>
              <a:t>箴言 </a:t>
            </a:r>
            <a:r>
              <a:rPr lang="en-US" sz="4800" dirty="0">
                <a:solidFill>
                  <a:srgbClr val="000050"/>
                </a:solidFill>
                <a:effectLst/>
                <a:latin typeface="Candara" panose="020E0502030303020204" pitchFamily="34" charset="0"/>
                <a:ea typeface="微软简魏碑" pitchFamily="2" charset="-122"/>
                <a:cs typeface="Times New Roman" panose="02020603050405020304" pitchFamily="18" charset="0"/>
              </a:rPr>
              <a:t>9:10	</a:t>
            </a:r>
            <a:r>
              <a:rPr lang="zh-CN" altLang="en-US" sz="4800" dirty="0">
                <a:solidFill>
                  <a:srgbClr val="000050"/>
                </a:solidFill>
                <a:effectLst/>
                <a:latin typeface="Candara" panose="020E0502030303020204" pitchFamily="34" charset="0"/>
                <a:ea typeface="微软简魏碑" pitchFamily="2" charset="-122"/>
                <a:cs typeface="Times New Roman" panose="02020603050405020304" pitchFamily="18" charset="0"/>
              </a:rPr>
              <a:t>敬畏耶和华，是智慧的开端</a:t>
            </a:r>
            <a:r>
              <a:rPr lang="zh-CN" altLang="en-US" sz="4800" dirty="0">
                <a:solidFill>
                  <a:srgbClr val="0F14E3"/>
                </a:solidFill>
                <a:effectLst/>
                <a:latin typeface="Candara" panose="020E0502030303020204" pitchFamily="34" charset="0"/>
                <a:ea typeface="微软简魏碑" pitchFamily="2" charset="-122"/>
                <a:cs typeface="Times New Roman" panose="02020603050405020304" pitchFamily="18" charset="0"/>
              </a:rPr>
              <a:t>，认识至圣者，便是聪明。</a:t>
            </a:r>
            <a:endParaRPr lang="en-US" sz="4800" dirty="0">
              <a:solidFill>
                <a:srgbClr val="0F14E3"/>
              </a:solidFill>
              <a:effectLst/>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13457150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03283" y="914400"/>
            <a:ext cx="9606455" cy="5029200"/>
          </a:xfrm>
        </p:spPr>
        <p:txBody>
          <a:bodyPr anchor="ctr">
            <a:noAutofit/>
          </a:bodyPr>
          <a:lstStyle/>
          <a:p>
            <a:pPr marL="0" indent="0">
              <a:lnSpc>
                <a:spcPct val="110000"/>
              </a:lnSpc>
              <a:spcBef>
                <a:spcPts val="600"/>
              </a:spcBef>
              <a:spcAft>
                <a:spcPts val="1200"/>
              </a:spcAft>
              <a:buNone/>
            </a:pPr>
            <a:r>
              <a:rPr lang="zh-CN" altLang="en-US" sz="4800" dirty="0">
                <a:solidFill>
                  <a:srgbClr val="0F14E3"/>
                </a:solidFill>
                <a:latin typeface="Candara" panose="020E0502030303020204" pitchFamily="34" charset="0"/>
                <a:ea typeface="微软简魏碑" pitchFamily="2" charset="-122"/>
              </a:rPr>
              <a:t>箴言最中心的神学观念就是</a:t>
            </a:r>
            <a:r>
              <a:rPr lang="zh-CN" altLang="en-US" sz="4800" dirty="0">
                <a:solidFill>
                  <a:srgbClr val="C00000"/>
                </a:solidFill>
                <a:latin typeface="Candara" panose="020E0502030303020204" pitchFamily="34" charset="0"/>
                <a:ea typeface="微软简魏碑" pitchFamily="2" charset="-122"/>
              </a:rPr>
              <a:t>敬畏耶和华</a:t>
            </a:r>
            <a:r>
              <a:rPr lang="zh-CN" altLang="en-US" sz="4800" dirty="0">
                <a:solidFill>
                  <a:srgbClr val="0F14E3"/>
                </a:solidFill>
                <a:latin typeface="Candara" panose="020E0502030303020204" pitchFamily="34" charset="0"/>
                <a:ea typeface="微软简魏碑" pitchFamily="2" charset="-122"/>
              </a:rPr>
              <a:t>；其</a:t>
            </a:r>
            <a:r>
              <a:rPr lang="zh-CN" altLang="en-US" sz="4800" u="sng" dirty="0">
                <a:solidFill>
                  <a:srgbClr val="0F14E3"/>
                </a:solidFill>
                <a:latin typeface="Candara" panose="020E0502030303020204" pitchFamily="34" charset="0"/>
                <a:ea typeface="微软简魏碑" pitchFamily="2" charset="-122"/>
              </a:rPr>
              <a:t>核心思想</a:t>
            </a:r>
            <a:r>
              <a:rPr lang="zh-CN" altLang="en-US" sz="4800" dirty="0">
                <a:solidFill>
                  <a:srgbClr val="0F14E3"/>
                </a:solidFill>
                <a:latin typeface="Candara" panose="020E0502030303020204" pitchFamily="34" charset="0"/>
                <a:ea typeface="微软简魏碑" pitchFamily="2" charset="-122"/>
              </a:rPr>
              <a:t>就是</a:t>
            </a:r>
            <a:endParaRPr lang="en-US" altLang="zh-CN" sz="4800" dirty="0">
              <a:solidFill>
                <a:srgbClr val="0F14E3"/>
              </a:solidFill>
              <a:latin typeface="Candara" panose="020E0502030303020204" pitchFamily="34" charset="0"/>
              <a:ea typeface="微软简魏碑" pitchFamily="2" charset="-122"/>
            </a:endParaRPr>
          </a:p>
          <a:p>
            <a:pPr marL="1828800" indent="-914400">
              <a:lnSpc>
                <a:spcPct val="110000"/>
              </a:lnSpc>
              <a:spcBef>
                <a:spcPts val="600"/>
              </a:spcBef>
              <a:spcAft>
                <a:spcPts val="1200"/>
              </a:spcAft>
              <a:buClrTx/>
              <a:buSzPct val="100000"/>
              <a:buFont typeface="+mj-lt"/>
              <a:buAutoNum type="arabicPeriod"/>
            </a:pPr>
            <a:r>
              <a:rPr lang="zh-CN" altLang="en-US" sz="4800" dirty="0">
                <a:solidFill>
                  <a:srgbClr val="007635"/>
                </a:solidFill>
                <a:latin typeface="Candara" panose="020E0502030303020204" pitchFamily="34" charset="0"/>
                <a:ea typeface="微软简魏碑" pitchFamily="2" charset="-122"/>
              </a:rPr>
              <a:t>承认上帝的主权</a:t>
            </a:r>
            <a:endParaRPr lang="en-US" altLang="zh-CN" sz="4800" dirty="0">
              <a:solidFill>
                <a:srgbClr val="007635"/>
              </a:solidFill>
              <a:latin typeface="Candara" panose="020E0502030303020204" pitchFamily="34" charset="0"/>
              <a:ea typeface="微软简魏碑" pitchFamily="2" charset="-122"/>
            </a:endParaRPr>
          </a:p>
          <a:p>
            <a:pPr marL="1828800" indent="-914400">
              <a:lnSpc>
                <a:spcPct val="110000"/>
              </a:lnSpc>
              <a:spcBef>
                <a:spcPts val="600"/>
              </a:spcBef>
              <a:spcAft>
                <a:spcPts val="1200"/>
              </a:spcAft>
              <a:buClrTx/>
              <a:buSzPct val="100000"/>
              <a:buFont typeface="+mj-lt"/>
              <a:buAutoNum type="arabicPeriod"/>
            </a:pPr>
            <a:r>
              <a:rPr lang="zh-CN" altLang="en-US" sz="4800" dirty="0">
                <a:solidFill>
                  <a:srgbClr val="007635"/>
                </a:solidFill>
                <a:latin typeface="Candara" panose="020E0502030303020204" pitchFamily="34" charset="0"/>
                <a:ea typeface="微软简魏碑" pitchFamily="2" charset="-122"/>
              </a:rPr>
              <a:t>远离恶事。</a:t>
            </a:r>
            <a:endParaRPr lang="en-US" sz="4800" dirty="0">
              <a:solidFill>
                <a:srgbClr val="007635"/>
              </a:solidFill>
              <a:latin typeface="Candara" panose="020E0502030303020204" pitchFamily="34" charset="0"/>
              <a:ea typeface="微软简魏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1559" y="1030419"/>
            <a:ext cx="9181323" cy="1143000"/>
          </a:xfrm>
        </p:spPr>
        <p:txBody>
          <a:bodyPr>
            <a:normAutofit/>
          </a:bodyPr>
          <a:lstStyle/>
          <a:p>
            <a:r>
              <a:rPr lang="en-US" altLang="zh-CN" sz="5400" dirty="0">
                <a:solidFill>
                  <a:srgbClr val="000048"/>
                </a:solidFill>
                <a:latin typeface="DFYuanMedium-B5" panose="020F0509000000000000" pitchFamily="49" charset="-120"/>
                <a:ea typeface="DFYuanMedium-B5" panose="020F0509000000000000" pitchFamily="49" charset="-120"/>
              </a:rPr>
              <a:t>『</a:t>
            </a:r>
            <a:r>
              <a:rPr lang="zh-CN" altLang="en-US" sz="5400" dirty="0">
                <a:solidFill>
                  <a:srgbClr val="000048"/>
                </a:solidFill>
                <a:latin typeface="DFYuanMedium-B5" panose="020F0509000000000000" pitchFamily="49" charset="-120"/>
                <a:ea typeface="微软简魏碑" pitchFamily="2" charset="-122"/>
              </a:rPr>
              <a:t>敬畏耶和华</a:t>
            </a:r>
            <a:r>
              <a:rPr lang="en-US" altLang="zh-CN" sz="5400" dirty="0">
                <a:solidFill>
                  <a:srgbClr val="000048"/>
                </a:solidFill>
                <a:latin typeface="DFYuanMedium-B5" panose="020F0509000000000000" pitchFamily="49" charset="-120"/>
                <a:ea typeface="DFYuanMedium-B5" panose="020F0509000000000000" pitchFamily="49" charset="-120"/>
              </a:rPr>
              <a:t>』</a:t>
            </a:r>
            <a:r>
              <a:rPr lang="zh-CN" altLang="en-US" sz="5400" dirty="0">
                <a:solidFill>
                  <a:srgbClr val="000048"/>
                </a:solidFill>
                <a:latin typeface="DFYuanMedium-B5" panose="020F0509000000000000" pitchFamily="49" charset="-120"/>
                <a:ea typeface="微软简魏碑" pitchFamily="2" charset="-122"/>
              </a:rPr>
              <a:t>是什么意思</a:t>
            </a:r>
            <a:r>
              <a:rPr lang="en-US" altLang="zh-CN" sz="5400" dirty="0">
                <a:solidFill>
                  <a:srgbClr val="000048"/>
                </a:solidFill>
                <a:latin typeface="DFYuanMedium-B5" panose="020F0509000000000000" pitchFamily="49" charset="-120"/>
                <a:ea typeface="微软简魏碑" pitchFamily="2" charset="-122"/>
              </a:rPr>
              <a:t>?</a:t>
            </a:r>
            <a:endParaRPr lang="en-US" sz="5400" dirty="0">
              <a:solidFill>
                <a:srgbClr val="000048"/>
              </a:solidFill>
              <a:latin typeface="DFYuanMedium-B5" panose="020F0509000000000000" pitchFamily="49" charset="-120"/>
              <a:ea typeface="微软简魏碑" pitchFamily="2" charset="-122"/>
            </a:endParaRPr>
          </a:p>
        </p:txBody>
      </p:sp>
      <p:sp>
        <p:nvSpPr>
          <p:cNvPr id="3" name="Content Placeholder 2"/>
          <p:cNvSpPr>
            <a:spLocks noGrp="1"/>
          </p:cNvSpPr>
          <p:nvPr>
            <p:ph idx="1"/>
          </p:nvPr>
        </p:nvSpPr>
        <p:spPr>
          <a:xfrm>
            <a:off x="1511559" y="2715208"/>
            <a:ext cx="9181323" cy="3239278"/>
          </a:xfrm>
        </p:spPr>
        <p:txBody>
          <a:bodyPr anchor="ctr">
            <a:noAutofit/>
          </a:bodyPr>
          <a:lstStyle/>
          <a:p>
            <a:pPr marL="914400" indent="-914400">
              <a:lnSpc>
                <a:spcPct val="110000"/>
              </a:lnSpc>
              <a:spcBef>
                <a:spcPts val="1200"/>
              </a:spcBef>
              <a:buClr>
                <a:srgbClr val="C00000"/>
              </a:buClr>
              <a:buSzPct val="100000"/>
              <a:buFont typeface="Wingdings" pitchFamily="2" charset="2"/>
              <a:buChar char="ð"/>
            </a:pPr>
            <a:r>
              <a:rPr lang="zh-CN" altLang="en-US" sz="4400" dirty="0">
                <a:solidFill>
                  <a:srgbClr val="002221"/>
                </a:solidFill>
                <a:latin typeface="DFPWeiBei-B5" panose="03000700000000000000" pitchFamily="66" charset="-120"/>
                <a:ea typeface="微软简魏碑" pitchFamily="2" charset="-122"/>
              </a:rPr>
              <a:t>尊崇他的权柄与荣耀，顺服他的带领与旨意。</a:t>
            </a:r>
            <a:endParaRPr lang="en-US" sz="4400" dirty="0">
              <a:solidFill>
                <a:srgbClr val="002221"/>
              </a:solidFill>
              <a:latin typeface="DFPWeiBei-B5" panose="03000700000000000000" pitchFamily="66" charset="-120"/>
              <a:ea typeface="微软简魏碑" pitchFamily="2" charset="-122"/>
            </a:endParaRPr>
          </a:p>
          <a:p>
            <a:pPr marL="914400" indent="-914400">
              <a:lnSpc>
                <a:spcPct val="110000"/>
              </a:lnSpc>
              <a:spcBef>
                <a:spcPts val="1200"/>
              </a:spcBef>
              <a:buClr>
                <a:srgbClr val="C00000"/>
              </a:buClr>
              <a:buSzPct val="100000"/>
              <a:buFont typeface="Wingdings" pitchFamily="2" charset="2"/>
              <a:buChar char="ð"/>
            </a:pPr>
            <a:r>
              <a:rPr lang="zh-CN" altLang="en-US" sz="4400" dirty="0">
                <a:solidFill>
                  <a:srgbClr val="002221"/>
                </a:solidFill>
                <a:latin typeface="DFPWeiBei-B5" panose="03000700000000000000" pitchFamily="66" charset="-120"/>
                <a:ea typeface="微软简魏碑" pitchFamily="2" charset="-122"/>
              </a:rPr>
              <a:t>心理上害怕得罪上帝，恐怕触犯他的圣洁与公义。</a:t>
            </a:r>
            <a:endParaRPr lang="en-US" altLang="zh-CN" sz="4400" dirty="0">
              <a:solidFill>
                <a:srgbClr val="002221"/>
              </a:solidFill>
              <a:latin typeface="DFPWeiBei-B5" panose="03000700000000000000" pitchFamily="66" charset="-120"/>
              <a:ea typeface="微软简魏碑"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615820" y="457200"/>
            <a:ext cx="5029200" cy="5952931"/>
          </a:xfrm>
        </p:spPr>
        <p:txBody>
          <a:bodyPr anchor="ctr">
            <a:normAutofit fontScale="92500"/>
          </a:bodyPr>
          <a:lstStyle/>
          <a:p>
            <a:pPr marL="0" indent="0">
              <a:lnSpc>
                <a:spcPct val="110000"/>
              </a:lnSpc>
              <a:spcBef>
                <a:spcPts val="1800"/>
              </a:spcBef>
              <a:spcAft>
                <a:spcPts val="1200"/>
              </a:spcAft>
              <a:buNone/>
            </a:pPr>
            <a:r>
              <a:rPr lang="en-US" sz="4800" dirty="0">
                <a:solidFill>
                  <a:srgbClr val="000066"/>
                </a:solidFill>
                <a:latin typeface="Candara" pitchFamily="34" charset="0"/>
                <a:ea typeface="微软简魏碑" pitchFamily="2" charset="-122"/>
              </a:rPr>
              <a:t>1 </a:t>
            </a:r>
            <a:r>
              <a:rPr lang="zh-CN" altLang="en-US" sz="4800" dirty="0">
                <a:solidFill>
                  <a:srgbClr val="000066"/>
                </a:solidFill>
                <a:latin typeface="Candara" pitchFamily="34" charset="0"/>
                <a:ea typeface="微软简魏碑" pitchFamily="2" charset="-122"/>
              </a:rPr>
              <a:t>心中的谋算在乎人</a:t>
            </a:r>
            <a:r>
              <a:rPr lang="zh-TW" altLang="en-US" sz="4800" dirty="0">
                <a:solidFill>
                  <a:srgbClr val="000066"/>
                </a:solidFill>
                <a:latin typeface="Candara" pitchFamily="34" charset="0"/>
                <a:ea typeface="DFPYuanBold-B5" pitchFamily="34" charset="-120"/>
              </a:rPr>
              <a:t>，</a:t>
            </a:r>
            <a:endParaRPr lang="en-US" sz="4800" dirty="0">
              <a:solidFill>
                <a:srgbClr val="000066"/>
              </a:solidFill>
              <a:latin typeface="Candara" pitchFamily="34" charset="0"/>
              <a:ea typeface="微软简魏碑" pitchFamily="2" charset="-122"/>
            </a:endParaRPr>
          </a:p>
          <a:p>
            <a:pPr marL="0" indent="0">
              <a:lnSpc>
                <a:spcPct val="110000"/>
              </a:lnSpc>
              <a:spcBef>
                <a:spcPts val="1800"/>
              </a:spcBef>
              <a:spcAft>
                <a:spcPts val="1200"/>
              </a:spcAft>
              <a:buNone/>
            </a:pPr>
            <a:r>
              <a:rPr lang="en-US" sz="4800" dirty="0">
                <a:solidFill>
                  <a:srgbClr val="000066"/>
                </a:solidFill>
                <a:latin typeface="Candara" pitchFamily="34" charset="0"/>
                <a:ea typeface="微软简魏碑" pitchFamily="2" charset="-122"/>
              </a:rPr>
              <a:t>2 </a:t>
            </a:r>
            <a:r>
              <a:rPr lang="zh-CN" altLang="en-US" sz="4800" dirty="0">
                <a:solidFill>
                  <a:srgbClr val="000066"/>
                </a:solidFill>
                <a:latin typeface="Candara" pitchFamily="34" charset="0"/>
                <a:ea typeface="微软简魏碑" pitchFamily="2" charset="-122"/>
              </a:rPr>
              <a:t>人一切所行的，在自己的眼中看为清洁，</a:t>
            </a:r>
            <a:endParaRPr lang="en-US" sz="4800" dirty="0">
              <a:solidFill>
                <a:srgbClr val="000066"/>
              </a:solidFill>
              <a:latin typeface="Candara" pitchFamily="34" charset="0"/>
              <a:ea typeface="微软简魏碑" pitchFamily="2" charset="-122"/>
            </a:endParaRPr>
          </a:p>
          <a:p>
            <a:pPr marL="0" indent="0">
              <a:lnSpc>
                <a:spcPct val="110000"/>
              </a:lnSpc>
              <a:spcBef>
                <a:spcPts val="1800"/>
              </a:spcBef>
              <a:spcAft>
                <a:spcPts val="1200"/>
              </a:spcAft>
              <a:buNone/>
            </a:pPr>
            <a:r>
              <a:rPr lang="en-US" sz="4800" dirty="0">
                <a:solidFill>
                  <a:srgbClr val="000066"/>
                </a:solidFill>
                <a:latin typeface="Candara" pitchFamily="34" charset="0"/>
                <a:ea typeface="微软简魏碑" pitchFamily="2" charset="-122"/>
              </a:rPr>
              <a:t>3 </a:t>
            </a:r>
            <a:r>
              <a:rPr lang="zh-CN" altLang="en-US" sz="4800" dirty="0">
                <a:solidFill>
                  <a:srgbClr val="000066"/>
                </a:solidFill>
                <a:latin typeface="Candara" pitchFamily="34" charset="0"/>
                <a:ea typeface="微软简魏碑" pitchFamily="2" charset="-122"/>
              </a:rPr>
              <a:t>你所做的要交托耶和华，</a:t>
            </a:r>
            <a:endParaRPr lang="en-US" sz="4800" dirty="0">
              <a:solidFill>
                <a:srgbClr val="000066"/>
              </a:solidFill>
              <a:latin typeface="Candara" pitchFamily="34" charset="0"/>
              <a:ea typeface="微软简魏碑" pitchFamily="2" charset="-122"/>
            </a:endParaRPr>
          </a:p>
        </p:txBody>
      </p:sp>
      <p:sp>
        <p:nvSpPr>
          <p:cNvPr id="7" name="Content Placeholder 6"/>
          <p:cNvSpPr>
            <a:spLocks noGrp="1"/>
          </p:cNvSpPr>
          <p:nvPr>
            <p:ph sz="quarter" idx="2"/>
          </p:nvPr>
        </p:nvSpPr>
        <p:spPr>
          <a:xfrm>
            <a:off x="6457950" y="457200"/>
            <a:ext cx="5118230" cy="5952931"/>
          </a:xfrm>
        </p:spPr>
        <p:txBody>
          <a:bodyPr anchor="ctr">
            <a:normAutofit fontScale="92500"/>
          </a:bodyPr>
          <a:lstStyle/>
          <a:p>
            <a:pPr marL="0" indent="0">
              <a:lnSpc>
                <a:spcPct val="110000"/>
              </a:lnSpc>
              <a:spcBef>
                <a:spcPts val="1800"/>
              </a:spcBef>
              <a:spcAft>
                <a:spcPts val="1200"/>
              </a:spcAft>
              <a:buNone/>
            </a:pPr>
            <a:r>
              <a:rPr lang="zh-CN" altLang="en-US" sz="4800" dirty="0">
                <a:solidFill>
                  <a:srgbClr val="C00000"/>
                </a:solidFill>
                <a:latin typeface="DFPYuanBold-B5" pitchFamily="34" charset="-120"/>
                <a:ea typeface="微软简魏碑" pitchFamily="2" charset="-122"/>
              </a:rPr>
              <a:t>舌头的应对，由于耶和华。</a:t>
            </a:r>
            <a:endParaRPr lang="en-US" altLang="zh-TW" sz="4800" dirty="0">
              <a:solidFill>
                <a:srgbClr val="C00000"/>
              </a:solidFill>
              <a:latin typeface="DFPYuanBold-B5" pitchFamily="34" charset="-120"/>
              <a:ea typeface="微软简魏碑" pitchFamily="2" charset="-122"/>
            </a:endParaRPr>
          </a:p>
          <a:p>
            <a:pPr marL="0" indent="0">
              <a:lnSpc>
                <a:spcPct val="110000"/>
              </a:lnSpc>
              <a:spcBef>
                <a:spcPts val="1800"/>
              </a:spcBef>
              <a:spcAft>
                <a:spcPts val="1200"/>
              </a:spcAft>
              <a:buNone/>
            </a:pPr>
            <a:r>
              <a:rPr lang="zh-CN" altLang="en-US" sz="4800" dirty="0">
                <a:solidFill>
                  <a:srgbClr val="C00000"/>
                </a:solidFill>
                <a:latin typeface="DFPYuanBold-B5" pitchFamily="34" charset="-120"/>
                <a:ea typeface="微软简魏碑" pitchFamily="2" charset="-122"/>
              </a:rPr>
              <a:t>惟有耶和华衡量人心。</a:t>
            </a:r>
            <a:endParaRPr lang="en-US" altLang="zh-TW" sz="4800" dirty="0">
              <a:solidFill>
                <a:srgbClr val="C00000"/>
              </a:solidFill>
              <a:latin typeface="DFPYuanBold-B5" pitchFamily="34" charset="-120"/>
              <a:ea typeface="微软简魏碑" pitchFamily="2" charset="-122"/>
            </a:endParaRPr>
          </a:p>
          <a:p>
            <a:pPr marL="0" indent="0">
              <a:lnSpc>
                <a:spcPct val="110000"/>
              </a:lnSpc>
              <a:spcBef>
                <a:spcPts val="1800"/>
              </a:spcBef>
              <a:spcAft>
                <a:spcPts val="1200"/>
              </a:spcAft>
              <a:buNone/>
            </a:pPr>
            <a:r>
              <a:rPr lang="zh-CN" altLang="en-US" sz="4800" dirty="0">
                <a:solidFill>
                  <a:srgbClr val="C00000"/>
                </a:solidFill>
                <a:latin typeface="DFPYuanBold-B5" pitchFamily="34" charset="-120"/>
                <a:ea typeface="微软简魏碑" pitchFamily="2" charset="-122"/>
              </a:rPr>
              <a:t>你所谋的，就必成立</a:t>
            </a:r>
            <a:r>
              <a:rPr lang="zh-TW" altLang="en-US" sz="4800" dirty="0">
                <a:solidFill>
                  <a:srgbClr val="C00000"/>
                </a:solidFill>
                <a:latin typeface="DFPYuanBold-B5" pitchFamily="34" charset="-120"/>
                <a:ea typeface="DFPYuanBold-B5" pitchFamily="34" charset="-120"/>
              </a:rPr>
              <a:t>。</a:t>
            </a:r>
            <a:endParaRPr lang="en-US" sz="4800" dirty="0">
              <a:solidFill>
                <a:srgbClr val="C00000"/>
              </a:solidFill>
              <a:latin typeface="DFPYuanBold-B5" pitchFamily="34" charset="-120"/>
              <a:ea typeface="微软简魏碑"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4294967295"/>
          </p:nvPr>
        </p:nvSpPr>
        <p:spPr>
          <a:xfrm>
            <a:off x="1765738" y="683171"/>
            <a:ext cx="9354207" cy="5486401"/>
          </a:xfrm>
        </p:spPr>
        <p:txBody>
          <a:bodyPr anchor="ctr">
            <a:noAutofit/>
          </a:bodyPr>
          <a:lstStyle/>
          <a:p>
            <a:pPr marL="0" indent="0" eaLnBrk="0" hangingPunct="0">
              <a:lnSpc>
                <a:spcPct val="110000"/>
              </a:lnSpc>
              <a:spcBef>
                <a:spcPts val="1200"/>
              </a:spcBef>
              <a:spcAft>
                <a:spcPts val="600"/>
              </a:spcAft>
              <a:buNone/>
              <a:tabLst>
                <a:tab pos="3200400" algn="l"/>
              </a:tabLst>
            </a:pPr>
            <a:r>
              <a:rPr lang="zh-CN" altLang="en-US" sz="4800" dirty="0">
                <a:solidFill>
                  <a:srgbClr val="000050"/>
                </a:solidFill>
                <a:effectLst/>
                <a:latin typeface="Candara" panose="020E0502030303020204" pitchFamily="34" charset="0"/>
                <a:ea typeface="微软简魏碑" pitchFamily="2" charset="-122"/>
                <a:cs typeface="Times New Roman" panose="02020603050405020304" pitchFamily="18" charset="0"/>
              </a:rPr>
              <a:t>箴言 </a:t>
            </a:r>
            <a:r>
              <a:rPr lang="en-US" sz="4800" dirty="0">
                <a:solidFill>
                  <a:srgbClr val="000050"/>
                </a:solidFill>
                <a:effectLst/>
                <a:latin typeface="Candara" panose="020E0502030303020204" pitchFamily="34" charset="0"/>
                <a:ea typeface="微软简魏碑" pitchFamily="2" charset="-122"/>
                <a:cs typeface="Times New Roman" panose="02020603050405020304" pitchFamily="18" charset="0"/>
              </a:rPr>
              <a:t>3:7	</a:t>
            </a:r>
            <a:r>
              <a:rPr lang="zh-CN" altLang="en-US" sz="4800" dirty="0">
                <a:solidFill>
                  <a:srgbClr val="000808"/>
                </a:solidFill>
                <a:latin typeface="Candara" panose="020E0502030303020204" pitchFamily="34" charset="0"/>
                <a:ea typeface="微软简魏碑" pitchFamily="2" charset="-122"/>
              </a:rPr>
              <a:t>不要自以为有智慧．要敬畏耶和华、远离恶事。</a:t>
            </a:r>
            <a:endParaRPr lang="en-US" altLang="zh-CN" sz="4800" dirty="0">
              <a:solidFill>
                <a:srgbClr val="000808"/>
              </a:solidFill>
              <a:latin typeface="Candara" panose="020E0502030303020204" pitchFamily="34" charset="0"/>
              <a:ea typeface="微软简魏碑" pitchFamily="2" charset="-122"/>
            </a:endParaRPr>
          </a:p>
          <a:p>
            <a:pPr marL="0" indent="0">
              <a:lnSpc>
                <a:spcPct val="110000"/>
              </a:lnSpc>
              <a:spcBef>
                <a:spcPts val="1200"/>
              </a:spcBef>
              <a:spcAft>
                <a:spcPts val="600"/>
              </a:spcAft>
              <a:buNone/>
              <a:tabLst>
                <a:tab pos="3200400" algn="l"/>
              </a:tabLst>
            </a:pPr>
            <a:r>
              <a:rPr lang="zh-CN" altLang="en-US" sz="4800" dirty="0">
                <a:solidFill>
                  <a:srgbClr val="000050"/>
                </a:solidFill>
                <a:latin typeface="Candara" panose="020E0502030303020204" pitchFamily="34" charset="0"/>
                <a:ea typeface="微软简魏碑" pitchFamily="2" charset="-122"/>
                <a:cs typeface="Times New Roman" panose="02020603050405020304" pitchFamily="18" charset="0"/>
              </a:rPr>
              <a:t>箴言 </a:t>
            </a:r>
            <a:r>
              <a:rPr lang="en-US" sz="4800" dirty="0">
                <a:solidFill>
                  <a:srgbClr val="000050"/>
                </a:solidFill>
                <a:effectLst/>
                <a:latin typeface="Candara" panose="020E0502030303020204" pitchFamily="34" charset="0"/>
                <a:ea typeface="微软简魏碑" pitchFamily="2" charset="-122"/>
                <a:cs typeface="Times New Roman" panose="02020603050405020304" pitchFamily="18" charset="0"/>
              </a:rPr>
              <a:t>14:26	</a:t>
            </a:r>
            <a:r>
              <a:rPr lang="zh-CN" altLang="en-US" sz="4800" dirty="0">
                <a:solidFill>
                  <a:srgbClr val="000808"/>
                </a:solidFill>
                <a:latin typeface="Candara" panose="020E0502030303020204" pitchFamily="34" charset="0"/>
                <a:ea typeface="微软简魏碑" pitchFamily="2" charset="-122"/>
              </a:rPr>
              <a:t>敬畏耶和华的、大有倚靠．他的儿女、也有避难所。</a:t>
            </a:r>
            <a:r>
              <a:rPr lang="en-US" sz="4800" dirty="0">
                <a:solidFill>
                  <a:srgbClr val="000808"/>
                </a:solidFill>
                <a:latin typeface="Candara" panose="020E0502030303020204" pitchFamily="34" charset="0"/>
                <a:ea typeface="微软简魏碑" pitchFamily="2" charset="-122"/>
              </a:rPr>
              <a:t>27 </a:t>
            </a:r>
            <a:r>
              <a:rPr lang="zh-CN" altLang="en-US" sz="4800" dirty="0">
                <a:solidFill>
                  <a:srgbClr val="000808"/>
                </a:solidFill>
                <a:latin typeface="Candara" panose="020E0502030303020204" pitchFamily="34" charset="0"/>
                <a:ea typeface="微软简魏碑" pitchFamily="2" charset="-122"/>
              </a:rPr>
              <a:t>敬畏耶和华、就是生命的泉源、可以使人离开死亡的网罗。</a:t>
            </a:r>
            <a:endParaRPr lang="en-US" sz="4800" dirty="0">
              <a:solidFill>
                <a:srgbClr val="000808"/>
              </a:solidFill>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1905477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710C95-6FC7-42D3-821A-075F98D6C715}"/>
              </a:ext>
            </a:extLst>
          </p:cNvPr>
          <p:cNvSpPr>
            <a:spLocks noGrp="1"/>
          </p:cNvSpPr>
          <p:nvPr>
            <p:ph idx="4294967295"/>
          </p:nvPr>
        </p:nvSpPr>
        <p:spPr>
          <a:xfrm>
            <a:off x="1773890" y="718015"/>
            <a:ext cx="9133596" cy="5421970"/>
          </a:xfrm>
        </p:spPr>
        <p:txBody>
          <a:bodyPr anchor="ctr"/>
          <a:lstStyle/>
          <a:p>
            <a:pPr marL="0" marR="0" indent="0" eaLnBrk="0" hangingPunct="0">
              <a:lnSpc>
                <a:spcPct val="107000"/>
              </a:lnSpc>
              <a:spcBef>
                <a:spcPts val="0"/>
              </a:spcBef>
              <a:spcAft>
                <a:spcPts val="800"/>
              </a:spcAft>
              <a:buNone/>
              <a:tabLst>
                <a:tab pos="3657600" algn="l"/>
              </a:tabLst>
            </a:pPr>
            <a:r>
              <a:rPr lang="zh-CN" altLang="en-US" sz="5400" dirty="0">
                <a:solidFill>
                  <a:srgbClr val="002221"/>
                </a:solidFill>
                <a:latin typeface="Candara" panose="020E0502030303020204" pitchFamily="34" charset="0"/>
                <a:ea typeface="DFPWeiBei-B5" panose="03000700000000000000" pitchFamily="66" charset="-120"/>
              </a:rPr>
              <a:t>箴言</a:t>
            </a:r>
            <a:r>
              <a:rPr lang="en-US" sz="5400" dirty="0">
                <a:solidFill>
                  <a:srgbClr val="002221"/>
                </a:solidFill>
                <a:latin typeface="Candara" panose="020E0502030303020204" pitchFamily="34" charset="0"/>
                <a:ea typeface="DFPWeiBei-B5" panose="03000700000000000000" pitchFamily="66" charset="-120"/>
              </a:rPr>
              <a:t>8:13	</a:t>
            </a:r>
            <a:r>
              <a:rPr lang="zh-CN" sz="5400" dirty="0">
                <a:solidFill>
                  <a:srgbClr val="000808"/>
                </a:solidFill>
                <a:effectLst/>
                <a:latin typeface="Candara" panose="020E0502030303020204" pitchFamily="34" charset="0"/>
                <a:ea typeface="微软简魏碑" pitchFamily="2" charset="-122"/>
                <a:cs typeface="Times New Roman" panose="02020603050405020304" pitchFamily="18" charset="0"/>
              </a:rPr>
              <a:t>敬畏耶和</a:t>
            </a:r>
            <a:r>
              <a:rPr lang="zh-CN" sz="5400" dirty="0">
                <a:solidFill>
                  <a:srgbClr val="000808"/>
                </a:solidFill>
                <a:effectLst/>
                <a:latin typeface="Candara" panose="020E0502030303020204" pitchFamily="34" charset="0"/>
                <a:ea typeface="微软简魏碑" pitchFamily="2" charset="-122"/>
                <a:cs typeface="Microsoft YaHei" panose="020B0503020204020204" pitchFamily="34" charset="-122"/>
              </a:rPr>
              <a:t>华</a:t>
            </a:r>
            <a:r>
              <a:rPr lang="zh-CN" sz="5400" dirty="0">
                <a:solidFill>
                  <a:srgbClr val="000808"/>
                </a:solidFill>
                <a:effectLst/>
                <a:latin typeface="Candara" panose="020E0502030303020204" pitchFamily="34" charset="0"/>
                <a:ea typeface="微软简魏碑" pitchFamily="2" charset="-122"/>
                <a:cs typeface="DFYuanMedium-B5" panose="020F0509000000000000" pitchFamily="49" charset="-120"/>
              </a:rPr>
              <a:t>、在乎恨</a:t>
            </a:r>
            <a:r>
              <a:rPr lang="zh-CN" sz="5400" dirty="0">
                <a:solidFill>
                  <a:srgbClr val="000808"/>
                </a:solidFill>
                <a:effectLst/>
                <a:latin typeface="Candara" panose="020E0502030303020204" pitchFamily="34" charset="0"/>
                <a:ea typeface="微软简魏碑" pitchFamily="2" charset="-122"/>
                <a:cs typeface="Microsoft YaHei" panose="020B0503020204020204" pitchFamily="34" charset="-122"/>
              </a:rPr>
              <a:t>恶</a:t>
            </a:r>
            <a:r>
              <a:rPr lang="zh-CN" sz="5400" dirty="0">
                <a:solidFill>
                  <a:srgbClr val="000808"/>
                </a:solidFill>
                <a:effectLst/>
                <a:latin typeface="Candara" panose="020E0502030303020204" pitchFamily="34" charset="0"/>
                <a:ea typeface="微软简魏碑" pitchFamily="2" charset="-122"/>
                <a:cs typeface="DFYuanMedium-B5" panose="020F0509000000000000" pitchFamily="49" charset="-120"/>
              </a:rPr>
              <a:t>邪</a:t>
            </a:r>
            <a:r>
              <a:rPr lang="zh-CN" sz="5400" dirty="0">
                <a:solidFill>
                  <a:srgbClr val="000808"/>
                </a:solidFill>
                <a:effectLst/>
                <a:latin typeface="Candara" panose="020E0502030303020204" pitchFamily="34" charset="0"/>
                <a:ea typeface="微软简魏碑" pitchFamily="2" charset="-122"/>
                <a:cs typeface="Microsoft YaHei" panose="020B0503020204020204" pitchFamily="34" charset="-122"/>
              </a:rPr>
              <a:t>恶</a:t>
            </a:r>
            <a:r>
              <a:rPr lang="zh-CN" sz="5400" dirty="0">
                <a:solidFill>
                  <a:srgbClr val="000808"/>
                </a:solidFill>
                <a:effectLst/>
                <a:latin typeface="Candara" panose="020E0502030303020204" pitchFamily="34" charset="0"/>
                <a:ea typeface="微软简魏碑" pitchFamily="2" charset="-122"/>
                <a:cs typeface="DFYuanMedium-B5" panose="020F0509000000000000" pitchFamily="49" charset="-120"/>
              </a:rPr>
              <a:t>．那</a:t>
            </a:r>
            <a:r>
              <a:rPr lang="zh-CN" sz="5400" dirty="0">
                <a:solidFill>
                  <a:srgbClr val="000808"/>
                </a:solidFill>
                <a:effectLst/>
                <a:latin typeface="Candara" panose="020E0502030303020204" pitchFamily="34" charset="0"/>
                <a:ea typeface="微软简魏碑" pitchFamily="2" charset="-122"/>
                <a:cs typeface="Microsoft YaHei" panose="020B0503020204020204" pitchFamily="34" charset="-122"/>
              </a:rPr>
              <a:t>骄</a:t>
            </a:r>
            <a:r>
              <a:rPr lang="zh-CN" sz="5400" dirty="0">
                <a:solidFill>
                  <a:srgbClr val="000808"/>
                </a:solidFill>
                <a:effectLst/>
                <a:latin typeface="Candara" panose="020E0502030303020204" pitchFamily="34" charset="0"/>
                <a:ea typeface="微软简魏碑" pitchFamily="2" charset="-122"/>
                <a:cs typeface="DFYuanMedium-B5" panose="020F0509000000000000" pitchFamily="49" charset="-120"/>
              </a:rPr>
              <a:t>傲、狂妄、并</a:t>
            </a:r>
            <a:r>
              <a:rPr lang="zh-CN" sz="5400" dirty="0">
                <a:solidFill>
                  <a:srgbClr val="000808"/>
                </a:solidFill>
                <a:effectLst/>
                <a:latin typeface="Candara" panose="020E0502030303020204" pitchFamily="34" charset="0"/>
                <a:ea typeface="微软简魏碑" pitchFamily="2" charset="-122"/>
                <a:cs typeface="Microsoft YaHei" panose="020B0503020204020204" pitchFamily="34" charset="-122"/>
              </a:rPr>
              <a:t>恶</a:t>
            </a:r>
            <a:r>
              <a:rPr lang="zh-CN" sz="5400" dirty="0">
                <a:solidFill>
                  <a:srgbClr val="000808"/>
                </a:solidFill>
                <a:effectLst/>
                <a:latin typeface="Candara" panose="020E0502030303020204" pitchFamily="34" charset="0"/>
                <a:ea typeface="微软简魏碑" pitchFamily="2" charset="-122"/>
                <a:cs typeface="DFYuanMedium-B5" panose="020F0509000000000000" pitchFamily="49" charset="-120"/>
              </a:rPr>
              <a:t>道、以及乖</a:t>
            </a:r>
            <a:r>
              <a:rPr lang="zh-CN" sz="5400" dirty="0">
                <a:solidFill>
                  <a:srgbClr val="000808"/>
                </a:solidFill>
                <a:effectLst/>
                <a:latin typeface="Candara" panose="020E0502030303020204" pitchFamily="34" charset="0"/>
                <a:ea typeface="微软简魏碑" pitchFamily="2" charset="-122"/>
                <a:cs typeface="Microsoft YaHei" panose="020B0503020204020204" pitchFamily="34" charset="-122"/>
              </a:rPr>
              <a:t>谬</a:t>
            </a:r>
            <a:r>
              <a:rPr lang="zh-CN" sz="5400" dirty="0">
                <a:solidFill>
                  <a:srgbClr val="000808"/>
                </a:solidFill>
                <a:effectLst/>
                <a:latin typeface="Candara" panose="020E0502030303020204" pitchFamily="34" charset="0"/>
                <a:ea typeface="微软简魏碑" pitchFamily="2" charset="-122"/>
                <a:cs typeface="DFYuanMedium-B5" panose="020F0509000000000000" pitchFamily="49" charset="-120"/>
              </a:rPr>
              <a:t>的口、都</a:t>
            </a:r>
            <a:r>
              <a:rPr lang="zh-CN" sz="5400" dirty="0">
                <a:solidFill>
                  <a:srgbClr val="000808"/>
                </a:solidFill>
                <a:effectLst/>
                <a:latin typeface="Candara" panose="020E0502030303020204" pitchFamily="34" charset="0"/>
                <a:ea typeface="微软简魏碑" pitchFamily="2" charset="-122"/>
                <a:cs typeface="Microsoft YaHei" panose="020B0503020204020204" pitchFamily="34" charset="-122"/>
              </a:rPr>
              <a:t>为</a:t>
            </a:r>
            <a:r>
              <a:rPr lang="zh-CN" sz="5400" dirty="0">
                <a:solidFill>
                  <a:srgbClr val="000808"/>
                </a:solidFill>
                <a:effectLst/>
                <a:latin typeface="Candara" panose="020E0502030303020204" pitchFamily="34" charset="0"/>
                <a:ea typeface="微软简魏碑" pitchFamily="2" charset="-122"/>
                <a:cs typeface="DFYuanMedium-B5" panose="020F0509000000000000" pitchFamily="49" charset="-120"/>
              </a:rPr>
              <a:t>我所恨</a:t>
            </a:r>
            <a:r>
              <a:rPr lang="zh-CN" sz="5400" dirty="0">
                <a:solidFill>
                  <a:srgbClr val="000808"/>
                </a:solidFill>
                <a:effectLst/>
                <a:latin typeface="Candara" panose="020E0502030303020204" pitchFamily="34" charset="0"/>
                <a:ea typeface="微软简魏碑" pitchFamily="2" charset="-122"/>
                <a:cs typeface="Microsoft YaHei" panose="020B0503020204020204" pitchFamily="34" charset="-122"/>
              </a:rPr>
              <a:t>恶</a:t>
            </a:r>
            <a:r>
              <a:rPr lang="zh-CN" sz="5400" dirty="0">
                <a:solidFill>
                  <a:srgbClr val="000808"/>
                </a:solidFill>
                <a:effectLst/>
                <a:latin typeface="Candara" panose="020E0502030303020204" pitchFamily="34" charset="0"/>
                <a:ea typeface="微软简魏碑" pitchFamily="2" charset="-122"/>
                <a:cs typeface="SimSun" panose="02010600030101010101" pitchFamily="2" charset="-122"/>
              </a:rPr>
              <a:t>。</a:t>
            </a:r>
            <a:endParaRPr lang="en-US" altLang="zh-CN" sz="5400" dirty="0">
              <a:solidFill>
                <a:srgbClr val="000808"/>
              </a:solidFill>
              <a:effectLst/>
              <a:latin typeface="Candara" panose="020E0502030303020204" pitchFamily="34" charset="0"/>
              <a:ea typeface="微软简魏碑" pitchFamily="2" charset="-122"/>
              <a:cs typeface="SimSun"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274AC4-2CEE-4E6F-8AA6-5C6374493FCD}"/>
              </a:ext>
            </a:extLst>
          </p:cNvPr>
          <p:cNvSpPr>
            <a:spLocks noGrp="1"/>
          </p:cNvSpPr>
          <p:nvPr>
            <p:ph type="title"/>
          </p:nvPr>
        </p:nvSpPr>
        <p:spPr>
          <a:xfrm>
            <a:off x="1295402" y="860834"/>
            <a:ext cx="9601196" cy="1303867"/>
          </a:xfrm>
        </p:spPr>
        <p:txBody>
          <a:bodyPr>
            <a:normAutofit/>
          </a:bodyPr>
          <a:lstStyle/>
          <a:p>
            <a:r>
              <a:rPr lang="zh-CN" altLang="en-US" sz="5400" dirty="0">
                <a:solidFill>
                  <a:srgbClr val="000048"/>
                </a:solidFill>
                <a:latin typeface="DFYuanMedium-B5" panose="020F0509000000000000" pitchFamily="49" charset="-120"/>
                <a:ea typeface="微软简魏碑" pitchFamily="2" charset="-122"/>
              </a:rPr>
              <a:t>对</a:t>
            </a:r>
            <a:r>
              <a:rPr lang="en-US" altLang="zh-CN" sz="5400" dirty="0">
                <a:solidFill>
                  <a:srgbClr val="000048"/>
                </a:solidFill>
                <a:latin typeface="DFYuanMedium-B5" panose="020F0509000000000000" pitchFamily="49" charset="-120"/>
                <a:ea typeface="DFYuanMedium-B5" panose="020F0509000000000000" pitchFamily="49" charset="-120"/>
              </a:rPr>
              <a:t>『</a:t>
            </a:r>
            <a:r>
              <a:rPr lang="zh-CN" altLang="en-US" sz="5400" dirty="0">
                <a:solidFill>
                  <a:srgbClr val="000048"/>
                </a:solidFill>
                <a:latin typeface="DFYuanMedium-B5" panose="020F0509000000000000" pitchFamily="49" charset="-120"/>
                <a:ea typeface="微软简魏碑" pitchFamily="2" charset="-122"/>
              </a:rPr>
              <a:t>恐惧战兢</a:t>
            </a:r>
            <a:r>
              <a:rPr lang="en-US" altLang="zh-CN" sz="5400" dirty="0">
                <a:solidFill>
                  <a:srgbClr val="000048"/>
                </a:solidFill>
                <a:latin typeface="DFYuanMedium-B5" panose="020F0509000000000000" pitchFamily="49" charset="-120"/>
                <a:ea typeface="DFYuanMedium-B5" panose="020F0509000000000000" pitchFamily="49" charset="-120"/>
              </a:rPr>
              <a:t>』</a:t>
            </a:r>
            <a:r>
              <a:rPr lang="zh-CN" altLang="en-US" sz="5400" dirty="0">
                <a:solidFill>
                  <a:srgbClr val="000048"/>
                </a:solidFill>
                <a:latin typeface="DFYuanMedium-B5" panose="020F0509000000000000" pitchFamily="49" charset="-120"/>
                <a:ea typeface="微软简魏碑" pitchFamily="2" charset="-122"/>
              </a:rPr>
              <a:t>的诠释</a:t>
            </a:r>
            <a:endParaRPr lang="en-US" sz="5400" dirty="0">
              <a:solidFill>
                <a:srgbClr val="000048"/>
              </a:solidFill>
              <a:latin typeface="DFYuanMedium-B5" panose="020F0509000000000000" pitchFamily="49" charset="-120"/>
              <a:ea typeface="微软简魏碑" pitchFamily="2" charset="-122"/>
            </a:endParaRPr>
          </a:p>
        </p:txBody>
      </p:sp>
      <p:sp>
        <p:nvSpPr>
          <p:cNvPr id="8" name="Content Placeholder 7">
            <a:extLst>
              <a:ext uri="{FF2B5EF4-FFF2-40B4-BE49-F238E27FC236}">
                <a16:creationId xmlns:a16="http://schemas.microsoft.com/office/drawing/2014/main" id="{1A64082C-6983-438B-AB99-E9178A3CB4D3}"/>
              </a:ext>
            </a:extLst>
          </p:cNvPr>
          <p:cNvSpPr>
            <a:spLocks noGrp="1"/>
          </p:cNvSpPr>
          <p:nvPr>
            <p:ph idx="1"/>
          </p:nvPr>
        </p:nvSpPr>
        <p:spPr>
          <a:xfrm>
            <a:off x="1295402" y="2836506"/>
            <a:ext cx="9621414" cy="3039362"/>
          </a:xfrm>
        </p:spPr>
        <p:txBody>
          <a:bodyPr>
            <a:normAutofit/>
          </a:bodyPr>
          <a:lstStyle/>
          <a:p>
            <a:pPr marL="0" indent="0">
              <a:lnSpc>
                <a:spcPct val="110000"/>
              </a:lnSpc>
              <a:spcBef>
                <a:spcPts val="600"/>
              </a:spcBef>
              <a:buNone/>
            </a:pPr>
            <a:r>
              <a:rPr lang="zh-CN" altLang="en-US" sz="4000" dirty="0">
                <a:solidFill>
                  <a:srgbClr val="002221"/>
                </a:solidFill>
                <a:latin typeface="DFYuanMedium-B5" panose="020F0509000000000000" pitchFamily="49" charset="-120"/>
                <a:ea typeface="微软简魏碑" pitchFamily="2" charset="-122"/>
                <a:cs typeface="Times New Roman" panose="02020603050405020304" pitchFamily="18" charset="0"/>
              </a:rPr>
              <a:t>腓立比书 </a:t>
            </a:r>
            <a:r>
              <a:rPr lang="en-US" sz="4000" dirty="0">
                <a:solidFill>
                  <a:srgbClr val="002221"/>
                </a:solidFill>
                <a:effectLst/>
                <a:latin typeface="Candara" panose="020E0502030303020204" pitchFamily="34" charset="0"/>
                <a:ea typeface="微软简魏碑" pitchFamily="2" charset="-122"/>
                <a:cs typeface="Times New Roman" panose="02020603050405020304" pitchFamily="18" charset="0"/>
              </a:rPr>
              <a:t>2:12	 </a:t>
            </a:r>
            <a:r>
              <a:rPr lang="en-US" altLang="zh-CN" sz="4000" dirty="0">
                <a:solidFill>
                  <a:srgbClr val="002221"/>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sz="4000" dirty="0">
                <a:solidFill>
                  <a:srgbClr val="000808"/>
                </a:solidFill>
                <a:effectLst/>
                <a:latin typeface="Candara" panose="020E0502030303020204" pitchFamily="34" charset="0"/>
                <a:ea typeface="微软简魏碑" pitchFamily="2" charset="-122"/>
                <a:cs typeface="Microsoft YaHei" panose="020B0503020204020204" pitchFamily="34" charset="-122"/>
              </a:rPr>
              <a:t>这样</a:t>
            </a:r>
            <a:r>
              <a:rPr lang="zh-CN" sz="4000" dirty="0">
                <a:solidFill>
                  <a:srgbClr val="000808"/>
                </a:solidFill>
                <a:effectLst/>
                <a:latin typeface="Candara" panose="020E0502030303020204" pitchFamily="34" charset="0"/>
                <a:ea typeface="微软简魏碑" pitchFamily="2" charset="-122"/>
                <a:cs typeface="DFYuanMedium-B5" panose="020F0509000000000000" pitchFamily="49" charset="-120"/>
              </a:rPr>
              <a:t>看</a:t>
            </a:r>
            <a:r>
              <a:rPr lang="zh-CN" sz="4000" dirty="0">
                <a:solidFill>
                  <a:srgbClr val="000808"/>
                </a:solidFill>
                <a:effectLst/>
                <a:latin typeface="Candara" panose="020E0502030303020204" pitchFamily="34" charset="0"/>
                <a:ea typeface="微软简魏碑" pitchFamily="2" charset="-122"/>
                <a:cs typeface="Microsoft YaHei" panose="020B0503020204020204" pitchFamily="34" charset="-122"/>
              </a:rPr>
              <a:t>来</a:t>
            </a:r>
            <a:r>
              <a:rPr lang="zh-CN" sz="4000" dirty="0">
                <a:solidFill>
                  <a:srgbClr val="000808"/>
                </a:solidFill>
                <a:effectLst/>
                <a:latin typeface="Candara" panose="020E0502030303020204" pitchFamily="34" charset="0"/>
                <a:ea typeface="微软简魏碑" pitchFamily="2" charset="-122"/>
                <a:cs typeface="DFYuanMedium-B5" panose="020F0509000000000000" pitchFamily="49" charset="-120"/>
              </a:rPr>
              <a:t>、我</a:t>
            </a:r>
            <a:r>
              <a:rPr lang="zh-CN" sz="4000" dirty="0">
                <a:solidFill>
                  <a:srgbClr val="000808"/>
                </a:solidFill>
                <a:effectLst/>
                <a:latin typeface="Candara" panose="020E0502030303020204" pitchFamily="34" charset="0"/>
                <a:ea typeface="微软简魏碑" pitchFamily="2" charset="-122"/>
                <a:cs typeface="Microsoft YaHei" panose="020B0503020204020204" pitchFamily="34" charset="-122"/>
              </a:rPr>
              <a:t>亲爱</a:t>
            </a:r>
            <a:r>
              <a:rPr lang="zh-CN" sz="4000" dirty="0">
                <a:solidFill>
                  <a:srgbClr val="000808"/>
                </a:solidFill>
                <a:effectLst/>
                <a:latin typeface="Candara" panose="020E0502030303020204" pitchFamily="34" charset="0"/>
                <a:ea typeface="微软简魏碑" pitchFamily="2" charset="-122"/>
                <a:cs typeface="DFYuanMedium-B5" panose="020F0509000000000000" pitchFamily="49" charset="-120"/>
              </a:rPr>
              <a:t>的弟兄、你</a:t>
            </a:r>
            <a:r>
              <a:rPr lang="zh-CN" sz="4000" dirty="0">
                <a:solidFill>
                  <a:srgbClr val="000808"/>
                </a:solidFill>
                <a:effectLst/>
                <a:latin typeface="Candara" panose="020E0502030303020204" pitchFamily="34" charset="0"/>
                <a:ea typeface="微软简魏碑" pitchFamily="2" charset="-122"/>
                <a:cs typeface="Microsoft YaHei" panose="020B0503020204020204" pitchFamily="34" charset="-122"/>
              </a:rPr>
              <a:t>们</a:t>
            </a:r>
            <a:r>
              <a:rPr lang="zh-CN" sz="4000" dirty="0">
                <a:solidFill>
                  <a:srgbClr val="000808"/>
                </a:solidFill>
                <a:effectLst/>
                <a:latin typeface="Candara" panose="020E0502030303020204" pitchFamily="34" charset="0"/>
                <a:ea typeface="微软简魏碑" pitchFamily="2" charset="-122"/>
                <a:cs typeface="DFYuanMedium-B5" panose="020F0509000000000000" pitchFamily="49" charset="-120"/>
              </a:rPr>
              <a:t>既是常</a:t>
            </a:r>
            <a:r>
              <a:rPr lang="zh-CN" sz="4000" dirty="0">
                <a:solidFill>
                  <a:srgbClr val="000808"/>
                </a:solidFill>
                <a:effectLst/>
                <a:latin typeface="Candara" panose="020E0502030303020204" pitchFamily="34" charset="0"/>
                <a:ea typeface="微软简魏碑" pitchFamily="2" charset="-122"/>
                <a:cs typeface="Microsoft YaHei" panose="020B0503020204020204" pitchFamily="34" charset="-122"/>
              </a:rPr>
              <a:t>顺</a:t>
            </a:r>
            <a:r>
              <a:rPr lang="zh-CN" sz="4000" dirty="0">
                <a:solidFill>
                  <a:srgbClr val="000808"/>
                </a:solidFill>
                <a:effectLst/>
                <a:latin typeface="Candara" panose="020E0502030303020204" pitchFamily="34" charset="0"/>
                <a:ea typeface="微软简魏碑" pitchFamily="2" charset="-122"/>
                <a:cs typeface="DFYuanMedium-B5" panose="020F0509000000000000" pitchFamily="49" charset="-120"/>
              </a:rPr>
              <a:t>服的、不但我在你</a:t>
            </a:r>
            <a:r>
              <a:rPr lang="zh-CN" sz="4000" dirty="0">
                <a:solidFill>
                  <a:srgbClr val="000808"/>
                </a:solidFill>
                <a:effectLst/>
                <a:latin typeface="Candara" panose="020E0502030303020204" pitchFamily="34" charset="0"/>
                <a:ea typeface="微软简魏碑" pitchFamily="2" charset="-122"/>
                <a:cs typeface="Microsoft YaHei" panose="020B0503020204020204" pitchFamily="34" charset="-122"/>
              </a:rPr>
              <a:t>们</a:t>
            </a:r>
            <a:r>
              <a:rPr lang="zh-CN" sz="4000" dirty="0">
                <a:solidFill>
                  <a:srgbClr val="000808"/>
                </a:solidFill>
                <a:effectLst/>
                <a:latin typeface="Candara" panose="020E0502030303020204" pitchFamily="34" charset="0"/>
                <a:ea typeface="微软简魏碑" pitchFamily="2" charset="-122"/>
                <a:cs typeface="DFYuanMedium-B5" panose="020F0509000000000000" pitchFamily="49" charset="-120"/>
              </a:rPr>
              <a:t>那里、就是我如今不在你</a:t>
            </a:r>
            <a:r>
              <a:rPr lang="zh-CN" sz="4000" dirty="0">
                <a:solidFill>
                  <a:srgbClr val="000808"/>
                </a:solidFill>
                <a:effectLst/>
                <a:latin typeface="Candara" panose="020E0502030303020204" pitchFamily="34" charset="0"/>
                <a:ea typeface="微软简魏碑" pitchFamily="2" charset="-122"/>
                <a:cs typeface="Microsoft YaHei" panose="020B0503020204020204" pitchFamily="34" charset="-122"/>
              </a:rPr>
              <a:t>们</a:t>
            </a:r>
            <a:r>
              <a:rPr lang="zh-CN" sz="4000" dirty="0">
                <a:solidFill>
                  <a:srgbClr val="000808"/>
                </a:solidFill>
                <a:effectLst/>
                <a:latin typeface="Candara" panose="020E0502030303020204" pitchFamily="34" charset="0"/>
                <a:ea typeface="微软简魏碑" pitchFamily="2" charset="-122"/>
                <a:cs typeface="DFYuanMedium-B5" panose="020F0509000000000000" pitchFamily="49" charset="-120"/>
              </a:rPr>
              <a:t>那里、更是</a:t>
            </a:r>
            <a:r>
              <a:rPr lang="zh-CN" sz="4000" dirty="0">
                <a:solidFill>
                  <a:srgbClr val="000808"/>
                </a:solidFill>
                <a:effectLst/>
                <a:latin typeface="Candara" panose="020E0502030303020204" pitchFamily="34" charset="0"/>
                <a:ea typeface="微软简魏碑" pitchFamily="2" charset="-122"/>
                <a:cs typeface="Microsoft YaHei" panose="020B0503020204020204" pitchFamily="34" charset="-122"/>
              </a:rPr>
              <a:t>顺</a:t>
            </a:r>
            <a:r>
              <a:rPr lang="zh-CN" sz="4000" dirty="0">
                <a:solidFill>
                  <a:srgbClr val="000808"/>
                </a:solidFill>
                <a:effectLst/>
                <a:latin typeface="Candara" panose="020E0502030303020204" pitchFamily="34" charset="0"/>
                <a:ea typeface="微软简魏碑" pitchFamily="2" charset="-122"/>
                <a:cs typeface="DFYuanMedium-B5" panose="020F0509000000000000" pitchFamily="49" charset="-120"/>
              </a:rPr>
              <a:t>服的、就</a:t>
            </a:r>
            <a:r>
              <a:rPr lang="zh-CN" sz="4000" dirty="0">
                <a:solidFill>
                  <a:srgbClr val="000808"/>
                </a:solidFill>
                <a:effectLst/>
                <a:latin typeface="Candara" panose="020E0502030303020204" pitchFamily="34" charset="0"/>
                <a:ea typeface="微软简魏碑" pitchFamily="2" charset="-122"/>
                <a:cs typeface="Microsoft YaHei" panose="020B0503020204020204" pitchFamily="34" charset="-122"/>
              </a:rPr>
              <a:t>当</a:t>
            </a:r>
            <a:r>
              <a:rPr lang="zh-CN" sz="4000" dirty="0">
                <a:solidFill>
                  <a:srgbClr val="000808"/>
                </a:solidFill>
                <a:effectLst/>
                <a:latin typeface="Candara" panose="020E0502030303020204" pitchFamily="34" charset="0"/>
                <a:ea typeface="微软简魏碑" pitchFamily="2" charset="-122"/>
                <a:cs typeface="DFYuanMedium-B5" panose="020F0509000000000000" pitchFamily="49" charset="-120"/>
              </a:rPr>
              <a:t>恐惧</a:t>
            </a:r>
            <a:r>
              <a:rPr lang="zh-CN" sz="4000" dirty="0">
                <a:solidFill>
                  <a:srgbClr val="000808"/>
                </a:solidFill>
                <a:effectLst/>
                <a:latin typeface="Candara" panose="020E0502030303020204" pitchFamily="34" charset="0"/>
                <a:ea typeface="微软简魏碑" pitchFamily="2" charset="-122"/>
                <a:cs typeface="Microsoft YaHei" panose="020B0503020204020204" pitchFamily="34" charset="-122"/>
              </a:rPr>
              <a:t>战</a:t>
            </a:r>
            <a:r>
              <a:rPr lang="zh-CN" sz="4000" dirty="0">
                <a:solidFill>
                  <a:srgbClr val="000808"/>
                </a:solidFill>
                <a:effectLst/>
                <a:latin typeface="Candara" panose="020E0502030303020204" pitchFamily="34" charset="0"/>
                <a:ea typeface="微软简魏碑" pitchFamily="2" charset="-122"/>
                <a:cs typeface="DFYuanMedium-B5" panose="020F0509000000000000" pitchFamily="49" charset="-120"/>
              </a:rPr>
              <a:t>兢、作成你</a:t>
            </a:r>
            <a:r>
              <a:rPr lang="zh-CN" sz="4000" dirty="0">
                <a:solidFill>
                  <a:srgbClr val="000808"/>
                </a:solidFill>
                <a:effectLst/>
                <a:latin typeface="Candara" panose="020E0502030303020204" pitchFamily="34" charset="0"/>
                <a:ea typeface="微软简魏碑" pitchFamily="2" charset="-122"/>
                <a:cs typeface="Microsoft YaHei" panose="020B0503020204020204" pitchFamily="34" charset="-122"/>
              </a:rPr>
              <a:t>们</a:t>
            </a:r>
            <a:r>
              <a:rPr lang="zh-CN" sz="4000" dirty="0">
                <a:solidFill>
                  <a:srgbClr val="000808"/>
                </a:solidFill>
                <a:effectLst/>
                <a:latin typeface="Candara" panose="020E0502030303020204" pitchFamily="34" charset="0"/>
                <a:ea typeface="微软简魏碑" pitchFamily="2" charset="-122"/>
                <a:cs typeface="DFYuanMedium-B5" panose="020F0509000000000000" pitchFamily="49" charset="-120"/>
              </a:rPr>
              <a:t>得救的工夫</a:t>
            </a:r>
            <a:r>
              <a:rPr lang="zh-CN" sz="4000" dirty="0">
                <a:solidFill>
                  <a:srgbClr val="000808"/>
                </a:solidFill>
                <a:effectLst/>
                <a:latin typeface="Candara" panose="020E0502030303020204" pitchFamily="34" charset="0"/>
                <a:ea typeface="微软简魏碑" pitchFamily="2" charset="-122"/>
                <a:cs typeface="SimSun" panose="02010600030101010101" pitchFamily="2" charset="-122"/>
              </a:rPr>
              <a:t>．</a:t>
            </a:r>
            <a:r>
              <a:rPr lang="en-US" altLang="zh-CN" sz="4000" dirty="0">
                <a:solidFill>
                  <a:srgbClr val="002221"/>
                </a:solidFill>
                <a:effectLst/>
                <a:latin typeface="DFYuanMedium-B5" panose="020F0509000000000000" pitchFamily="49" charset="-120"/>
                <a:ea typeface="DFYuanMedium-B5" panose="020F0509000000000000" pitchFamily="49" charset="-120"/>
                <a:cs typeface="Times New Roman" panose="02020603050405020304" pitchFamily="18" charset="0"/>
              </a:rPr>
              <a:t>』</a:t>
            </a:r>
            <a:endParaRPr lang="en-US" sz="4000" dirty="0">
              <a:solidFill>
                <a:srgbClr val="002221"/>
              </a:solidFill>
              <a:effectLst/>
              <a:latin typeface="DFYuanMedium-B5" panose="020F0509000000000000" pitchFamily="49" charset="-120"/>
              <a:ea typeface="DFYuanMedium-B5" panose="020F0509000000000000" pitchFamily="49" charset="-120"/>
            </a:endParaRPr>
          </a:p>
        </p:txBody>
      </p:sp>
    </p:spTree>
    <p:extLst>
      <p:ext uri="{BB962C8B-B14F-4D97-AF65-F5344CB8AC3E}">
        <p14:creationId xmlns:p14="http://schemas.microsoft.com/office/powerpoint/2010/main" val="1071814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1"/>
          </p:nvPr>
        </p:nvSpPr>
        <p:spPr>
          <a:xfrm>
            <a:off x="606490" y="447869"/>
            <a:ext cx="11000792" cy="5952931"/>
          </a:xfrm>
        </p:spPr>
        <p:txBody>
          <a:bodyPr anchor="t">
            <a:noAutofit/>
          </a:bodyPr>
          <a:lstStyle/>
          <a:p>
            <a:pPr marL="0" indent="0">
              <a:spcBef>
                <a:spcPts val="1200"/>
              </a:spcBef>
              <a:spcAft>
                <a:spcPts val="1800"/>
              </a:spcAft>
              <a:buNone/>
            </a:pPr>
            <a:r>
              <a:rPr lang="zh-CN" altLang="en-US" sz="4800" dirty="0">
                <a:solidFill>
                  <a:srgbClr val="1252E0"/>
                </a:solidFill>
                <a:effectLst/>
                <a:latin typeface="Candara" panose="020E0502030303020204" pitchFamily="34" charset="0"/>
                <a:ea typeface="微软简魏碑" pitchFamily="2" charset="-122"/>
                <a:cs typeface="Times New Roman" panose="02020603050405020304" pitchFamily="18" charset="0"/>
              </a:rPr>
              <a:t>如何</a:t>
            </a:r>
            <a:r>
              <a:rPr lang="zh-CN" altLang="en-US" sz="4800" dirty="0">
                <a:solidFill>
                  <a:srgbClr val="1252E0"/>
                </a:solidFill>
                <a:latin typeface="Candara" panose="020E0502030303020204" pitchFamily="34" charset="0"/>
                <a:ea typeface="微软简魏碑" pitchFamily="2" charset="-122"/>
                <a:cs typeface="Times New Roman" panose="02020603050405020304" pitchFamily="18" charset="0"/>
              </a:rPr>
              <a:t>解释要</a:t>
            </a:r>
            <a:r>
              <a:rPr lang="en-US" altLang="zh-CN" sz="4800" dirty="0">
                <a:solidFill>
                  <a:srgbClr val="1252E0"/>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altLang="en-US" sz="4800" u="sng" dirty="0">
                <a:solidFill>
                  <a:srgbClr val="000808"/>
                </a:solidFill>
                <a:effectLst/>
                <a:latin typeface="Candara" panose="020E0502030303020204" pitchFamily="34" charset="0"/>
                <a:ea typeface="微软简魏碑" pitchFamily="2" charset="-122"/>
                <a:cs typeface="Times New Roman" panose="02020603050405020304" pitchFamily="18" charset="0"/>
              </a:rPr>
              <a:t>恐惧战</a:t>
            </a:r>
            <a:r>
              <a:rPr lang="zh-TW" sz="4800" u="sng" dirty="0">
                <a:solidFill>
                  <a:srgbClr val="000808"/>
                </a:solidFill>
                <a:effectLst/>
                <a:latin typeface="Candara" panose="020E0502030303020204" pitchFamily="34" charset="0"/>
                <a:ea typeface="DFPWeiBei-B5" panose="03000700000000000000" pitchFamily="66" charset="-120"/>
                <a:cs typeface="Times New Roman" panose="02020603050405020304" pitchFamily="18" charset="0"/>
              </a:rPr>
              <a:t>兢</a:t>
            </a:r>
            <a:r>
              <a:rPr lang="en-US" altLang="zh-TW" sz="4800" dirty="0">
                <a:solidFill>
                  <a:srgbClr val="000808"/>
                </a:solidFill>
                <a:effectLst/>
                <a:latin typeface="Candara" panose="020E0502030303020204" pitchFamily="34" charset="0"/>
                <a:ea typeface="微软简魏碑" pitchFamily="2" charset="-122"/>
                <a:cs typeface="Times New Roman" panose="02020603050405020304" pitchFamily="18" charset="0"/>
              </a:rPr>
              <a:t> </a:t>
            </a:r>
            <a:r>
              <a:rPr lang="zh-CN" altLang="en-US" sz="4800" dirty="0">
                <a:solidFill>
                  <a:srgbClr val="1252E0"/>
                </a:solidFill>
                <a:effectLst/>
                <a:latin typeface="Candara" panose="020E0502030303020204" pitchFamily="34" charset="0"/>
                <a:ea typeface="微软简魏碑" pitchFamily="2" charset="-122"/>
                <a:cs typeface="Times New Roman" panose="02020603050405020304" pitchFamily="18" charset="0"/>
              </a:rPr>
              <a:t>，作成你们得救的功夫</a:t>
            </a:r>
            <a:r>
              <a:rPr lang="en-US" altLang="zh-CN" sz="4800" dirty="0">
                <a:solidFill>
                  <a:srgbClr val="1252E0"/>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en-US" altLang="zh-CN" sz="4800" dirty="0">
                <a:solidFill>
                  <a:srgbClr val="1252E0"/>
                </a:solidFill>
                <a:effectLst/>
                <a:latin typeface="Candara" panose="020E0502030303020204" pitchFamily="34" charset="0"/>
                <a:ea typeface="微软简魏碑" pitchFamily="2" charset="-122"/>
                <a:cs typeface="Times New Roman" panose="02020603050405020304" pitchFamily="18" charset="0"/>
              </a:rPr>
              <a:t>?</a:t>
            </a:r>
            <a:r>
              <a:rPr lang="en-US" altLang="zh-TW" sz="4800" b="1" i="1" dirty="0">
                <a:solidFill>
                  <a:srgbClr val="000048"/>
                </a:solidFill>
                <a:latin typeface="Candara" panose="020E0502030303020204" pitchFamily="34" charset="0"/>
                <a:ea typeface="微软简魏碑" pitchFamily="2" charset="-122"/>
                <a:cs typeface="Times New Roman" panose="02020603050405020304" pitchFamily="18" charset="0"/>
              </a:rPr>
              <a:t> </a:t>
            </a:r>
            <a:r>
              <a:rPr lang="en-US" altLang="zh-TW" sz="3600" b="1" i="1" dirty="0">
                <a:solidFill>
                  <a:srgbClr val="000048"/>
                </a:solidFill>
                <a:latin typeface="Candara" panose="020E0502030303020204" pitchFamily="34" charset="0"/>
                <a:ea typeface="微软简魏碑" pitchFamily="2" charset="-122"/>
                <a:cs typeface="Times New Roman" panose="02020603050405020304" pitchFamily="18" charset="0"/>
              </a:rPr>
              <a:t>(</a:t>
            </a:r>
            <a:r>
              <a:rPr lang="en-US" sz="3600" b="1" i="1" dirty="0">
                <a:solidFill>
                  <a:srgbClr val="000048"/>
                </a:solidFill>
                <a:latin typeface="Candara" panose="020E0502030303020204" pitchFamily="34" charset="0"/>
                <a:ea typeface="微软简魏碑" pitchFamily="2" charset="-122"/>
              </a:rPr>
              <a:t>work out your salvation </a:t>
            </a:r>
            <a:r>
              <a:rPr lang="en-US" sz="3600" b="1" i="1" dirty="0">
                <a:solidFill>
                  <a:srgbClr val="C00000"/>
                </a:solidFill>
                <a:latin typeface="Candara" panose="020E0502030303020204" pitchFamily="34" charset="0"/>
                <a:ea typeface="微软简魏碑" pitchFamily="2" charset="-122"/>
              </a:rPr>
              <a:t>with fear and trembling</a:t>
            </a:r>
            <a:r>
              <a:rPr lang="en-US" altLang="zh-TW" sz="3600" b="1" i="1" dirty="0">
                <a:solidFill>
                  <a:srgbClr val="000048"/>
                </a:solidFill>
                <a:latin typeface="Candara" panose="020E0502030303020204" pitchFamily="34" charset="0"/>
                <a:ea typeface="微软简魏碑" pitchFamily="2" charset="-122"/>
                <a:cs typeface="Times New Roman" panose="02020603050405020304" pitchFamily="18" charset="0"/>
              </a:rPr>
              <a:t>)</a:t>
            </a:r>
            <a:endParaRPr lang="en-US" altLang="zh-CN" sz="3600" dirty="0">
              <a:solidFill>
                <a:srgbClr val="1252E0"/>
              </a:solidFill>
              <a:effectLst/>
              <a:latin typeface="Candara" panose="020E0502030303020204" pitchFamily="34" charset="0"/>
              <a:ea typeface="微软简魏碑" pitchFamily="2" charset="-122"/>
              <a:cs typeface="Times New Roman" panose="02020603050405020304" pitchFamily="18" charset="0"/>
            </a:endParaRPr>
          </a:p>
          <a:p>
            <a:pPr marL="1600200" indent="-685800">
              <a:spcBef>
                <a:spcPts val="1200"/>
              </a:spcBef>
              <a:spcAft>
                <a:spcPts val="600"/>
              </a:spcAft>
              <a:buClrTx/>
              <a:buSzPct val="100000"/>
              <a:buAutoNum type="arabicPeriod"/>
            </a:pPr>
            <a:r>
              <a:rPr lang="zh-CN" altLang="en-US" sz="4800" dirty="0">
                <a:solidFill>
                  <a:srgbClr val="000048"/>
                </a:solidFill>
                <a:effectLst/>
                <a:latin typeface="Candara" panose="020E0502030303020204" pitchFamily="34" charset="0"/>
                <a:ea typeface="微软简魏碑" pitchFamily="2" charset="-122"/>
                <a:cs typeface="Times New Roman" panose="02020603050405020304" pitchFamily="18" charset="0"/>
              </a:rPr>
              <a:t>要与主有好的关系</a:t>
            </a:r>
            <a:endParaRPr lang="en-US" altLang="zh-CN" sz="4800" dirty="0">
              <a:solidFill>
                <a:srgbClr val="000048"/>
              </a:solidFill>
              <a:effectLst/>
              <a:latin typeface="Candara" panose="020E0502030303020204" pitchFamily="34" charset="0"/>
              <a:ea typeface="微软简魏碑" pitchFamily="2" charset="-122"/>
              <a:cs typeface="Times New Roman" panose="02020603050405020304" pitchFamily="18" charset="0"/>
            </a:endParaRPr>
          </a:p>
          <a:p>
            <a:pPr marL="1600200" indent="-685800">
              <a:spcBef>
                <a:spcPts val="1200"/>
              </a:spcBef>
              <a:spcAft>
                <a:spcPts val="600"/>
              </a:spcAft>
              <a:buClrTx/>
              <a:buSzPct val="100000"/>
              <a:buAutoNum type="arabicPeriod"/>
            </a:pPr>
            <a:r>
              <a:rPr lang="zh-CN" altLang="en-US" sz="4800" dirty="0">
                <a:solidFill>
                  <a:srgbClr val="000048"/>
                </a:solidFill>
                <a:latin typeface="Candara" panose="020E0502030303020204" pitchFamily="34" charset="0"/>
                <a:ea typeface="微软简魏碑" pitchFamily="2" charset="-122"/>
                <a:cs typeface="Times New Roman" panose="02020603050405020304" pitchFamily="18" charset="0"/>
              </a:rPr>
              <a:t>要远离恶事</a:t>
            </a:r>
            <a:endParaRPr lang="en-US" altLang="zh-CN" sz="4800" dirty="0">
              <a:solidFill>
                <a:srgbClr val="000048"/>
              </a:solidFill>
              <a:latin typeface="Candara" panose="020E0502030303020204" pitchFamily="34" charset="0"/>
              <a:ea typeface="微软简魏碑" pitchFamily="2" charset="-122"/>
              <a:cs typeface="Times New Roman" panose="02020603050405020304" pitchFamily="18" charset="0"/>
            </a:endParaRPr>
          </a:p>
          <a:p>
            <a:pPr marL="1600200" indent="-685800">
              <a:spcBef>
                <a:spcPts val="1200"/>
              </a:spcBef>
              <a:spcAft>
                <a:spcPts val="600"/>
              </a:spcAft>
              <a:buClrTx/>
              <a:buSzPct val="100000"/>
              <a:buAutoNum type="arabicPeriod"/>
            </a:pPr>
            <a:r>
              <a:rPr lang="zh-CN" altLang="en-US" sz="4800" dirty="0">
                <a:solidFill>
                  <a:srgbClr val="000048"/>
                </a:solidFill>
                <a:latin typeface="Candara" panose="020E0502030303020204" pitchFamily="34" charset="0"/>
                <a:ea typeface="微软简魏碑" pitchFamily="2" charset="-122"/>
                <a:cs typeface="Times New Roman" panose="02020603050405020304" pitchFamily="18" charset="0"/>
              </a:rPr>
              <a:t>要承认</a:t>
            </a:r>
            <a:r>
              <a:rPr lang="zh-CN" altLang="en-US" sz="4800" dirty="0">
                <a:solidFill>
                  <a:srgbClr val="000048"/>
                </a:solidFill>
                <a:effectLst/>
                <a:latin typeface="Candara" panose="020E0502030303020204" pitchFamily="34" charset="0"/>
                <a:ea typeface="微软简魏碑" pitchFamily="2" charset="-122"/>
                <a:cs typeface="Times New Roman" panose="02020603050405020304" pitchFamily="18" charset="0"/>
              </a:rPr>
              <a:t>主在我们生命中的主权</a:t>
            </a:r>
            <a:endParaRPr lang="en-US" sz="4800" dirty="0">
              <a:solidFill>
                <a:srgbClr val="000048"/>
              </a:solidFill>
              <a:effectLst/>
              <a:latin typeface="Candara" panose="020E0502030303020204" pitchFamily="34" charset="0"/>
              <a:ea typeface="微软简魏碑" pitchFamily="2" charset="-122"/>
              <a:cs typeface="Times New Roman" panose="02020603050405020304" pitchFamily="18" charset="0"/>
            </a:endParaRPr>
          </a:p>
        </p:txBody>
      </p:sp>
    </p:spTree>
    <p:extLst>
      <p:ext uri="{BB962C8B-B14F-4D97-AF65-F5344CB8AC3E}">
        <p14:creationId xmlns:p14="http://schemas.microsoft.com/office/powerpoint/2010/main" val="263346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152481-4264-4268-9850-666F17BBFAA7}"/>
              </a:ext>
            </a:extLst>
          </p:cNvPr>
          <p:cNvSpPr>
            <a:spLocks noGrp="1"/>
          </p:cNvSpPr>
          <p:nvPr>
            <p:ph sz="quarter" idx="1"/>
          </p:nvPr>
        </p:nvSpPr>
        <p:spPr>
          <a:xfrm>
            <a:off x="625151" y="457199"/>
            <a:ext cx="10957249" cy="6167536"/>
          </a:xfrm>
        </p:spPr>
        <p:txBody>
          <a:bodyPr>
            <a:normAutofit/>
          </a:bodyPr>
          <a:lstStyle/>
          <a:p>
            <a:pPr marL="0" indent="0">
              <a:lnSpc>
                <a:spcPct val="110000"/>
              </a:lnSpc>
              <a:spcBef>
                <a:spcPts val="0"/>
              </a:spcBef>
              <a:buNone/>
              <a:tabLst>
                <a:tab pos="3144838" algn="l"/>
              </a:tabLst>
            </a:pPr>
            <a:r>
              <a:rPr lang="zh-CN" altLang="en-US" sz="4800" dirty="0">
                <a:solidFill>
                  <a:srgbClr val="000048"/>
                </a:solidFill>
                <a:effectLst/>
                <a:latin typeface="DFYuanMedium-B5" panose="020F0509000000000000" pitchFamily="49" charset="-120"/>
                <a:ea typeface="微软简魏碑" pitchFamily="2" charset="-122"/>
                <a:cs typeface="Times New Roman" panose="02020603050405020304" pitchFamily="18" charset="0"/>
              </a:rPr>
              <a:t>约拿书 </a:t>
            </a:r>
            <a:r>
              <a:rPr lang="en-US" sz="4800" dirty="0">
                <a:solidFill>
                  <a:srgbClr val="000048"/>
                </a:solidFill>
                <a:effectLst/>
                <a:latin typeface="Candara" panose="020E0502030303020204" pitchFamily="34" charset="0"/>
                <a:ea typeface="微软简魏碑" pitchFamily="2" charset="-122"/>
                <a:cs typeface="Times New Roman" panose="02020603050405020304" pitchFamily="18" charset="0"/>
              </a:rPr>
              <a:t>1:9 </a:t>
            </a:r>
            <a:r>
              <a:rPr lang="zh-CN" sz="4800" dirty="0">
                <a:solidFill>
                  <a:srgbClr val="000048"/>
                </a:solidFill>
                <a:effectLst/>
                <a:latin typeface="Candara" panose="020E0502030303020204" pitchFamily="34" charset="0"/>
                <a:ea typeface="微软简魏碑" pitchFamily="2" charset="-122"/>
                <a:cs typeface="Times New Roman" panose="02020603050405020304" pitchFamily="18" charset="0"/>
              </a:rPr>
              <a:t>他</a:t>
            </a:r>
            <a:r>
              <a:rPr lang="zh-CN" sz="4800" dirty="0">
                <a:solidFill>
                  <a:srgbClr val="000048"/>
                </a:solidFill>
                <a:effectLst/>
                <a:latin typeface="Candara" panose="020E0502030303020204" pitchFamily="34" charset="0"/>
                <a:ea typeface="微软简魏碑" pitchFamily="2" charset="-122"/>
                <a:cs typeface="Microsoft YaHei" panose="020B0503020204020204" pitchFamily="34" charset="-122"/>
              </a:rPr>
              <a:t>说</a:t>
            </a:r>
            <a:r>
              <a:rPr lang="zh-CN" sz="4800" dirty="0">
                <a:solidFill>
                  <a:srgbClr val="000048"/>
                </a:solidFill>
                <a:effectLst/>
                <a:latin typeface="Candara" panose="020E0502030303020204" pitchFamily="34" charset="0"/>
                <a:ea typeface="微软简魏碑" pitchFamily="2" charset="-122"/>
                <a:cs typeface="DFYuanMedium-B5" panose="020F0509000000000000" pitchFamily="49" charset="-120"/>
              </a:rPr>
              <a:t>、我是希伯</a:t>
            </a:r>
            <a:r>
              <a:rPr lang="zh-CN" sz="4800" dirty="0">
                <a:solidFill>
                  <a:srgbClr val="000048"/>
                </a:solidFill>
                <a:effectLst/>
                <a:latin typeface="Candara" panose="020E0502030303020204" pitchFamily="34" charset="0"/>
                <a:ea typeface="微软简魏碑" pitchFamily="2" charset="-122"/>
                <a:cs typeface="Microsoft YaHei" panose="020B0503020204020204" pitchFamily="34" charset="-122"/>
              </a:rPr>
              <a:t>来</a:t>
            </a:r>
            <a:r>
              <a:rPr lang="zh-CN" sz="4800" dirty="0">
                <a:solidFill>
                  <a:srgbClr val="000048"/>
                </a:solidFill>
                <a:effectLst/>
                <a:latin typeface="Candara" panose="020E0502030303020204" pitchFamily="34" charset="0"/>
                <a:ea typeface="微软简魏碑" pitchFamily="2" charset="-122"/>
                <a:cs typeface="DFYuanMedium-B5" panose="020F0509000000000000" pitchFamily="49" charset="-120"/>
              </a:rPr>
              <a:t>人．我敬畏</a:t>
            </a:r>
            <a:r>
              <a:rPr lang="en-US" altLang="zh-TW" sz="4400" dirty="0">
                <a:solidFill>
                  <a:srgbClr val="C00000"/>
                </a:solidFill>
                <a:latin typeface="Candara" panose="020E0502030303020204" pitchFamily="34" charset="0"/>
                <a:ea typeface="微软简魏碑" pitchFamily="2" charset="-122"/>
                <a:cs typeface="Times New Roman" panose="02020603050405020304" pitchFamily="18" charset="0"/>
              </a:rPr>
              <a:t>(</a:t>
            </a:r>
            <a:r>
              <a:rPr lang="zh-CN" altLang="en-US" sz="4400" dirty="0">
                <a:solidFill>
                  <a:srgbClr val="C00000"/>
                </a:solidFill>
                <a:latin typeface="Candara" panose="020E0502030303020204" pitchFamily="34" charset="0"/>
                <a:ea typeface="微软简魏碑" pitchFamily="2" charset="-122"/>
                <a:cs typeface="Times New Roman" panose="02020603050405020304" pitchFamily="18" charset="0"/>
              </a:rPr>
              <a:t>七十士译本翻为</a:t>
            </a:r>
            <a:r>
              <a:rPr lang="en-US" altLang="zh-CN" sz="4400" dirty="0">
                <a:solidFill>
                  <a:srgbClr val="C00000"/>
                </a:solidFill>
                <a:latin typeface="DFYuanMedium-B5" panose="020F0509000000000000" pitchFamily="49" charset="-120"/>
                <a:ea typeface="DFYuanMedium-B5" panose="020F0509000000000000" pitchFamily="49" charset="-120"/>
                <a:cs typeface="Times New Roman" panose="02020603050405020304" pitchFamily="18" charset="0"/>
              </a:rPr>
              <a:t>『</a:t>
            </a:r>
            <a:r>
              <a:rPr lang="zh-CN" altLang="en-US" sz="4400" dirty="0">
                <a:solidFill>
                  <a:srgbClr val="C00000"/>
                </a:solidFill>
                <a:latin typeface="Candara" panose="020E0502030303020204" pitchFamily="34" charset="0"/>
                <a:ea typeface="微软简魏碑" pitchFamily="2" charset="-122"/>
                <a:cs typeface="Times New Roman" panose="02020603050405020304" pitchFamily="18" charset="0"/>
              </a:rPr>
              <a:t>敬拜</a:t>
            </a:r>
            <a:r>
              <a:rPr lang="en-US" altLang="zh-CN" sz="4400" dirty="0">
                <a:solidFill>
                  <a:srgbClr val="C00000"/>
                </a:solidFill>
                <a:latin typeface="DFYuanMedium-B5" panose="020F0509000000000000" pitchFamily="49" charset="-120"/>
                <a:ea typeface="DFYuanMedium-B5" panose="020F0509000000000000" pitchFamily="49" charset="-120"/>
                <a:cs typeface="Times New Roman" panose="02020603050405020304" pitchFamily="18" charset="0"/>
              </a:rPr>
              <a:t>』</a:t>
            </a:r>
            <a:r>
              <a:rPr lang="en-US" altLang="zh-TW" sz="4400" dirty="0">
                <a:solidFill>
                  <a:srgbClr val="C00000"/>
                </a:solidFill>
                <a:latin typeface="Candara" panose="020E0502030303020204" pitchFamily="34" charset="0"/>
                <a:ea typeface="微软简魏碑" pitchFamily="2" charset="-122"/>
                <a:cs typeface="Times New Roman" panose="02020603050405020304" pitchFamily="18" charset="0"/>
              </a:rPr>
              <a:t>)</a:t>
            </a:r>
            <a:r>
              <a:rPr lang="zh-CN" sz="4800" dirty="0">
                <a:solidFill>
                  <a:srgbClr val="000048"/>
                </a:solidFill>
                <a:effectLst/>
                <a:latin typeface="Candara" panose="020E0502030303020204" pitchFamily="34" charset="0"/>
                <a:ea typeface="微软简魏碑" pitchFamily="2" charset="-122"/>
                <a:cs typeface="DFYuanMedium-B5" panose="020F0509000000000000" pitchFamily="49" charset="-120"/>
              </a:rPr>
              <a:t>耶和</a:t>
            </a:r>
            <a:r>
              <a:rPr lang="zh-CN" sz="4800" dirty="0">
                <a:solidFill>
                  <a:srgbClr val="000048"/>
                </a:solidFill>
                <a:effectLst/>
                <a:latin typeface="Candara" panose="020E0502030303020204" pitchFamily="34" charset="0"/>
                <a:ea typeface="微软简魏碑" pitchFamily="2" charset="-122"/>
                <a:cs typeface="Microsoft YaHei" panose="020B0503020204020204" pitchFamily="34" charset="-122"/>
              </a:rPr>
              <a:t>华</a:t>
            </a:r>
            <a:r>
              <a:rPr lang="zh-CN" sz="4800" dirty="0">
                <a:solidFill>
                  <a:srgbClr val="000048"/>
                </a:solidFill>
                <a:effectLst/>
                <a:latin typeface="Candara" panose="020E0502030303020204" pitchFamily="34" charset="0"/>
                <a:ea typeface="微软简魏碑" pitchFamily="2" charset="-122"/>
                <a:cs typeface="DFYuanMedium-B5" panose="020F0509000000000000" pitchFamily="49" charset="-120"/>
              </a:rPr>
              <a:t>、</a:t>
            </a:r>
            <a:r>
              <a:rPr lang="zh-CN" sz="4800" dirty="0">
                <a:solidFill>
                  <a:srgbClr val="0F14E3"/>
                </a:solidFill>
                <a:effectLst/>
                <a:latin typeface="Candara" panose="020E0502030303020204" pitchFamily="34" charset="0"/>
                <a:ea typeface="微软简魏碑" pitchFamily="2" charset="-122"/>
                <a:cs typeface="DFYuanMedium-B5" panose="020F0509000000000000" pitchFamily="49" charset="-120"/>
              </a:rPr>
              <a:t>那</a:t>
            </a:r>
            <a:r>
              <a:rPr lang="zh-CN" sz="4800" dirty="0">
                <a:solidFill>
                  <a:srgbClr val="0F14E3"/>
                </a:solidFill>
                <a:effectLst/>
                <a:latin typeface="Candara" panose="020E0502030303020204" pitchFamily="34" charset="0"/>
                <a:ea typeface="微软简魏碑" pitchFamily="2" charset="-122"/>
                <a:cs typeface="Microsoft YaHei" panose="020B0503020204020204" pitchFamily="34" charset="-122"/>
              </a:rPr>
              <a:t>创</a:t>
            </a:r>
            <a:r>
              <a:rPr lang="zh-CN" sz="4800" dirty="0">
                <a:solidFill>
                  <a:srgbClr val="0F14E3"/>
                </a:solidFill>
                <a:effectLst/>
                <a:latin typeface="Candara" panose="020E0502030303020204" pitchFamily="34" charset="0"/>
                <a:ea typeface="微软简魏碑" pitchFamily="2" charset="-122"/>
                <a:cs typeface="DFYuanMedium-B5" panose="020F0509000000000000" pitchFamily="49" charset="-120"/>
              </a:rPr>
              <a:t>造</a:t>
            </a:r>
            <a:r>
              <a:rPr lang="zh-CN" sz="4800" dirty="0">
                <a:solidFill>
                  <a:srgbClr val="0F14E3"/>
                </a:solidFill>
                <a:effectLst/>
                <a:latin typeface="Candara" panose="020E0502030303020204" pitchFamily="34" charset="0"/>
                <a:ea typeface="微软简魏碑" pitchFamily="2" charset="-122"/>
                <a:cs typeface="Microsoft YaHei" panose="020B0503020204020204" pitchFamily="34" charset="-122"/>
              </a:rPr>
              <a:t>沧</a:t>
            </a:r>
            <a:r>
              <a:rPr lang="zh-CN" sz="4800" dirty="0">
                <a:solidFill>
                  <a:srgbClr val="0F14E3"/>
                </a:solidFill>
                <a:effectLst/>
                <a:latin typeface="Candara" panose="020E0502030303020204" pitchFamily="34" charset="0"/>
                <a:ea typeface="微软简魏碑" pitchFamily="2" charset="-122"/>
                <a:cs typeface="DFYuanMedium-B5" panose="020F0509000000000000" pitchFamily="49" charset="-120"/>
              </a:rPr>
              <a:t>海旱地之天上的</a:t>
            </a:r>
            <a:r>
              <a:rPr lang="zh-CN" sz="4800" dirty="0">
                <a:solidFill>
                  <a:srgbClr val="0F14E3"/>
                </a:solidFill>
                <a:effectLst/>
                <a:latin typeface="Candara" panose="020E0502030303020204" pitchFamily="34" charset="0"/>
                <a:ea typeface="微软简魏碑" pitchFamily="2" charset="-122"/>
                <a:cs typeface="微软简魏碑" pitchFamily="2" charset="-122"/>
              </a:rPr>
              <a:t>神</a:t>
            </a:r>
            <a:r>
              <a:rPr lang="zh-CN" sz="4800" dirty="0">
                <a:solidFill>
                  <a:srgbClr val="000048"/>
                </a:solidFill>
                <a:effectLst/>
                <a:latin typeface="Candara" panose="020E0502030303020204" pitchFamily="34" charset="0"/>
                <a:ea typeface="微软简魏碑" pitchFamily="2" charset="-122"/>
                <a:cs typeface="Times New Roman" panose="02020603050405020304" pitchFamily="18" charset="0"/>
              </a:rPr>
              <a:t>。</a:t>
            </a:r>
            <a:r>
              <a:rPr lang="en-US" sz="4800" dirty="0">
                <a:solidFill>
                  <a:srgbClr val="000048"/>
                </a:solidFill>
                <a:effectLst/>
                <a:latin typeface="Candara" panose="020E0502030303020204" pitchFamily="34" charset="0"/>
                <a:ea typeface="微软简魏碑" pitchFamily="2" charset="-122"/>
                <a:cs typeface="Times New Roman" panose="02020603050405020304" pitchFamily="18" charset="0"/>
              </a:rPr>
              <a:t>10 </a:t>
            </a:r>
            <a:r>
              <a:rPr lang="zh-CN" sz="4800" dirty="0">
                <a:solidFill>
                  <a:srgbClr val="000048"/>
                </a:solidFill>
                <a:effectLst/>
                <a:latin typeface="Candara" panose="020E0502030303020204" pitchFamily="34" charset="0"/>
                <a:ea typeface="微软简魏碑" pitchFamily="2" charset="-122"/>
                <a:cs typeface="Times New Roman" panose="02020603050405020304" pitchFamily="18" charset="0"/>
              </a:rPr>
              <a:t>他</a:t>
            </a:r>
            <a:r>
              <a:rPr lang="zh-CN" sz="4800" dirty="0">
                <a:solidFill>
                  <a:srgbClr val="000048"/>
                </a:solidFill>
                <a:effectLst/>
                <a:latin typeface="Candara" panose="020E0502030303020204" pitchFamily="34" charset="0"/>
                <a:ea typeface="微软简魏碑" pitchFamily="2" charset="-122"/>
                <a:cs typeface="Microsoft YaHei" panose="020B0503020204020204" pitchFamily="34" charset="-122"/>
              </a:rPr>
              <a:t>们</a:t>
            </a:r>
            <a:r>
              <a:rPr lang="zh-CN" sz="4800" dirty="0">
                <a:solidFill>
                  <a:srgbClr val="000048"/>
                </a:solidFill>
                <a:effectLst/>
                <a:latin typeface="Candara" panose="020E0502030303020204" pitchFamily="34" charset="0"/>
                <a:ea typeface="微软简魏碑" pitchFamily="2" charset="-122"/>
                <a:cs typeface="DFYuanMedium-B5" panose="020F0509000000000000" pitchFamily="49" charset="-120"/>
              </a:rPr>
              <a:t>就大大惧怕</a:t>
            </a:r>
            <a:r>
              <a:rPr lang="en-US" altLang="zh-TW" sz="4400" b="1" i="1" dirty="0">
                <a:solidFill>
                  <a:srgbClr val="0F14E3"/>
                </a:solidFill>
                <a:latin typeface="Candara" panose="020E0502030303020204" pitchFamily="34" charset="0"/>
                <a:ea typeface="DFPWeiBei-B5" panose="03000700000000000000" pitchFamily="66" charset="-120"/>
                <a:cs typeface="Times New Roman" panose="02020603050405020304" pitchFamily="18" charset="0"/>
              </a:rPr>
              <a:t>(</a:t>
            </a:r>
            <a:r>
              <a:rPr lang="en-US" altLang="zh-CN" sz="4400" b="1" i="1" dirty="0">
                <a:solidFill>
                  <a:srgbClr val="0F14E3"/>
                </a:solidFill>
                <a:latin typeface="Candara" panose="020E0502030303020204" pitchFamily="34" charset="0"/>
                <a:ea typeface="DFPWeiBei-B5" panose="03000700000000000000" pitchFamily="66" charset="-120"/>
                <a:cs typeface="Times New Roman" panose="02020603050405020304" pitchFamily="18" charset="0"/>
              </a:rPr>
              <a:t>fear a great fear</a:t>
            </a:r>
            <a:r>
              <a:rPr lang="en-US" altLang="zh-TW" sz="4400" b="1" i="1" dirty="0">
                <a:solidFill>
                  <a:srgbClr val="0F14E3"/>
                </a:solidFill>
                <a:latin typeface="Candara" panose="020E0502030303020204" pitchFamily="34" charset="0"/>
                <a:ea typeface="DFPWeiBei-B5" panose="03000700000000000000" pitchFamily="66" charset="-120"/>
                <a:cs typeface="Times New Roman" panose="02020603050405020304" pitchFamily="18" charset="0"/>
              </a:rPr>
              <a:t>)</a:t>
            </a:r>
            <a:r>
              <a:rPr lang="en-US" altLang="zh-TW" sz="4800" dirty="0">
                <a:solidFill>
                  <a:srgbClr val="000048"/>
                </a:solidFill>
                <a:effectLst/>
                <a:latin typeface="Candara" panose="020E0502030303020204" pitchFamily="34" charset="0"/>
                <a:ea typeface="DFPWeiBei-B5" panose="03000700000000000000" pitchFamily="66" charset="-120"/>
                <a:cs typeface="Times New Roman" panose="02020603050405020304" pitchFamily="18" charset="0"/>
              </a:rPr>
              <a:t>…</a:t>
            </a:r>
            <a:r>
              <a:rPr lang="en-US" sz="4800" dirty="0">
                <a:solidFill>
                  <a:srgbClr val="000048"/>
                </a:solidFill>
                <a:effectLst/>
                <a:latin typeface="Candara" panose="020E0502030303020204" pitchFamily="34" charset="0"/>
                <a:ea typeface="微软简魏碑" pitchFamily="2" charset="-122"/>
                <a:cs typeface="Times New Roman" panose="02020603050405020304" pitchFamily="18" charset="0"/>
              </a:rPr>
              <a:t> 15 </a:t>
            </a:r>
            <a:r>
              <a:rPr lang="zh-CN" sz="4800" dirty="0">
                <a:solidFill>
                  <a:srgbClr val="000048"/>
                </a:solidFill>
                <a:effectLst/>
                <a:latin typeface="Candara" panose="020E0502030303020204" pitchFamily="34" charset="0"/>
                <a:ea typeface="微软简魏碑" pitchFamily="2" charset="-122"/>
                <a:cs typeface="Times New Roman" panose="02020603050405020304" pitchFamily="18" charset="0"/>
              </a:rPr>
              <a:t>他</a:t>
            </a:r>
            <a:r>
              <a:rPr lang="zh-CN" sz="4800" dirty="0">
                <a:solidFill>
                  <a:srgbClr val="000048"/>
                </a:solidFill>
                <a:effectLst/>
                <a:latin typeface="Candara" panose="020E0502030303020204" pitchFamily="34" charset="0"/>
                <a:ea typeface="微软简魏碑" pitchFamily="2" charset="-122"/>
                <a:cs typeface="Microsoft YaHei" panose="020B0503020204020204" pitchFamily="34" charset="-122"/>
              </a:rPr>
              <a:t>们</a:t>
            </a:r>
            <a:r>
              <a:rPr lang="zh-CN" sz="4800" dirty="0">
                <a:solidFill>
                  <a:srgbClr val="000048"/>
                </a:solidFill>
                <a:effectLst/>
                <a:latin typeface="Candara" panose="020E0502030303020204" pitchFamily="34" charset="0"/>
                <a:ea typeface="微软简魏碑" pitchFamily="2" charset="-122"/>
                <a:cs typeface="DFYuanMedium-B5" panose="020F0509000000000000" pitchFamily="49" charset="-120"/>
              </a:rPr>
              <a:t>遂</a:t>
            </a:r>
            <a:r>
              <a:rPr lang="zh-CN" sz="4800" dirty="0">
                <a:solidFill>
                  <a:srgbClr val="000048"/>
                </a:solidFill>
                <a:effectLst/>
                <a:latin typeface="Candara" panose="020E0502030303020204" pitchFamily="34" charset="0"/>
                <a:ea typeface="微软简魏碑" pitchFamily="2" charset="-122"/>
                <a:cs typeface="Microsoft YaHei" panose="020B0503020204020204" pitchFamily="34" charset="-122"/>
              </a:rPr>
              <a:t>将约</a:t>
            </a:r>
            <a:r>
              <a:rPr lang="zh-CN" sz="4800" dirty="0">
                <a:solidFill>
                  <a:srgbClr val="000048"/>
                </a:solidFill>
                <a:effectLst/>
                <a:latin typeface="Candara" panose="020E0502030303020204" pitchFamily="34" charset="0"/>
                <a:ea typeface="微软简魏碑" pitchFamily="2" charset="-122"/>
                <a:cs typeface="DFYuanMedium-B5" panose="020F0509000000000000" pitchFamily="49" charset="-120"/>
              </a:rPr>
              <a:t>拿抬起、</a:t>
            </a:r>
            <a:r>
              <a:rPr lang="zh-CN" sz="4800" dirty="0">
                <a:solidFill>
                  <a:srgbClr val="000048"/>
                </a:solidFill>
                <a:effectLst/>
                <a:latin typeface="Candara" panose="020E0502030303020204" pitchFamily="34" charset="0"/>
                <a:ea typeface="微软简魏碑" pitchFamily="2" charset="-122"/>
                <a:cs typeface="Microsoft YaHei" panose="020B0503020204020204" pitchFamily="34" charset="-122"/>
              </a:rPr>
              <a:t>抛</a:t>
            </a:r>
            <a:r>
              <a:rPr lang="zh-CN" sz="4800" dirty="0">
                <a:solidFill>
                  <a:srgbClr val="000048"/>
                </a:solidFill>
                <a:effectLst/>
                <a:latin typeface="Candara" panose="020E0502030303020204" pitchFamily="34" charset="0"/>
                <a:ea typeface="微软简魏碑" pitchFamily="2" charset="-122"/>
                <a:cs typeface="DFYuanMedium-B5" panose="020F0509000000000000" pitchFamily="49" charset="-120"/>
              </a:rPr>
              <a:t>在海中、海的狂浪就平息了</a:t>
            </a:r>
            <a:r>
              <a:rPr lang="zh-CN" sz="4800" dirty="0">
                <a:solidFill>
                  <a:srgbClr val="000048"/>
                </a:solidFill>
                <a:effectLst/>
                <a:latin typeface="Candara" panose="020E0502030303020204" pitchFamily="34" charset="0"/>
                <a:ea typeface="微软简魏碑" pitchFamily="2" charset="-122"/>
                <a:cs typeface="Times New Roman" panose="02020603050405020304" pitchFamily="18" charset="0"/>
              </a:rPr>
              <a:t>。</a:t>
            </a:r>
            <a:r>
              <a:rPr lang="en-US" sz="4800" dirty="0">
                <a:solidFill>
                  <a:srgbClr val="000048"/>
                </a:solidFill>
                <a:effectLst/>
                <a:latin typeface="Candara" panose="020E0502030303020204" pitchFamily="34" charset="0"/>
                <a:ea typeface="微软简魏碑" pitchFamily="2" charset="-122"/>
                <a:cs typeface="Times New Roman" panose="02020603050405020304" pitchFamily="18" charset="0"/>
              </a:rPr>
              <a:t>16 </a:t>
            </a:r>
            <a:r>
              <a:rPr lang="zh-CN" sz="4800" dirty="0">
                <a:solidFill>
                  <a:srgbClr val="000048"/>
                </a:solidFill>
                <a:effectLst/>
                <a:latin typeface="Candara" panose="020E0502030303020204" pitchFamily="34" charset="0"/>
                <a:ea typeface="微软简魏碑" pitchFamily="2" charset="-122"/>
                <a:cs typeface="Times New Roman" panose="02020603050405020304" pitchFamily="18" charset="0"/>
              </a:rPr>
              <a:t>那些人便大大敬畏 </a:t>
            </a:r>
            <a:r>
              <a:rPr lang="en-US" altLang="zh-TW" sz="4400" dirty="0">
                <a:solidFill>
                  <a:srgbClr val="C00000"/>
                </a:solidFill>
                <a:latin typeface="Candara" panose="020E0502030303020204" pitchFamily="34" charset="0"/>
                <a:ea typeface="DFPWeiBei-B5" panose="03000700000000000000" pitchFamily="66" charset="-120"/>
                <a:cs typeface="Times New Roman" panose="02020603050405020304" pitchFamily="18" charset="0"/>
              </a:rPr>
              <a:t>(</a:t>
            </a:r>
            <a:r>
              <a:rPr lang="zh-CN" altLang="en-US" sz="4400" dirty="0">
                <a:solidFill>
                  <a:srgbClr val="C00000"/>
                </a:solidFill>
                <a:latin typeface="Candara" panose="020E0502030303020204" pitchFamily="34" charset="0"/>
                <a:ea typeface="DFPWeiBei-B5" panose="03000700000000000000" pitchFamily="66" charset="-120"/>
                <a:cs typeface="Times New Roman" panose="02020603050405020304" pitchFamily="18" charset="0"/>
              </a:rPr>
              <a:t>更加大大懼怕</a:t>
            </a:r>
            <a:r>
              <a:rPr lang="en-US" altLang="zh-TW" sz="4400" dirty="0">
                <a:solidFill>
                  <a:srgbClr val="C00000"/>
                </a:solidFill>
                <a:latin typeface="Candara" panose="020E0502030303020204" pitchFamily="34" charset="0"/>
                <a:ea typeface="DFPWeiBei-B5" panose="03000700000000000000" pitchFamily="66" charset="-120"/>
                <a:cs typeface="Times New Roman" panose="02020603050405020304" pitchFamily="18" charset="0"/>
              </a:rPr>
              <a:t>)</a:t>
            </a:r>
            <a:r>
              <a:rPr lang="zh-CN" altLang="en-US" sz="4800" dirty="0">
                <a:solidFill>
                  <a:srgbClr val="000048"/>
                </a:solidFill>
                <a:latin typeface="Candara" panose="020E0502030303020204" pitchFamily="34" charset="0"/>
                <a:ea typeface="微软简魏碑" pitchFamily="2" charset="-122"/>
                <a:cs typeface="Times New Roman" panose="02020603050405020304" pitchFamily="18" charset="0"/>
              </a:rPr>
              <a:t>耶和</a:t>
            </a:r>
            <a:r>
              <a:rPr lang="zh-CN" altLang="en-US" sz="4800" dirty="0">
                <a:solidFill>
                  <a:srgbClr val="000048"/>
                </a:solidFill>
                <a:latin typeface="Candara" panose="020E0502030303020204" pitchFamily="34" charset="0"/>
                <a:ea typeface="微软简魏碑" pitchFamily="2" charset="-122"/>
                <a:cs typeface="Microsoft YaHei" panose="020B0503020204020204" pitchFamily="34" charset="-122"/>
              </a:rPr>
              <a:t>华</a:t>
            </a:r>
            <a:r>
              <a:rPr lang="zh-CN" altLang="en-US" sz="4800" dirty="0">
                <a:solidFill>
                  <a:srgbClr val="000048"/>
                </a:solidFill>
                <a:latin typeface="Candara" panose="020E0502030303020204" pitchFamily="34" charset="0"/>
                <a:ea typeface="微软简魏碑" pitchFamily="2" charset="-122"/>
                <a:cs typeface="DFYuanMedium-B5" panose="020F0509000000000000" pitchFamily="49" charset="-120"/>
              </a:rPr>
              <a:t>、向耶和</a:t>
            </a:r>
            <a:r>
              <a:rPr lang="zh-CN" altLang="en-US" sz="4800" dirty="0">
                <a:solidFill>
                  <a:srgbClr val="000048"/>
                </a:solidFill>
                <a:latin typeface="Candara" panose="020E0502030303020204" pitchFamily="34" charset="0"/>
                <a:ea typeface="微软简魏碑" pitchFamily="2" charset="-122"/>
                <a:cs typeface="Microsoft YaHei" panose="020B0503020204020204" pitchFamily="34" charset="-122"/>
              </a:rPr>
              <a:t>华</a:t>
            </a:r>
            <a:r>
              <a:rPr lang="zh-CN" altLang="en-US" sz="4800" dirty="0">
                <a:solidFill>
                  <a:srgbClr val="000048"/>
                </a:solidFill>
                <a:latin typeface="Candara" panose="020E0502030303020204" pitchFamily="34" charset="0"/>
                <a:ea typeface="微软简魏碑" pitchFamily="2" charset="-122"/>
                <a:cs typeface="DFYuanMedium-B5" panose="020F0509000000000000" pitchFamily="49" charset="-120"/>
              </a:rPr>
              <a:t>献祭、并且</a:t>
            </a:r>
            <a:r>
              <a:rPr lang="zh-CN" altLang="en-US" sz="4800" dirty="0">
                <a:solidFill>
                  <a:srgbClr val="000048"/>
                </a:solidFill>
                <a:latin typeface="Candara" panose="020E0502030303020204" pitchFamily="34" charset="0"/>
                <a:ea typeface="微软简魏碑" pitchFamily="2" charset="-122"/>
                <a:cs typeface="Microsoft YaHei" panose="020B0503020204020204" pitchFamily="34" charset="-122"/>
              </a:rPr>
              <a:t>许</a:t>
            </a:r>
            <a:r>
              <a:rPr lang="zh-CN" altLang="en-US" sz="4800" dirty="0">
                <a:solidFill>
                  <a:srgbClr val="000048"/>
                </a:solidFill>
                <a:latin typeface="Candara" panose="020E0502030303020204" pitchFamily="34" charset="0"/>
                <a:ea typeface="微软简魏碑" pitchFamily="2" charset="-122"/>
                <a:cs typeface="DFYuanMedium-B5" panose="020F0509000000000000" pitchFamily="49" charset="-120"/>
              </a:rPr>
              <a:t>愿</a:t>
            </a:r>
            <a:r>
              <a:rPr lang="zh-CN" altLang="en-US" sz="4800" dirty="0">
                <a:solidFill>
                  <a:srgbClr val="000048"/>
                </a:solidFill>
                <a:latin typeface="Candara" panose="020E0502030303020204" pitchFamily="34" charset="0"/>
                <a:ea typeface="微软简魏碑" pitchFamily="2" charset="-122"/>
                <a:cs typeface="SimSun" panose="02010600030101010101" pitchFamily="2" charset="-122"/>
              </a:rPr>
              <a:t>。</a:t>
            </a:r>
            <a:endParaRPr lang="en-US" sz="4800" dirty="0">
              <a:solidFill>
                <a:srgbClr val="000048"/>
              </a:solidFill>
            </a:endParaRPr>
          </a:p>
        </p:txBody>
      </p:sp>
    </p:spTree>
    <p:extLst>
      <p:ext uri="{BB962C8B-B14F-4D97-AF65-F5344CB8AC3E}">
        <p14:creationId xmlns:p14="http://schemas.microsoft.com/office/powerpoint/2010/main" val="21933509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1"/>
          </p:nvPr>
        </p:nvSpPr>
        <p:spPr>
          <a:xfrm>
            <a:off x="858416" y="457200"/>
            <a:ext cx="10720874" cy="5943600"/>
          </a:xfrm>
        </p:spPr>
        <p:txBody>
          <a:bodyPr anchor="t">
            <a:noAutofit/>
          </a:bodyPr>
          <a:lstStyle/>
          <a:p>
            <a:pPr marL="0" indent="0">
              <a:lnSpc>
                <a:spcPct val="110000"/>
              </a:lnSpc>
              <a:spcBef>
                <a:spcPts val="1200"/>
              </a:spcBef>
              <a:spcAft>
                <a:spcPts val="600"/>
              </a:spcAft>
              <a:buNone/>
            </a:pPr>
            <a:r>
              <a:rPr lang="zh-CN" altLang="en-US" sz="4800" dirty="0">
                <a:solidFill>
                  <a:srgbClr val="1252E0"/>
                </a:solidFill>
                <a:effectLst/>
                <a:latin typeface="Candara" panose="020E0502030303020204" pitchFamily="34" charset="0"/>
                <a:ea typeface="微软简魏碑" pitchFamily="2" charset="-122"/>
                <a:cs typeface="Times New Roman" panose="02020603050405020304" pitchFamily="18" charset="0"/>
              </a:rPr>
              <a:t>如何</a:t>
            </a:r>
            <a:r>
              <a:rPr lang="zh-CN" altLang="en-US" sz="4800" dirty="0">
                <a:solidFill>
                  <a:srgbClr val="1252E0"/>
                </a:solidFill>
                <a:latin typeface="Candara" panose="020E0502030303020204" pitchFamily="34" charset="0"/>
                <a:ea typeface="微软简魏碑" pitchFamily="2" charset="-122"/>
                <a:cs typeface="Times New Roman" panose="02020603050405020304" pitchFamily="18" charset="0"/>
              </a:rPr>
              <a:t>解释</a:t>
            </a:r>
            <a:r>
              <a:rPr lang="en-US" altLang="zh-CN" sz="4800" dirty="0">
                <a:solidFill>
                  <a:srgbClr val="1252E0"/>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altLang="en-US" sz="4800" dirty="0">
                <a:solidFill>
                  <a:srgbClr val="1252E0"/>
                </a:solidFill>
                <a:effectLst/>
                <a:latin typeface="Candara" panose="020E0502030303020204" pitchFamily="34" charset="0"/>
                <a:ea typeface="微软简魏碑" pitchFamily="2" charset="-122"/>
                <a:cs typeface="Times New Roman" panose="02020603050405020304" pitchFamily="18" charset="0"/>
              </a:rPr>
              <a:t>得救</a:t>
            </a:r>
            <a:r>
              <a:rPr lang="en-US" altLang="zh-CN" sz="4800" dirty="0">
                <a:solidFill>
                  <a:srgbClr val="1252E0"/>
                </a:solidFill>
                <a:latin typeface="DFYuanMedium-B5" panose="020F0509000000000000" pitchFamily="49" charset="-120"/>
                <a:ea typeface="DFYuanMedium-B5" panose="020F0509000000000000" pitchFamily="49" charset="-120"/>
                <a:cs typeface="Times New Roman" panose="02020603050405020304" pitchFamily="18" charset="0"/>
              </a:rPr>
              <a:t>』</a:t>
            </a:r>
            <a:r>
              <a:rPr lang="zh-TW" sz="4800" dirty="0">
                <a:solidFill>
                  <a:srgbClr val="1252E0"/>
                </a:solidFill>
                <a:effectLst/>
                <a:latin typeface="Candara" panose="020E0502030303020204" pitchFamily="34" charset="0"/>
                <a:ea typeface="DFPWeiBei-B5" panose="03000700000000000000" pitchFamily="66" charset="-120"/>
                <a:cs typeface="Times New Roman" panose="02020603050405020304" pitchFamily="18" charset="0"/>
              </a:rPr>
              <a:t>的工夫。</a:t>
            </a:r>
            <a:r>
              <a:rPr lang="en-US" altLang="zh-CN" sz="4800" dirty="0">
                <a:solidFill>
                  <a:srgbClr val="1252E0"/>
                </a:solidFill>
                <a:effectLst/>
                <a:latin typeface="Candara" panose="020E0502030303020204" pitchFamily="34" charset="0"/>
                <a:ea typeface="微软简魏碑" pitchFamily="2" charset="-122"/>
                <a:cs typeface="Times New Roman" panose="02020603050405020304" pitchFamily="18" charset="0"/>
              </a:rPr>
              <a:t>?</a:t>
            </a:r>
          </a:p>
          <a:p>
            <a:pPr marL="0" indent="0">
              <a:lnSpc>
                <a:spcPct val="110000"/>
              </a:lnSpc>
              <a:spcBef>
                <a:spcPts val="1200"/>
              </a:spcBef>
              <a:spcAft>
                <a:spcPts val="600"/>
              </a:spcAft>
              <a:buNone/>
            </a:pPr>
            <a:r>
              <a:rPr lang="zh-CN" altLang="en-US" sz="4800" dirty="0">
                <a:solidFill>
                  <a:srgbClr val="000050"/>
                </a:solidFill>
                <a:latin typeface="Candara" panose="020E0502030303020204" pitchFamily="34" charset="0"/>
                <a:ea typeface="微软简魏碑" pitchFamily="2" charset="-122"/>
              </a:rPr>
              <a:t>约翰福音 </a:t>
            </a:r>
            <a:r>
              <a:rPr lang="en-US" sz="4800" dirty="0">
                <a:solidFill>
                  <a:srgbClr val="000050"/>
                </a:solidFill>
                <a:latin typeface="Candara" panose="020E0502030303020204" pitchFamily="34" charset="0"/>
                <a:ea typeface="微软简魏碑" pitchFamily="2" charset="-122"/>
              </a:rPr>
              <a:t>17:1 </a:t>
            </a:r>
            <a:r>
              <a:rPr lang="zh-CN" altLang="en-US" sz="4800" dirty="0">
                <a:solidFill>
                  <a:srgbClr val="000050"/>
                </a:solidFill>
                <a:latin typeface="Candara" panose="020E0502030303020204" pitchFamily="34" charset="0"/>
                <a:ea typeface="微软简魏碑" pitchFamily="2" charset="-122"/>
              </a:rPr>
              <a:t>耶稣说了这话，就举目望天说</a:t>
            </a:r>
            <a:r>
              <a:rPr lang="zh-TW" altLang="en-US" sz="4800" dirty="0">
                <a:solidFill>
                  <a:srgbClr val="000050"/>
                </a:solidFill>
                <a:latin typeface="Candara" panose="020E0502030303020204" pitchFamily="34" charset="0"/>
                <a:ea typeface="DFPWeiBei-B5" panose="03000700000000000000" pitchFamily="66" charset="-120"/>
              </a:rPr>
              <a:t>：父阿</a:t>
            </a:r>
            <a:r>
              <a:rPr lang="zh-CN" altLang="en-US" sz="4800" dirty="0">
                <a:solidFill>
                  <a:srgbClr val="000050"/>
                </a:solidFill>
                <a:latin typeface="Candara" panose="020E0502030303020204" pitchFamily="34" charset="0"/>
                <a:ea typeface="微软简魏碑" pitchFamily="2" charset="-122"/>
              </a:rPr>
              <a:t>，时候到了，愿你荣耀你的儿子，使儿子也荣耀你</a:t>
            </a:r>
            <a:r>
              <a:rPr lang="en-US" altLang="zh-TW" sz="4800" dirty="0">
                <a:solidFill>
                  <a:srgbClr val="000050"/>
                </a:solidFill>
                <a:latin typeface="Candara" panose="020E0502030303020204" pitchFamily="34" charset="0"/>
                <a:ea typeface="微软简魏碑" pitchFamily="2" charset="-122"/>
              </a:rPr>
              <a:t>…</a:t>
            </a:r>
            <a:r>
              <a:rPr lang="en-US" sz="4800" dirty="0">
                <a:solidFill>
                  <a:srgbClr val="000050"/>
                </a:solidFill>
                <a:latin typeface="Candara" panose="020E0502030303020204" pitchFamily="34" charset="0"/>
                <a:ea typeface="微软简魏碑" pitchFamily="2" charset="-122"/>
              </a:rPr>
              <a:t>3 </a:t>
            </a:r>
            <a:r>
              <a:rPr lang="en-US" altLang="zh-CN" sz="4800" dirty="0">
                <a:solidFill>
                  <a:srgbClr val="C00000"/>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altLang="en-US" sz="4800" dirty="0">
                <a:solidFill>
                  <a:srgbClr val="C00000"/>
                </a:solidFill>
                <a:effectLst/>
                <a:latin typeface="Candara" panose="020E0502030303020204" pitchFamily="34" charset="0"/>
                <a:ea typeface="微软简魏碑" pitchFamily="2" charset="-122"/>
                <a:cs typeface="Times New Roman" panose="02020603050405020304" pitchFamily="18" charset="0"/>
              </a:rPr>
              <a:t>认识</a:t>
            </a:r>
            <a:r>
              <a:rPr lang="en-US" altLang="zh-CN" sz="4800" dirty="0">
                <a:solidFill>
                  <a:srgbClr val="C00000"/>
                </a:solidFill>
                <a:latin typeface="DFYuanMedium-B5" panose="020F0509000000000000" pitchFamily="49" charset="-120"/>
                <a:ea typeface="DFYuanMedium-B5" panose="020F0509000000000000" pitchFamily="49" charset="-120"/>
                <a:cs typeface="Times New Roman" panose="02020603050405020304" pitchFamily="18" charset="0"/>
              </a:rPr>
              <a:t>』</a:t>
            </a:r>
            <a:r>
              <a:rPr lang="zh-CN" altLang="en-US" sz="4800" dirty="0">
                <a:solidFill>
                  <a:srgbClr val="C00000"/>
                </a:solidFill>
                <a:latin typeface="Candara" panose="020E0502030303020204" pitchFamily="34" charset="0"/>
                <a:ea typeface="微软简魏碑" pitchFamily="2" charset="-122"/>
                <a:cs typeface="Times New Roman" panose="02020603050405020304" pitchFamily="18" charset="0"/>
              </a:rPr>
              <a:t>你独一的真神</a:t>
            </a:r>
            <a:r>
              <a:rPr lang="zh-CN" altLang="en-US" sz="4800" dirty="0">
                <a:solidFill>
                  <a:srgbClr val="C00000"/>
                </a:solidFill>
                <a:latin typeface="Candara" panose="020E0502030303020204" pitchFamily="34" charset="0"/>
                <a:ea typeface="微软简魏碑" pitchFamily="2" charset="-122"/>
              </a:rPr>
              <a:t>，并且</a:t>
            </a:r>
            <a:r>
              <a:rPr lang="en-US" altLang="zh-CN" sz="4800" dirty="0">
                <a:solidFill>
                  <a:srgbClr val="C00000"/>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altLang="en-US" sz="4800" dirty="0">
                <a:solidFill>
                  <a:srgbClr val="C00000"/>
                </a:solidFill>
                <a:effectLst/>
                <a:latin typeface="Candara" panose="020E0502030303020204" pitchFamily="34" charset="0"/>
                <a:ea typeface="微软简魏碑" pitchFamily="2" charset="-122"/>
                <a:cs typeface="Times New Roman" panose="02020603050405020304" pitchFamily="18" charset="0"/>
              </a:rPr>
              <a:t>认识</a:t>
            </a:r>
            <a:r>
              <a:rPr lang="en-US" altLang="zh-CN" sz="4800" dirty="0">
                <a:solidFill>
                  <a:srgbClr val="C00000"/>
                </a:solidFill>
                <a:latin typeface="DFYuanMedium-B5" panose="020F0509000000000000" pitchFamily="49" charset="-120"/>
                <a:ea typeface="DFYuanMedium-B5" panose="020F0509000000000000" pitchFamily="49" charset="-120"/>
                <a:cs typeface="Times New Roman" panose="02020603050405020304" pitchFamily="18" charset="0"/>
              </a:rPr>
              <a:t>』</a:t>
            </a:r>
            <a:r>
              <a:rPr lang="zh-CN" altLang="en-US" sz="4800" dirty="0">
                <a:solidFill>
                  <a:srgbClr val="C00000"/>
                </a:solidFill>
                <a:latin typeface="Candara" panose="020E0502030303020204" pitchFamily="34" charset="0"/>
                <a:ea typeface="微软简魏碑" pitchFamily="2" charset="-122"/>
                <a:cs typeface="Times New Roman" panose="02020603050405020304" pitchFamily="18" charset="0"/>
              </a:rPr>
              <a:t>你所差来的耶稣基督</a:t>
            </a:r>
            <a:r>
              <a:rPr lang="zh-CN" altLang="en-US" sz="4800" dirty="0">
                <a:solidFill>
                  <a:srgbClr val="C00000"/>
                </a:solidFill>
                <a:latin typeface="Candara" panose="020E0502030303020204" pitchFamily="34" charset="0"/>
                <a:ea typeface="微软简魏碑" pitchFamily="2" charset="-122"/>
              </a:rPr>
              <a:t>，这</a:t>
            </a:r>
            <a:r>
              <a:rPr lang="zh-TW" altLang="en-US" sz="4800" dirty="0">
                <a:solidFill>
                  <a:srgbClr val="C00000"/>
                </a:solidFill>
                <a:latin typeface="Candara" panose="020E0502030303020204" pitchFamily="34" charset="0"/>
                <a:ea typeface="DFPWeiBei-B5" panose="03000700000000000000" pitchFamily="66" charset="-120"/>
              </a:rPr>
              <a:t>就是永生</a:t>
            </a:r>
            <a:r>
              <a:rPr lang="zh-CN" altLang="en-US" sz="4800" dirty="0">
                <a:solidFill>
                  <a:srgbClr val="C00000"/>
                </a:solidFill>
                <a:latin typeface="Candara" panose="020E0502030303020204" pitchFamily="34" charset="0"/>
                <a:ea typeface="微软简魏碑" pitchFamily="2" charset="-122"/>
              </a:rPr>
              <a:t>。</a:t>
            </a:r>
            <a:endParaRPr lang="en-US" sz="4800" dirty="0">
              <a:solidFill>
                <a:srgbClr val="C00000"/>
              </a:solidFill>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615956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笑話】雞同鴨講">
            <a:extLst>
              <a:ext uri="{FF2B5EF4-FFF2-40B4-BE49-F238E27FC236}">
                <a16:creationId xmlns:a16="http://schemas.microsoft.com/office/drawing/2014/main" id="{31E0A0F8-33D7-4F76-8CD5-5DFE37734CA7}"/>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bwMode="auto">
          <a:xfrm>
            <a:off x="1138335" y="2430883"/>
            <a:ext cx="5546721" cy="3090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 Placeholder 2">
            <a:extLst>
              <a:ext uri="{FF2B5EF4-FFF2-40B4-BE49-F238E27FC236}">
                <a16:creationId xmlns:a16="http://schemas.microsoft.com/office/drawing/2014/main" id="{A1580D77-D422-4698-95F0-FFBB05BCD5C4}"/>
              </a:ext>
            </a:extLst>
          </p:cNvPr>
          <p:cNvSpPr>
            <a:spLocks noGrp="1"/>
          </p:cNvSpPr>
          <p:nvPr>
            <p:ph type="body" idx="4294967295"/>
          </p:nvPr>
        </p:nvSpPr>
        <p:spPr>
          <a:xfrm>
            <a:off x="1138335" y="914401"/>
            <a:ext cx="4718050" cy="888546"/>
          </a:xfrm>
        </p:spPr>
        <p:txBody>
          <a:bodyPr anchor="ctr">
            <a:normAutofit/>
          </a:bodyPr>
          <a:lstStyle/>
          <a:p>
            <a:pPr marL="0" indent="0" algn="ctr">
              <a:buNone/>
            </a:pPr>
            <a:r>
              <a:rPr lang="zh-CN" altLang="en-US" sz="4800" dirty="0">
                <a:latin typeface="Candara" panose="020E0502030303020204" pitchFamily="34" charset="0"/>
                <a:ea typeface="微软简魏碑" pitchFamily="2" charset="-122"/>
                <a:cs typeface="Times New Roman" panose="02020603050405020304" pitchFamily="18" charset="0"/>
              </a:rPr>
              <a:t>鸡同鸭讲</a:t>
            </a:r>
            <a:endParaRPr lang="en-US" sz="4800" dirty="0">
              <a:ea typeface="微软简魏碑" pitchFamily="2" charset="-122"/>
            </a:endParaRPr>
          </a:p>
        </p:txBody>
      </p:sp>
      <p:sp>
        <p:nvSpPr>
          <p:cNvPr id="4" name="Text Placeholder 3">
            <a:extLst>
              <a:ext uri="{FF2B5EF4-FFF2-40B4-BE49-F238E27FC236}">
                <a16:creationId xmlns:a16="http://schemas.microsoft.com/office/drawing/2014/main" id="{74EDB6C6-AD5E-46D4-81FA-BEB5DE9D986B}"/>
              </a:ext>
            </a:extLst>
          </p:cNvPr>
          <p:cNvSpPr>
            <a:spLocks noGrp="1"/>
          </p:cNvSpPr>
          <p:nvPr>
            <p:ph type="body" sz="quarter" idx="4294967295"/>
          </p:nvPr>
        </p:nvSpPr>
        <p:spPr>
          <a:xfrm>
            <a:off x="6335615" y="914401"/>
            <a:ext cx="4718050" cy="888546"/>
          </a:xfrm>
        </p:spPr>
        <p:txBody>
          <a:bodyPr anchor="ctr">
            <a:normAutofit/>
          </a:bodyPr>
          <a:lstStyle/>
          <a:p>
            <a:pPr marL="0" indent="0" algn="ctr">
              <a:buNone/>
            </a:pPr>
            <a:r>
              <a:rPr lang="zh-CN" altLang="en-US" sz="4800" dirty="0">
                <a:latin typeface="Candara" panose="020E0502030303020204" pitchFamily="34" charset="0"/>
                <a:ea typeface="微软简魏碑" pitchFamily="2" charset="-122"/>
                <a:cs typeface="Times New Roman" panose="02020603050405020304" pitchFamily="18" charset="0"/>
              </a:rPr>
              <a:t>猴子解释</a:t>
            </a:r>
            <a:endParaRPr lang="en-US" sz="4800" dirty="0">
              <a:ea typeface="微软简魏碑" pitchFamily="2" charset="-122"/>
            </a:endParaRPr>
          </a:p>
        </p:txBody>
      </p:sp>
      <p:pic>
        <p:nvPicPr>
          <p:cNvPr id="1028" name="Picture 4" descr="矢量卡通猴子图片-矢量可爱快乐的猴子插图设计素材-高清图片-摄影照片-寻图免费打包下载">
            <a:extLst>
              <a:ext uri="{FF2B5EF4-FFF2-40B4-BE49-F238E27FC236}">
                <a16:creationId xmlns:a16="http://schemas.microsoft.com/office/drawing/2014/main" id="{CAAAAADC-AD3C-44CE-8DE6-96B2563C4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217" y="2687765"/>
            <a:ext cx="2835752" cy="2576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7407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13403B-7EC1-4DCD-900A-A6B48524D194}"/>
              </a:ext>
            </a:extLst>
          </p:cNvPr>
          <p:cNvSpPr>
            <a:spLocks noGrp="1"/>
          </p:cNvSpPr>
          <p:nvPr>
            <p:ph sz="quarter" idx="1"/>
          </p:nvPr>
        </p:nvSpPr>
        <p:spPr>
          <a:xfrm>
            <a:off x="597159" y="475861"/>
            <a:ext cx="10985241" cy="5924939"/>
          </a:xfrm>
        </p:spPr>
        <p:txBody>
          <a:bodyPr anchor="t">
            <a:normAutofit/>
          </a:bodyPr>
          <a:lstStyle/>
          <a:p>
            <a:pPr marL="0" marR="0" indent="0">
              <a:spcBef>
                <a:spcPts val="0"/>
              </a:spcBef>
              <a:spcAft>
                <a:spcPts val="600"/>
              </a:spcAft>
              <a:buNone/>
            </a:pPr>
            <a:r>
              <a:rPr lang="en-US" sz="4400" b="1" i="1" dirty="0">
                <a:solidFill>
                  <a:srgbClr val="000050"/>
                </a:solidFill>
                <a:effectLst/>
                <a:latin typeface="Times New Roman" panose="02020603050405020304" pitchFamily="18" charset="0"/>
                <a:ea typeface="DFPYuanLight-B5" panose="020F0300000000000000" pitchFamily="34" charset="-120"/>
                <a:cs typeface="Times New Roman" panose="02020603050405020304" pitchFamily="18" charset="0"/>
              </a:rPr>
              <a:t>The concept of “knowing </a:t>
            </a:r>
            <a:r>
              <a:rPr lang="en-US" altLang="zh-CN" sz="4400" dirty="0">
                <a:solidFill>
                  <a:srgbClr val="000050"/>
                </a:solidFill>
                <a:effectLst/>
                <a:latin typeface="Constantia" panose="02030602050306030303" pitchFamily="18" charset="0"/>
                <a:ea typeface="DFPYuanLight-B5" panose="020F0300000000000000" pitchFamily="34" charset="-120"/>
                <a:cs typeface="Times New Roman" panose="02020603050405020304" pitchFamily="18" charset="0"/>
              </a:rPr>
              <a:t>(</a:t>
            </a:r>
            <a:r>
              <a:rPr lang="en-US" sz="8000" b="0" i="0" u="none" strike="noStrike" baseline="0" dirty="0">
                <a:solidFill>
                  <a:srgbClr val="000050"/>
                </a:solidFill>
                <a:latin typeface="Bwhebb" panose="02020603050405020304" pitchFamily="18" charset="0"/>
              </a:rPr>
              <a:t>[</a:t>
            </a:r>
            <a:r>
              <a:rPr lang="en-US" sz="8000" b="0" i="0" u="none" strike="noStrike" baseline="0" dirty="0" err="1">
                <a:solidFill>
                  <a:srgbClr val="000050"/>
                </a:solidFill>
                <a:latin typeface="Bwhebb" panose="02020603050405020304" pitchFamily="18" charset="0"/>
              </a:rPr>
              <a:t>d;y</a:t>
            </a:r>
            <a:r>
              <a:rPr lang="en-US" sz="8000" b="0" i="0" u="none" strike="noStrike" baseline="0" dirty="0">
                <a:solidFill>
                  <a:srgbClr val="000050"/>
                </a:solidFill>
                <a:latin typeface="Bwhebb" panose="02020603050405020304" pitchFamily="18" charset="0"/>
              </a:rPr>
              <a:t>" </a:t>
            </a:r>
            <a:r>
              <a:rPr lang="en-US" altLang="zh-CN" sz="4400" dirty="0">
                <a:solidFill>
                  <a:srgbClr val="000050"/>
                </a:solidFill>
                <a:effectLst/>
                <a:latin typeface="Constantia" panose="02030602050306030303" pitchFamily="18" charset="0"/>
                <a:ea typeface="DFPYuanLight-B5" panose="020F0300000000000000" pitchFamily="34" charset="-120"/>
                <a:cs typeface="Times New Roman" panose="02020603050405020304" pitchFamily="18" charset="0"/>
              </a:rPr>
              <a:t>yada) </a:t>
            </a:r>
            <a:r>
              <a:rPr lang="en-US" sz="4400" b="1" i="1" dirty="0">
                <a:solidFill>
                  <a:srgbClr val="000050"/>
                </a:solidFill>
                <a:effectLst/>
                <a:latin typeface="Times New Roman" panose="02020603050405020304" pitchFamily="18" charset="0"/>
                <a:ea typeface="DFPYuanLight-B5" panose="020F0300000000000000" pitchFamily="34" charset="-120"/>
                <a:cs typeface="Times New Roman" panose="02020603050405020304" pitchFamily="18" charset="0"/>
              </a:rPr>
              <a:t>something or someone</a:t>
            </a:r>
            <a:r>
              <a:rPr lang="en-US" sz="4400" b="1" i="1" dirty="0">
                <a:solidFill>
                  <a:srgbClr val="000050"/>
                </a:solidFill>
                <a:latin typeface="Times New Roman" panose="02020603050405020304" pitchFamily="18" charset="0"/>
                <a:ea typeface="DFPYuanLight-B5" panose="020F0300000000000000" pitchFamily="34" charset="-120"/>
                <a:cs typeface="Times New Roman" panose="02020603050405020304" pitchFamily="18" charset="0"/>
              </a:rPr>
              <a:t>” </a:t>
            </a:r>
            <a:r>
              <a:rPr lang="en-US" sz="4400" b="1" i="1" dirty="0">
                <a:solidFill>
                  <a:srgbClr val="0066FF"/>
                </a:solidFill>
                <a:effectLst/>
                <a:latin typeface="Times New Roman" panose="02020603050405020304" pitchFamily="18" charset="0"/>
                <a:ea typeface="DFPYuanLight-B5" panose="020F0300000000000000" pitchFamily="34" charset="-120"/>
                <a:cs typeface="Times New Roman" panose="02020603050405020304" pitchFamily="18" charset="0"/>
              </a:rPr>
              <a:t>takes on a special meaning in the Semitic languages. </a:t>
            </a:r>
          </a:p>
          <a:p>
            <a:pPr marL="0" marR="0" indent="0">
              <a:lnSpc>
                <a:spcPct val="110000"/>
              </a:lnSpc>
              <a:spcBef>
                <a:spcPts val="1200"/>
              </a:spcBef>
              <a:spcAft>
                <a:spcPts val="600"/>
              </a:spcAft>
              <a:buNone/>
            </a:pPr>
            <a:r>
              <a:rPr lang="en-US" sz="4400" b="1" i="1" dirty="0">
                <a:solidFill>
                  <a:srgbClr val="0066FF"/>
                </a:solidFill>
                <a:effectLst/>
                <a:latin typeface="Times New Roman" panose="02020603050405020304" pitchFamily="18" charset="0"/>
                <a:ea typeface="DFPYuanLight-B5" panose="020F0300000000000000" pitchFamily="34" charset="-120"/>
                <a:cs typeface="Times New Roman" panose="02020603050405020304" pitchFamily="18" charset="0"/>
              </a:rPr>
              <a:t>This </a:t>
            </a:r>
            <a:r>
              <a:rPr lang="en-US" sz="4400" b="1" i="1" u="sng" dirty="0">
                <a:solidFill>
                  <a:srgbClr val="0066FF"/>
                </a:solidFill>
                <a:effectLst/>
                <a:latin typeface="Times New Roman" panose="02020603050405020304" pitchFamily="18" charset="0"/>
                <a:ea typeface="DFPYuanLight-B5" panose="020F0300000000000000" pitchFamily="34" charset="-120"/>
                <a:cs typeface="Times New Roman" panose="02020603050405020304" pitchFamily="18" charset="0"/>
              </a:rPr>
              <a:t>specialized meaning</a:t>
            </a:r>
            <a:r>
              <a:rPr lang="en-US" sz="4400" b="1" i="1" dirty="0">
                <a:solidFill>
                  <a:srgbClr val="0066FF"/>
                </a:solidFill>
                <a:effectLst/>
                <a:latin typeface="Times New Roman" panose="02020603050405020304" pitchFamily="18" charset="0"/>
                <a:ea typeface="DFPYuanLight-B5" panose="020F0300000000000000" pitchFamily="34" charset="-120"/>
                <a:cs typeface="Times New Roman" panose="02020603050405020304" pitchFamily="18" charset="0"/>
              </a:rPr>
              <a:t> has to do with </a:t>
            </a:r>
            <a:r>
              <a:rPr lang="en-US" sz="4400" b="1" i="1" u="sng" dirty="0">
                <a:solidFill>
                  <a:srgbClr val="C00000"/>
                </a:solidFill>
                <a:effectLst/>
                <a:highlight>
                  <a:srgbClr val="FFFF00"/>
                </a:highlight>
                <a:latin typeface="Times New Roman" panose="02020603050405020304" pitchFamily="18" charset="0"/>
                <a:ea typeface="DFPYuanLight-B5" panose="020F0300000000000000" pitchFamily="34" charset="-120"/>
                <a:cs typeface="Times New Roman" panose="02020603050405020304" pitchFamily="18" charset="0"/>
              </a:rPr>
              <a:t>relationship</a:t>
            </a:r>
            <a:r>
              <a:rPr lang="en-US" sz="4400" b="1" i="1" dirty="0">
                <a:solidFill>
                  <a:srgbClr val="800080"/>
                </a:solidFill>
                <a:effectLst/>
                <a:latin typeface="Times New Roman" panose="02020603050405020304" pitchFamily="18" charset="0"/>
                <a:ea typeface="DFPYuanLight-B5" panose="020F0300000000000000" pitchFamily="34" charset="-120"/>
                <a:cs typeface="Times New Roman" panose="02020603050405020304" pitchFamily="18" charset="0"/>
              </a:rPr>
              <a:t>, </a:t>
            </a:r>
            <a:r>
              <a:rPr lang="en-US" sz="4400" b="1" i="1" dirty="0">
                <a:solidFill>
                  <a:srgbClr val="0066FF"/>
                </a:solidFill>
                <a:effectLst/>
                <a:latin typeface="Times New Roman" panose="02020603050405020304" pitchFamily="18" charset="0"/>
                <a:ea typeface="DFPYuanLight-B5" panose="020F0300000000000000" pitchFamily="34" charset="-120"/>
                <a:cs typeface="Times New Roman" panose="02020603050405020304" pitchFamily="18" charset="0"/>
              </a:rPr>
              <a:t>and primarily </a:t>
            </a:r>
            <a:r>
              <a:rPr lang="en-US" sz="4400" b="1" i="1" u="sng" dirty="0">
                <a:solidFill>
                  <a:srgbClr val="000050"/>
                </a:solidFill>
                <a:effectLst/>
                <a:highlight>
                  <a:srgbClr val="FFFF00"/>
                </a:highlight>
                <a:latin typeface="Times New Roman" panose="02020603050405020304" pitchFamily="18" charset="0"/>
                <a:ea typeface="DFPYuanLight-B5" panose="020F0300000000000000" pitchFamily="34" charset="-120"/>
                <a:cs typeface="Times New Roman" panose="02020603050405020304" pitchFamily="18" charset="0"/>
              </a:rPr>
              <a:t>a relationship that is based upon the making of a covenant</a:t>
            </a:r>
            <a:r>
              <a:rPr lang="en-US" sz="4400" b="1" i="1" dirty="0">
                <a:solidFill>
                  <a:srgbClr val="000050"/>
                </a:solidFill>
                <a:effectLst/>
                <a:highlight>
                  <a:srgbClr val="FFFF00"/>
                </a:highlight>
                <a:latin typeface="Times New Roman" panose="02020603050405020304" pitchFamily="18" charset="0"/>
                <a:ea typeface="DFPYuanLight-B5" panose="020F0300000000000000" pitchFamily="34" charset="-120"/>
                <a:cs typeface="Times New Roman" panose="02020603050405020304" pitchFamily="18" charset="0"/>
              </a:rPr>
              <a:t>.</a:t>
            </a:r>
          </a:p>
        </p:txBody>
      </p:sp>
    </p:spTree>
    <p:extLst>
      <p:ext uri="{BB962C8B-B14F-4D97-AF65-F5344CB8AC3E}">
        <p14:creationId xmlns:p14="http://schemas.microsoft.com/office/powerpoint/2010/main" val="10157403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274AC4-2CEE-4E6F-8AA6-5C6374493FCD}"/>
              </a:ext>
            </a:extLst>
          </p:cNvPr>
          <p:cNvSpPr>
            <a:spLocks noGrp="1"/>
          </p:cNvSpPr>
          <p:nvPr>
            <p:ph type="title"/>
          </p:nvPr>
        </p:nvSpPr>
        <p:spPr/>
        <p:txBody>
          <a:bodyPr>
            <a:normAutofit/>
          </a:bodyPr>
          <a:lstStyle/>
          <a:p>
            <a:r>
              <a:rPr lang="zh-CN" altLang="en-US" sz="4800" dirty="0">
                <a:solidFill>
                  <a:srgbClr val="000048"/>
                </a:solidFill>
                <a:latin typeface="DFYuanMedium-B5" panose="020F0509000000000000" pitchFamily="49" charset="-120"/>
                <a:ea typeface="微软简魏碑" pitchFamily="2" charset="-122"/>
              </a:rPr>
              <a:t>对</a:t>
            </a:r>
            <a:r>
              <a:rPr lang="en-US" altLang="zh-CN" sz="4800" dirty="0">
                <a:solidFill>
                  <a:srgbClr val="000048"/>
                </a:solidFill>
                <a:latin typeface="DFYuanMedium-B5" panose="020F0509000000000000" pitchFamily="49" charset="-120"/>
                <a:ea typeface="DFYuanMedium-B5" panose="020F0509000000000000" pitchFamily="49" charset="-120"/>
              </a:rPr>
              <a:t>『</a:t>
            </a:r>
            <a:r>
              <a:rPr lang="zh-CN" altLang="en-US" sz="4800" dirty="0">
                <a:solidFill>
                  <a:srgbClr val="000048"/>
                </a:solidFill>
                <a:latin typeface="DFYuanMedium-B5" panose="020F0509000000000000" pitchFamily="49" charset="-120"/>
                <a:ea typeface="微软简魏碑" pitchFamily="2" charset="-122"/>
              </a:rPr>
              <a:t>救恩</a:t>
            </a:r>
            <a:r>
              <a:rPr lang="en-US" altLang="zh-CN" sz="4800" dirty="0">
                <a:solidFill>
                  <a:srgbClr val="000048"/>
                </a:solidFill>
                <a:latin typeface="DFYuanMedium-B5" panose="020F0509000000000000" pitchFamily="49" charset="-120"/>
                <a:ea typeface="DFYuanMedium-B5" panose="020F0509000000000000" pitchFamily="49" charset="-120"/>
              </a:rPr>
              <a:t>』</a:t>
            </a:r>
            <a:r>
              <a:rPr lang="zh-CN" altLang="en-US" sz="4800" dirty="0">
                <a:solidFill>
                  <a:srgbClr val="000048"/>
                </a:solidFill>
                <a:latin typeface="DFYuanMedium-B5" panose="020F0509000000000000" pitchFamily="49" charset="-120"/>
                <a:ea typeface="微软简魏碑" pitchFamily="2" charset="-122"/>
              </a:rPr>
              <a:t>的诠释</a:t>
            </a:r>
            <a:endParaRPr lang="en-US" sz="4800" dirty="0">
              <a:solidFill>
                <a:srgbClr val="000048"/>
              </a:solidFill>
              <a:latin typeface="DFYuanMedium-B5" panose="020F0509000000000000" pitchFamily="49" charset="-120"/>
              <a:ea typeface="微软简魏碑" pitchFamily="2" charset="-122"/>
            </a:endParaRPr>
          </a:p>
        </p:txBody>
      </p:sp>
      <p:sp>
        <p:nvSpPr>
          <p:cNvPr id="8" name="Content Placeholder 7">
            <a:extLst>
              <a:ext uri="{FF2B5EF4-FFF2-40B4-BE49-F238E27FC236}">
                <a16:creationId xmlns:a16="http://schemas.microsoft.com/office/drawing/2014/main" id="{1A64082C-6983-438B-AB99-E9178A3CB4D3}"/>
              </a:ext>
            </a:extLst>
          </p:cNvPr>
          <p:cNvSpPr>
            <a:spLocks noGrp="1"/>
          </p:cNvSpPr>
          <p:nvPr>
            <p:ph idx="1"/>
          </p:nvPr>
        </p:nvSpPr>
        <p:spPr>
          <a:xfrm>
            <a:off x="1408146" y="2715552"/>
            <a:ext cx="9375708" cy="3318936"/>
          </a:xfrm>
        </p:spPr>
        <p:txBody>
          <a:bodyPr>
            <a:normAutofit/>
          </a:bodyPr>
          <a:lstStyle/>
          <a:p>
            <a:pPr marL="0" marR="0" indent="0" hangingPunct="1">
              <a:lnSpc>
                <a:spcPct val="110000"/>
              </a:lnSpc>
              <a:spcBef>
                <a:spcPts val="600"/>
              </a:spcBef>
              <a:buNone/>
            </a:pPr>
            <a:r>
              <a:rPr lang="zh-CN" altLang="en-US" sz="4400" dirty="0">
                <a:solidFill>
                  <a:srgbClr val="0F14E3"/>
                </a:solidFill>
                <a:effectLst/>
                <a:latin typeface="Candara" panose="020E0502030303020204" pitchFamily="34" charset="0"/>
                <a:ea typeface="微软简魏碑" pitchFamily="2" charset="-122"/>
              </a:rPr>
              <a:t>犹太人对</a:t>
            </a:r>
            <a:r>
              <a:rPr lang="en-US" altLang="zh-CN" sz="4400" dirty="0">
                <a:solidFill>
                  <a:srgbClr val="0F14E3"/>
                </a:solidFill>
                <a:effectLst/>
                <a:latin typeface="DFYuanMedium-B5" panose="020F0509000000000000" pitchFamily="49" charset="-120"/>
                <a:ea typeface="DFYuanMedium-B5" panose="020F0509000000000000" pitchFamily="49" charset="-120"/>
              </a:rPr>
              <a:t>『</a:t>
            </a:r>
            <a:r>
              <a:rPr lang="zh-CN" altLang="en-US" sz="4400" dirty="0">
                <a:solidFill>
                  <a:srgbClr val="0F14E3"/>
                </a:solidFill>
                <a:effectLst/>
                <a:latin typeface="Candara" panose="020E0502030303020204" pitchFamily="34" charset="0"/>
                <a:ea typeface="微软简魏碑" pitchFamily="2" charset="-122"/>
              </a:rPr>
              <a:t>救恩</a:t>
            </a:r>
            <a:r>
              <a:rPr lang="en-US" altLang="zh-CN" sz="4400" dirty="0">
                <a:solidFill>
                  <a:srgbClr val="0F14E3"/>
                </a:solidFill>
                <a:effectLst/>
                <a:latin typeface="DFYuanMedium-B5" panose="020F0509000000000000" pitchFamily="49" charset="-120"/>
                <a:ea typeface="DFYuanMedium-B5" panose="020F0509000000000000" pitchFamily="49" charset="-120"/>
              </a:rPr>
              <a:t>』</a:t>
            </a:r>
            <a:r>
              <a:rPr lang="zh-CN" altLang="en-US" sz="4400" dirty="0">
                <a:solidFill>
                  <a:srgbClr val="0F14E3"/>
                </a:solidFill>
                <a:effectLst/>
                <a:latin typeface="Candara" panose="020E0502030303020204" pitchFamily="34" charset="0"/>
                <a:ea typeface="微软简魏碑" pitchFamily="2" charset="-122"/>
              </a:rPr>
              <a:t>或</a:t>
            </a:r>
            <a:r>
              <a:rPr lang="en-US" altLang="zh-CN" sz="4400" dirty="0">
                <a:solidFill>
                  <a:srgbClr val="0F14E3"/>
                </a:solidFill>
                <a:effectLst/>
                <a:latin typeface="DFYuanMedium-B5" panose="020F0509000000000000" pitchFamily="49" charset="-120"/>
                <a:ea typeface="DFYuanMedium-B5" panose="020F0509000000000000" pitchFamily="49" charset="-120"/>
              </a:rPr>
              <a:t>『</a:t>
            </a:r>
            <a:r>
              <a:rPr lang="zh-CN" altLang="en-US" sz="4400" dirty="0">
                <a:solidFill>
                  <a:srgbClr val="0F14E3"/>
                </a:solidFill>
                <a:effectLst/>
                <a:latin typeface="Candara" panose="020E0502030303020204" pitchFamily="34" charset="0"/>
                <a:ea typeface="微软简魏碑" pitchFamily="2" charset="-122"/>
              </a:rPr>
              <a:t>得永生</a:t>
            </a:r>
            <a:r>
              <a:rPr lang="en-US" altLang="zh-CN" sz="4400" dirty="0">
                <a:solidFill>
                  <a:srgbClr val="0F14E3"/>
                </a:solidFill>
                <a:effectLst/>
                <a:latin typeface="DFYuanMedium-B5" panose="020F0509000000000000" pitchFamily="49" charset="-120"/>
                <a:ea typeface="DFYuanMedium-B5" panose="020F0509000000000000" pitchFamily="49" charset="-120"/>
              </a:rPr>
              <a:t>』</a:t>
            </a:r>
            <a:r>
              <a:rPr lang="zh-CN" altLang="en-US" sz="4400" dirty="0">
                <a:solidFill>
                  <a:srgbClr val="0F14E3"/>
                </a:solidFill>
                <a:effectLst/>
                <a:latin typeface="Candara" panose="020E0502030303020204" pitchFamily="34" charset="0"/>
                <a:ea typeface="微软简魏碑" pitchFamily="2" charset="-122"/>
              </a:rPr>
              <a:t>的理解不是</a:t>
            </a:r>
            <a:r>
              <a:rPr lang="en-US" altLang="zh-CN" sz="4400" dirty="0">
                <a:solidFill>
                  <a:srgbClr val="0F14E3"/>
                </a:solidFill>
                <a:effectLst/>
                <a:latin typeface="DFYuanMedium-B5" panose="020F0509000000000000" pitchFamily="49" charset="-120"/>
                <a:ea typeface="DFYuanMedium-B5" panose="020F0509000000000000" pitchFamily="49" charset="-120"/>
              </a:rPr>
              <a:t>『</a:t>
            </a:r>
            <a:r>
              <a:rPr lang="zh-CN" altLang="en-US" sz="4400" dirty="0">
                <a:solidFill>
                  <a:srgbClr val="0F14E3"/>
                </a:solidFill>
                <a:effectLst/>
                <a:latin typeface="Candara" panose="020E0502030303020204" pitchFamily="34" charset="0"/>
                <a:ea typeface="微软简魏碑" pitchFamily="2" charset="-122"/>
              </a:rPr>
              <a:t>进天堂</a:t>
            </a:r>
            <a:r>
              <a:rPr lang="en-US" altLang="zh-CN" sz="4400" dirty="0">
                <a:solidFill>
                  <a:srgbClr val="0F14E3"/>
                </a:solidFill>
                <a:effectLst/>
                <a:latin typeface="DFYuanMedium-B5" panose="020F0509000000000000" pitchFamily="49" charset="-120"/>
                <a:ea typeface="DFYuanMedium-B5" panose="020F0509000000000000" pitchFamily="49" charset="-120"/>
              </a:rPr>
              <a:t>』</a:t>
            </a:r>
            <a:r>
              <a:rPr lang="zh-CN" altLang="en-US" sz="4400" dirty="0">
                <a:solidFill>
                  <a:srgbClr val="0F14E3"/>
                </a:solidFill>
                <a:effectLst/>
                <a:latin typeface="Candara" panose="020E0502030303020204" pitchFamily="34" charset="0"/>
                <a:ea typeface="微软简魏碑" pitchFamily="2" charset="-122"/>
              </a:rPr>
              <a:t>；而是</a:t>
            </a:r>
            <a:r>
              <a:rPr lang="en-US" altLang="zh-CN" sz="4400" dirty="0">
                <a:solidFill>
                  <a:srgbClr val="0F14E3"/>
                </a:solidFill>
                <a:effectLst/>
                <a:latin typeface="DFYuanMedium-B5" panose="020F0509000000000000" pitchFamily="49" charset="-120"/>
                <a:ea typeface="DFYuanMedium-B5" panose="020F0509000000000000" pitchFamily="49" charset="-120"/>
              </a:rPr>
              <a:t>『</a:t>
            </a:r>
            <a:r>
              <a:rPr lang="zh-CN" altLang="en-US" sz="4400" dirty="0">
                <a:solidFill>
                  <a:srgbClr val="0F14E3"/>
                </a:solidFill>
                <a:effectLst/>
                <a:latin typeface="Candara" panose="020E0502030303020204" pitchFamily="34" charset="0"/>
                <a:ea typeface="微软简魏碑" pitchFamily="2" charset="-122"/>
              </a:rPr>
              <a:t>与上帝有美好的关系</a:t>
            </a:r>
            <a:r>
              <a:rPr lang="en-US" altLang="zh-CN" sz="4400" dirty="0">
                <a:solidFill>
                  <a:srgbClr val="0F14E3"/>
                </a:solidFill>
                <a:effectLst/>
                <a:latin typeface="DFYuanMedium-B5" panose="020F0509000000000000" pitchFamily="49" charset="-120"/>
                <a:ea typeface="DFYuanMedium-B5" panose="020F0509000000000000" pitchFamily="49" charset="-120"/>
              </a:rPr>
              <a:t>』</a:t>
            </a:r>
            <a:r>
              <a:rPr lang="zh-CN" altLang="en-US" sz="4400" dirty="0">
                <a:solidFill>
                  <a:srgbClr val="0F14E3"/>
                </a:solidFill>
                <a:effectLst/>
                <a:latin typeface="Candara" panose="020E0502030303020204" pitchFamily="34" charset="0"/>
                <a:ea typeface="微软简魏碑" pitchFamily="2" charset="-122"/>
              </a:rPr>
              <a:t>。义人就是</a:t>
            </a:r>
            <a:r>
              <a:rPr lang="en-US" altLang="zh-CN" sz="4400" dirty="0">
                <a:solidFill>
                  <a:srgbClr val="C00000"/>
                </a:solidFill>
                <a:effectLst/>
                <a:latin typeface="DFYuanMedium-B5" panose="020F0509000000000000" pitchFamily="49" charset="-120"/>
                <a:ea typeface="DFYuanMedium-B5" panose="020F0509000000000000" pitchFamily="49" charset="-120"/>
              </a:rPr>
              <a:t>『</a:t>
            </a:r>
            <a:r>
              <a:rPr lang="zh-CN" altLang="en-US" sz="4400" dirty="0">
                <a:solidFill>
                  <a:srgbClr val="C00000"/>
                </a:solidFill>
                <a:effectLst/>
                <a:latin typeface="Candara" panose="020E0502030303020204" pitchFamily="34" charset="0"/>
                <a:ea typeface="微软简魏碑" pitchFamily="2" charset="-122"/>
              </a:rPr>
              <a:t>上帝和他关系很好</a:t>
            </a:r>
            <a:r>
              <a:rPr lang="en-US" altLang="zh-CN" sz="4400" dirty="0">
                <a:solidFill>
                  <a:srgbClr val="C00000"/>
                </a:solidFill>
                <a:effectLst/>
                <a:latin typeface="DFYuanMedium-B5" panose="020F0509000000000000" pitchFamily="49" charset="-120"/>
                <a:ea typeface="DFYuanMedium-B5" panose="020F0509000000000000" pitchFamily="49" charset="-120"/>
              </a:rPr>
              <a:t>』</a:t>
            </a:r>
            <a:r>
              <a:rPr lang="zh-CN" altLang="en-US" sz="4400" dirty="0">
                <a:solidFill>
                  <a:srgbClr val="C00000"/>
                </a:solidFill>
                <a:effectLst/>
                <a:latin typeface="Candara" panose="020E0502030303020204" pitchFamily="34" charset="0"/>
                <a:ea typeface="微软简魏碑" pitchFamily="2" charset="-122"/>
              </a:rPr>
              <a:t>的人。</a:t>
            </a:r>
            <a:endParaRPr lang="en-US" sz="4400" dirty="0">
              <a:solidFill>
                <a:srgbClr val="C00000"/>
              </a:solidFill>
              <a:effectLst/>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11433292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1"/>
          </p:nvPr>
        </p:nvSpPr>
        <p:spPr>
          <a:xfrm>
            <a:off x="849086" y="447869"/>
            <a:ext cx="10487607" cy="5962262"/>
          </a:xfrm>
        </p:spPr>
        <p:txBody>
          <a:bodyPr anchor="t">
            <a:noAutofit/>
          </a:bodyPr>
          <a:lstStyle/>
          <a:p>
            <a:pPr marL="0" indent="0" algn="ctr">
              <a:lnSpc>
                <a:spcPct val="110000"/>
              </a:lnSpc>
              <a:spcBef>
                <a:spcPts val="1800"/>
              </a:spcBef>
              <a:spcAft>
                <a:spcPts val="1200"/>
              </a:spcAft>
              <a:buNone/>
            </a:pPr>
            <a:r>
              <a:rPr lang="zh-CN" altLang="en-US" sz="4400" dirty="0">
                <a:solidFill>
                  <a:srgbClr val="000050"/>
                </a:solidFill>
                <a:effectLst/>
                <a:latin typeface="Candara" panose="020E0502030303020204" pitchFamily="34" charset="0"/>
                <a:ea typeface="微软简魏碑" pitchFamily="2" charset="-122"/>
                <a:cs typeface="Times New Roman" panose="02020603050405020304" pitchFamily="18" charset="0"/>
              </a:rPr>
              <a:t>希罗文化带出来的圣俗二元论常使深受儒释道文化影响的华人基督徒陷入这种困境：</a:t>
            </a:r>
            <a:r>
              <a:rPr lang="en-US" altLang="zh-CN" sz="4400" dirty="0">
                <a:solidFill>
                  <a:srgbClr val="000050"/>
                </a:solidFill>
                <a:latin typeface="DFYuanMedium-B5" panose="020F0509000000000000" pitchFamily="49" charset="-120"/>
                <a:ea typeface="DFYuanMedium-B5" panose="020F0509000000000000" pitchFamily="49" charset="-120"/>
                <a:cs typeface="Times New Roman" panose="02020603050405020304" pitchFamily="18" charset="0"/>
              </a:rPr>
              <a:t>『</a:t>
            </a:r>
            <a:r>
              <a:rPr lang="zh-CN" altLang="en-US" sz="4800" dirty="0">
                <a:solidFill>
                  <a:srgbClr val="000050"/>
                </a:solidFill>
                <a:latin typeface="Candara" panose="020E0502030303020204" pitchFamily="34" charset="0"/>
                <a:ea typeface="微软简魏碑" pitchFamily="2" charset="-122"/>
                <a:cs typeface="Times New Roman" panose="02020603050405020304" pitchFamily="18" charset="0"/>
              </a:rPr>
              <a:t>这世界非我家！</a:t>
            </a:r>
            <a:r>
              <a:rPr lang="en-US" altLang="zh-CN" sz="4400" dirty="0">
                <a:solidFill>
                  <a:srgbClr val="000050"/>
                </a:solidFill>
                <a:latin typeface="DFYuanMedium-B5" panose="020F0509000000000000" pitchFamily="49" charset="-120"/>
                <a:ea typeface="DFYuanMedium-B5" panose="020F0509000000000000" pitchFamily="49" charset="-120"/>
                <a:cs typeface="Times New Roman" panose="02020603050405020304" pitchFamily="18" charset="0"/>
              </a:rPr>
              <a:t>』</a:t>
            </a:r>
          </a:p>
          <a:p>
            <a:pPr marL="457200" indent="0" algn="ctr">
              <a:lnSpc>
                <a:spcPct val="110000"/>
              </a:lnSpc>
              <a:spcBef>
                <a:spcPts val="1800"/>
              </a:spcBef>
              <a:spcAft>
                <a:spcPts val="1200"/>
              </a:spcAft>
              <a:buNone/>
            </a:pPr>
            <a:r>
              <a:rPr lang="zh-CN" altLang="en-US" sz="4400" dirty="0">
                <a:solidFill>
                  <a:srgbClr val="1252E0"/>
                </a:solidFill>
                <a:latin typeface="Candara" panose="020E0502030303020204" pitchFamily="34" charset="0"/>
                <a:ea typeface="微软简魏碑" pitchFamily="2" charset="-122"/>
                <a:cs typeface="Times New Roman" panose="02020603050405020304" pitchFamily="18" charset="0"/>
              </a:rPr>
              <a:t>然而，我们岂不是也说：</a:t>
            </a:r>
            <a:r>
              <a:rPr lang="en-US" altLang="zh-CN" sz="4400" dirty="0">
                <a:solidFill>
                  <a:srgbClr val="1252E0"/>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altLang="en-US" sz="4400" dirty="0">
                <a:solidFill>
                  <a:srgbClr val="1252E0"/>
                </a:solidFill>
                <a:effectLst/>
                <a:latin typeface="Candara" panose="020E0502030303020204" pitchFamily="34" charset="0"/>
                <a:ea typeface="微软简魏碑" pitchFamily="2" charset="-122"/>
                <a:cs typeface="Times New Roman" panose="02020603050405020304" pitchFamily="18" charset="0"/>
              </a:rPr>
              <a:t>这是天父世界</a:t>
            </a:r>
            <a:r>
              <a:rPr lang="en-US" altLang="zh-CN" sz="4400" dirty="0">
                <a:solidFill>
                  <a:srgbClr val="1252E0"/>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altLang="en-US" sz="4400" dirty="0">
                <a:solidFill>
                  <a:srgbClr val="1252E0"/>
                </a:solidFill>
                <a:effectLst/>
                <a:latin typeface="DFYuanMedium-B5" panose="020F0509000000000000" pitchFamily="49" charset="-120"/>
                <a:ea typeface="微软简魏碑" pitchFamily="2" charset="-122"/>
                <a:cs typeface="Times New Roman" panose="02020603050405020304" pitchFamily="18" charset="0"/>
              </a:rPr>
              <a:t>吗</a:t>
            </a:r>
            <a:r>
              <a:rPr lang="en-US" altLang="zh-CN" sz="4400" dirty="0">
                <a:solidFill>
                  <a:srgbClr val="1252E0"/>
                </a:solidFill>
                <a:effectLst/>
                <a:latin typeface="Candara" panose="020E0502030303020204" pitchFamily="34" charset="0"/>
                <a:ea typeface="微软简魏碑" pitchFamily="2" charset="-122"/>
                <a:cs typeface="Times New Roman" panose="02020603050405020304" pitchFamily="18" charset="0"/>
              </a:rPr>
              <a:t>?</a:t>
            </a:r>
          </a:p>
          <a:p>
            <a:pPr marL="0" indent="0" algn="ctr">
              <a:lnSpc>
                <a:spcPct val="110000"/>
              </a:lnSpc>
              <a:spcBef>
                <a:spcPts val="1800"/>
              </a:spcBef>
              <a:spcAft>
                <a:spcPts val="1200"/>
              </a:spcAft>
              <a:buNone/>
            </a:pPr>
            <a:r>
              <a:rPr lang="zh-CN" altLang="en-US" sz="4800" dirty="0">
                <a:solidFill>
                  <a:srgbClr val="C00000"/>
                </a:solidFill>
                <a:latin typeface="Candara" panose="020E0502030303020204" pitchFamily="34" charset="0"/>
                <a:ea typeface="微软简魏碑" pitchFamily="2" charset="-122"/>
                <a:cs typeface="Times New Roman" panose="02020603050405020304" pitchFamily="18" charset="0"/>
              </a:rPr>
              <a:t>到底一个人得救之後要怎么活</a:t>
            </a:r>
            <a:r>
              <a:rPr lang="en-US" altLang="zh-CN" sz="4800" dirty="0">
                <a:solidFill>
                  <a:srgbClr val="C00000"/>
                </a:solidFill>
                <a:latin typeface="Candara" panose="020E0502030303020204" pitchFamily="34" charset="0"/>
                <a:ea typeface="微软简魏碑" pitchFamily="2" charset="-122"/>
                <a:cs typeface="Times New Roman" panose="02020603050405020304" pitchFamily="18" charset="0"/>
              </a:rPr>
              <a:t>?</a:t>
            </a:r>
            <a:endParaRPr lang="en-US" sz="4800" dirty="0">
              <a:solidFill>
                <a:srgbClr val="C00000"/>
              </a:solidFill>
              <a:effectLst/>
              <a:latin typeface="Candara" panose="020E0502030303020204" pitchFamily="34" charset="0"/>
              <a:ea typeface="微软简魏碑" pitchFamily="2" charset="-122"/>
              <a:cs typeface="Times New Roman" panose="02020603050405020304" pitchFamily="18" charset="0"/>
            </a:endParaRPr>
          </a:p>
        </p:txBody>
      </p:sp>
    </p:spTree>
    <p:extLst>
      <p:ext uri="{BB962C8B-B14F-4D97-AF65-F5344CB8AC3E}">
        <p14:creationId xmlns:p14="http://schemas.microsoft.com/office/powerpoint/2010/main" val="412547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1"/>
          </p:nvPr>
        </p:nvSpPr>
        <p:spPr>
          <a:xfrm>
            <a:off x="615820" y="457200"/>
            <a:ext cx="10972800" cy="5719665"/>
          </a:xfrm>
        </p:spPr>
        <p:txBody>
          <a:bodyPr anchor="t">
            <a:noAutofit/>
          </a:bodyPr>
          <a:lstStyle/>
          <a:p>
            <a:pPr marL="0" indent="0">
              <a:lnSpc>
                <a:spcPct val="110000"/>
              </a:lnSpc>
              <a:spcBef>
                <a:spcPts val="1800"/>
              </a:spcBef>
              <a:spcAft>
                <a:spcPts val="1200"/>
              </a:spcAft>
              <a:buNone/>
            </a:pPr>
            <a:r>
              <a:rPr lang="zh-CN" altLang="en-US" sz="4800" dirty="0">
                <a:effectLst/>
                <a:latin typeface="DFYuanMedium-B5" panose="020F0509000000000000" pitchFamily="49" charset="-120"/>
                <a:ea typeface="微软简魏碑" pitchFamily="2" charset="-122"/>
                <a:cs typeface="Times New Roman" panose="02020603050405020304" pitchFamily="18" charset="0"/>
              </a:rPr>
              <a:t>歌罗西书 </a:t>
            </a:r>
            <a:r>
              <a:rPr lang="en-US" sz="4800" dirty="0">
                <a:effectLst/>
                <a:latin typeface="Candara" panose="020E0502030303020204" pitchFamily="34" charset="0"/>
                <a:ea typeface="微软简魏碑" pitchFamily="2" charset="-122"/>
                <a:cs typeface="Times New Roman" panose="02020603050405020304" pitchFamily="18" charset="0"/>
              </a:rPr>
              <a:t>1:21	 </a:t>
            </a:r>
            <a:r>
              <a:rPr lang="zh-CN" altLang="en-US" sz="4800" dirty="0">
                <a:solidFill>
                  <a:srgbClr val="002221"/>
                </a:solidFill>
                <a:effectLst/>
                <a:latin typeface="Candara" panose="020E0502030303020204" pitchFamily="34" charset="0"/>
                <a:ea typeface="微软简魏碑" pitchFamily="2" charset="-122"/>
                <a:cs typeface="Times New Roman" panose="02020603050405020304" pitchFamily="18" charset="0"/>
              </a:rPr>
              <a:t>你们从前与神隔绝，因着恶行</a:t>
            </a:r>
            <a:r>
              <a:rPr lang="zh-CN" altLang="en-US" sz="4800" dirty="0">
                <a:solidFill>
                  <a:srgbClr val="002221"/>
                </a:solidFill>
                <a:latin typeface="Candara" panose="020E0502030303020204" pitchFamily="34" charset="0"/>
                <a:ea typeface="微软简魏碑" pitchFamily="2" charset="-122"/>
                <a:cs typeface="Times New Roman" panose="02020603050405020304" pitchFamily="18" charset="0"/>
              </a:rPr>
              <a:t>，心里与他为敌</a:t>
            </a:r>
            <a:r>
              <a:rPr lang="zh-TW" sz="4800" dirty="0">
                <a:solidFill>
                  <a:srgbClr val="002221"/>
                </a:solidFill>
                <a:effectLst/>
                <a:latin typeface="Candara" panose="020E0502030303020204" pitchFamily="34" charset="0"/>
                <a:ea typeface="DFPWeiBei-B5" panose="03000700000000000000" pitchFamily="66" charset="-120"/>
                <a:cs typeface="Times New Roman" panose="02020603050405020304" pitchFamily="18" charset="0"/>
              </a:rPr>
              <a:t>。</a:t>
            </a:r>
            <a:r>
              <a:rPr lang="en-US" sz="4800" dirty="0">
                <a:solidFill>
                  <a:srgbClr val="002221"/>
                </a:solidFill>
                <a:effectLst/>
                <a:latin typeface="Candara" panose="020E0502030303020204" pitchFamily="34" charset="0"/>
                <a:ea typeface="微软简魏碑" pitchFamily="2" charset="-122"/>
                <a:cs typeface="Times New Roman" panose="02020603050405020304" pitchFamily="18" charset="0"/>
              </a:rPr>
              <a:t>22 </a:t>
            </a:r>
            <a:r>
              <a:rPr lang="zh-CN" altLang="en-US" sz="4800" dirty="0">
                <a:solidFill>
                  <a:srgbClr val="002221"/>
                </a:solidFill>
                <a:effectLst/>
                <a:latin typeface="Candara" panose="020E0502030303020204" pitchFamily="34" charset="0"/>
                <a:ea typeface="微软简魏碑" pitchFamily="2" charset="-122"/>
                <a:cs typeface="Times New Roman" panose="02020603050405020304" pitchFamily="18" charset="0"/>
              </a:rPr>
              <a:t>但如今他借着基督的肉身受死，</a:t>
            </a:r>
            <a:r>
              <a:rPr lang="zh-CN" altLang="en-US" sz="4800" u="sng" dirty="0">
                <a:solidFill>
                  <a:srgbClr val="002221"/>
                </a:solidFill>
                <a:effectLst/>
                <a:latin typeface="Candara" panose="020E0502030303020204" pitchFamily="34" charset="0"/>
                <a:ea typeface="微软简魏碑" pitchFamily="2" charset="-122"/>
                <a:cs typeface="Times New Roman" panose="02020603050405020304" pitchFamily="18" charset="0"/>
              </a:rPr>
              <a:t>叫你们与自己和好</a:t>
            </a:r>
            <a:r>
              <a:rPr lang="zh-CN" altLang="en-US" sz="4800" dirty="0">
                <a:solidFill>
                  <a:srgbClr val="002221"/>
                </a:solidFill>
                <a:effectLst/>
                <a:latin typeface="Candara" panose="020E0502030303020204" pitchFamily="34" charset="0"/>
                <a:ea typeface="微软简魏碑" pitchFamily="2" charset="-122"/>
                <a:cs typeface="Times New Roman" panose="02020603050405020304" pitchFamily="18" charset="0"/>
              </a:rPr>
              <a:t>，都成了圣洁，没有瑕疵，无可责备，把你们</a:t>
            </a:r>
            <a:r>
              <a:rPr lang="zh-CN" altLang="en-US" sz="4800" u="sng" dirty="0">
                <a:solidFill>
                  <a:srgbClr val="002221"/>
                </a:solidFill>
                <a:effectLst/>
                <a:latin typeface="Candara" panose="020E0502030303020204" pitchFamily="34" charset="0"/>
                <a:ea typeface="微软简魏碑" pitchFamily="2" charset="-122"/>
                <a:cs typeface="Times New Roman" panose="02020603050405020304" pitchFamily="18" charset="0"/>
              </a:rPr>
              <a:t>引到自己面前</a:t>
            </a:r>
            <a:r>
              <a:rPr lang="zh-TW" sz="4800" dirty="0">
                <a:solidFill>
                  <a:srgbClr val="002221"/>
                </a:solidFill>
                <a:effectLst/>
                <a:latin typeface="Candara" panose="020E0502030303020204" pitchFamily="34" charset="0"/>
                <a:ea typeface="DFPWeiBei-B5" panose="03000700000000000000" pitchFamily="66" charset="-120"/>
                <a:cs typeface="Times New Roman" panose="02020603050405020304" pitchFamily="18" charset="0"/>
              </a:rPr>
              <a:t>。</a:t>
            </a:r>
            <a:endParaRPr lang="en-US" sz="4800" dirty="0">
              <a:solidFill>
                <a:srgbClr val="002221"/>
              </a:solidFill>
              <a:effectLst/>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4323862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1"/>
          </p:nvPr>
        </p:nvSpPr>
        <p:spPr>
          <a:xfrm>
            <a:off x="606490" y="457200"/>
            <a:ext cx="10963469" cy="5931752"/>
          </a:xfrm>
        </p:spPr>
        <p:txBody>
          <a:bodyPr anchor="t">
            <a:noAutofit/>
          </a:bodyPr>
          <a:lstStyle/>
          <a:p>
            <a:pPr marL="0" indent="0">
              <a:lnSpc>
                <a:spcPct val="110000"/>
              </a:lnSpc>
              <a:spcBef>
                <a:spcPts val="1800"/>
              </a:spcBef>
              <a:spcAft>
                <a:spcPts val="1200"/>
              </a:spcAft>
              <a:buNone/>
              <a:tabLst>
                <a:tab pos="4114800" algn="l"/>
              </a:tabLst>
            </a:pPr>
            <a:r>
              <a:rPr lang="zh-CN" altLang="en-US" sz="4400" dirty="0">
                <a:solidFill>
                  <a:srgbClr val="000050"/>
                </a:solidFill>
                <a:effectLst/>
                <a:latin typeface="Candara" panose="020E0502030303020204" pitchFamily="34" charset="0"/>
                <a:ea typeface="微软简魏碑" pitchFamily="2" charset="-122"/>
                <a:cs typeface="Times New Roman" panose="02020603050405020304" pitchFamily="18" charset="0"/>
              </a:rPr>
              <a:t>使徒行传 </a:t>
            </a:r>
            <a:r>
              <a:rPr lang="en-US" sz="4400" dirty="0">
                <a:solidFill>
                  <a:srgbClr val="000050"/>
                </a:solidFill>
                <a:effectLst/>
                <a:latin typeface="Candara" panose="020E0502030303020204" pitchFamily="34" charset="0"/>
                <a:ea typeface="微软简魏碑" pitchFamily="2" charset="-122"/>
                <a:cs typeface="Times New Roman" panose="02020603050405020304" pitchFamily="18" charset="0"/>
              </a:rPr>
              <a:t>2:46	</a:t>
            </a:r>
            <a:r>
              <a:rPr lang="zh-CN" altLang="en-US" sz="4400" dirty="0">
                <a:solidFill>
                  <a:srgbClr val="000050"/>
                </a:solidFill>
                <a:effectLst/>
                <a:latin typeface="Candara" panose="020E0502030303020204" pitchFamily="34" charset="0"/>
                <a:ea typeface="微软简魏碑" pitchFamily="2" charset="-122"/>
                <a:cs typeface="Times New Roman" panose="02020603050405020304" pitchFamily="18" charset="0"/>
              </a:rPr>
              <a:t>他们天天同心合意恒切的在殿里，且在家中擘饼，存着欢喜诚实的心</a:t>
            </a:r>
            <a:r>
              <a:rPr lang="zh-CN" altLang="en-US" sz="4400" u="sng" dirty="0">
                <a:solidFill>
                  <a:srgbClr val="C00000"/>
                </a:solidFill>
                <a:effectLst/>
                <a:latin typeface="Candara" panose="020E0502030303020204" pitchFamily="34" charset="0"/>
                <a:ea typeface="微软简魏碑" pitchFamily="2" charset="-122"/>
                <a:cs typeface="Times New Roman" panose="02020603050405020304" pitchFamily="18" charset="0"/>
              </a:rPr>
              <a:t>用饭</a:t>
            </a:r>
            <a:r>
              <a:rPr lang="en-US" altLang="zh-TW" sz="4400" dirty="0">
                <a:solidFill>
                  <a:srgbClr val="000050"/>
                </a:solidFill>
                <a:latin typeface="Candara" panose="020E0502030303020204" pitchFamily="34" charset="0"/>
                <a:ea typeface="微软简魏碑" pitchFamily="2" charset="-122"/>
                <a:cs typeface="Times New Roman" panose="02020603050405020304" pitchFamily="18" charset="0"/>
              </a:rPr>
              <a:t>…</a:t>
            </a:r>
          </a:p>
          <a:p>
            <a:pPr marL="0" indent="0">
              <a:lnSpc>
                <a:spcPct val="110000"/>
              </a:lnSpc>
              <a:spcBef>
                <a:spcPts val="1800"/>
              </a:spcBef>
              <a:spcAft>
                <a:spcPts val="1200"/>
              </a:spcAft>
              <a:buNone/>
              <a:tabLst>
                <a:tab pos="4114800" algn="l"/>
              </a:tabLst>
            </a:pPr>
            <a:r>
              <a:rPr lang="zh-CN" altLang="en-US" sz="4400" dirty="0">
                <a:solidFill>
                  <a:srgbClr val="000050"/>
                </a:solidFill>
                <a:effectLst/>
                <a:latin typeface="Candara" panose="020E0502030303020204" pitchFamily="34" charset="0"/>
                <a:ea typeface="微软简魏碑" pitchFamily="2" charset="-122"/>
                <a:cs typeface="Times New Roman" panose="02020603050405020304" pitchFamily="18" charset="0"/>
              </a:rPr>
              <a:t>启示录 </a:t>
            </a:r>
            <a:r>
              <a:rPr lang="en-US" sz="4400" dirty="0">
                <a:solidFill>
                  <a:srgbClr val="000050"/>
                </a:solidFill>
                <a:effectLst/>
                <a:latin typeface="Candara" panose="020E0502030303020204" pitchFamily="34" charset="0"/>
                <a:ea typeface="微软简魏碑" pitchFamily="2" charset="-122"/>
                <a:cs typeface="Times New Roman" panose="02020603050405020304" pitchFamily="18" charset="0"/>
              </a:rPr>
              <a:t>3:20	</a:t>
            </a:r>
            <a:r>
              <a:rPr lang="zh-CN" altLang="en-US" sz="4400" dirty="0">
                <a:solidFill>
                  <a:srgbClr val="000050"/>
                </a:solidFill>
                <a:effectLst/>
                <a:latin typeface="Candara" panose="020E0502030303020204" pitchFamily="34" charset="0"/>
                <a:ea typeface="微软简魏碑" pitchFamily="2" charset="-122"/>
                <a:cs typeface="Times New Roman" panose="02020603050405020304" pitchFamily="18" charset="0"/>
              </a:rPr>
              <a:t>看哪，我站在门外叩门，若有听见我声音就开门的，我要进到他</a:t>
            </a:r>
            <a:r>
              <a:rPr lang="zh-CN" altLang="en-US" sz="4400" dirty="0">
                <a:solidFill>
                  <a:srgbClr val="000050"/>
                </a:solidFill>
                <a:latin typeface="Candara" panose="020E0502030303020204" pitchFamily="34" charset="0"/>
                <a:ea typeface="微软简魏碑" pitchFamily="2" charset="-122"/>
                <a:cs typeface="Times New Roman" panose="02020603050405020304" pitchFamily="18" charset="0"/>
              </a:rPr>
              <a:t>那里去，</a:t>
            </a:r>
            <a:r>
              <a:rPr lang="zh-CN" altLang="en-US" sz="4400" dirty="0">
                <a:solidFill>
                  <a:srgbClr val="000050"/>
                </a:solidFill>
                <a:effectLst/>
                <a:latin typeface="Candara" panose="020E0502030303020204" pitchFamily="34" charset="0"/>
                <a:ea typeface="微软简魏碑" pitchFamily="2" charset="-122"/>
                <a:cs typeface="Times New Roman" panose="02020603050405020304" pitchFamily="18" charset="0"/>
              </a:rPr>
              <a:t>我与他，他与我一同</a:t>
            </a:r>
            <a:r>
              <a:rPr lang="en-US" altLang="zh-CN" sz="4400" dirty="0">
                <a:solidFill>
                  <a:srgbClr val="000050"/>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altLang="en-US" sz="4400" dirty="0">
                <a:solidFill>
                  <a:srgbClr val="000050"/>
                </a:solidFill>
                <a:effectLst/>
                <a:latin typeface="Candara" panose="020E0502030303020204" pitchFamily="34" charset="0"/>
                <a:ea typeface="微软简魏碑" pitchFamily="2" charset="-122"/>
                <a:cs typeface="Times New Roman" panose="02020603050405020304" pitchFamily="18" charset="0"/>
              </a:rPr>
              <a:t>坐席</a:t>
            </a:r>
            <a:r>
              <a:rPr lang="en-US" altLang="zh-CN" sz="4400" dirty="0">
                <a:solidFill>
                  <a:srgbClr val="000050"/>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en-US" altLang="zh-TW" sz="4400" dirty="0">
                <a:solidFill>
                  <a:srgbClr val="0F14E3"/>
                </a:solidFill>
                <a:effectLst/>
                <a:latin typeface="Candara" panose="020E0502030303020204" pitchFamily="34" charset="0"/>
                <a:ea typeface="微软简魏碑" pitchFamily="2" charset="-122"/>
                <a:cs typeface="Times New Roman" panose="02020603050405020304" pitchFamily="18" charset="0"/>
              </a:rPr>
              <a:t>(</a:t>
            </a:r>
            <a:r>
              <a:rPr lang="en-US" altLang="zh-CN" sz="4400" dirty="0">
                <a:solidFill>
                  <a:srgbClr val="0F14E3"/>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altLang="en-US" sz="4400" dirty="0">
                <a:solidFill>
                  <a:srgbClr val="0F14E3"/>
                </a:solidFill>
                <a:effectLst/>
                <a:latin typeface="Candara" panose="020E0502030303020204" pitchFamily="34" charset="0"/>
                <a:ea typeface="微软简魏碑" pitchFamily="2" charset="-122"/>
                <a:cs typeface="Times New Roman" panose="02020603050405020304" pitchFamily="18" charset="0"/>
              </a:rPr>
              <a:t>坐席</a:t>
            </a:r>
            <a:r>
              <a:rPr lang="en-US" altLang="zh-CN" sz="4400" dirty="0">
                <a:solidFill>
                  <a:srgbClr val="0F14E3"/>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altLang="en-US" sz="4400" dirty="0">
                <a:solidFill>
                  <a:srgbClr val="0F14E3"/>
                </a:solidFill>
                <a:effectLst/>
                <a:latin typeface="Candara" panose="020E0502030303020204" pitchFamily="34" charset="0"/>
                <a:ea typeface="微软简魏碑" pitchFamily="2" charset="-122"/>
                <a:cs typeface="Times New Roman" panose="02020603050405020304" pitchFamily="18" charset="0"/>
              </a:rPr>
              <a:t>原文字译：</a:t>
            </a:r>
            <a:r>
              <a:rPr lang="en-US" altLang="zh-CN" sz="4400" dirty="0">
                <a:solidFill>
                  <a:srgbClr val="0F14E3"/>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altLang="en-US" sz="4400" dirty="0">
                <a:solidFill>
                  <a:srgbClr val="0F14E3"/>
                </a:solidFill>
                <a:effectLst/>
                <a:latin typeface="Candara" panose="020E0502030303020204" pitchFamily="34" charset="0"/>
                <a:ea typeface="微软简魏碑" pitchFamily="2" charset="-122"/>
                <a:cs typeface="Times New Roman" panose="02020603050405020304" pitchFamily="18" charset="0"/>
              </a:rPr>
              <a:t>用餐</a:t>
            </a:r>
            <a:r>
              <a:rPr lang="en-US" altLang="zh-CN" sz="4400" dirty="0">
                <a:solidFill>
                  <a:srgbClr val="0F14E3"/>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en-US" altLang="zh-TW" sz="4400" dirty="0">
                <a:solidFill>
                  <a:srgbClr val="0F14E3"/>
                </a:solidFill>
                <a:effectLst/>
                <a:latin typeface="Candara" panose="020E0502030303020204" pitchFamily="34" charset="0"/>
                <a:ea typeface="微软简魏碑" pitchFamily="2" charset="-122"/>
                <a:cs typeface="Times New Roman" panose="02020603050405020304" pitchFamily="18" charset="0"/>
              </a:rPr>
              <a:t>)</a:t>
            </a:r>
            <a:r>
              <a:rPr lang="zh-TW" sz="4400" dirty="0">
                <a:solidFill>
                  <a:srgbClr val="0F14E3"/>
                </a:solidFill>
                <a:effectLst/>
                <a:latin typeface="Candara" panose="020E0502030303020204" pitchFamily="34" charset="0"/>
                <a:ea typeface="DFPWeiBei-B5" panose="03000700000000000000" pitchFamily="66" charset="-120"/>
                <a:cs typeface="Times New Roman" panose="02020603050405020304" pitchFamily="18" charset="0"/>
              </a:rPr>
              <a:t>。</a:t>
            </a:r>
            <a:endParaRPr lang="en-US" altLang="zh-TW" sz="4400" dirty="0">
              <a:solidFill>
                <a:srgbClr val="0F14E3"/>
              </a:solidFill>
              <a:effectLst/>
              <a:latin typeface="Candara" panose="020E0502030303020204" pitchFamily="34" charset="0"/>
              <a:ea typeface="微软简魏碑" pitchFamily="2" charset="-122"/>
              <a:cs typeface="Times New Roman" panose="02020603050405020304" pitchFamily="18" charset="0"/>
            </a:endParaRPr>
          </a:p>
          <a:p>
            <a:pPr marL="0" indent="0">
              <a:lnSpc>
                <a:spcPct val="110000"/>
              </a:lnSpc>
              <a:spcBef>
                <a:spcPts val="1800"/>
              </a:spcBef>
              <a:spcAft>
                <a:spcPts val="1200"/>
              </a:spcAft>
              <a:buNone/>
              <a:tabLst>
                <a:tab pos="4572000" algn="l"/>
              </a:tabLst>
            </a:pPr>
            <a:endParaRPr lang="en-US" sz="4400" dirty="0">
              <a:solidFill>
                <a:srgbClr val="C00000"/>
              </a:solidFill>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14385185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274AC4-2CEE-4E6F-8AA6-5C6374493FCD}"/>
              </a:ext>
            </a:extLst>
          </p:cNvPr>
          <p:cNvSpPr>
            <a:spLocks noGrp="1"/>
          </p:cNvSpPr>
          <p:nvPr>
            <p:ph type="title"/>
          </p:nvPr>
        </p:nvSpPr>
        <p:spPr>
          <a:xfrm>
            <a:off x="1520889" y="982132"/>
            <a:ext cx="9171994" cy="1303867"/>
          </a:xfrm>
        </p:spPr>
        <p:txBody>
          <a:bodyPr>
            <a:normAutofit/>
          </a:bodyPr>
          <a:lstStyle/>
          <a:p>
            <a:r>
              <a:rPr lang="zh-CN" altLang="en-US" sz="4800" dirty="0">
                <a:solidFill>
                  <a:srgbClr val="000048"/>
                </a:solidFill>
                <a:latin typeface="DFYuanMedium-B5" panose="020F0509000000000000" pitchFamily="49" charset="-120"/>
                <a:ea typeface="微软简魏碑" pitchFamily="2" charset="-122"/>
              </a:rPr>
              <a:t>对</a:t>
            </a:r>
            <a:r>
              <a:rPr lang="en-US" altLang="zh-CN" sz="4800" dirty="0">
                <a:solidFill>
                  <a:srgbClr val="000048"/>
                </a:solidFill>
                <a:latin typeface="DFYuanMedium-B5" panose="020F0509000000000000" pitchFamily="49" charset="-120"/>
                <a:ea typeface="DFYuanMedium-B5" panose="020F0509000000000000" pitchFamily="49" charset="-120"/>
              </a:rPr>
              <a:t>『</a:t>
            </a:r>
            <a:r>
              <a:rPr lang="zh-CN" altLang="en-US" sz="4800" dirty="0">
                <a:solidFill>
                  <a:srgbClr val="000048"/>
                </a:solidFill>
                <a:latin typeface="DFYuanMedium-B5" panose="020F0509000000000000" pitchFamily="49" charset="-120"/>
                <a:ea typeface="微软简魏碑" pitchFamily="2" charset="-122"/>
              </a:rPr>
              <a:t>永生</a:t>
            </a:r>
            <a:r>
              <a:rPr lang="en-US" altLang="zh-CN" sz="4800" dirty="0">
                <a:solidFill>
                  <a:srgbClr val="000048"/>
                </a:solidFill>
                <a:latin typeface="DFYuanMedium-B5" panose="020F0509000000000000" pitchFamily="49" charset="-120"/>
                <a:ea typeface="DFYuanMedium-B5" panose="020F0509000000000000" pitchFamily="49" charset="-120"/>
              </a:rPr>
              <a:t>』</a:t>
            </a:r>
            <a:r>
              <a:rPr lang="zh-CN" altLang="en-US" sz="4800" dirty="0">
                <a:solidFill>
                  <a:srgbClr val="000048"/>
                </a:solidFill>
                <a:latin typeface="DFYuanMedium-B5" panose="020F0509000000000000" pitchFamily="49" charset="-120"/>
                <a:ea typeface="微软简魏碑" pitchFamily="2" charset="-122"/>
              </a:rPr>
              <a:t>的诠释</a:t>
            </a:r>
            <a:endParaRPr lang="en-US" sz="4800" dirty="0">
              <a:solidFill>
                <a:srgbClr val="000048"/>
              </a:solidFill>
              <a:latin typeface="DFYuanMedium-B5" panose="020F0509000000000000" pitchFamily="49" charset="-120"/>
              <a:ea typeface="微软简魏碑" pitchFamily="2" charset="-122"/>
            </a:endParaRPr>
          </a:p>
        </p:txBody>
      </p:sp>
      <p:sp>
        <p:nvSpPr>
          <p:cNvPr id="8" name="Content Placeholder 7">
            <a:extLst>
              <a:ext uri="{FF2B5EF4-FFF2-40B4-BE49-F238E27FC236}">
                <a16:creationId xmlns:a16="http://schemas.microsoft.com/office/drawing/2014/main" id="{1A64082C-6983-438B-AB99-E9178A3CB4D3}"/>
              </a:ext>
            </a:extLst>
          </p:cNvPr>
          <p:cNvSpPr>
            <a:spLocks noGrp="1"/>
          </p:cNvSpPr>
          <p:nvPr>
            <p:ph idx="1"/>
          </p:nvPr>
        </p:nvSpPr>
        <p:spPr>
          <a:xfrm>
            <a:off x="1520890" y="2743199"/>
            <a:ext cx="9171993" cy="3209731"/>
          </a:xfrm>
        </p:spPr>
        <p:txBody>
          <a:bodyPr>
            <a:normAutofit/>
          </a:bodyPr>
          <a:lstStyle/>
          <a:p>
            <a:pPr marL="0" indent="0">
              <a:lnSpc>
                <a:spcPct val="110000"/>
              </a:lnSpc>
              <a:spcBef>
                <a:spcPts val="600"/>
              </a:spcBef>
              <a:buNone/>
              <a:tabLst>
                <a:tab pos="4572000" algn="l"/>
              </a:tabLst>
            </a:pPr>
            <a:r>
              <a:rPr lang="zh-CN" altLang="en-US" sz="4400" dirty="0">
                <a:solidFill>
                  <a:srgbClr val="002221"/>
                </a:solidFill>
                <a:effectLst/>
                <a:latin typeface="Candara" panose="020E0502030303020204" pitchFamily="34" charset="0"/>
                <a:ea typeface="微软简魏碑" pitchFamily="2" charset="-122"/>
                <a:cs typeface="Times New Roman" panose="02020603050405020304" pitchFamily="18" charset="0"/>
              </a:rPr>
              <a:t>提摩太前书 </a:t>
            </a:r>
            <a:r>
              <a:rPr lang="en-US" sz="4400" dirty="0">
                <a:solidFill>
                  <a:srgbClr val="002221"/>
                </a:solidFill>
                <a:effectLst/>
                <a:latin typeface="Candara" panose="020E0502030303020204" pitchFamily="34" charset="0"/>
                <a:ea typeface="微软简魏碑" pitchFamily="2" charset="-122"/>
                <a:cs typeface="Times New Roman" panose="02020603050405020304" pitchFamily="18" charset="0"/>
              </a:rPr>
              <a:t>6:12 	</a:t>
            </a:r>
            <a:r>
              <a:rPr lang="zh-CN" altLang="en-US" sz="4400" dirty="0">
                <a:solidFill>
                  <a:srgbClr val="002221"/>
                </a:solidFill>
                <a:effectLst/>
                <a:latin typeface="Candara" panose="020E0502030303020204" pitchFamily="34" charset="0"/>
                <a:ea typeface="微软简魏碑" pitchFamily="2" charset="-122"/>
                <a:cs typeface="Times New Roman" panose="02020603050405020304" pitchFamily="18" charset="0"/>
              </a:rPr>
              <a:t>你要为真道打那美好的仗</a:t>
            </a:r>
            <a:r>
              <a:rPr lang="zh-TW" sz="4400" dirty="0">
                <a:solidFill>
                  <a:srgbClr val="002221"/>
                </a:solidFill>
                <a:effectLst/>
                <a:latin typeface="Candara" panose="020E0502030303020204" pitchFamily="34" charset="0"/>
                <a:ea typeface="DFPWeiBei-B5" panose="03000700000000000000" pitchFamily="66" charset="-120"/>
                <a:cs typeface="Times New Roman" panose="02020603050405020304" pitchFamily="18" charset="0"/>
              </a:rPr>
              <a:t>，</a:t>
            </a:r>
            <a:r>
              <a:rPr lang="zh-CN" altLang="en-US" sz="4400" dirty="0">
                <a:solidFill>
                  <a:srgbClr val="002221"/>
                </a:solidFill>
                <a:latin typeface="Candara" panose="020E0502030303020204" pitchFamily="34" charset="0"/>
                <a:ea typeface="微软简魏碑" pitchFamily="2" charset="-122"/>
                <a:cs typeface="Times New Roman" panose="02020603050405020304" pitchFamily="18" charset="0"/>
              </a:rPr>
              <a:t>持定</a:t>
            </a:r>
            <a:r>
              <a:rPr lang="zh-CN" altLang="en-US" sz="4400" dirty="0">
                <a:solidFill>
                  <a:srgbClr val="002221"/>
                </a:solidFill>
                <a:effectLst/>
                <a:latin typeface="Candara" panose="020E0502030303020204" pitchFamily="34" charset="0"/>
                <a:ea typeface="微软简魏碑" pitchFamily="2" charset="-122"/>
                <a:cs typeface="Times New Roman" panose="02020603050405020304" pitchFamily="18" charset="0"/>
              </a:rPr>
              <a:t>永生</a:t>
            </a:r>
            <a:r>
              <a:rPr lang="en-US" altLang="zh-TW" sz="3200" dirty="0">
                <a:solidFill>
                  <a:srgbClr val="0F14E3"/>
                </a:solidFill>
                <a:effectLst/>
                <a:latin typeface="Candara" panose="020E0502030303020204" pitchFamily="34" charset="0"/>
                <a:ea typeface="微软简魏碑" pitchFamily="2" charset="-122"/>
                <a:cs typeface="Times New Roman" panose="02020603050405020304" pitchFamily="18" charset="0"/>
              </a:rPr>
              <a:t>(</a:t>
            </a:r>
            <a:r>
              <a:rPr lang="zh-CN" altLang="en-US" sz="3200" dirty="0">
                <a:solidFill>
                  <a:srgbClr val="0F14E3"/>
                </a:solidFill>
                <a:effectLst/>
                <a:latin typeface="Candara" panose="020E0502030303020204" pitchFamily="34" charset="0"/>
                <a:ea typeface="微软简魏碑" pitchFamily="2" charset="-122"/>
                <a:cs typeface="Times New Roman" panose="02020603050405020304" pitchFamily="18" charset="0"/>
              </a:rPr>
              <a:t>抓紧永恒</a:t>
            </a:r>
            <a:r>
              <a:rPr lang="en-US" altLang="zh-TW" sz="3200" dirty="0">
                <a:solidFill>
                  <a:srgbClr val="0F14E3"/>
                </a:solidFill>
                <a:effectLst/>
                <a:latin typeface="Candara" panose="020E0502030303020204" pitchFamily="34" charset="0"/>
                <a:ea typeface="微软简魏碑" pitchFamily="2" charset="-122"/>
                <a:cs typeface="Times New Roman" panose="02020603050405020304" pitchFamily="18" charset="0"/>
              </a:rPr>
              <a:t>)</a:t>
            </a:r>
            <a:r>
              <a:rPr lang="zh-CN" altLang="en-US" sz="4400" dirty="0">
                <a:solidFill>
                  <a:srgbClr val="002221"/>
                </a:solidFill>
                <a:effectLst/>
                <a:latin typeface="Candara" panose="020E0502030303020204" pitchFamily="34" charset="0"/>
                <a:ea typeface="微软简魏碑" pitchFamily="2" charset="-122"/>
                <a:cs typeface="Times New Roman" panose="02020603050405020304" pitchFamily="18" charset="0"/>
              </a:rPr>
              <a:t>，你为此被召，也在许多见证人面前，已经作了那美好的见证。</a:t>
            </a:r>
            <a:endParaRPr lang="en-US" sz="4000" dirty="0">
              <a:solidFill>
                <a:srgbClr val="002221"/>
              </a:solidFill>
              <a:effectLst/>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25098368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1"/>
          </p:nvPr>
        </p:nvSpPr>
        <p:spPr>
          <a:xfrm>
            <a:off x="597159" y="475862"/>
            <a:ext cx="10767528" cy="5913090"/>
          </a:xfrm>
        </p:spPr>
        <p:txBody>
          <a:bodyPr anchor="t">
            <a:noAutofit/>
          </a:bodyPr>
          <a:lstStyle/>
          <a:p>
            <a:pPr marL="685800" indent="-685800">
              <a:lnSpc>
                <a:spcPct val="110000"/>
              </a:lnSpc>
              <a:spcBef>
                <a:spcPts val="1800"/>
              </a:spcBef>
              <a:spcAft>
                <a:spcPts val="600"/>
              </a:spcAft>
            </a:pPr>
            <a:r>
              <a:rPr lang="zh-CN" altLang="en-US" sz="5400" dirty="0">
                <a:latin typeface="Candara" panose="020E0502030303020204" pitchFamily="34" charset="0"/>
                <a:ea typeface="微软简魏碑" pitchFamily="2" charset="-122"/>
              </a:rPr>
              <a:t>永恒的生命 </a:t>
            </a:r>
            <a:r>
              <a:rPr lang="en-US" sz="3600" b="1" i="1" dirty="0" err="1">
                <a:latin typeface="Candara" panose="020E0502030303020204" pitchFamily="34" charset="0"/>
                <a:ea typeface="微软简魏碑" pitchFamily="2" charset="-122"/>
              </a:rPr>
              <a:t>hayei</a:t>
            </a:r>
            <a:r>
              <a:rPr lang="en-US" sz="3600" b="1" i="1" dirty="0">
                <a:latin typeface="Candara" panose="020E0502030303020204" pitchFamily="34" charset="0"/>
                <a:ea typeface="微软简魏碑" pitchFamily="2" charset="-122"/>
              </a:rPr>
              <a:t> </a:t>
            </a:r>
            <a:r>
              <a:rPr lang="en-US" sz="3600" b="1" i="1" dirty="0" err="1">
                <a:latin typeface="Candara" panose="020E0502030303020204" pitchFamily="34" charset="0"/>
                <a:ea typeface="微软简魏碑" pitchFamily="2" charset="-122"/>
              </a:rPr>
              <a:t>olam</a:t>
            </a:r>
            <a:r>
              <a:rPr lang="en-US" sz="3600" b="1" i="1" dirty="0">
                <a:latin typeface="Candara" panose="020E0502030303020204" pitchFamily="34" charset="0"/>
                <a:ea typeface="微软简魏碑" pitchFamily="2" charset="-122"/>
              </a:rPr>
              <a:t> </a:t>
            </a:r>
            <a:r>
              <a:rPr lang="en-US" sz="3600" dirty="0">
                <a:latin typeface="Candara" panose="020E0502030303020204" pitchFamily="34" charset="0"/>
                <a:ea typeface="微软简魏碑" pitchFamily="2" charset="-122"/>
              </a:rPr>
              <a:t>(Hi-YAY Oh-LAHM) </a:t>
            </a:r>
            <a:r>
              <a:rPr lang="en-US" altLang="zh-CN" sz="4800" dirty="0">
                <a:latin typeface="Candara" panose="020E0502030303020204" pitchFamily="34" charset="0"/>
                <a:ea typeface="微软简魏碑" pitchFamily="2" charset="-122"/>
              </a:rPr>
              <a:t>– </a:t>
            </a:r>
            <a:r>
              <a:rPr lang="zh-CN" altLang="en-US" sz="5400" dirty="0">
                <a:solidFill>
                  <a:srgbClr val="0F14E3"/>
                </a:solidFill>
                <a:latin typeface="Candara" panose="020E0502030303020204" pitchFamily="34" charset="0"/>
                <a:ea typeface="微软简魏碑" pitchFamily="2" charset="-122"/>
              </a:rPr>
              <a:t>注目於永恒生命价值的生活方式</a:t>
            </a:r>
            <a:endParaRPr lang="en-US" altLang="zh-CN" sz="5400" dirty="0">
              <a:solidFill>
                <a:srgbClr val="0F14E3"/>
              </a:solidFill>
              <a:latin typeface="Candara" panose="020E0502030303020204" pitchFamily="34" charset="0"/>
              <a:ea typeface="微软简魏碑" pitchFamily="2" charset="-122"/>
            </a:endParaRPr>
          </a:p>
          <a:p>
            <a:pPr marL="685800" indent="-685800">
              <a:lnSpc>
                <a:spcPct val="110000"/>
              </a:lnSpc>
              <a:spcBef>
                <a:spcPts val="1800"/>
              </a:spcBef>
              <a:spcAft>
                <a:spcPts val="600"/>
              </a:spcAft>
            </a:pPr>
            <a:r>
              <a:rPr lang="zh-CN" altLang="en-US" sz="5400" dirty="0">
                <a:latin typeface="Candara" panose="020E0502030303020204" pitchFamily="34" charset="0"/>
                <a:ea typeface="微软简魏碑" pitchFamily="2" charset="-122"/>
              </a:rPr>
              <a:t>稍纵即逝的生命 </a:t>
            </a:r>
            <a:r>
              <a:rPr lang="en-US" sz="3600" b="1" i="1" dirty="0" err="1">
                <a:latin typeface="Candara" panose="020E0502030303020204" pitchFamily="34" charset="0"/>
                <a:ea typeface="微软简魏碑" pitchFamily="2" charset="-122"/>
              </a:rPr>
              <a:t>hayei</a:t>
            </a:r>
            <a:r>
              <a:rPr lang="en-US" sz="3600" b="1" i="1" dirty="0">
                <a:latin typeface="Candara" panose="020E0502030303020204" pitchFamily="34" charset="0"/>
                <a:ea typeface="微软简魏碑" pitchFamily="2" charset="-122"/>
              </a:rPr>
              <a:t> </a:t>
            </a:r>
            <a:r>
              <a:rPr lang="en-US" sz="3600" b="1" i="1" dirty="0" err="1">
                <a:latin typeface="Candara" panose="020E0502030303020204" pitchFamily="34" charset="0"/>
                <a:ea typeface="微软简魏碑" pitchFamily="2" charset="-122"/>
              </a:rPr>
              <a:t>sha’ah</a:t>
            </a:r>
            <a:r>
              <a:rPr lang="en-US" sz="3600" b="1" i="1" dirty="0">
                <a:latin typeface="Candara" panose="020E0502030303020204" pitchFamily="34" charset="0"/>
                <a:ea typeface="微软简魏碑" pitchFamily="2" charset="-122"/>
              </a:rPr>
              <a:t> </a:t>
            </a:r>
            <a:r>
              <a:rPr lang="en-US" sz="3600" dirty="0">
                <a:latin typeface="Candara" panose="020E0502030303020204" pitchFamily="34" charset="0"/>
                <a:ea typeface="微软简魏碑" pitchFamily="2" charset="-122"/>
              </a:rPr>
              <a:t>(Hi-YAY Sha-AH)</a:t>
            </a:r>
            <a:r>
              <a:rPr lang="zh-CN" altLang="en-US" sz="3600" dirty="0">
                <a:latin typeface="Candara" panose="020E0502030303020204" pitchFamily="34" charset="0"/>
                <a:ea typeface="微软简魏碑" pitchFamily="2" charset="-122"/>
              </a:rPr>
              <a:t> </a:t>
            </a:r>
            <a:r>
              <a:rPr lang="en-US" altLang="zh-CN" sz="4800" dirty="0">
                <a:latin typeface="Candara" panose="020E0502030303020204" pitchFamily="34" charset="0"/>
                <a:ea typeface="微软简魏碑" pitchFamily="2" charset="-122"/>
              </a:rPr>
              <a:t>– </a:t>
            </a:r>
            <a:r>
              <a:rPr lang="zh-CN" altLang="en-US" sz="5400" dirty="0">
                <a:solidFill>
                  <a:srgbClr val="0F14E3"/>
                </a:solidFill>
                <a:latin typeface="Candara" panose="020E0502030303020204" pitchFamily="34" charset="0"/>
                <a:ea typeface="微软简魏碑" pitchFamily="2" charset="-122"/>
              </a:rPr>
              <a:t>注目於现今生活需要的生活方式</a:t>
            </a:r>
            <a:endParaRPr lang="en-US" altLang="zh-CN" sz="4800" dirty="0">
              <a:solidFill>
                <a:srgbClr val="0F14E3"/>
              </a:solidFill>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9137993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3677-B3D3-47D9-AB0D-5BC7A36A3E96}"/>
              </a:ext>
            </a:extLst>
          </p:cNvPr>
          <p:cNvSpPr>
            <a:spLocks noGrp="1"/>
          </p:cNvSpPr>
          <p:nvPr>
            <p:ph type="title"/>
          </p:nvPr>
        </p:nvSpPr>
        <p:spPr>
          <a:xfrm>
            <a:off x="1063690" y="235975"/>
            <a:ext cx="10300994" cy="1140542"/>
          </a:xfrm>
        </p:spPr>
        <p:txBody>
          <a:bodyPr>
            <a:normAutofit/>
          </a:bodyPr>
          <a:lstStyle/>
          <a:p>
            <a:r>
              <a:rPr lang="en-US" altLang="zh-CN" sz="5400" dirty="0">
                <a:solidFill>
                  <a:srgbClr val="004E4C"/>
                </a:solidFill>
                <a:latin typeface="DFPWeiBei-B5" panose="03000700000000000000" pitchFamily="66" charset="-120"/>
                <a:ea typeface="DFPWeiBei-B5" panose="03000700000000000000" pitchFamily="66" charset="-120"/>
              </a:rPr>
              <a:t>『</a:t>
            </a:r>
            <a:r>
              <a:rPr lang="zh-CN" altLang="en-US" sz="5400" dirty="0">
                <a:solidFill>
                  <a:srgbClr val="004E4C"/>
                </a:solidFill>
                <a:latin typeface="DFPWeiBei-B5" panose="03000700000000000000" pitchFamily="66" charset="-120"/>
                <a:ea typeface="微软简魏碑" pitchFamily="2" charset="-122"/>
              </a:rPr>
              <a:t>亚伯拉罕的怀里</a:t>
            </a:r>
            <a:r>
              <a:rPr lang="en-US" altLang="zh-CN" sz="5400" dirty="0">
                <a:solidFill>
                  <a:srgbClr val="004E4C"/>
                </a:solidFill>
                <a:latin typeface="DFPWeiBei-B5" panose="03000700000000000000" pitchFamily="66" charset="-120"/>
                <a:ea typeface="DFPWeiBei-B5" panose="03000700000000000000" pitchFamily="66" charset="-120"/>
              </a:rPr>
              <a:t>』</a:t>
            </a:r>
            <a:endParaRPr lang="en-US" sz="5400" dirty="0">
              <a:solidFill>
                <a:srgbClr val="004E4C"/>
              </a:solidFill>
              <a:latin typeface="DFPWeiBei-B5" panose="03000700000000000000" pitchFamily="66" charset="-120"/>
              <a:ea typeface="DFPWeiBei-B5" panose="03000700000000000000" pitchFamily="66" charset="-120"/>
            </a:endParaRPr>
          </a:p>
        </p:txBody>
      </p:sp>
      <p:sp>
        <p:nvSpPr>
          <p:cNvPr id="3" name="Content Placeholder 2">
            <a:extLst>
              <a:ext uri="{FF2B5EF4-FFF2-40B4-BE49-F238E27FC236}">
                <a16:creationId xmlns:a16="http://schemas.microsoft.com/office/drawing/2014/main" id="{93EF109F-BC94-4638-8BA3-EEAC586CA307}"/>
              </a:ext>
            </a:extLst>
          </p:cNvPr>
          <p:cNvSpPr>
            <a:spLocks noGrp="1"/>
          </p:cNvSpPr>
          <p:nvPr>
            <p:ph sz="quarter" idx="1"/>
          </p:nvPr>
        </p:nvSpPr>
        <p:spPr>
          <a:xfrm>
            <a:off x="1063690" y="1592827"/>
            <a:ext cx="10058400" cy="4817303"/>
          </a:xfrm>
        </p:spPr>
        <p:txBody>
          <a:bodyPr anchor="t">
            <a:noAutofit/>
          </a:bodyPr>
          <a:lstStyle/>
          <a:p>
            <a:pPr marL="0" marR="0" indent="0" hangingPunct="1">
              <a:lnSpc>
                <a:spcPct val="110000"/>
              </a:lnSpc>
              <a:spcBef>
                <a:spcPts val="600"/>
              </a:spcBef>
              <a:spcAft>
                <a:spcPts val="600"/>
              </a:spcAft>
              <a:buNone/>
            </a:pPr>
            <a:r>
              <a:rPr lang="zh-CN" altLang="en-US" sz="4000" dirty="0">
                <a:solidFill>
                  <a:srgbClr val="000050"/>
                </a:solidFill>
                <a:effectLst/>
                <a:latin typeface="Candara" panose="020E0502030303020204" pitchFamily="34" charset="0"/>
                <a:ea typeface="微软简魏碑" pitchFamily="2" charset="-122"/>
                <a:cs typeface="Times New Roman" panose="02020603050405020304" pitchFamily="18" charset="0"/>
              </a:rPr>
              <a:t>路加福音</a:t>
            </a:r>
            <a:r>
              <a:rPr lang="en-US" sz="4000" dirty="0">
                <a:solidFill>
                  <a:srgbClr val="000050"/>
                </a:solidFill>
                <a:effectLst/>
                <a:latin typeface="Candara" panose="020E0502030303020204" pitchFamily="34" charset="0"/>
                <a:ea typeface="微软简魏碑" pitchFamily="2" charset="-122"/>
                <a:cs typeface="Times New Roman" panose="02020603050405020304" pitchFamily="18" charset="0"/>
              </a:rPr>
              <a:t>16:22	</a:t>
            </a:r>
            <a:r>
              <a:rPr lang="zh-CN" altLang="en-US" sz="4000" dirty="0">
                <a:solidFill>
                  <a:srgbClr val="000050"/>
                </a:solidFill>
                <a:effectLst/>
                <a:latin typeface="Candara" panose="020E0502030303020204" pitchFamily="34" charset="0"/>
                <a:ea typeface="微软简魏碑" pitchFamily="2" charset="-122"/>
                <a:cs typeface="Times New Roman" panose="02020603050405020304" pitchFamily="18" charset="0"/>
              </a:rPr>
              <a:t>后来那讨饭的死了，被天使带去放在亚伯拉罕的怀里</a:t>
            </a:r>
            <a:r>
              <a:rPr lang="zh-CN" altLang="en-US" sz="4000" dirty="0">
                <a:solidFill>
                  <a:srgbClr val="000050"/>
                </a:solidFill>
                <a:latin typeface="Candara" panose="020E0502030303020204" pitchFamily="34" charset="0"/>
                <a:ea typeface="微软简魏碑" pitchFamily="2" charset="-122"/>
                <a:cs typeface="Times New Roman" panose="02020603050405020304" pitchFamily="18" charset="0"/>
              </a:rPr>
              <a:t>，</a:t>
            </a:r>
            <a:r>
              <a:rPr lang="zh-CN" altLang="en-US" sz="4000" dirty="0">
                <a:solidFill>
                  <a:srgbClr val="000050"/>
                </a:solidFill>
                <a:effectLst/>
                <a:latin typeface="Candara" panose="020E0502030303020204" pitchFamily="34" charset="0"/>
                <a:ea typeface="微软简魏碑" pitchFamily="2" charset="-122"/>
                <a:cs typeface="Times New Roman" panose="02020603050405020304" pitchFamily="18" charset="0"/>
              </a:rPr>
              <a:t>财主也死了，并且埋葬了</a:t>
            </a:r>
            <a:r>
              <a:rPr lang="zh-TW" sz="4000" dirty="0">
                <a:solidFill>
                  <a:srgbClr val="000050"/>
                </a:solidFill>
                <a:effectLst/>
                <a:latin typeface="Candara" panose="020E0502030303020204" pitchFamily="34" charset="0"/>
                <a:ea typeface="DFPWeiBei-B5" panose="03000700000000000000" pitchFamily="66" charset="-120"/>
                <a:cs typeface="Times New Roman" panose="02020603050405020304" pitchFamily="18" charset="0"/>
              </a:rPr>
              <a:t>。</a:t>
            </a:r>
            <a:r>
              <a:rPr lang="en-US" sz="4000" dirty="0">
                <a:solidFill>
                  <a:srgbClr val="000050"/>
                </a:solidFill>
                <a:effectLst/>
                <a:latin typeface="Candara" panose="020E0502030303020204" pitchFamily="34" charset="0"/>
                <a:ea typeface="微软简魏碑" pitchFamily="2" charset="-122"/>
                <a:cs typeface="Times New Roman" panose="02020603050405020304" pitchFamily="18" charset="0"/>
              </a:rPr>
              <a:t>23 </a:t>
            </a:r>
            <a:r>
              <a:rPr lang="zh-CN" altLang="en-US" sz="4000" dirty="0">
                <a:solidFill>
                  <a:srgbClr val="000050"/>
                </a:solidFill>
                <a:effectLst/>
                <a:latin typeface="Candara" panose="020E0502030303020204" pitchFamily="34" charset="0"/>
                <a:ea typeface="微软简魏碑" pitchFamily="2" charset="-122"/>
                <a:cs typeface="Times New Roman" panose="02020603050405020304" pitchFamily="18" charset="0"/>
              </a:rPr>
              <a:t>他在阴间受痛苦</a:t>
            </a:r>
            <a:r>
              <a:rPr lang="zh-TW" sz="4000" dirty="0">
                <a:solidFill>
                  <a:srgbClr val="000050"/>
                </a:solidFill>
                <a:effectLst/>
                <a:latin typeface="Candara" panose="020E0502030303020204" pitchFamily="34" charset="0"/>
                <a:ea typeface="DFPWeiBei-B5" panose="03000700000000000000" pitchFamily="66" charset="-120"/>
                <a:cs typeface="Times New Roman" panose="02020603050405020304" pitchFamily="18" charset="0"/>
              </a:rPr>
              <a:t>，</a:t>
            </a:r>
            <a:r>
              <a:rPr lang="zh-CN" altLang="en-US" sz="4000" dirty="0">
                <a:solidFill>
                  <a:srgbClr val="000050"/>
                </a:solidFill>
                <a:effectLst/>
                <a:latin typeface="Candara" panose="020E0502030303020204" pitchFamily="34" charset="0"/>
                <a:ea typeface="微软简魏碑" pitchFamily="2" charset="-122"/>
                <a:cs typeface="Times New Roman" panose="02020603050405020304" pitchFamily="18" charset="0"/>
              </a:rPr>
              <a:t>举目远远的望见亚伯拉罕</a:t>
            </a:r>
            <a:r>
              <a:rPr lang="zh-TW" sz="4000" dirty="0">
                <a:solidFill>
                  <a:srgbClr val="000050"/>
                </a:solidFill>
                <a:effectLst/>
                <a:latin typeface="Candara" panose="020E0502030303020204" pitchFamily="34" charset="0"/>
                <a:ea typeface="DFPWeiBei-B5" panose="03000700000000000000" pitchFamily="66" charset="-120"/>
                <a:cs typeface="Times New Roman" panose="02020603050405020304" pitchFamily="18" charset="0"/>
              </a:rPr>
              <a:t>，</a:t>
            </a:r>
            <a:r>
              <a:rPr lang="zh-CN" altLang="en-US" sz="4000" dirty="0">
                <a:solidFill>
                  <a:srgbClr val="000050"/>
                </a:solidFill>
                <a:effectLst/>
                <a:latin typeface="Candara" panose="020E0502030303020204" pitchFamily="34" charset="0"/>
                <a:ea typeface="微软简魏碑" pitchFamily="2" charset="-122"/>
                <a:cs typeface="Times New Roman" panose="02020603050405020304" pitchFamily="18" charset="0"/>
              </a:rPr>
              <a:t>又望见拉撒路在他怀里</a:t>
            </a:r>
            <a:r>
              <a:rPr lang="zh-TW" sz="4000" dirty="0">
                <a:solidFill>
                  <a:srgbClr val="000050"/>
                </a:solidFill>
                <a:effectLst/>
                <a:latin typeface="Candara" panose="020E0502030303020204" pitchFamily="34" charset="0"/>
                <a:ea typeface="DFPWeiBei-B5" panose="03000700000000000000" pitchFamily="66" charset="-120"/>
                <a:cs typeface="Times New Roman" panose="02020603050405020304" pitchFamily="18" charset="0"/>
              </a:rPr>
              <a:t>。</a:t>
            </a:r>
            <a:endParaRPr lang="en-US" sz="4000" dirty="0">
              <a:solidFill>
                <a:srgbClr val="000050"/>
              </a:solidFill>
              <a:effectLst/>
              <a:latin typeface="Candara" panose="020E0502030303020204" pitchFamily="34" charset="0"/>
              <a:ea typeface="微软简魏碑" pitchFamily="2" charset="-122"/>
            </a:endParaRPr>
          </a:p>
          <a:p>
            <a:pPr marL="690563" indent="-690563">
              <a:lnSpc>
                <a:spcPct val="110000"/>
              </a:lnSpc>
              <a:spcBef>
                <a:spcPts val="600"/>
              </a:spcBef>
              <a:spcAft>
                <a:spcPts val="600"/>
              </a:spcAft>
              <a:buClrTx/>
              <a:buSzPct val="100000"/>
              <a:buFont typeface="Symbol" panose="05050102010706020507" pitchFamily="18" charset="2"/>
              <a:buChar char="·"/>
            </a:pPr>
            <a:r>
              <a:rPr lang="zh-CN" altLang="en-US" sz="4400" dirty="0">
                <a:solidFill>
                  <a:srgbClr val="800080"/>
                </a:solidFill>
                <a:latin typeface="Candara" panose="020E0502030303020204" pitchFamily="34" charset="0"/>
                <a:ea typeface="微软简魏碑" pitchFamily="2" charset="-122"/>
              </a:rPr>
              <a:t>伊甸园的门口</a:t>
            </a:r>
            <a:r>
              <a:rPr lang="en-US" altLang="zh-CN" sz="4400" dirty="0">
                <a:solidFill>
                  <a:srgbClr val="800080"/>
                </a:solidFill>
                <a:latin typeface="Candara" panose="020E0502030303020204" pitchFamily="34" charset="0"/>
                <a:ea typeface="微软简魏碑" pitchFamily="2" charset="-122"/>
              </a:rPr>
              <a:t>/</a:t>
            </a:r>
            <a:r>
              <a:rPr lang="zh-CN" altLang="en-US" sz="4400" dirty="0">
                <a:solidFill>
                  <a:srgbClr val="800080"/>
                </a:solidFill>
                <a:latin typeface="Candara" panose="020E0502030303020204" pitchFamily="34" charset="0"/>
                <a:ea typeface="微软简魏碑" pitchFamily="2" charset="-122"/>
              </a:rPr>
              <a:t>家门口</a:t>
            </a:r>
            <a:endParaRPr lang="en-US" sz="4400" dirty="0">
              <a:solidFill>
                <a:srgbClr val="800080"/>
              </a:solidFill>
              <a:latin typeface="Candara" panose="020E0502030303020204" pitchFamily="34" charset="0"/>
              <a:ea typeface="微软简魏碑" pitchFamily="2" charset="-122"/>
            </a:endParaRPr>
          </a:p>
          <a:p>
            <a:pPr marL="690563" indent="-690563">
              <a:lnSpc>
                <a:spcPct val="110000"/>
              </a:lnSpc>
              <a:spcBef>
                <a:spcPts val="600"/>
              </a:spcBef>
              <a:spcAft>
                <a:spcPts val="600"/>
              </a:spcAft>
              <a:buClrTx/>
              <a:buSzPct val="100000"/>
              <a:buFont typeface="Symbol" panose="05050102010706020507" pitchFamily="18" charset="2"/>
              <a:buChar char="·"/>
            </a:pPr>
            <a:r>
              <a:rPr lang="zh-CN" altLang="en-US" sz="4400" dirty="0">
                <a:solidFill>
                  <a:srgbClr val="800080"/>
                </a:solidFill>
                <a:latin typeface="Candara" panose="020E0502030303020204" pitchFamily="34" charset="0"/>
                <a:ea typeface="微软简魏碑" pitchFamily="2" charset="-122"/>
              </a:rPr>
              <a:t>一个安全的地方</a:t>
            </a:r>
            <a:r>
              <a:rPr lang="en-US" altLang="zh-CN" sz="4400" dirty="0">
                <a:solidFill>
                  <a:srgbClr val="800080"/>
                </a:solidFill>
                <a:latin typeface="Candara" panose="020E0502030303020204" pitchFamily="34" charset="0"/>
                <a:ea typeface="微软简魏碑" pitchFamily="2" charset="-122"/>
              </a:rPr>
              <a:t>/</a:t>
            </a:r>
            <a:r>
              <a:rPr lang="zh-CN" altLang="en-US" sz="4400" dirty="0">
                <a:solidFill>
                  <a:srgbClr val="800080"/>
                </a:solidFill>
                <a:latin typeface="Candara" panose="020E0502030303020204" pitchFamily="34" charset="0"/>
                <a:ea typeface="微软简魏碑" pitchFamily="2" charset="-122"/>
              </a:rPr>
              <a:t>给人有安全感的地方</a:t>
            </a:r>
            <a:endParaRPr lang="en-US" altLang="zh-CN" sz="4400" dirty="0">
              <a:solidFill>
                <a:srgbClr val="800080"/>
              </a:solidFill>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191139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F1A6A6-051A-4BCD-81C8-184F5613A6EB}"/>
              </a:ext>
            </a:extLst>
          </p:cNvPr>
          <p:cNvSpPr>
            <a:spLocks noGrp="1"/>
          </p:cNvSpPr>
          <p:nvPr>
            <p:ph type="title"/>
          </p:nvPr>
        </p:nvSpPr>
        <p:spPr>
          <a:xfrm>
            <a:off x="2895600" y="764373"/>
            <a:ext cx="8217049" cy="1293028"/>
          </a:xfrm>
        </p:spPr>
        <p:txBody>
          <a:bodyPr vert="horz" lIns="91440" tIns="45720" rIns="91440" bIns="45720" rtlCol="0" anchor="b">
            <a:normAutofit/>
          </a:bodyPr>
          <a:lstStyle/>
          <a:p>
            <a:r>
              <a:rPr lang="zh-CN" altLang="en-US" sz="7200" b="0" dirty="0">
                <a:solidFill>
                  <a:srgbClr val="FFC000"/>
                </a:solidFill>
                <a:ea typeface="微软简魏碑" pitchFamily="2" charset="-122"/>
              </a:rPr>
              <a:t>结语</a:t>
            </a:r>
            <a:endParaRPr lang="en-US" sz="7200" b="0" dirty="0">
              <a:solidFill>
                <a:srgbClr val="FFC000"/>
              </a:solidFill>
              <a:ea typeface="微软简魏碑" pitchFamily="2" charset="-122"/>
            </a:endParaRPr>
          </a:p>
        </p:txBody>
      </p:sp>
      <p:sp>
        <p:nvSpPr>
          <p:cNvPr id="6" name="Text Placeholder 5">
            <a:extLst>
              <a:ext uri="{FF2B5EF4-FFF2-40B4-BE49-F238E27FC236}">
                <a16:creationId xmlns:a16="http://schemas.microsoft.com/office/drawing/2014/main" id="{20B9C633-0A70-4CC5-97A6-C558F1C204C3}"/>
              </a:ext>
            </a:extLst>
          </p:cNvPr>
          <p:cNvSpPr>
            <a:spLocks noGrp="1"/>
          </p:cNvSpPr>
          <p:nvPr>
            <p:ph idx="1"/>
          </p:nvPr>
        </p:nvSpPr>
        <p:spPr>
          <a:xfrm>
            <a:off x="1063690" y="2813050"/>
            <a:ext cx="10048959" cy="3327400"/>
          </a:xfrm>
        </p:spPr>
        <p:txBody>
          <a:bodyPr vert="horz" lIns="91440" tIns="45720" rIns="91440" bIns="45720" rtlCol="0" anchor="ctr">
            <a:normAutofit/>
          </a:bodyPr>
          <a:lstStyle/>
          <a:p>
            <a:pPr marL="0" indent="0">
              <a:lnSpc>
                <a:spcPct val="110000"/>
              </a:lnSpc>
              <a:spcBef>
                <a:spcPts val="600"/>
              </a:spcBef>
              <a:spcAft>
                <a:spcPts val="600"/>
              </a:spcAft>
              <a:buNone/>
            </a:pPr>
            <a:r>
              <a:rPr lang="zh-CN" altLang="en-US" sz="4400" dirty="0">
                <a:solidFill>
                  <a:schemeClr val="accent4">
                    <a:lumMod val="20000"/>
                    <a:lumOff val="80000"/>
                  </a:schemeClr>
                </a:solidFill>
                <a:effectLst>
                  <a:outerShdw blurRad="38100" dist="38100" dir="2700000" algn="tl">
                    <a:srgbClr val="000000">
                      <a:alpha val="43137"/>
                    </a:srgbClr>
                  </a:outerShdw>
                </a:effectLst>
                <a:ea typeface="微软简魏碑" pitchFamily="2" charset="-122"/>
              </a:rPr>
              <a:t>因着文化的差异，我们在解读圣经上更需要特别严谨。这不是在玩弄学问，而是在竭力追求按正意分解真理的道。</a:t>
            </a:r>
            <a:endParaRPr lang="en-US" sz="4400" dirty="0">
              <a:solidFill>
                <a:schemeClr val="accent4">
                  <a:lumMod val="20000"/>
                  <a:lumOff val="80000"/>
                </a:schemeClr>
              </a:solidFill>
              <a:effectLst>
                <a:outerShdw blurRad="38100" dist="38100" dir="2700000" algn="tl">
                  <a:srgbClr val="000000">
                    <a:alpha val="43137"/>
                  </a:srgbClr>
                </a:outerShdw>
              </a:effectLst>
              <a:ea typeface="微软简魏碑" pitchFamily="2" charset="-122"/>
            </a:endParaRPr>
          </a:p>
        </p:txBody>
      </p:sp>
    </p:spTree>
    <p:extLst>
      <p:ext uri="{BB962C8B-B14F-4D97-AF65-F5344CB8AC3E}">
        <p14:creationId xmlns:p14="http://schemas.microsoft.com/office/powerpoint/2010/main" val="27589024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4294967295"/>
          </p:nvPr>
        </p:nvSpPr>
        <p:spPr>
          <a:xfrm>
            <a:off x="1093334" y="1031032"/>
            <a:ext cx="10005332" cy="4795935"/>
          </a:xfrm>
        </p:spPr>
        <p:txBody>
          <a:bodyPr anchor="t">
            <a:noAutofit/>
          </a:bodyPr>
          <a:lstStyle/>
          <a:p>
            <a:pPr marL="0" indent="0">
              <a:lnSpc>
                <a:spcPct val="110000"/>
              </a:lnSpc>
              <a:spcBef>
                <a:spcPts val="1800"/>
              </a:spcBef>
              <a:spcAft>
                <a:spcPts val="1200"/>
              </a:spcAft>
              <a:buNone/>
            </a:pPr>
            <a:r>
              <a:rPr lang="zh-TW" sz="4800" dirty="0">
                <a:solidFill>
                  <a:srgbClr val="0F14E3"/>
                </a:solidFill>
                <a:effectLst/>
                <a:latin typeface="DFPWeiBei-B5" panose="03000700000000000000" pitchFamily="66" charset="-120"/>
                <a:ea typeface="DFPWeiBei-B5" panose="03000700000000000000" pitchFamily="66" charset="-120"/>
                <a:cs typeface="Times New Roman" panose="02020603050405020304" pitchFamily="18" charset="0"/>
              </a:rPr>
              <a:t>『</a:t>
            </a:r>
            <a:r>
              <a:rPr lang="zh-CN" altLang="en-US" sz="4800" dirty="0">
                <a:solidFill>
                  <a:srgbClr val="0F14E3"/>
                </a:solidFill>
                <a:effectLst/>
                <a:latin typeface="Candara" panose="020E0502030303020204" pitchFamily="34" charset="0"/>
                <a:ea typeface="微软简魏碑" pitchFamily="2" charset="-122"/>
                <a:cs typeface="Times New Roman" panose="02020603050405020304" pitchFamily="18" charset="0"/>
              </a:rPr>
              <a:t>这地方</a:t>
            </a:r>
            <a:r>
              <a:rPr lang="en-US" altLang="zh-TW" sz="4000" dirty="0">
                <a:solidFill>
                  <a:srgbClr val="000050"/>
                </a:solidFill>
                <a:effectLst/>
                <a:latin typeface="Candara" panose="020E0502030303020204" pitchFamily="34" charset="0"/>
                <a:ea typeface="微软简魏碑" pitchFamily="2" charset="-122"/>
                <a:cs typeface="Times New Roman" panose="02020603050405020304" pitchFamily="18" charset="0"/>
              </a:rPr>
              <a:t>(</a:t>
            </a:r>
            <a:r>
              <a:rPr lang="zh-CN" altLang="en-US" sz="4000" dirty="0">
                <a:solidFill>
                  <a:srgbClr val="000050"/>
                </a:solidFill>
                <a:effectLst/>
                <a:latin typeface="Candara" panose="020E0502030303020204" pitchFamily="34" charset="0"/>
                <a:ea typeface="微软简魏碑" pitchFamily="2" charset="-122"/>
                <a:cs typeface="Times New Roman" panose="02020603050405020304" pitchFamily="18" charset="0"/>
              </a:rPr>
              <a:t>庇哩亚</a:t>
            </a:r>
            <a:r>
              <a:rPr lang="en-US" altLang="zh-TW" sz="4000" dirty="0">
                <a:solidFill>
                  <a:srgbClr val="000050"/>
                </a:solidFill>
                <a:effectLst/>
                <a:latin typeface="Candara" panose="020E0502030303020204" pitchFamily="34" charset="0"/>
                <a:ea typeface="微软简魏碑" pitchFamily="2" charset="-122"/>
                <a:cs typeface="Times New Roman" panose="02020603050405020304" pitchFamily="18" charset="0"/>
              </a:rPr>
              <a:t>)</a:t>
            </a:r>
            <a:r>
              <a:rPr lang="zh-CN" altLang="en-US" sz="4800" dirty="0">
                <a:solidFill>
                  <a:srgbClr val="0F14E3"/>
                </a:solidFill>
                <a:effectLst/>
                <a:latin typeface="Candara" panose="020E0502030303020204" pitchFamily="34" charset="0"/>
                <a:ea typeface="微软简魏碑" pitchFamily="2" charset="-122"/>
                <a:cs typeface="Times New Roman" panose="02020603050405020304" pitchFamily="18" charset="0"/>
              </a:rPr>
              <a:t>的人</a:t>
            </a:r>
            <a:r>
              <a:rPr lang="zh-CN" altLang="en-US" sz="4800" dirty="0">
                <a:solidFill>
                  <a:srgbClr val="0F14E3"/>
                </a:solidFill>
                <a:latin typeface="Candara" panose="020E0502030303020204" pitchFamily="34" charset="0"/>
                <a:ea typeface="微软简魏碑" pitchFamily="2" charset="-122"/>
                <a:cs typeface="Times New Roman" panose="02020603050405020304" pitchFamily="18" charset="0"/>
              </a:rPr>
              <a:t>，贤于帖撒罗尼迦的人，甘心领受这道，天天</a:t>
            </a:r>
            <a:r>
              <a:rPr lang="zh-CN" altLang="en-US" sz="4800" u="sng" dirty="0">
                <a:solidFill>
                  <a:srgbClr val="000808"/>
                </a:solidFill>
                <a:latin typeface="Candara" panose="020E0502030303020204" pitchFamily="34" charset="0"/>
                <a:ea typeface="微软简魏碑" pitchFamily="2" charset="-122"/>
                <a:cs typeface="Times New Roman" panose="02020603050405020304" pitchFamily="18" charset="0"/>
              </a:rPr>
              <a:t>考察</a:t>
            </a:r>
            <a:r>
              <a:rPr lang="en-US" altLang="zh-TW" sz="4000" dirty="0">
                <a:solidFill>
                  <a:srgbClr val="000050"/>
                </a:solidFill>
                <a:latin typeface="Candara" panose="020E0502030303020204" pitchFamily="34" charset="0"/>
                <a:ea typeface="微软简魏碑" pitchFamily="2" charset="-122"/>
                <a:cs typeface="Times New Roman" panose="02020603050405020304" pitchFamily="18" charset="0"/>
              </a:rPr>
              <a:t>(</a:t>
            </a:r>
            <a:r>
              <a:rPr lang="en-US" sz="4400" b="1" i="0" u="none" strike="noStrike" baseline="0" dirty="0" err="1">
                <a:solidFill>
                  <a:srgbClr val="000050"/>
                </a:solidFill>
                <a:latin typeface="Bwgrkn" panose="02020603050405020304" pitchFamily="18" charset="0"/>
                <a:ea typeface="微软简魏碑" pitchFamily="2" charset="-122"/>
              </a:rPr>
              <a:t>avnakri,nw</a:t>
            </a:r>
            <a:r>
              <a:rPr lang="zh-CN" altLang="en-US" sz="4400" dirty="0">
                <a:solidFill>
                  <a:srgbClr val="000050"/>
                </a:solidFill>
                <a:latin typeface="Candara" panose="020E0502030303020204" pitchFamily="34" charset="0"/>
                <a:ea typeface="微软简魏碑" pitchFamily="2" charset="-122"/>
                <a:cs typeface="Times New Roman" panose="02020603050405020304" pitchFamily="18" charset="0"/>
              </a:rPr>
              <a:t>；</a:t>
            </a:r>
            <a:r>
              <a:rPr lang="en-US" altLang="zh-CN" sz="4000" b="1" i="1" dirty="0">
                <a:solidFill>
                  <a:srgbClr val="000808"/>
                </a:solidFill>
                <a:latin typeface="Times New Roman" panose="02020603050405020304" pitchFamily="18" charset="0"/>
                <a:ea typeface="微软简魏碑" pitchFamily="2" charset="-122"/>
                <a:cs typeface="Times New Roman" panose="02020603050405020304" pitchFamily="18" charset="0"/>
              </a:rPr>
              <a:t>Examine</a:t>
            </a:r>
            <a:r>
              <a:rPr lang="zh-CN" altLang="en-US" sz="4000" dirty="0">
                <a:solidFill>
                  <a:srgbClr val="000050"/>
                </a:solidFill>
                <a:latin typeface="Times New Roman" panose="02020603050405020304" pitchFamily="18" charset="0"/>
                <a:ea typeface="微软简魏碑" pitchFamily="2" charset="-122"/>
                <a:cs typeface="Times New Roman" panose="02020603050405020304" pitchFamily="18" charset="0"/>
              </a:rPr>
              <a:t>；</a:t>
            </a:r>
            <a:r>
              <a:rPr lang="zh-CN" altLang="en-US" sz="4000" dirty="0">
                <a:solidFill>
                  <a:srgbClr val="000050"/>
                </a:solidFill>
                <a:latin typeface="Candara" panose="020E0502030303020204" pitchFamily="34" charset="0"/>
                <a:ea typeface="微软简魏碑" pitchFamily="2" charset="-122"/>
                <a:cs typeface="Times New Roman" panose="02020603050405020304" pitchFamily="18" charset="0"/>
              </a:rPr>
              <a:t>详细鉴查以判断真伪</a:t>
            </a:r>
            <a:r>
              <a:rPr lang="en-US" altLang="zh-TW" sz="4000" dirty="0">
                <a:solidFill>
                  <a:srgbClr val="000050"/>
                </a:solidFill>
                <a:latin typeface="Candara" panose="020E0502030303020204" pitchFamily="34" charset="0"/>
                <a:ea typeface="微软简魏碑" pitchFamily="2" charset="-122"/>
                <a:cs typeface="Times New Roman" panose="02020603050405020304" pitchFamily="18" charset="0"/>
              </a:rPr>
              <a:t>)</a:t>
            </a:r>
            <a:r>
              <a:rPr lang="zh-CN" altLang="en-US" sz="4800" dirty="0">
                <a:solidFill>
                  <a:srgbClr val="000050"/>
                </a:solidFill>
                <a:latin typeface="Candara" panose="020E0502030303020204" pitchFamily="34" charset="0"/>
                <a:ea typeface="微软简魏碑" pitchFamily="2" charset="-122"/>
                <a:cs typeface="Times New Roman" panose="02020603050405020304" pitchFamily="18" charset="0"/>
              </a:rPr>
              <a:t>圣经</a:t>
            </a:r>
            <a:r>
              <a:rPr lang="zh-TW" sz="4800" dirty="0">
                <a:solidFill>
                  <a:srgbClr val="0F14E3"/>
                </a:solidFill>
                <a:effectLst/>
                <a:latin typeface="Candara" panose="020E0502030303020204" pitchFamily="34" charset="0"/>
                <a:ea typeface="DFWeiBei-B5" panose="03000709000000000000" pitchFamily="65" charset="-120"/>
                <a:cs typeface="Times New Roman" panose="02020603050405020304" pitchFamily="18" charset="0"/>
              </a:rPr>
              <a:t>，</a:t>
            </a:r>
            <a:r>
              <a:rPr lang="zh-CN" altLang="en-US" sz="4800" dirty="0">
                <a:solidFill>
                  <a:srgbClr val="0F14E3"/>
                </a:solidFill>
                <a:effectLst/>
                <a:latin typeface="Candara" panose="020E0502030303020204" pitchFamily="34" charset="0"/>
                <a:ea typeface="微软简魏碑" pitchFamily="2" charset="-122"/>
                <a:cs typeface="Times New Roman" panose="02020603050405020304" pitchFamily="18" charset="0"/>
              </a:rPr>
              <a:t>要晓得这道是与不是。</a:t>
            </a:r>
            <a:r>
              <a:rPr lang="zh-TW" sz="4800" dirty="0">
                <a:solidFill>
                  <a:srgbClr val="0F14E3"/>
                </a:solidFill>
                <a:effectLst/>
                <a:latin typeface="DFPWeiBei-B5" panose="03000700000000000000" pitchFamily="66" charset="-120"/>
                <a:ea typeface="DFPWeiBei-B5" panose="03000700000000000000" pitchFamily="66" charset="-120"/>
                <a:cs typeface="Times New Roman" panose="02020603050405020304" pitchFamily="18" charset="0"/>
              </a:rPr>
              <a:t>』</a:t>
            </a:r>
            <a:endParaRPr lang="en-US" altLang="zh-TW" sz="4800" dirty="0">
              <a:solidFill>
                <a:srgbClr val="0F14E3"/>
              </a:solidFill>
              <a:effectLst/>
              <a:latin typeface="DFPWeiBei-B5" panose="03000700000000000000" pitchFamily="66" charset="-120"/>
              <a:ea typeface="DFPWeiBei-B5" panose="03000700000000000000" pitchFamily="66" charset="-120"/>
              <a:cs typeface="Times New Roman" panose="02020603050405020304" pitchFamily="18" charset="0"/>
            </a:endParaRPr>
          </a:p>
          <a:p>
            <a:pPr marL="0" marR="0" indent="0" algn="r" hangingPunct="1">
              <a:lnSpc>
                <a:spcPct val="110000"/>
              </a:lnSpc>
              <a:spcBef>
                <a:spcPts val="1800"/>
              </a:spcBef>
              <a:spcAft>
                <a:spcPts val="1200"/>
              </a:spcAft>
              <a:buNone/>
            </a:pPr>
            <a:r>
              <a:rPr lang="zh-CN" altLang="en-US" sz="4800" dirty="0">
                <a:solidFill>
                  <a:srgbClr val="0F14E3"/>
                </a:solidFill>
                <a:latin typeface="DFYuanMedium-B5" panose="020F0509000000000000" pitchFamily="49" charset="-120"/>
                <a:ea typeface="微软简魏碑" pitchFamily="2" charset="-122"/>
                <a:cs typeface="Times New Roman" panose="02020603050405020304" pitchFamily="18" charset="0"/>
              </a:rPr>
              <a:t>使徒行传 </a:t>
            </a:r>
            <a:r>
              <a:rPr lang="en-US" sz="4800" dirty="0">
                <a:solidFill>
                  <a:srgbClr val="0F14E3"/>
                </a:solidFill>
                <a:effectLst/>
                <a:latin typeface="Candara" panose="020E0502030303020204" pitchFamily="34" charset="0"/>
                <a:ea typeface="微软简魏碑" pitchFamily="2" charset="-122"/>
                <a:cs typeface="Times New Roman" panose="02020603050405020304" pitchFamily="18" charset="0"/>
              </a:rPr>
              <a:t>17:11</a:t>
            </a:r>
            <a:endParaRPr lang="en-US" sz="4800" dirty="0">
              <a:solidFill>
                <a:srgbClr val="0F14E3"/>
              </a:solidFill>
              <a:effectLst/>
              <a:latin typeface="Courier New" panose="02070309020205020404" pitchFamily="49" charset="0"/>
              <a:ea typeface="微软简魏碑" pitchFamily="2" charset="-122"/>
            </a:endParaRPr>
          </a:p>
        </p:txBody>
      </p:sp>
    </p:spTree>
    <p:extLst>
      <p:ext uri="{BB962C8B-B14F-4D97-AF65-F5344CB8AC3E}">
        <p14:creationId xmlns:p14="http://schemas.microsoft.com/office/powerpoint/2010/main" val="2329878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08A33AE-4E5B-4F73-9FF1-341ABEA6C7F9}"/>
              </a:ext>
            </a:extLst>
          </p:cNvPr>
          <p:cNvSpPr>
            <a:spLocks noGrp="1"/>
          </p:cNvSpPr>
          <p:nvPr>
            <p:ph type="subTitle" idx="4294967295"/>
          </p:nvPr>
        </p:nvSpPr>
        <p:spPr>
          <a:xfrm>
            <a:off x="1091381" y="1741703"/>
            <a:ext cx="5701305" cy="3374593"/>
          </a:xfrm>
        </p:spPr>
        <p:txBody>
          <a:bodyPr anchor="ctr">
            <a:normAutofit/>
          </a:bodyPr>
          <a:lstStyle/>
          <a:p>
            <a:pPr marL="0" marR="0" indent="0" algn="ctr">
              <a:lnSpc>
                <a:spcPct val="110000"/>
              </a:lnSpc>
              <a:spcBef>
                <a:spcPts val="1200"/>
              </a:spcBef>
              <a:buNone/>
              <a:tabLst>
                <a:tab pos="2286000" algn="l"/>
              </a:tabLst>
            </a:pPr>
            <a:r>
              <a:rPr lang="en-US" altLang="zh-CN" sz="6000" dirty="0">
                <a:solidFill>
                  <a:srgbClr val="004E4C"/>
                </a:solidFill>
                <a:effectLst/>
                <a:latin typeface="Arial Rounded MT Bold" panose="020F0704030504030204" pitchFamily="34" charset="0"/>
                <a:ea typeface="Cambria" panose="02040503050406030204" pitchFamily="18" charset="0"/>
                <a:cs typeface="Times New Roman" panose="02020603050405020304" pitchFamily="18" charset="0"/>
              </a:rPr>
              <a:t>This west-melon is very good eat</a:t>
            </a:r>
            <a:r>
              <a:rPr lang="zh-CN" altLang="en-US" sz="6000" dirty="0">
                <a:solidFill>
                  <a:srgbClr val="004E4C"/>
                </a:solidFill>
                <a:effectLst/>
                <a:latin typeface="Arial Rounded MT Bold" panose="020F0704030504030204" pitchFamily="34" charset="0"/>
                <a:ea typeface="DFPWeiBei-B5" panose="03000700000000000000" pitchFamily="66" charset="-120"/>
                <a:cs typeface="Times New Roman" panose="02020603050405020304" pitchFamily="18" charset="0"/>
              </a:rPr>
              <a:t>！</a:t>
            </a:r>
            <a:endParaRPr lang="en-US" sz="6000" dirty="0">
              <a:solidFill>
                <a:srgbClr val="004E4C"/>
              </a:solidFill>
              <a:effectLst/>
              <a:latin typeface="Arial Rounded MT Bold" panose="020F0704030504030204" pitchFamily="34" charset="0"/>
              <a:ea typeface="Cambria" panose="02040503050406030204" pitchFamily="18" charset="0"/>
              <a:cs typeface="Times New Roman" panose="02020603050405020304" pitchFamily="18" charset="0"/>
            </a:endParaRPr>
          </a:p>
        </p:txBody>
      </p:sp>
      <p:pic>
        <p:nvPicPr>
          <p:cNvPr id="1026" name="Picture 2" descr="別亂玩食物…他拿橡皮筋綁西瓜結果下秒悲劇了- 日常- 網推">
            <a:extLst>
              <a:ext uri="{FF2B5EF4-FFF2-40B4-BE49-F238E27FC236}">
                <a16:creationId xmlns:a16="http://schemas.microsoft.com/office/drawing/2014/main" id="{9BC01D71-EE87-4670-A0B0-693DB247D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3654" y="1533311"/>
            <a:ext cx="4069820" cy="3374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38721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571C54-2AAB-4EA0-82BC-1F80D569973E}"/>
              </a:ext>
            </a:extLst>
          </p:cNvPr>
          <p:cNvSpPr>
            <a:spLocks noGrp="1"/>
          </p:cNvSpPr>
          <p:nvPr>
            <p:ph type="ctrTitle"/>
          </p:nvPr>
        </p:nvSpPr>
        <p:spPr>
          <a:xfrm>
            <a:off x="2692398" y="1707503"/>
            <a:ext cx="6815669" cy="1679162"/>
          </a:xfrm>
        </p:spPr>
        <p:txBody>
          <a:bodyPr/>
          <a:lstStyle/>
          <a:p>
            <a:pPr>
              <a:lnSpc>
                <a:spcPct val="110000"/>
              </a:lnSpc>
            </a:pPr>
            <a:r>
              <a:rPr lang="zh-CN" altLang="en-US" dirty="0">
                <a:solidFill>
                  <a:srgbClr val="000050"/>
                </a:solidFill>
                <a:latin typeface="Candara" panose="020E0502030303020204" pitchFamily="34" charset="0"/>
                <a:ea typeface="微软简魏碑" pitchFamily="2" charset="-122"/>
                <a:cs typeface="Times New Roman" panose="02020603050405020304" pitchFamily="18" charset="0"/>
              </a:rPr>
              <a:t>福音堂</a:t>
            </a:r>
            <a:r>
              <a:rPr lang="en-US" altLang="zh-CN" dirty="0">
                <a:solidFill>
                  <a:srgbClr val="000050"/>
                </a:solidFill>
                <a:latin typeface="Candara" panose="020E0502030303020204" pitchFamily="34" charset="0"/>
                <a:ea typeface="微软简魏碑" pitchFamily="2" charset="-122"/>
                <a:cs typeface="Times New Roman" panose="02020603050405020304" pitchFamily="18" charset="0"/>
              </a:rPr>
              <a:t>2021</a:t>
            </a:r>
            <a:r>
              <a:rPr lang="zh-CN" altLang="en-US" dirty="0">
                <a:solidFill>
                  <a:srgbClr val="000050"/>
                </a:solidFill>
                <a:latin typeface="Candara" panose="020E0502030303020204" pitchFamily="34" charset="0"/>
                <a:ea typeface="微软简魏碑" pitchFamily="2" charset="-122"/>
                <a:cs typeface="Times New Roman" panose="02020603050405020304" pitchFamily="18" charset="0"/>
              </a:rPr>
              <a:t>暑期讲座</a:t>
            </a:r>
            <a:endParaRPr lang="en-US" dirty="0">
              <a:solidFill>
                <a:srgbClr val="000050"/>
              </a:solidFill>
              <a:latin typeface="Candara" panose="020E0502030303020204" pitchFamily="34" charset="0"/>
              <a:ea typeface="微软简魏碑" pitchFamily="2" charset="-122"/>
            </a:endParaRPr>
          </a:p>
        </p:txBody>
      </p:sp>
      <p:sp>
        <p:nvSpPr>
          <p:cNvPr id="5" name="Subtitle 4">
            <a:extLst>
              <a:ext uri="{FF2B5EF4-FFF2-40B4-BE49-F238E27FC236}">
                <a16:creationId xmlns:a16="http://schemas.microsoft.com/office/drawing/2014/main" id="{608A33AE-4E5B-4F73-9FF1-341ABEA6C7F9}"/>
              </a:ext>
            </a:extLst>
          </p:cNvPr>
          <p:cNvSpPr>
            <a:spLocks noGrp="1"/>
          </p:cNvSpPr>
          <p:nvPr>
            <p:ph type="subTitle" idx="1"/>
          </p:nvPr>
        </p:nvSpPr>
        <p:spPr>
          <a:xfrm>
            <a:off x="2472612" y="3657597"/>
            <a:ext cx="7287208" cy="1679162"/>
          </a:xfrm>
        </p:spPr>
        <p:txBody>
          <a:bodyPr anchor="ctr">
            <a:normAutofit/>
          </a:bodyPr>
          <a:lstStyle/>
          <a:p>
            <a:pPr>
              <a:lnSpc>
                <a:spcPct val="110000"/>
              </a:lnSpc>
              <a:spcBef>
                <a:spcPts val="600"/>
              </a:spcBef>
              <a:spcAft>
                <a:spcPts val="0"/>
              </a:spcAft>
              <a:tabLst>
                <a:tab pos="2286000" algn="l"/>
              </a:tabLst>
            </a:pPr>
            <a:r>
              <a:rPr lang="en-US" altLang="zh-CN" sz="4400" dirty="0">
                <a:solidFill>
                  <a:srgbClr val="0F14E3"/>
                </a:solidFill>
                <a:latin typeface="Candara" panose="020E0502030303020204" pitchFamily="34" charset="0"/>
                <a:ea typeface="DFYuanMedium-B5" panose="020F0509000000000000" pitchFamily="49" charset="-120"/>
                <a:cs typeface="Times New Roman" panose="02020603050405020304" pitchFamily="18" charset="0"/>
              </a:rPr>
              <a:t>August 15,</a:t>
            </a:r>
            <a:r>
              <a:rPr lang="zh-CN" altLang="en-US" sz="4400" dirty="0">
                <a:solidFill>
                  <a:srgbClr val="0F14E3"/>
                </a:solidFill>
                <a:latin typeface="Candara" panose="020E0502030303020204" pitchFamily="34" charset="0"/>
                <a:ea typeface="DFYuanMedium-B5" panose="020F0509000000000000" pitchFamily="49" charset="-120"/>
                <a:cs typeface="Times New Roman" panose="02020603050405020304" pitchFamily="18" charset="0"/>
              </a:rPr>
              <a:t> </a:t>
            </a:r>
            <a:r>
              <a:rPr lang="en-US" altLang="zh-CN" sz="4400" dirty="0">
                <a:solidFill>
                  <a:srgbClr val="0F14E3"/>
                </a:solidFill>
                <a:latin typeface="Candara" panose="020E0502030303020204" pitchFamily="34" charset="0"/>
                <a:ea typeface="DFYuanMedium-B5" panose="020F0509000000000000" pitchFamily="49" charset="-120"/>
                <a:cs typeface="Times New Roman" panose="02020603050405020304" pitchFamily="18" charset="0"/>
              </a:rPr>
              <a:t>2021</a:t>
            </a:r>
            <a:endParaRPr lang="en-US" sz="4400" dirty="0">
              <a:solidFill>
                <a:srgbClr val="0F14E3"/>
              </a:solidFill>
              <a:effectLst/>
              <a:latin typeface="Candara" panose="020E0502030303020204" pitchFamily="34" charset="0"/>
              <a:ea typeface="DFPWeiBei-B5" panose="03000700000000000000" pitchFamily="66" charset="-120"/>
              <a:cs typeface="Times New Roman" panose="02020603050405020304" pitchFamily="18" charset="0"/>
            </a:endParaRPr>
          </a:p>
        </p:txBody>
      </p:sp>
    </p:spTree>
    <p:extLst>
      <p:ext uri="{BB962C8B-B14F-4D97-AF65-F5344CB8AC3E}">
        <p14:creationId xmlns:p14="http://schemas.microsoft.com/office/powerpoint/2010/main" val="17697296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08A33AE-4E5B-4F73-9FF1-341ABEA6C7F9}"/>
              </a:ext>
            </a:extLst>
          </p:cNvPr>
          <p:cNvSpPr>
            <a:spLocks noGrp="1"/>
          </p:cNvSpPr>
          <p:nvPr>
            <p:ph type="subTitle" idx="4294967295"/>
          </p:nvPr>
        </p:nvSpPr>
        <p:spPr>
          <a:xfrm>
            <a:off x="1306286" y="1064341"/>
            <a:ext cx="9601199" cy="4729317"/>
          </a:xfrm>
        </p:spPr>
        <p:txBody>
          <a:bodyPr anchor="ctr">
            <a:normAutofit/>
          </a:bodyPr>
          <a:lstStyle/>
          <a:p>
            <a:pPr marL="0" marR="0" indent="0" algn="ctr">
              <a:lnSpc>
                <a:spcPct val="110000"/>
              </a:lnSpc>
              <a:spcBef>
                <a:spcPts val="1200"/>
              </a:spcBef>
              <a:buNone/>
              <a:tabLst>
                <a:tab pos="2286000" algn="l"/>
              </a:tabLst>
            </a:pPr>
            <a:r>
              <a:rPr lang="zh-CN" altLang="en-US" sz="5400" dirty="0">
                <a:solidFill>
                  <a:srgbClr val="000050"/>
                </a:solidFill>
                <a:effectLst/>
                <a:latin typeface="Candara" panose="020E0502030303020204" pitchFamily="34" charset="0"/>
                <a:ea typeface="微软简魏碑" pitchFamily="2" charset="-122"/>
                <a:cs typeface="Times New Roman" panose="02020603050405020304" pitchFamily="18" charset="0"/>
              </a:rPr>
              <a:t>新约议题</a:t>
            </a:r>
            <a:r>
              <a:rPr lang="en-US" altLang="zh-CN" sz="5400" dirty="0">
                <a:solidFill>
                  <a:srgbClr val="000050"/>
                </a:solidFill>
                <a:effectLst/>
                <a:latin typeface="Candara" panose="020E0502030303020204" pitchFamily="34" charset="0"/>
                <a:ea typeface="微软简魏碑" pitchFamily="2" charset="-122"/>
                <a:cs typeface="Times New Roman" panose="02020603050405020304" pitchFamily="18" charset="0"/>
              </a:rPr>
              <a:t>	</a:t>
            </a:r>
            <a:r>
              <a:rPr lang="zh-TW" sz="5400" dirty="0">
                <a:solidFill>
                  <a:srgbClr val="000050"/>
                </a:solidFill>
                <a:effectLst/>
                <a:latin typeface="Candara" panose="020E0502030303020204" pitchFamily="34" charset="0"/>
                <a:ea typeface="DFPWeiBei-B5" panose="03000700000000000000" pitchFamily="66" charset="-120"/>
                <a:cs typeface="Times New Roman" panose="02020603050405020304" pitchFamily="18" charset="0"/>
              </a:rPr>
              <a:t>第</a:t>
            </a:r>
            <a:r>
              <a:rPr lang="zh-CN" altLang="en-US" sz="5400" dirty="0">
                <a:solidFill>
                  <a:srgbClr val="000050"/>
                </a:solidFill>
                <a:latin typeface="Candara" panose="020E0502030303020204" pitchFamily="34" charset="0"/>
                <a:ea typeface="DFPWeiBei-B5" panose="03000700000000000000" pitchFamily="66" charset="-120"/>
                <a:cs typeface="Times New Roman" panose="02020603050405020304" pitchFamily="18" charset="0"/>
              </a:rPr>
              <a:t>二</a:t>
            </a:r>
            <a:r>
              <a:rPr lang="zh-TW" sz="5400" dirty="0">
                <a:solidFill>
                  <a:srgbClr val="000050"/>
                </a:solidFill>
                <a:effectLst/>
                <a:latin typeface="Candara" panose="020E0502030303020204" pitchFamily="34" charset="0"/>
                <a:ea typeface="DFPWeiBei-B5" panose="03000700000000000000" pitchFamily="66" charset="-120"/>
                <a:cs typeface="Times New Roman" panose="02020603050405020304" pitchFamily="18" charset="0"/>
              </a:rPr>
              <a:t>講</a:t>
            </a:r>
            <a:r>
              <a:rPr lang="en-US" altLang="zh-TW" sz="5400" dirty="0">
                <a:solidFill>
                  <a:srgbClr val="000050"/>
                </a:solidFill>
                <a:effectLst/>
                <a:latin typeface="Candara" panose="020E0502030303020204" pitchFamily="34" charset="0"/>
                <a:ea typeface="微软简魏碑" pitchFamily="2" charset="-122"/>
                <a:cs typeface="Times New Roman" panose="02020603050405020304" pitchFamily="18" charset="0"/>
              </a:rPr>
              <a:t>	</a:t>
            </a:r>
          </a:p>
          <a:p>
            <a:pPr marL="0" marR="0" indent="0" algn="ctr">
              <a:lnSpc>
                <a:spcPct val="110000"/>
              </a:lnSpc>
              <a:spcBef>
                <a:spcPts val="1200"/>
              </a:spcBef>
              <a:buNone/>
              <a:tabLst>
                <a:tab pos="2286000" algn="l"/>
              </a:tabLst>
            </a:pPr>
            <a:r>
              <a:rPr lang="zh-CN" altLang="en-US" sz="4800" dirty="0">
                <a:solidFill>
                  <a:schemeClr val="accent4">
                    <a:lumMod val="75000"/>
                  </a:schemeClr>
                </a:solidFill>
                <a:effectLst/>
                <a:latin typeface="Candara" panose="020E0502030303020204" pitchFamily="34" charset="0"/>
                <a:ea typeface="微软简魏碑" pitchFamily="2" charset="-122"/>
                <a:cs typeface="Times New Roman" panose="02020603050405020304" pitchFamily="18" charset="0"/>
              </a:rPr>
              <a:t>旧约</a:t>
            </a:r>
            <a:r>
              <a:rPr lang="zh-CN" altLang="en-US" sz="4800" dirty="0">
                <a:solidFill>
                  <a:schemeClr val="accent4">
                    <a:lumMod val="75000"/>
                  </a:schemeClr>
                </a:solidFill>
                <a:latin typeface="Candara" panose="020E0502030303020204" pitchFamily="34" charset="0"/>
                <a:ea typeface="微软简魏碑" pitchFamily="2" charset="-122"/>
                <a:cs typeface="Times New Roman" panose="02020603050405020304" pitchFamily="18" charset="0"/>
              </a:rPr>
              <a:t>，新约，现代文化与思维 </a:t>
            </a:r>
            <a:r>
              <a:rPr lang="en-US" sz="4800" dirty="0">
                <a:solidFill>
                  <a:schemeClr val="accent4">
                    <a:lumMod val="75000"/>
                  </a:schemeClr>
                </a:solidFill>
                <a:effectLst/>
                <a:latin typeface="Candara" panose="020E0502030303020204" pitchFamily="34" charset="0"/>
                <a:ea typeface="微软简魏碑" pitchFamily="2" charset="-122"/>
                <a:cs typeface="Times New Roman" panose="02020603050405020304" pitchFamily="18" charset="0"/>
              </a:rPr>
              <a:t>– </a:t>
            </a:r>
            <a:r>
              <a:rPr lang="zh-CN" altLang="en-US" sz="4800" dirty="0">
                <a:solidFill>
                  <a:schemeClr val="accent4">
                    <a:lumMod val="75000"/>
                  </a:schemeClr>
                </a:solidFill>
                <a:effectLst/>
                <a:latin typeface="Candara" panose="020E0502030303020204" pitchFamily="34" charset="0"/>
                <a:ea typeface="微软简魏碑" pitchFamily="2" charset="-122"/>
                <a:cs typeface="Times New Roman" panose="02020603050405020304" pitchFamily="18" charset="0"/>
              </a:rPr>
              <a:t>新约应用的挑战</a:t>
            </a:r>
            <a:endParaRPr lang="en-US" altLang="zh-TW" sz="4800" dirty="0">
              <a:solidFill>
                <a:schemeClr val="accent4">
                  <a:lumMod val="75000"/>
                </a:schemeClr>
              </a:solidFill>
              <a:latin typeface="Candara" panose="020E0502030303020204" pitchFamily="34" charset="0"/>
              <a:ea typeface="微软简魏碑" pitchFamily="2" charset="-122"/>
              <a:cs typeface="Times New Roman" panose="02020603050405020304" pitchFamily="18" charset="0"/>
            </a:endParaRPr>
          </a:p>
          <a:p>
            <a:pPr marL="0" marR="0" indent="0" algn="ctr">
              <a:lnSpc>
                <a:spcPct val="110000"/>
              </a:lnSpc>
              <a:spcBef>
                <a:spcPts val="2400"/>
              </a:spcBef>
              <a:spcAft>
                <a:spcPts val="1200"/>
              </a:spcAft>
              <a:buNone/>
              <a:tabLst>
                <a:tab pos="2286000" algn="l"/>
              </a:tabLst>
            </a:pPr>
            <a:r>
              <a:rPr lang="en-US" altLang="zh-CN" sz="4400" dirty="0">
                <a:solidFill>
                  <a:srgbClr val="002221"/>
                </a:solidFill>
                <a:effectLst/>
                <a:latin typeface="Cooper Black" panose="0208090404030B020404" pitchFamily="18" charset="0"/>
                <a:ea typeface="微软简魏碑" pitchFamily="2" charset="-122"/>
                <a:cs typeface="Times New Roman" panose="02020603050405020304" pitchFamily="18" charset="0"/>
              </a:rPr>
              <a:t>《</a:t>
            </a:r>
            <a:r>
              <a:rPr lang="zh-CN" altLang="en-US" sz="4400" dirty="0">
                <a:solidFill>
                  <a:srgbClr val="002221"/>
                </a:solidFill>
                <a:effectLst/>
                <a:latin typeface="Cooper Black" panose="0208090404030B020404" pitchFamily="18" charset="0"/>
                <a:ea typeface="微软简魏碑" pitchFamily="2" charset="-122"/>
                <a:cs typeface="Times New Roman" panose="02020603050405020304" pitchFamily="18" charset="0"/>
              </a:rPr>
              <a:t>一个牧者的探索与使命 </a:t>
            </a:r>
            <a:r>
              <a:rPr lang="en-US" altLang="zh-CN" sz="4400" dirty="0">
                <a:solidFill>
                  <a:srgbClr val="002221"/>
                </a:solidFill>
                <a:effectLst/>
                <a:latin typeface="Cooper Black" panose="0208090404030B020404" pitchFamily="18" charset="0"/>
                <a:ea typeface="微软简魏碑" pitchFamily="2" charset="-122"/>
                <a:cs typeface="Times New Roman" panose="02020603050405020304" pitchFamily="18" charset="0"/>
              </a:rPr>
              <a:t>– II》</a:t>
            </a:r>
            <a:endParaRPr lang="en-US" altLang="zh-TW" sz="4400" dirty="0">
              <a:solidFill>
                <a:srgbClr val="002221"/>
              </a:solidFill>
              <a:effectLst/>
              <a:latin typeface="Cooper Black" panose="0208090404030B020404" pitchFamily="18" charset="0"/>
              <a:ea typeface="微软简魏碑" pitchFamily="2" charset="-122"/>
              <a:cs typeface="Times New Roman" panose="02020603050405020304" pitchFamily="18" charset="0"/>
            </a:endParaRPr>
          </a:p>
        </p:txBody>
      </p:sp>
    </p:spTree>
    <p:extLst>
      <p:ext uri="{BB962C8B-B14F-4D97-AF65-F5344CB8AC3E}">
        <p14:creationId xmlns:p14="http://schemas.microsoft.com/office/powerpoint/2010/main" val="27103715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D8BE-C1B4-4835-9A0C-90E13EF7A083}"/>
              </a:ext>
            </a:extLst>
          </p:cNvPr>
          <p:cNvSpPr>
            <a:spLocks noGrp="1"/>
          </p:cNvSpPr>
          <p:nvPr>
            <p:ph type="title"/>
          </p:nvPr>
        </p:nvSpPr>
        <p:spPr>
          <a:xfrm>
            <a:off x="1530220" y="905070"/>
            <a:ext cx="9171992" cy="1380930"/>
          </a:xfrm>
        </p:spPr>
        <p:txBody>
          <a:bodyPr>
            <a:normAutofit/>
          </a:bodyPr>
          <a:lstStyle/>
          <a:p>
            <a:r>
              <a:rPr lang="zh-CN" altLang="en-US" sz="5400" dirty="0">
                <a:solidFill>
                  <a:srgbClr val="000050"/>
                </a:solidFill>
                <a:latin typeface="DFYuanMedium-B5" panose="020F0509000000000000" pitchFamily="49" charset="-120"/>
                <a:ea typeface="微软简魏碑" pitchFamily="2" charset="-122"/>
              </a:rPr>
              <a:t>文化的潜在影响力</a:t>
            </a:r>
            <a:endParaRPr lang="en-US" sz="5400" dirty="0">
              <a:solidFill>
                <a:srgbClr val="000050"/>
              </a:solidFill>
              <a:latin typeface="DFYuanMedium-B5" panose="020F0509000000000000" pitchFamily="49" charset="-120"/>
              <a:ea typeface="微软简魏碑" pitchFamily="2" charset="-122"/>
            </a:endParaRPr>
          </a:p>
        </p:txBody>
      </p:sp>
      <p:sp>
        <p:nvSpPr>
          <p:cNvPr id="3" name="Content Placeholder 2">
            <a:extLst>
              <a:ext uri="{FF2B5EF4-FFF2-40B4-BE49-F238E27FC236}">
                <a16:creationId xmlns:a16="http://schemas.microsoft.com/office/drawing/2014/main" id="{39CD7F79-296F-4F75-B320-9A3264387A87}"/>
              </a:ext>
            </a:extLst>
          </p:cNvPr>
          <p:cNvSpPr>
            <a:spLocks noGrp="1"/>
          </p:cNvSpPr>
          <p:nvPr>
            <p:ph idx="1"/>
          </p:nvPr>
        </p:nvSpPr>
        <p:spPr>
          <a:xfrm>
            <a:off x="1530220" y="2752530"/>
            <a:ext cx="9366378" cy="3200400"/>
          </a:xfrm>
        </p:spPr>
        <p:txBody>
          <a:bodyPr anchor="ctr">
            <a:normAutofit/>
          </a:bodyPr>
          <a:lstStyle/>
          <a:p>
            <a:pPr marL="0" indent="0">
              <a:lnSpc>
                <a:spcPct val="110000"/>
              </a:lnSpc>
              <a:spcBef>
                <a:spcPts val="600"/>
              </a:spcBef>
              <a:buClrTx/>
              <a:buSzPct val="100000"/>
              <a:buNone/>
              <a:tabLst>
                <a:tab pos="3657600" algn="l"/>
              </a:tabLst>
            </a:pPr>
            <a:r>
              <a:rPr lang="en-US" altLang="zh-CN" sz="4000" dirty="0">
                <a:solidFill>
                  <a:srgbClr val="004E4C"/>
                </a:solidFill>
                <a:latin typeface="Candara" panose="020E0502030303020204" pitchFamily="34" charset="0"/>
                <a:ea typeface="微软简魏碑" pitchFamily="2" charset="-122"/>
              </a:rPr>
              <a:t>1988-1998</a:t>
            </a:r>
            <a:r>
              <a:rPr lang="zh-CN" altLang="en-US" sz="4000" dirty="0">
                <a:solidFill>
                  <a:srgbClr val="004E4C"/>
                </a:solidFill>
                <a:latin typeface="Candara" panose="020E0502030303020204" pitchFamily="34" charset="0"/>
                <a:ea typeface="微软简魏碑" pitchFamily="2" charset="-122"/>
              </a:rPr>
              <a:t>年间，韩航出事率高达美国航空业平均出事率的</a:t>
            </a:r>
            <a:r>
              <a:rPr lang="en-US" altLang="zh-CN" sz="4000" b="1" dirty="0">
                <a:solidFill>
                  <a:srgbClr val="C00000"/>
                </a:solidFill>
                <a:latin typeface="Candara" panose="020E0502030303020204" pitchFamily="34" charset="0"/>
                <a:ea typeface="微软简魏碑" pitchFamily="2" charset="-122"/>
              </a:rPr>
              <a:t>17</a:t>
            </a:r>
            <a:r>
              <a:rPr lang="zh-CN" altLang="en-US" sz="4000" dirty="0">
                <a:solidFill>
                  <a:srgbClr val="004E4C"/>
                </a:solidFill>
                <a:latin typeface="Candara" panose="020E0502030303020204" pitchFamily="34" charset="0"/>
                <a:ea typeface="微软简魏碑" pitchFamily="2" charset="-122"/>
              </a:rPr>
              <a:t>倍。</a:t>
            </a:r>
            <a:r>
              <a:rPr lang="en-US" altLang="zh-CN" sz="4000" dirty="0">
                <a:solidFill>
                  <a:srgbClr val="004E4C"/>
                </a:solidFill>
                <a:latin typeface="Candara" panose="020E0502030303020204" pitchFamily="34" charset="0"/>
                <a:ea typeface="微软简魏碑" pitchFamily="2" charset="-122"/>
              </a:rPr>
              <a:t>1999</a:t>
            </a:r>
            <a:r>
              <a:rPr lang="zh-CN" altLang="en-US" sz="4000" dirty="0">
                <a:solidFill>
                  <a:srgbClr val="004E4C"/>
                </a:solidFill>
                <a:latin typeface="Candara" panose="020E0502030303020204" pitchFamily="34" charset="0"/>
                <a:ea typeface="微软简魏碑" pitchFamily="2" charset="-122"/>
              </a:rPr>
              <a:t>年之後却成为全世界最安全的航空公司之一。</a:t>
            </a:r>
            <a:r>
              <a:rPr lang="zh-CN" altLang="en-US" sz="4000" dirty="0">
                <a:solidFill>
                  <a:srgbClr val="C00000"/>
                </a:solidFill>
                <a:latin typeface="Candara" panose="020E0502030303020204" pitchFamily="34" charset="0"/>
                <a:ea typeface="微软简魏碑" pitchFamily="2" charset="-122"/>
              </a:rPr>
              <a:t>怎么一回事</a:t>
            </a:r>
            <a:r>
              <a:rPr lang="en-US" altLang="zh-CN" sz="4000" dirty="0">
                <a:solidFill>
                  <a:srgbClr val="004E4C"/>
                </a:solidFill>
                <a:latin typeface="Candara" panose="020E0502030303020204" pitchFamily="34" charset="0"/>
                <a:ea typeface="微软简魏碑" pitchFamily="2" charset="-122"/>
              </a:rPr>
              <a:t>? 	</a:t>
            </a:r>
            <a:r>
              <a:rPr lang="en-US" altLang="zh-CN" sz="3200" dirty="0">
                <a:solidFill>
                  <a:srgbClr val="000050"/>
                </a:solidFill>
                <a:latin typeface="Candara" panose="020E0502030303020204" pitchFamily="34" charset="0"/>
                <a:ea typeface="微软简魏碑" pitchFamily="2" charset="-122"/>
              </a:rPr>
              <a:t>[</a:t>
            </a:r>
            <a:r>
              <a:rPr lang="en-US" sz="3200" b="1" u="sng" dirty="0">
                <a:solidFill>
                  <a:srgbClr val="000050"/>
                </a:solidFill>
                <a:latin typeface="Candara" panose="020E0502030303020204" pitchFamily="34" charset="0"/>
                <a:ea typeface="SimSun" panose="02010600030101010101" pitchFamily="2" charset="-122"/>
                <a:cs typeface="Times New Roman" panose="02020603050405020304" pitchFamily="18" charset="0"/>
              </a:rPr>
              <a:t>Outliers</a:t>
            </a:r>
            <a:r>
              <a:rPr lang="en-US" sz="3200" b="1" dirty="0">
                <a:solidFill>
                  <a:srgbClr val="000050"/>
                </a:solidFill>
                <a:latin typeface="Candara" panose="020E0502030303020204" pitchFamily="34" charset="0"/>
                <a:ea typeface="SimSun" panose="02010600030101010101" pitchFamily="2" charset="-122"/>
                <a:cs typeface="Times New Roman" panose="02020603050405020304" pitchFamily="18" charset="0"/>
              </a:rPr>
              <a:t>,</a:t>
            </a:r>
            <a:r>
              <a:rPr lang="zh-CN" altLang="en-US" sz="3200" b="1" dirty="0">
                <a:solidFill>
                  <a:srgbClr val="000050"/>
                </a:solidFill>
                <a:latin typeface="Candara" panose="020E0502030303020204" pitchFamily="34" charset="0"/>
                <a:ea typeface="SimSun" panose="02010600030101010101" pitchFamily="2" charset="-122"/>
                <a:cs typeface="Times New Roman" panose="02020603050405020304" pitchFamily="18" charset="0"/>
              </a:rPr>
              <a:t> </a:t>
            </a:r>
            <a:r>
              <a:rPr lang="en-US" altLang="zh-CN" sz="3200" b="1" dirty="0">
                <a:solidFill>
                  <a:srgbClr val="000050"/>
                </a:solidFill>
                <a:latin typeface="Candara" panose="020E0502030303020204" pitchFamily="34" charset="0"/>
                <a:ea typeface="SimSun" panose="02010600030101010101" pitchFamily="2" charset="-122"/>
                <a:cs typeface="Times New Roman" panose="02020603050405020304" pitchFamily="18" charset="0"/>
              </a:rPr>
              <a:t>by </a:t>
            </a:r>
            <a:r>
              <a:rPr lang="en-US" sz="3200" b="1" dirty="0">
                <a:solidFill>
                  <a:srgbClr val="000050"/>
                </a:solidFill>
                <a:latin typeface="Candara" panose="020E0502030303020204" pitchFamily="34" charset="0"/>
                <a:ea typeface="SimSun" panose="02010600030101010101" pitchFamily="2" charset="-122"/>
                <a:cs typeface="Times New Roman" panose="02020603050405020304" pitchFamily="18" charset="0"/>
              </a:rPr>
              <a:t>Malcolm Gladwell]</a:t>
            </a:r>
            <a:endParaRPr lang="en-US" sz="3200" b="1" dirty="0">
              <a:solidFill>
                <a:srgbClr val="000050"/>
              </a:solidFill>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95131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C12D7FE-7BA4-4636-B6F3-866D8F3FF08C}"/>
              </a:ext>
            </a:extLst>
          </p:cNvPr>
          <p:cNvGraphicFramePr>
            <a:graphicFrameLocks noGrp="1"/>
          </p:cNvGraphicFramePr>
          <p:nvPr>
            <p:extLst>
              <p:ext uri="{D42A27DB-BD31-4B8C-83A1-F6EECF244321}">
                <p14:modId xmlns:p14="http://schemas.microsoft.com/office/powerpoint/2010/main" val="4025173737"/>
              </p:ext>
            </p:extLst>
          </p:nvPr>
        </p:nvGraphicFramePr>
        <p:xfrm>
          <a:off x="2032000" y="762000"/>
          <a:ext cx="8128000" cy="5334000"/>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3023273400"/>
                    </a:ext>
                  </a:extLst>
                </a:gridCol>
                <a:gridCol w="4064000">
                  <a:extLst>
                    <a:ext uri="{9D8B030D-6E8A-4147-A177-3AD203B41FA5}">
                      <a16:colId xmlns:a16="http://schemas.microsoft.com/office/drawing/2014/main" val="658777535"/>
                    </a:ext>
                  </a:extLst>
                </a:gridCol>
              </a:tblGrid>
              <a:tr h="370840">
                <a:tc>
                  <a:txBody>
                    <a:bodyPr/>
                    <a:lstStyle/>
                    <a:p>
                      <a:pPr algn="ctr"/>
                      <a:r>
                        <a:rPr lang="zh-CN" altLang="en-US" sz="4000" b="1" dirty="0">
                          <a:solidFill>
                            <a:schemeClr val="bg1"/>
                          </a:solidFill>
                          <a:effectLst>
                            <a:outerShdw blurRad="38100" dist="38100" dir="2700000" algn="tl">
                              <a:srgbClr val="000000">
                                <a:alpha val="43137"/>
                              </a:srgbClr>
                            </a:outerShdw>
                          </a:effectLst>
                          <a:latin typeface="Candara" panose="020E0502030303020204" pitchFamily="34" charset="0"/>
                          <a:ea typeface="微软简魏碑" pitchFamily="2" charset="-122"/>
                        </a:rPr>
                        <a:t>年度</a:t>
                      </a:r>
                      <a:endParaRPr lang="en-US" sz="4000" b="1" dirty="0">
                        <a:solidFill>
                          <a:schemeClr val="bg1"/>
                        </a:solidFill>
                        <a:effectLst>
                          <a:outerShdw blurRad="38100" dist="38100" dir="2700000" algn="tl">
                            <a:srgbClr val="000000">
                              <a:alpha val="43137"/>
                            </a:srgbClr>
                          </a:outerShdw>
                        </a:effectLst>
                        <a:latin typeface="Candara" panose="020E0502030303020204" pitchFamily="34" charset="0"/>
                        <a:ea typeface="微软简魏碑" pitchFamily="2" charset="-122"/>
                      </a:endParaRPr>
                    </a:p>
                  </a:txBody>
                  <a:tcPr/>
                </a:tc>
                <a:tc>
                  <a:txBody>
                    <a:bodyPr/>
                    <a:lstStyle/>
                    <a:p>
                      <a:pPr algn="ctr"/>
                      <a:r>
                        <a:rPr lang="zh-CN" altLang="en-US" sz="4000" b="1" dirty="0">
                          <a:solidFill>
                            <a:schemeClr val="bg1"/>
                          </a:solidFill>
                          <a:effectLst>
                            <a:outerShdw blurRad="38100" dist="38100" dir="2700000" algn="tl">
                              <a:srgbClr val="000000">
                                <a:alpha val="43137"/>
                              </a:srgbClr>
                            </a:outerShdw>
                          </a:effectLst>
                          <a:latin typeface="Candara" panose="020E0502030303020204" pitchFamily="34" charset="0"/>
                          <a:ea typeface="微软简魏碑" pitchFamily="2" charset="-122"/>
                        </a:rPr>
                        <a:t>出事地点</a:t>
                      </a:r>
                      <a:endParaRPr lang="en-US" sz="4000" b="1" dirty="0">
                        <a:solidFill>
                          <a:schemeClr val="bg1"/>
                        </a:solidFill>
                        <a:effectLst>
                          <a:outerShdw blurRad="38100" dist="38100" dir="2700000" algn="tl">
                            <a:srgbClr val="000000">
                              <a:alpha val="43137"/>
                            </a:srgbClr>
                          </a:outerShdw>
                        </a:effectLst>
                        <a:latin typeface="Candara" panose="020E0502030303020204" pitchFamily="34" charset="0"/>
                        <a:ea typeface="微软简魏碑" pitchFamily="2" charset="-122"/>
                      </a:endParaRPr>
                    </a:p>
                  </a:txBody>
                  <a:tcPr/>
                </a:tc>
                <a:extLst>
                  <a:ext uri="{0D108BD9-81ED-4DB2-BD59-A6C34878D82A}">
                    <a16:rowId xmlns:a16="http://schemas.microsoft.com/office/drawing/2014/main" val="1261938796"/>
                  </a:ext>
                </a:extLst>
              </a:tr>
              <a:tr h="370840">
                <a:tc>
                  <a:txBody>
                    <a:bodyPr/>
                    <a:lstStyle/>
                    <a:p>
                      <a:pPr algn="ctr"/>
                      <a:r>
                        <a:rPr lang="en-US" altLang="zh-CN" sz="3200" dirty="0">
                          <a:latin typeface="Candara" panose="020E0502030303020204" pitchFamily="34" charset="0"/>
                          <a:ea typeface="DFYuanMedium-B5" panose="020F0509000000000000" pitchFamily="49" charset="-120"/>
                        </a:rPr>
                        <a:t>1999</a:t>
                      </a:r>
                      <a:endParaRPr lang="en-US" sz="3200" dirty="0">
                        <a:latin typeface="Candara" panose="020E0502030303020204" pitchFamily="34" charset="0"/>
                        <a:ea typeface="DFYuanMedium-B5" panose="020F0509000000000000" pitchFamily="49" charset="-120"/>
                      </a:endParaRPr>
                    </a:p>
                  </a:txBody>
                  <a:tcPr/>
                </a:tc>
                <a:tc>
                  <a:txBody>
                    <a:bodyPr/>
                    <a:lstStyle/>
                    <a:p>
                      <a:pPr algn="ctr"/>
                      <a:r>
                        <a:rPr lang="zh-CN" altLang="en-US" sz="3200" dirty="0">
                          <a:latin typeface="Candara" panose="020E0502030303020204" pitchFamily="34" charset="0"/>
                          <a:ea typeface="微软简魏碑" pitchFamily="2" charset="-122"/>
                        </a:rPr>
                        <a:t>上海</a:t>
                      </a:r>
                      <a:endParaRPr lang="en-US" sz="3200" dirty="0">
                        <a:latin typeface="Candara" panose="020E0502030303020204" pitchFamily="34" charset="0"/>
                        <a:ea typeface="微软简魏碑" pitchFamily="2" charset="-122"/>
                      </a:endParaRPr>
                    </a:p>
                  </a:txBody>
                  <a:tcPr/>
                </a:tc>
                <a:extLst>
                  <a:ext uri="{0D108BD9-81ED-4DB2-BD59-A6C34878D82A}">
                    <a16:rowId xmlns:a16="http://schemas.microsoft.com/office/drawing/2014/main" val="3039385526"/>
                  </a:ext>
                </a:extLst>
              </a:tr>
              <a:tr h="370840">
                <a:tc>
                  <a:txBody>
                    <a:bodyPr/>
                    <a:lstStyle/>
                    <a:p>
                      <a:pPr algn="ctr"/>
                      <a:r>
                        <a:rPr lang="en-US" altLang="zh-CN" sz="3200" dirty="0">
                          <a:solidFill>
                            <a:schemeClr val="tx1"/>
                          </a:solidFill>
                          <a:latin typeface="Candara" panose="020E0502030303020204" pitchFamily="34" charset="0"/>
                          <a:ea typeface="DFYuanMedium-B5" panose="020F0509000000000000" pitchFamily="49" charset="-120"/>
                        </a:rPr>
                        <a:t>1997</a:t>
                      </a:r>
                      <a:endParaRPr lang="en-US" sz="3200" dirty="0">
                        <a:solidFill>
                          <a:schemeClr val="tx1"/>
                        </a:solidFill>
                        <a:latin typeface="Candara" panose="020E0502030303020204" pitchFamily="34" charset="0"/>
                        <a:ea typeface="DFYuanMedium-B5" panose="020F0509000000000000" pitchFamily="49" charset="-120"/>
                      </a:endParaRPr>
                    </a:p>
                  </a:txBody>
                  <a:tcPr/>
                </a:tc>
                <a:tc>
                  <a:txBody>
                    <a:bodyPr/>
                    <a:lstStyle/>
                    <a:p>
                      <a:pPr algn="ctr"/>
                      <a:r>
                        <a:rPr lang="zh-CN" altLang="en-US" sz="3200" dirty="0">
                          <a:solidFill>
                            <a:schemeClr val="tx1"/>
                          </a:solidFill>
                          <a:latin typeface="Candara" panose="020E0502030303020204" pitchFamily="34" charset="0"/>
                          <a:ea typeface="微软简魏碑" pitchFamily="2" charset="-122"/>
                        </a:rPr>
                        <a:t>关岛</a:t>
                      </a:r>
                      <a:endParaRPr lang="en-US" sz="3200" dirty="0">
                        <a:solidFill>
                          <a:schemeClr val="tx1"/>
                        </a:solidFill>
                        <a:latin typeface="Candara" panose="020E0502030303020204" pitchFamily="34" charset="0"/>
                        <a:ea typeface="微软简魏碑" pitchFamily="2" charset="-122"/>
                      </a:endParaRPr>
                    </a:p>
                  </a:txBody>
                  <a:tcPr/>
                </a:tc>
                <a:extLst>
                  <a:ext uri="{0D108BD9-81ED-4DB2-BD59-A6C34878D82A}">
                    <a16:rowId xmlns:a16="http://schemas.microsoft.com/office/drawing/2014/main" val="3323849145"/>
                  </a:ext>
                </a:extLst>
              </a:tr>
              <a:tr h="370840">
                <a:tc>
                  <a:txBody>
                    <a:bodyPr/>
                    <a:lstStyle/>
                    <a:p>
                      <a:pPr algn="ctr"/>
                      <a:r>
                        <a:rPr lang="en-US" altLang="zh-CN" sz="3200" dirty="0">
                          <a:latin typeface="Candara" panose="020E0502030303020204" pitchFamily="34" charset="0"/>
                          <a:ea typeface="DFYuanMedium-B5" panose="020F0509000000000000" pitchFamily="49" charset="-120"/>
                        </a:rPr>
                        <a:t>1994</a:t>
                      </a:r>
                      <a:endParaRPr lang="en-US" sz="3200" dirty="0">
                        <a:latin typeface="Candara" panose="020E0502030303020204" pitchFamily="34" charset="0"/>
                        <a:ea typeface="DFYuanMedium-B5" panose="020F0509000000000000" pitchFamily="49" charset="-120"/>
                      </a:endParaRPr>
                    </a:p>
                  </a:txBody>
                  <a:tcPr/>
                </a:tc>
                <a:tc>
                  <a:txBody>
                    <a:bodyPr/>
                    <a:lstStyle/>
                    <a:p>
                      <a:pPr algn="ctr"/>
                      <a:r>
                        <a:rPr lang="zh-CN" altLang="en-US" sz="3200" dirty="0">
                          <a:latin typeface="Candara" panose="020E0502030303020204" pitchFamily="34" charset="0"/>
                          <a:ea typeface="微软简魏碑" pitchFamily="2" charset="-122"/>
                        </a:rPr>
                        <a:t>济州</a:t>
                      </a:r>
                      <a:endParaRPr lang="en-US" sz="3200" dirty="0">
                        <a:latin typeface="Candara" panose="020E0502030303020204" pitchFamily="34" charset="0"/>
                        <a:ea typeface="微软简魏碑" pitchFamily="2" charset="-122"/>
                      </a:endParaRPr>
                    </a:p>
                  </a:txBody>
                  <a:tcPr/>
                </a:tc>
                <a:extLst>
                  <a:ext uri="{0D108BD9-81ED-4DB2-BD59-A6C34878D82A}">
                    <a16:rowId xmlns:a16="http://schemas.microsoft.com/office/drawing/2014/main" val="4062898280"/>
                  </a:ext>
                </a:extLst>
              </a:tr>
              <a:tr h="370840">
                <a:tc>
                  <a:txBody>
                    <a:bodyPr/>
                    <a:lstStyle/>
                    <a:p>
                      <a:pPr algn="ctr"/>
                      <a:r>
                        <a:rPr lang="en-US" altLang="zh-CN" sz="3200" dirty="0">
                          <a:latin typeface="Candara" panose="020E0502030303020204" pitchFamily="34" charset="0"/>
                          <a:ea typeface="DFYuanMedium-B5" panose="020F0509000000000000" pitchFamily="49" charset="-120"/>
                        </a:rPr>
                        <a:t>1989</a:t>
                      </a:r>
                      <a:endParaRPr lang="en-US" sz="3200" dirty="0">
                        <a:latin typeface="Candara" panose="020E0502030303020204" pitchFamily="34" charset="0"/>
                        <a:ea typeface="DFYuanMedium-B5" panose="020F0509000000000000" pitchFamily="49" charset="-120"/>
                      </a:endParaRPr>
                    </a:p>
                  </a:txBody>
                  <a:tcPr/>
                </a:tc>
                <a:tc>
                  <a:txBody>
                    <a:bodyPr/>
                    <a:lstStyle/>
                    <a:p>
                      <a:pPr algn="ctr"/>
                      <a:r>
                        <a:rPr lang="zh-CN" altLang="en-US" sz="3200" dirty="0">
                          <a:latin typeface="Candara" panose="020E0502030303020204" pitchFamily="34" charset="0"/>
                          <a:ea typeface="微软简魏碑" pitchFamily="2" charset="-122"/>
                        </a:rPr>
                        <a:t>的黎波里；索尔</a:t>
                      </a:r>
                      <a:endParaRPr lang="en-US" sz="3200" dirty="0">
                        <a:latin typeface="Candara" panose="020E0502030303020204" pitchFamily="34" charset="0"/>
                        <a:ea typeface="微软简魏碑" pitchFamily="2" charset="-122"/>
                      </a:endParaRPr>
                    </a:p>
                  </a:txBody>
                  <a:tcPr/>
                </a:tc>
                <a:extLst>
                  <a:ext uri="{0D108BD9-81ED-4DB2-BD59-A6C34878D82A}">
                    <a16:rowId xmlns:a16="http://schemas.microsoft.com/office/drawing/2014/main" val="1947719573"/>
                  </a:ext>
                </a:extLst>
              </a:tr>
              <a:tr h="370840">
                <a:tc>
                  <a:txBody>
                    <a:bodyPr/>
                    <a:lstStyle/>
                    <a:p>
                      <a:pPr algn="ctr"/>
                      <a:r>
                        <a:rPr lang="en-US" altLang="zh-CN" sz="3200" dirty="0">
                          <a:latin typeface="Candara" panose="020E0502030303020204" pitchFamily="34" charset="0"/>
                          <a:ea typeface="DFYuanMedium-B5" panose="020F0509000000000000" pitchFamily="49" charset="-120"/>
                        </a:rPr>
                        <a:t>1987</a:t>
                      </a:r>
                      <a:endParaRPr lang="en-US" sz="3200" dirty="0">
                        <a:latin typeface="Candara" panose="020E0502030303020204" pitchFamily="34" charset="0"/>
                        <a:ea typeface="DFYuanMedium-B5" panose="020F0509000000000000" pitchFamily="49" charset="-120"/>
                      </a:endParaRPr>
                    </a:p>
                  </a:txBody>
                  <a:tcPr/>
                </a:tc>
                <a:tc>
                  <a:txBody>
                    <a:bodyPr/>
                    <a:lstStyle/>
                    <a:p>
                      <a:pPr algn="ctr"/>
                      <a:r>
                        <a:rPr lang="zh-CN" altLang="en-US" sz="3200" dirty="0">
                          <a:latin typeface="Candara" panose="020E0502030303020204" pitchFamily="34" charset="0"/>
                          <a:ea typeface="微软简魏碑" pitchFamily="2" charset="-122"/>
                        </a:rPr>
                        <a:t>安达曼海</a:t>
                      </a:r>
                      <a:endParaRPr lang="en-US" sz="3200" dirty="0">
                        <a:latin typeface="Candara" panose="020E0502030303020204" pitchFamily="34" charset="0"/>
                        <a:ea typeface="微软简魏碑" pitchFamily="2" charset="-122"/>
                      </a:endParaRPr>
                    </a:p>
                  </a:txBody>
                  <a:tcPr/>
                </a:tc>
                <a:extLst>
                  <a:ext uri="{0D108BD9-81ED-4DB2-BD59-A6C34878D82A}">
                    <a16:rowId xmlns:a16="http://schemas.microsoft.com/office/drawing/2014/main" val="32525363"/>
                  </a:ext>
                </a:extLst>
              </a:tr>
              <a:tr h="370840">
                <a:tc>
                  <a:txBody>
                    <a:bodyPr/>
                    <a:lstStyle/>
                    <a:p>
                      <a:pPr algn="ctr"/>
                      <a:r>
                        <a:rPr lang="en-US" altLang="zh-CN" sz="3200" dirty="0">
                          <a:latin typeface="Candara" panose="020E0502030303020204" pitchFamily="34" charset="0"/>
                          <a:ea typeface="DFYuanMedium-B5" panose="020F0509000000000000" pitchFamily="49" charset="-120"/>
                        </a:rPr>
                        <a:t>1983</a:t>
                      </a:r>
                      <a:endParaRPr lang="en-US" sz="3200" dirty="0">
                        <a:latin typeface="Candara" panose="020E0502030303020204" pitchFamily="34" charset="0"/>
                        <a:ea typeface="DFYuanMedium-B5" panose="020F0509000000000000" pitchFamily="49" charset="-120"/>
                      </a:endParaRPr>
                    </a:p>
                  </a:txBody>
                  <a:tcPr/>
                </a:tc>
                <a:tc>
                  <a:txBody>
                    <a:bodyPr/>
                    <a:lstStyle/>
                    <a:p>
                      <a:pPr algn="ctr"/>
                      <a:r>
                        <a:rPr lang="zh-CN" altLang="en-US" sz="3200" dirty="0">
                          <a:latin typeface="Candara" panose="020E0502030303020204" pitchFamily="34" charset="0"/>
                          <a:ea typeface="微软简魏碑" pitchFamily="2" charset="-122"/>
                        </a:rPr>
                        <a:t>库页岛</a:t>
                      </a:r>
                      <a:endParaRPr lang="en-US" sz="3200" dirty="0">
                        <a:latin typeface="Candara" panose="020E0502030303020204" pitchFamily="34" charset="0"/>
                        <a:ea typeface="微软简魏碑" pitchFamily="2" charset="-122"/>
                      </a:endParaRPr>
                    </a:p>
                  </a:txBody>
                  <a:tcPr/>
                </a:tc>
                <a:extLst>
                  <a:ext uri="{0D108BD9-81ED-4DB2-BD59-A6C34878D82A}">
                    <a16:rowId xmlns:a16="http://schemas.microsoft.com/office/drawing/2014/main" val="2908919064"/>
                  </a:ext>
                </a:extLst>
              </a:tr>
              <a:tr h="370840">
                <a:tc>
                  <a:txBody>
                    <a:bodyPr/>
                    <a:lstStyle/>
                    <a:p>
                      <a:pPr algn="ctr"/>
                      <a:r>
                        <a:rPr lang="en-US" altLang="zh-CN" sz="3200" dirty="0">
                          <a:latin typeface="Candara" panose="020E0502030303020204" pitchFamily="34" charset="0"/>
                          <a:ea typeface="DFYuanMedium-B5" panose="020F0509000000000000" pitchFamily="49" charset="-120"/>
                        </a:rPr>
                        <a:t>1980</a:t>
                      </a:r>
                      <a:endParaRPr lang="en-US" sz="3200" dirty="0">
                        <a:latin typeface="Candara" panose="020E0502030303020204" pitchFamily="34" charset="0"/>
                        <a:ea typeface="DFYuanMedium-B5" panose="020F0509000000000000" pitchFamily="49" charset="-120"/>
                      </a:endParaRPr>
                    </a:p>
                  </a:txBody>
                  <a:tcPr/>
                </a:tc>
                <a:tc>
                  <a:txBody>
                    <a:bodyPr/>
                    <a:lstStyle/>
                    <a:p>
                      <a:pPr algn="ctr"/>
                      <a:r>
                        <a:rPr lang="zh-CN" altLang="en-US" sz="3200" dirty="0">
                          <a:latin typeface="Candara" panose="020E0502030303020204" pitchFamily="34" charset="0"/>
                          <a:ea typeface="微软简魏碑" pitchFamily="2" charset="-122"/>
                        </a:rPr>
                        <a:t>索尔</a:t>
                      </a:r>
                      <a:endParaRPr lang="en-US" sz="3200" dirty="0">
                        <a:latin typeface="Candara" panose="020E0502030303020204" pitchFamily="34" charset="0"/>
                        <a:ea typeface="微软简魏碑" pitchFamily="2" charset="-122"/>
                      </a:endParaRPr>
                    </a:p>
                  </a:txBody>
                  <a:tcPr/>
                </a:tc>
                <a:extLst>
                  <a:ext uri="{0D108BD9-81ED-4DB2-BD59-A6C34878D82A}">
                    <a16:rowId xmlns:a16="http://schemas.microsoft.com/office/drawing/2014/main" val="177699531"/>
                  </a:ext>
                </a:extLst>
              </a:tr>
              <a:tr h="370840">
                <a:tc>
                  <a:txBody>
                    <a:bodyPr/>
                    <a:lstStyle/>
                    <a:p>
                      <a:pPr algn="ctr"/>
                      <a:r>
                        <a:rPr lang="en-US" altLang="zh-CN" sz="3200" dirty="0">
                          <a:latin typeface="Candara" panose="020E0502030303020204" pitchFamily="34" charset="0"/>
                          <a:ea typeface="DFYuanMedium-B5" panose="020F0509000000000000" pitchFamily="49" charset="-120"/>
                        </a:rPr>
                        <a:t>1978</a:t>
                      </a:r>
                      <a:endParaRPr lang="en-US" sz="3200" dirty="0">
                        <a:latin typeface="Candara" panose="020E0502030303020204" pitchFamily="34" charset="0"/>
                        <a:ea typeface="DFYuanMedium-B5" panose="020F0509000000000000" pitchFamily="49" charset="-120"/>
                      </a:endParaRPr>
                    </a:p>
                  </a:txBody>
                  <a:tcPr/>
                </a:tc>
                <a:tc>
                  <a:txBody>
                    <a:bodyPr/>
                    <a:lstStyle/>
                    <a:p>
                      <a:pPr algn="ctr"/>
                      <a:r>
                        <a:rPr lang="zh-CN" altLang="en-US" sz="3200" dirty="0">
                          <a:latin typeface="Candara" panose="020E0502030303020204" pitchFamily="34" charset="0"/>
                          <a:ea typeface="微软简魏碑" pitchFamily="2" charset="-122"/>
                        </a:rPr>
                        <a:t>遭俄国军机击落</a:t>
                      </a:r>
                      <a:endParaRPr lang="en-US" sz="3200" dirty="0">
                        <a:latin typeface="Candara" panose="020E0502030303020204" pitchFamily="34" charset="0"/>
                        <a:ea typeface="微软简魏碑" pitchFamily="2" charset="-122"/>
                      </a:endParaRPr>
                    </a:p>
                  </a:txBody>
                  <a:tcPr/>
                </a:tc>
                <a:extLst>
                  <a:ext uri="{0D108BD9-81ED-4DB2-BD59-A6C34878D82A}">
                    <a16:rowId xmlns:a16="http://schemas.microsoft.com/office/drawing/2014/main" val="1041842099"/>
                  </a:ext>
                </a:extLst>
              </a:tr>
            </a:tbl>
          </a:graphicData>
        </a:graphic>
      </p:graphicFrame>
    </p:spTree>
    <p:extLst>
      <p:ext uri="{BB962C8B-B14F-4D97-AF65-F5344CB8AC3E}">
        <p14:creationId xmlns:p14="http://schemas.microsoft.com/office/powerpoint/2010/main" val="21533702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D8BE-C1B4-4835-9A0C-90E13EF7A083}"/>
              </a:ext>
            </a:extLst>
          </p:cNvPr>
          <p:cNvSpPr>
            <a:spLocks noGrp="1"/>
          </p:cNvSpPr>
          <p:nvPr>
            <p:ph type="title"/>
          </p:nvPr>
        </p:nvSpPr>
        <p:spPr>
          <a:xfrm>
            <a:off x="1295402" y="905070"/>
            <a:ext cx="9601196" cy="1380930"/>
          </a:xfrm>
        </p:spPr>
        <p:txBody>
          <a:bodyPr>
            <a:normAutofit/>
          </a:bodyPr>
          <a:lstStyle/>
          <a:p>
            <a:r>
              <a:rPr lang="zh-CN" altLang="en-US" sz="5400" dirty="0">
                <a:solidFill>
                  <a:srgbClr val="000050"/>
                </a:solidFill>
                <a:latin typeface="DFYuanMedium-B5" panose="020F0509000000000000" pitchFamily="49" charset="-120"/>
                <a:ea typeface="微软简魏碑" pitchFamily="2" charset="-122"/>
              </a:rPr>
              <a:t>我们的</a:t>
            </a:r>
            <a:r>
              <a:rPr lang="en-US" altLang="zh-CN" sz="5400" dirty="0">
                <a:solidFill>
                  <a:srgbClr val="000050"/>
                </a:solidFill>
                <a:latin typeface="DFYuanMedium-B5" panose="020F0509000000000000" pitchFamily="49" charset="-120"/>
                <a:ea typeface="DFYuanMedium-B5" panose="020F0509000000000000" pitchFamily="49" charset="-120"/>
              </a:rPr>
              <a:t>『</a:t>
            </a:r>
            <a:r>
              <a:rPr lang="zh-CN" altLang="en-US" sz="5400" dirty="0">
                <a:solidFill>
                  <a:srgbClr val="000050"/>
                </a:solidFill>
                <a:latin typeface="DFYuanMedium-B5" panose="020F0509000000000000" pitchFamily="49" charset="-120"/>
                <a:ea typeface="微软简魏碑" pitchFamily="2" charset="-122"/>
              </a:rPr>
              <a:t>沟通文化障碍</a:t>
            </a:r>
            <a:r>
              <a:rPr lang="en-US" altLang="zh-CN" sz="5400" dirty="0">
                <a:solidFill>
                  <a:srgbClr val="000050"/>
                </a:solidFill>
                <a:latin typeface="DFYuanMedium-B5" panose="020F0509000000000000" pitchFamily="49" charset="-120"/>
                <a:ea typeface="DFYuanMedium-B5" panose="020F0509000000000000" pitchFamily="49" charset="-120"/>
              </a:rPr>
              <a:t>』</a:t>
            </a:r>
            <a:endParaRPr lang="en-US" sz="5400" dirty="0">
              <a:solidFill>
                <a:srgbClr val="000050"/>
              </a:solidFill>
              <a:latin typeface="DFYuanMedium-B5" panose="020F0509000000000000" pitchFamily="49" charset="-120"/>
              <a:ea typeface="DFYuanMedium-B5" panose="020F0509000000000000" pitchFamily="49" charset="-120"/>
            </a:endParaRPr>
          </a:p>
        </p:txBody>
      </p:sp>
      <p:sp>
        <p:nvSpPr>
          <p:cNvPr id="3" name="Content Placeholder 2">
            <a:extLst>
              <a:ext uri="{FF2B5EF4-FFF2-40B4-BE49-F238E27FC236}">
                <a16:creationId xmlns:a16="http://schemas.microsoft.com/office/drawing/2014/main" id="{39CD7F79-296F-4F75-B320-9A3264387A87}"/>
              </a:ext>
            </a:extLst>
          </p:cNvPr>
          <p:cNvSpPr>
            <a:spLocks noGrp="1"/>
          </p:cNvSpPr>
          <p:nvPr>
            <p:ph idx="1"/>
          </p:nvPr>
        </p:nvSpPr>
        <p:spPr>
          <a:xfrm>
            <a:off x="1054359" y="2612571"/>
            <a:ext cx="10114384" cy="3442996"/>
          </a:xfrm>
        </p:spPr>
        <p:txBody>
          <a:bodyPr anchor="ctr">
            <a:noAutofit/>
          </a:bodyPr>
          <a:lstStyle/>
          <a:p>
            <a:pPr marL="0" indent="0">
              <a:lnSpc>
                <a:spcPct val="110000"/>
              </a:lnSpc>
              <a:spcBef>
                <a:spcPts val="600"/>
              </a:spcBef>
              <a:buNone/>
            </a:pPr>
            <a:r>
              <a:rPr lang="zh-CN" altLang="en-US" sz="4000" dirty="0">
                <a:solidFill>
                  <a:srgbClr val="0F14E3"/>
                </a:solidFill>
                <a:latin typeface="Candara" panose="020E0502030303020204" pitchFamily="34" charset="0"/>
                <a:ea typeface="微软简魏碑" pitchFamily="2" charset="-122"/>
              </a:rPr>
              <a:t>东方的文化中</a:t>
            </a:r>
            <a:r>
              <a:rPr lang="zh-TW" altLang="en-US" sz="4000" dirty="0">
                <a:solidFill>
                  <a:srgbClr val="0F14E3"/>
                </a:solidFill>
                <a:latin typeface="Candara" panose="020E0502030303020204" pitchFamily="34" charset="0"/>
                <a:ea typeface="NSimSun" panose="02010609030101010101" pitchFamily="49" charset="-122"/>
              </a:rPr>
              <a:t>，</a:t>
            </a:r>
            <a:r>
              <a:rPr lang="zh-CN" altLang="en-US" sz="4000" dirty="0">
                <a:solidFill>
                  <a:srgbClr val="0F14E3"/>
                </a:solidFill>
                <a:latin typeface="Candara" panose="020E0502030303020204" pitchFamily="34" charset="0"/>
                <a:ea typeface="微软简魏碑" pitchFamily="2" charset="-122"/>
              </a:rPr>
              <a:t>沟通的责任在于听者</a:t>
            </a:r>
            <a:r>
              <a:rPr lang="zh-TW" altLang="en-US" sz="4000" dirty="0">
                <a:solidFill>
                  <a:srgbClr val="0F14E3"/>
                </a:solidFill>
                <a:latin typeface="Candara" panose="020E0502030303020204" pitchFamily="34" charset="0"/>
                <a:ea typeface="NSimSun" panose="02010609030101010101" pitchFamily="49" charset="-122"/>
              </a:rPr>
              <a:t> </a:t>
            </a:r>
            <a:r>
              <a:rPr lang="en-US" sz="4000" dirty="0">
                <a:solidFill>
                  <a:srgbClr val="0F14E3"/>
                </a:solidFill>
                <a:latin typeface="Candara" panose="020E0502030303020204" pitchFamily="34" charset="0"/>
                <a:ea typeface="微软简魏碑" pitchFamily="2" charset="-122"/>
              </a:rPr>
              <a:t>(</a:t>
            </a:r>
            <a:r>
              <a:rPr lang="en-US" altLang="zh-TW" sz="4000" dirty="0">
                <a:solidFill>
                  <a:srgbClr val="0F14E3"/>
                </a:solidFill>
                <a:latin typeface="DFYuanMedium-B5" panose="020F0509000000000000" pitchFamily="49" charset="-120"/>
                <a:ea typeface="DFYuanMedium-B5" panose="020F0509000000000000" pitchFamily="49" charset="-120"/>
              </a:rPr>
              <a:t>『</a:t>
            </a:r>
            <a:r>
              <a:rPr lang="zh-CN" altLang="en-US" sz="4000" dirty="0">
                <a:solidFill>
                  <a:srgbClr val="0F14E3"/>
                </a:solidFill>
                <a:latin typeface="Candara" panose="020E0502030303020204" pitchFamily="34" charset="0"/>
                <a:ea typeface="微软简魏碑" pitchFamily="2" charset="-122"/>
              </a:rPr>
              <a:t>你给我听清楚</a:t>
            </a:r>
            <a:r>
              <a:rPr lang="en-US" altLang="zh-TW" sz="4000" dirty="0">
                <a:solidFill>
                  <a:srgbClr val="0F14E3"/>
                </a:solidFill>
                <a:latin typeface="DFYuanMedium-B5" panose="020F0509000000000000" pitchFamily="49" charset="-120"/>
                <a:ea typeface="DFYuanMedium-B5" panose="020F0509000000000000" pitchFamily="49" charset="-120"/>
              </a:rPr>
              <a:t>』</a:t>
            </a:r>
            <a:r>
              <a:rPr lang="zh-TW" altLang="en-US" sz="4000" dirty="0">
                <a:solidFill>
                  <a:srgbClr val="0F14E3"/>
                </a:solidFill>
                <a:latin typeface="Candara" panose="020E0502030303020204" pitchFamily="34" charset="0"/>
                <a:ea typeface="NSimSun" panose="02010609030101010101" pitchFamily="49" charset="-122"/>
              </a:rPr>
              <a:t>；</a:t>
            </a:r>
            <a:r>
              <a:rPr lang="zh-CN" altLang="en-US" sz="4000" dirty="0">
                <a:solidFill>
                  <a:srgbClr val="0F14E3"/>
                </a:solidFill>
                <a:latin typeface="Candara" panose="020E0502030303020204" pitchFamily="34" charset="0"/>
                <a:ea typeface="微软简魏碑" pitchFamily="2" charset="-122"/>
              </a:rPr>
              <a:t>然后提高声量</a:t>
            </a:r>
            <a:r>
              <a:rPr lang="en-US" sz="4000" dirty="0">
                <a:solidFill>
                  <a:srgbClr val="0F14E3"/>
                </a:solidFill>
                <a:latin typeface="Candara" panose="020E0502030303020204" pitchFamily="34" charset="0"/>
                <a:ea typeface="微软简魏碑" pitchFamily="2" charset="-122"/>
              </a:rPr>
              <a:t>) – </a:t>
            </a:r>
            <a:r>
              <a:rPr lang="zh-CN" altLang="en-US" sz="4000" dirty="0">
                <a:solidFill>
                  <a:srgbClr val="007635"/>
                </a:solidFill>
                <a:latin typeface="Candara" panose="020E0502030303020204" pitchFamily="34" charset="0"/>
                <a:ea typeface="微软简魏碑" pitchFamily="2" charset="-122"/>
              </a:rPr>
              <a:t>说者点到为止</a:t>
            </a:r>
            <a:r>
              <a:rPr lang="zh-TW" altLang="en-US" sz="4000" dirty="0">
                <a:solidFill>
                  <a:srgbClr val="007635"/>
                </a:solidFill>
                <a:latin typeface="Candara" panose="020E0502030303020204" pitchFamily="34" charset="0"/>
                <a:ea typeface="NSimSun" panose="02010609030101010101" pitchFamily="49" charset="-122"/>
              </a:rPr>
              <a:t>，</a:t>
            </a:r>
            <a:r>
              <a:rPr lang="zh-CN" altLang="en-US" sz="4000" dirty="0">
                <a:solidFill>
                  <a:srgbClr val="007635"/>
                </a:solidFill>
                <a:latin typeface="Candara" panose="020E0502030303020204" pitchFamily="34" charset="0"/>
                <a:ea typeface="微软简魏碑" pitchFamily="2" charset="-122"/>
              </a:rPr>
              <a:t>听者自求多福</a:t>
            </a:r>
            <a:r>
              <a:rPr lang="zh-TW" altLang="en-US" sz="4000" dirty="0">
                <a:solidFill>
                  <a:srgbClr val="007635"/>
                </a:solidFill>
                <a:latin typeface="Candara" panose="020E0502030303020204" pitchFamily="34" charset="0"/>
                <a:ea typeface="NSimSun" panose="02010609030101010101" pitchFamily="49" charset="-122"/>
              </a:rPr>
              <a:t>。</a:t>
            </a:r>
            <a:endParaRPr lang="en-US" altLang="zh-TW" sz="4000" dirty="0">
              <a:solidFill>
                <a:srgbClr val="007635"/>
              </a:solidFill>
              <a:latin typeface="Candara" panose="020E0502030303020204" pitchFamily="34" charset="0"/>
              <a:ea typeface="NSimSun" panose="02010609030101010101" pitchFamily="49" charset="-122"/>
            </a:endParaRPr>
          </a:p>
          <a:p>
            <a:pPr marL="0" indent="0">
              <a:lnSpc>
                <a:spcPct val="110000"/>
              </a:lnSpc>
              <a:spcBef>
                <a:spcPts val="600"/>
              </a:spcBef>
              <a:buNone/>
            </a:pPr>
            <a:r>
              <a:rPr lang="zh-CN" altLang="en-US" sz="4000" dirty="0">
                <a:solidFill>
                  <a:srgbClr val="C00000"/>
                </a:solidFill>
                <a:latin typeface="Candara" panose="020E0502030303020204" pitchFamily="34" charset="0"/>
                <a:ea typeface="微软简魏碑" pitchFamily="2" charset="-122"/>
              </a:rPr>
              <a:t>华人读经容易断章取义，擅自</a:t>
            </a:r>
            <a:r>
              <a:rPr lang="en-US" altLang="zh-TW" sz="4000" dirty="0">
                <a:solidFill>
                  <a:srgbClr val="0F14E3"/>
                </a:solidFill>
                <a:latin typeface="DFYuanMedium-B5" panose="020F0509000000000000" pitchFamily="49" charset="-120"/>
                <a:ea typeface="DFYuanMedium-B5" panose="020F0509000000000000" pitchFamily="49" charset="-120"/>
              </a:rPr>
              <a:t>『</a:t>
            </a:r>
            <a:r>
              <a:rPr lang="zh-CN" altLang="en-US" sz="4000" dirty="0">
                <a:solidFill>
                  <a:srgbClr val="0F14E3"/>
                </a:solidFill>
                <a:latin typeface="Candara" panose="020E0502030303020204" pitchFamily="34" charset="0"/>
                <a:ea typeface="微软简魏碑" pitchFamily="2" charset="-122"/>
              </a:rPr>
              <a:t>寓意解经</a:t>
            </a:r>
            <a:r>
              <a:rPr lang="en-US" altLang="zh-TW" sz="4000" dirty="0">
                <a:solidFill>
                  <a:srgbClr val="0F14E3"/>
                </a:solidFill>
                <a:latin typeface="DFYuanMedium-B5" panose="020F0509000000000000" pitchFamily="49" charset="-120"/>
                <a:ea typeface="DFYuanMedium-B5" panose="020F0509000000000000" pitchFamily="49" charset="-120"/>
              </a:rPr>
              <a:t>』</a:t>
            </a:r>
            <a:r>
              <a:rPr lang="en-US" altLang="zh-CN" sz="4000" dirty="0">
                <a:solidFill>
                  <a:srgbClr val="C00000"/>
                </a:solidFill>
                <a:latin typeface="DFYuanMedium-B5" panose="020F0509000000000000" pitchFamily="49" charset="-120"/>
                <a:ea typeface="DFYuanMedium-B5" panose="020F0509000000000000" pitchFamily="49" charset="-120"/>
              </a:rPr>
              <a:t> </a:t>
            </a:r>
            <a:endParaRPr lang="en-US" sz="4000" dirty="0">
              <a:solidFill>
                <a:srgbClr val="C00000"/>
              </a:solidFill>
              <a:latin typeface="DFYuanMedium-B5" panose="020F0509000000000000" pitchFamily="49" charset="-120"/>
              <a:ea typeface="DFYuanMedium-B5" panose="020F0509000000000000" pitchFamily="49" charset="-120"/>
            </a:endParaRPr>
          </a:p>
        </p:txBody>
      </p:sp>
    </p:spTree>
    <p:extLst>
      <p:ext uri="{BB962C8B-B14F-4D97-AF65-F5344CB8AC3E}">
        <p14:creationId xmlns:p14="http://schemas.microsoft.com/office/powerpoint/2010/main" val="68472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40B1EA8-B294-4F35-94EE-8AD98FD0A833}"/>
              </a:ext>
            </a:extLst>
          </p:cNvPr>
          <p:cNvSpPr>
            <a:spLocks noGrp="1"/>
          </p:cNvSpPr>
          <p:nvPr>
            <p:ph sz="quarter" idx="1"/>
          </p:nvPr>
        </p:nvSpPr>
        <p:spPr>
          <a:xfrm>
            <a:off x="597159" y="1371600"/>
            <a:ext cx="5066523" cy="5211760"/>
          </a:xfrm>
        </p:spPr>
        <p:txBody>
          <a:bodyPr anchor="ctr">
            <a:normAutofit/>
          </a:bodyPr>
          <a:lstStyle/>
          <a:p>
            <a:pPr marL="457200" indent="-512763">
              <a:spcBef>
                <a:spcPts val="600"/>
              </a:spcBef>
              <a:spcAft>
                <a:spcPts val="600"/>
              </a:spcAft>
              <a:buClrTx/>
            </a:pPr>
            <a:r>
              <a:rPr lang="zh-CN" altLang="en-US" sz="4000" dirty="0">
                <a:solidFill>
                  <a:srgbClr val="C00000"/>
                </a:solidFill>
                <a:latin typeface="DFPWeiBei-B5" panose="03000700000000000000" pitchFamily="66" charset="-120"/>
                <a:ea typeface="微软简魏碑" pitchFamily="2" charset="-122"/>
              </a:rPr>
              <a:t>苗条就是美</a:t>
            </a:r>
            <a:endParaRPr lang="en-US" altLang="zh-CN" sz="4000" dirty="0">
              <a:solidFill>
                <a:srgbClr val="C00000"/>
              </a:solidFill>
              <a:latin typeface="DFPWeiBei-B5" panose="03000700000000000000" pitchFamily="66" charset="-120"/>
              <a:ea typeface="微软简魏碑" pitchFamily="2" charset="-122"/>
            </a:endParaRPr>
          </a:p>
          <a:p>
            <a:pPr marL="457200" indent="-512763">
              <a:spcBef>
                <a:spcPts val="600"/>
              </a:spcBef>
              <a:spcAft>
                <a:spcPts val="600"/>
              </a:spcAft>
              <a:buClrTx/>
            </a:pPr>
            <a:r>
              <a:rPr lang="zh-CN" altLang="en-US" sz="4000" dirty="0">
                <a:solidFill>
                  <a:srgbClr val="C00000"/>
                </a:solidFill>
                <a:latin typeface="DFPWeiBei-B5" panose="03000700000000000000" pitchFamily="66" charset="-120"/>
                <a:ea typeface="微软简魏碑" pitchFamily="2" charset="-122"/>
              </a:rPr>
              <a:t>年轻有精力是本钱</a:t>
            </a:r>
            <a:endParaRPr lang="en-US" altLang="zh-CN" sz="4000" dirty="0">
              <a:solidFill>
                <a:srgbClr val="C00000"/>
              </a:solidFill>
              <a:latin typeface="DFPWeiBei-B5" panose="03000700000000000000" pitchFamily="66" charset="-120"/>
              <a:ea typeface="微软简魏碑" pitchFamily="2" charset="-122"/>
            </a:endParaRPr>
          </a:p>
          <a:p>
            <a:pPr marL="457200" indent="-512763">
              <a:spcBef>
                <a:spcPts val="600"/>
              </a:spcBef>
              <a:spcAft>
                <a:spcPts val="600"/>
              </a:spcAft>
              <a:buClrTx/>
            </a:pPr>
            <a:r>
              <a:rPr lang="zh-CN" altLang="en-US" sz="4000" dirty="0">
                <a:solidFill>
                  <a:srgbClr val="C00000"/>
                </a:solidFill>
                <a:latin typeface="DFPWeiBei-B5" panose="03000700000000000000" pitchFamily="66" charset="-120"/>
                <a:ea typeface="微软简魏碑" pitchFamily="2" charset="-122"/>
              </a:rPr>
              <a:t>到底有没有神</a:t>
            </a:r>
            <a:r>
              <a:rPr lang="en-US" altLang="zh-CN" sz="4000" dirty="0">
                <a:solidFill>
                  <a:srgbClr val="C00000"/>
                </a:solidFill>
                <a:latin typeface="DFPWeiBei-B5" panose="03000700000000000000" pitchFamily="66" charset="-120"/>
                <a:ea typeface="微软简魏碑" pitchFamily="2" charset="-122"/>
              </a:rPr>
              <a:t>?</a:t>
            </a:r>
          </a:p>
          <a:p>
            <a:pPr marL="457200" indent="-512763">
              <a:spcBef>
                <a:spcPts val="600"/>
              </a:spcBef>
              <a:spcAft>
                <a:spcPts val="600"/>
              </a:spcAft>
              <a:buClrTx/>
            </a:pPr>
            <a:r>
              <a:rPr lang="zh-CN" altLang="en-US" sz="4000" dirty="0">
                <a:solidFill>
                  <a:srgbClr val="C00000"/>
                </a:solidFill>
                <a:latin typeface="DFPWeiBei-B5" panose="03000700000000000000" pitchFamily="66" charset="-120"/>
                <a:ea typeface="微软简魏碑" pitchFamily="2" charset="-122"/>
              </a:rPr>
              <a:t>聚焦在我身上</a:t>
            </a:r>
            <a:endParaRPr lang="en-US" altLang="zh-CN" sz="4000" dirty="0">
              <a:solidFill>
                <a:srgbClr val="C00000"/>
              </a:solidFill>
              <a:latin typeface="DFPWeiBei-B5" panose="03000700000000000000" pitchFamily="66" charset="-120"/>
              <a:ea typeface="微软简魏碑" pitchFamily="2" charset="-122"/>
            </a:endParaRPr>
          </a:p>
          <a:p>
            <a:pPr marL="457200" indent="-512763">
              <a:spcBef>
                <a:spcPts val="600"/>
              </a:spcBef>
              <a:spcAft>
                <a:spcPts val="600"/>
              </a:spcAft>
              <a:buClrTx/>
            </a:pPr>
            <a:r>
              <a:rPr lang="zh-CN" altLang="en-US" sz="4000" dirty="0">
                <a:solidFill>
                  <a:srgbClr val="C00000"/>
                </a:solidFill>
                <a:latin typeface="DFPWeiBei-B5" panose="03000700000000000000" pitchFamily="66" charset="-120"/>
                <a:ea typeface="微软简魏碑" pitchFamily="2" charset="-122"/>
              </a:rPr>
              <a:t>阳光灿烂带来快乐</a:t>
            </a:r>
            <a:endParaRPr lang="en-US" altLang="zh-CN" sz="4000" dirty="0">
              <a:solidFill>
                <a:srgbClr val="C00000"/>
              </a:solidFill>
              <a:latin typeface="DFPWeiBei-B5" panose="03000700000000000000" pitchFamily="66" charset="-120"/>
              <a:ea typeface="微软简魏碑" pitchFamily="2" charset="-122"/>
            </a:endParaRPr>
          </a:p>
          <a:p>
            <a:pPr marL="457200" indent="-512763">
              <a:spcBef>
                <a:spcPts val="600"/>
              </a:spcBef>
              <a:spcAft>
                <a:spcPts val="600"/>
              </a:spcAft>
              <a:buClrTx/>
            </a:pPr>
            <a:r>
              <a:rPr lang="zh-CN" altLang="en-US" sz="4000" dirty="0">
                <a:solidFill>
                  <a:srgbClr val="C00000"/>
                </a:solidFill>
                <a:latin typeface="DFPWeiBei-B5" panose="03000700000000000000" pitchFamily="66" charset="-120"/>
                <a:ea typeface="微软简魏碑" pitchFamily="2" charset="-122"/>
              </a:rPr>
              <a:t>运用逻辑与理性</a:t>
            </a:r>
            <a:endParaRPr lang="en-US" sz="4000" dirty="0">
              <a:solidFill>
                <a:srgbClr val="C00000"/>
              </a:solidFill>
              <a:latin typeface="DFPWeiBei-B5" panose="03000700000000000000" pitchFamily="66" charset="-120"/>
              <a:ea typeface="微软简魏碑" pitchFamily="2" charset="-122"/>
            </a:endParaRPr>
          </a:p>
        </p:txBody>
      </p:sp>
      <p:sp>
        <p:nvSpPr>
          <p:cNvPr id="5" name="Text Placeholder 4">
            <a:extLst>
              <a:ext uri="{FF2B5EF4-FFF2-40B4-BE49-F238E27FC236}">
                <a16:creationId xmlns:a16="http://schemas.microsoft.com/office/drawing/2014/main" id="{ABE80C85-1A1E-4C2B-835E-9B1116933FFF}"/>
              </a:ext>
            </a:extLst>
          </p:cNvPr>
          <p:cNvSpPr>
            <a:spLocks noGrp="1"/>
          </p:cNvSpPr>
          <p:nvPr>
            <p:ph type="body" idx="4294967295"/>
          </p:nvPr>
        </p:nvSpPr>
        <p:spPr>
          <a:xfrm>
            <a:off x="597160" y="476091"/>
            <a:ext cx="5066522" cy="735012"/>
          </a:xfrm>
        </p:spPr>
        <p:txBody>
          <a:bodyPr anchor="ctr">
            <a:normAutofit lnSpcReduction="10000"/>
          </a:bodyPr>
          <a:lstStyle/>
          <a:p>
            <a:pPr marL="0" indent="0">
              <a:spcBef>
                <a:spcPts val="0"/>
              </a:spcBef>
              <a:spcAft>
                <a:spcPts val="0"/>
              </a:spcAft>
              <a:buNone/>
            </a:pPr>
            <a:r>
              <a:rPr lang="zh-CN" altLang="en-US" sz="4400" u="sng" dirty="0">
                <a:solidFill>
                  <a:srgbClr val="000050"/>
                </a:solidFill>
                <a:latin typeface="DFYuanMedium-B5" panose="020F0509000000000000" pitchFamily="49" charset="-120"/>
                <a:ea typeface="微软简魏碑" pitchFamily="2" charset="-122"/>
              </a:rPr>
              <a:t>现代西方文化</a:t>
            </a:r>
            <a:endParaRPr lang="en-US" sz="4400" u="sng" dirty="0">
              <a:solidFill>
                <a:srgbClr val="000050"/>
              </a:solidFill>
              <a:latin typeface="DFYuanMedium-B5" panose="020F0509000000000000" pitchFamily="49" charset="-120"/>
              <a:ea typeface="微软简魏碑" pitchFamily="2" charset="-122"/>
            </a:endParaRPr>
          </a:p>
        </p:txBody>
      </p:sp>
      <p:sp>
        <p:nvSpPr>
          <p:cNvPr id="7" name="Text Placeholder 6">
            <a:extLst>
              <a:ext uri="{FF2B5EF4-FFF2-40B4-BE49-F238E27FC236}">
                <a16:creationId xmlns:a16="http://schemas.microsoft.com/office/drawing/2014/main" id="{9EA7C5D2-35B6-4B0F-B74C-C432E50041E3}"/>
              </a:ext>
            </a:extLst>
          </p:cNvPr>
          <p:cNvSpPr>
            <a:spLocks noGrp="1"/>
          </p:cNvSpPr>
          <p:nvPr>
            <p:ph type="body" sz="quarter" idx="4294967295"/>
          </p:nvPr>
        </p:nvSpPr>
        <p:spPr>
          <a:xfrm>
            <a:off x="6528320" y="476091"/>
            <a:ext cx="4718050" cy="735012"/>
          </a:xfrm>
        </p:spPr>
        <p:txBody>
          <a:bodyPr anchor="ctr">
            <a:normAutofit lnSpcReduction="10000"/>
          </a:bodyPr>
          <a:lstStyle/>
          <a:p>
            <a:pPr marL="0" indent="0">
              <a:spcBef>
                <a:spcPts val="0"/>
              </a:spcBef>
              <a:spcAft>
                <a:spcPts val="0"/>
              </a:spcAft>
              <a:buNone/>
            </a:pPr>
            <a:r>
              <a:rPr lang="zh-CN" altLang="en-US" sz="4400" u="sng" dirty="0">
                <a:solidFill>
                  <a:srgbClr val="000050"/>
                </a:solidFill>
                <a:latin typeface="DFYuanMedium-B5" panose="020F0509000000000000" pitchFamily="49" charset="-120"/>
                <a:ea typeface="微软简魏碑" pitchFamily="2" charset="-122"/>
              </a:rPr>
              <a:t>希伯来文化</a:t>
            </a:r>
            <a:endParaRPr lang="en-US" sz="4400" u="sng" dirty="0">
              <a:solidFill>
                <a:srgbClr val="000050"/>
              </a:solidFill>
              <a:latin typeface="DFYuanMedium-B5" panose="020F0509000000000000" pitchFamily="49" charset="-120"/>
              <a:ea typeface="微软简魏碑" pitchFamily="2" charset="-122"/>
            </a:endParaRPr>
          </a:p>
        </p:txBody>
      </p:sp>
      <p:sp>
        <p:nvSpPr>
          <p:cNvPr id="8" name="Content Placeholder 7">
            <a:extLst>
              <a:ext uri="{FF2B5EF4-FFF2-40B4-BE49-F238E27FC236}">
                <a16:creationId xmlns:a16="http://schemas.microsoft.com/office/drawing/2014/main" id="{2470FB09-A63C-4922-B2EE-CF7FB43C43D7}"/>
              </a:ext>
            </a:extLst>
          </p:cNvPr>
          <p:cNvSpPr>
            <a:spLocks noGrp="1"/>
          </p:cNvSpPr>
          <p:nvPr>
            <p:ph sz="quarter" idx="4294967295"/>
          </p:nvPr>
        </p:nvSpPr>
        <p:spPr>
          <a:xfrm>
            <a:off x="6528320" y="1371600"/>
            <a:ext cx="5054080" cy="5211761"/>
          </a:xfrm>
        </p:spPr>
        <p:txBody>
          <a:bodyPr anchor="ctr">
            <a:noAutofit/>
          </a:bodyPr>
          <a:lstStyle/>
          <a:p>
            <a:pPr marL="457200" indent="-457200">
              <a:spcBef>
                <a:spcPts val="600"/>
              </a:spcBef>
              <a:spcAft>
                <a:spcPts val="600"/>
              </a:spcAft>
              <a:buClrTx/>
            </a:pPr>
            <a:r>
              <a:rPr lang="zh-CN" altLang="en-US" sz="4000" dirty="0">
                <a:solidFill>
                  <a:srgbClr val="000808"/>
                </a:solidFill>
                <a:latin typeface="DFPWeiBei-B5" panose="03000700000000000000" pitchFamily="66" charset="-120"/>
                <a:ea typeface="微软简魏碑" pitchFamily="2" charset="-122"/>
              </a:rPr>
              <a:t>丰满才是福</a:t>
            </a:r>
            <a:endParaRPr lang="en-US" altLang="zh-CN" sz="4000" dirty="0">
              <a:solidFill>
                <a:srgbClr val="000808"/>
              </a:solidFill>
              <a:latin typeface="DFPWeiBei-B5" panose="03000700000000000000" pitchFamily="66" charset="-120"/>
              <a:ea typeface="微软简魏碑" pitchFamily="2" charset="-122"/>
            </a:endParaRPr>
          </a:p>
          <a:p>
            <a:pPr marL="457200" indent="-457200">
              <a:spcBef>
                <a:spcPts val="600"/>
              </a:spcBef>
              <a:spcAft>
                <a:spcPts val="600"/>
              </a:spcAft>
              <a:buClrTx/>
            </a:pPr>
            <a:r>
              <a:rPr lang="zh-CN" altLang="en-US" sz="4000" dirty="0">
                <a:solidFill>
                  <a:srgbClr val="000808"/>
                </a:solidFill>
                <a:latin typeface="DFPWeiBei-B5" panose="03000700000000000000" pitchFamily="66" charset="-120"/>
                <a:ea typeface="微软简魏碑" pitchFamily="2" charset="-122"/>
              </a:rPr>
              <a:t>年老有智慧是财富</a:t>
            </a:r>
            <a:endParaRPr lang="en-US" altLang="zh-CN" sz="4000" dirty="0">
              <a:solidFill>
                <a:srgbClr val="000808"/>
              </a:solidFill>
              <a:latin typeface="DFPWeiBei-B5" panose="03000700000000000000" pitchFamily="66" charset="-120"/>
              <a:ea typeface="微软简魏碑" pitchFamily="2" charset="-122"/>
            </a:endParaRPr>
          </a:p>
          <a:p>
            <a:pPr marL="457200" indent="-457200">
              <a:spcBef>
                <a:spcPts val="600"/>
              </a:spcBef>
              <a:spcAft>
                <a:spcPts val="600"/>
              </a:spcAft>
              <a:buClrTx/>
            </a:pPr>
            <a:r>
              <a:rPr lang="zh-CN" altLang="en-US" sz="4000" dirty="0">
                <a:solidFill>
                  <a:srgbClr val="000808"/>
                </a:solidFill>
                <a:latin typeface="DFPWeiBei-B5" panose="03000700000000000000" pitchFamily="66" charset="-120"/>
                <a:ea typeface="微软简魏碑" pitchFamily="2" charset="-122"/>
              </a:rPr>
              <a:t>哪个神最大</a:t>
            </a:r>
            <a:r>
              <a:rPr lang="en-US" altLang="zh-CN" sz="4000" dirty="0">
                <a:solidFill>
                  <a:srgbClr val="000808"/>
                </a:solidFill>
                <a:latin typeface="DFPWeiBei-B5" panose="03000700000000000000" pitchFamily="66" charset="-120"/>
                <a:ea typeface="微软简魏碑" pitchFamily="2" charset="-122"/>
              </a:rPr>
              <a:t>?</a:t>
            </a:r>
          </a:p>
          <a:p>
            <a:pPr marL="457200" indent="-457200">
              <a:spcBef>
                <a:spcPts val="600"/>
              </a:spcBef>
              <a:spcAft>
                <a:spcPts val="600"/>
              </a:spcAft>
              <a:buClrTx/>
            </a:pPr>
            <a:r>
              <a:rPr lang="zh-CN" altLang="en-US" sz="4000" dirty="0">
                <a:solidFill>
                  <a:srgbClr val="000808"/>
                </a:solidFill>
                <a:latin typeface="DFPWeiBei-B5" panose="03000700000000000000" pitchFamily="66" charset="-120"/>
                <a:ea typeface="微软简魏碑" pitchFamily="2" charset="-122"/>
              </a:rPr>
              <a:t>聚焦在家族</a:t>
            </a:r>
            <a:endParaRPr lang="en-US" altLang="zh-CN" sz="4000" dirty="0">
              <a:solidFill>
                <a:srgbClr val="000808"/>
              </a:solidFill>
              <a:latin typeface="DFPWeiBei-B5" panose="03000700000000000000" pitchFamily="66" charset="-120"/>
              <a:ea typeface="微软简魏碑" pitchFamily="2" charset="-122"/>
            </a:endParaRPr>
          </a:p>
          <a:p>
            <a:pPr marL="457200" indent="-457200">
              <a:spcBef>
                <a:spcPts val="600"/>
              </a:spcBef>
              <a:spcAft>
                <a:spcPts val="600"/>
              </a:spcAft>
              <a:buClrTx/>
            </a:pPr>
            <a:r>
              <a:rPr lang="zh-CN" altLang="en-US" sz="4000" dirty="0">
                <a:solidFill>
                  <a:srgbClr val="000808"/>
                </a:solidFill>
                <a:latin typeface="DFPWeiBei-B5" panose="03000700000000000000" pitchFamily="66" charset="-120"/>
                <a:ea typeface="微软简魏碑" pitchFamily="2" charset="-122"/>
              </a:rPr>
              <a:t>恩雨大降带来欢呼</a:t>
            </a:r>
            <a:endParaRPr lang="en-US" altLang="zh-CN" sz="4000" dirty="0">
              <a:solidFill>
                <a:srgbClr val="000808"/>
              </a:solidFill>
              <a:latin typeface="DFPWeiBei-B5" panose="03000700000000000000" pitchFamily="66" charset="-120"/>
              <a:ea typeface="微软简魏碑" pitchFamily="2" charset="-122"/>
            </a:endParaRPr>
          </a:p>
          <a:p>
            <a:pPr marL="457200" indent="-457200">
              <a:spcBef>
                <a:spcPts val="600"/>
              </a:spcBef>
              <a:spcAft>
                <a:spcPts val="600"/>
              </a:spcAft>
              <a:buClrTx/>
            </a:pPr>
            <a:r>
              <a:rPr lang="zh-CN" altLang="en-US" sz="4000" dirty="0">
                <a:solidFill>
                  <a:srgbClr val="000808"/>
                </a:solidFill>
                <a:latin typeface="DFPWeiBei-B5" panose="03000700000000000000" pitchFamily="66" charset="-120"/>
                <a:ea typeface="微软简魏碑" pitchFamily="2" charset="-122"/>
              </a:rPr>
              <a:t>运用比喻与预言</a:t>
            </a:r>
            <a:endParaRPr lang="en-US" sz="4000" dirty="0">
              <a:solidFill>
                <a:srgbClr val="000808"/>
              </a:solidFill>
              <a:latin typeface="DFPWeiBei-B5" panose="03000700000000000000" pitchFamily="66" charset="-120"/>
              <a:ea typeface="微软简魏碑" pitchFamily="2" charset="-122"/>
            </a:endParaRPr>
          </a:p>
        </p:txBody>
      </p:sp>
    </p:spTree>
    <p:extLst>
      <p:ext uri="{BB962C8B-B14F-4D97-AF65-F5344CB8AC3E}">
        <p14:creationId xmlns:p14="http://schemas.microsoft.com/office/powerpoint/2010/main" val="108560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274AC4-2CEE-4E6F-8AA6-5C6374493FCD}"/>
              </a:ext>
            </a:extLst>
          </p:cNvPr>
          <p:cNvSpPr>
            <a:spLocks noGrp="1"/>
          </p:cNvSpPr>
          <p:nvPr>
            <p:ph type="title"/>
          </p:nvPr>
        </p:nvSpPr>
        <p:spPr>
          <a:xfrm>
            <a:off x="1295402" y="982132"/>
            <a:ext cx="9601196" cy="1070603"/>
          </a:xfrm>
        </p:spPr>
        <p:txBody>
          <a:bodyPr>
            <a:normAutofit/>
          </a:bodyPr>
          <a:lstStyle/>
          <a:p>
            <a:r>
              <a:rPr lang="zh-CN" altLang="en-US" sz="4800" dirty="0">
                <a:solidFill>
                  <a:srgbClr val="000048"/>
                </a:solidFill>
                <a:latin typeface="DFYuanMedium-B5" panose="020F0509000000000000" pitchFamily="49" charset="-120"/>
                <a:ea typeface="微软简魏碑" pitchFamily="2" charset="-122"/>
              </a:rPr>
              <a:t>对</a:t>
            </a:r>
            <a:r>
              <a:rPr lang="en-US" altLang="zh-CN" sz="4800" dirty="0">
                <a:solidFill>
                  <a:srgbClr val="000048"/>
                </a:solidFill>
                <a:latin typeface="DFYuanMedium-B5" panose="020F0509000000000000" pitchFamily="49" charset="-120"/>
                <a:ea typeface="DFYuanMedium-B5" panose="020F0509000000000000" pitchFamily="49" charset="-120"/>
              </a:rPr>
              <a:t>『</a:t>
            </a:r>
            <a:r>
              <a:rPr lang="zh-CN" altLang="en-US" sz="4800" dirty="0">
                <a:solidFill>
                  <a:srgbClr val="000048"/>
                </a:solidFill>
                <a:latin typeface="DFYuanMedium-B5" panose="020F0509000000000000" pitchFamily="49" charset="-120"/>
                <a:ea typeface="微软简魏碑" pitchFamily="2" charset="-122"/>
              </a:rPr>
              <a:t>听</a:t>
            </a:r>
            <a:r>
              <a:rPr lang="en-US" altLang="zh-CN" sz="4800" dirty="0">
                <a:solidFill>
                  <a:srgbClr val="000048"/>
                </a:solidFill>
                <a:latin typeface="DFYuanMedium-B5" panose="020F0509000000000000" pitchFamily="49" charset="-120"/>
                <a:ea typeface="DFYuanMedium-B5" panose="020F0509000000000000" pitchFamily="49" charset="-120"/>
              </a:rPr>
              <a:t>』</a:t>
            </a:r>
            <a:r>
              <a:rPr lang="zh-CN" altLang="en-US" sz="4800" dirty="0">
                <a:solidFill>
                  <a:srgbClr val="000048"/>
                </a:solidFill>
                <a:latin typeface="DFYuanMedium-B5" panose="020F0509000000000000" pitchFamily="49" charset="-120"/>
                <a:ea typeface="微软简魏碑" pitchFamily="2" charset="-122"/>
              </a:rPr>
              <a:t>与</a:t>
            </a:r>
            <a:r>
              <a:rPr lang="en-US" altLang="zh-CN" sz="4800" dirty="0">
                <a:solidFill>
                  <a:srgbClr val="000048"/>
                </a:solidFill>
                <a:latin typeface="DFYuanMedium-B5" panose="020F0509000000000000" pitchFamily="49" charset="-120"/>
                <a:ea typeface="DFYuanMedium-B5" panose="020F0509000000000000" pitchFamily="49" charset="-120"/>
              </a:rPr>
              <a:t>『</a:t>
            </a:r>
            <a:r>
              <a:rPr lang="zh-CN" altLang="en-US" sz="4800" dirty="0">
                <a:solidFill>
                  <a:srgbClr val="000048"/>
                </a:solidFill>
                <a:latin typeface="DFYuanMedium-B5" panose="020F0509000000000000" pitchFamily="49" charset="-120"/>
                <a:ea typeface="微软简魏碑" pitchFamily="2" charset="-122"/>
              </a:rPr>
              <a:t>信</a:t>
            </a:r>
            <a:r>
              <a:rPr lang="en-US" altLang="zh-CN" sz="4800" dirty="0">
                <a:solidFill>
                  <a:srgbClr val="000048"/>
                </a:solidFill>
                <a:latin typeface="DFYuanMedium-B5" panose="020F0509000000000000" pitchFamily="49" charset="-120"/>
                <a:ea typeface="DFYuanMedium-B5" panose="020F0509000000000000" pitchFamily="49" charset="-120"/>
              </a:rPr>
              <a:t>』</a:t>
            </a:r>
            <a:r>
              <a:rPr lang="zh-CN" altLang="en-US" sz="4800" dirty="0">
                <a:solidFill>
                  <a:srgbClr val="000048"/>
                </a:solidFill>
                <a:latin typeface="DFYuanMedium-B5" panose="020F0509000000000000" pitchFamily="49" charset="-120"/>
                <a:ea typeface="微软简魏碑" pitchFamily="2" charset="-122"/>
              </a:rPr>
              <a:t>的诠释</a:t>
            </a:r>
            <a:endParaRPr lang="en-US" sz="4800" dirty="0">
              <a:solidFill>
                <a:srgbClr val="000048"/>
              </a:solidFill>
              <a:latin typeface="DFYuanMedium-B5" panose="020F0509000000000000" pitchFamily="49" charset="-120"/>
              <a:ea typeface="微软简魏碑" pitchFamily="2" charset="-122"/>
            </a:endParaRPr>
          </a:p>
        </p:txBody>
      </p:sp>
      <p:sp>
        <p:nvSpPr>
          <p:cNvPr id="8" name="Content Placeholder 7">
            <a:extLst>
              <a:ext uri="{FF2B5EF4-FFF2-40B4-BE49-F238E27FC236}">
                <a16:creationId xmlns:a16="http://schemas.microsoft.com/office/drawing/2014/main" id="{1A64082C-6983-438B-AB99-E9178A3CB4D3}"/>
              </a:ext>
            </a:extLst>
          </p:cNvPr>
          <p:cNvSpPr>
            <a:spLocks noGrp="1"/>
          </p:cNvSpPr>
          <p:nvPr>
            <p:ph idx="1"/>
          </p:nvPr>
        </p:nvSpPr>
        <p:spPr>
          <a:xfrm>
            <a:off x="1530220" y="2733869"/>
            <a:ext cx="9366377" cy="3209731"/>
          </a:xfrm>
        </p:spPr>
        <p:txBody>
          <a:bodyPr anchor="ctr">
            <a:noAutofit/>
          </a:bodyPr>
          <a:lstStyle/>
          <a:p>
            <a:pPr marL="0" indent="0">
              <a:lnSpc>
                <a:spcPct val="110000"/>
              </a:lnSpc>
              <a:spcBef>
                <a:spcPts val="600"/>
              </a:spcBef>
              <a:buNone/>
            </a:pPr>
            <a:r>
              <a:rPr lang="zh-CN" altLang="en-US" sz="4800" dirty="0">
                <a:solidFill>
                  <a:srgbClr val="0F14E3"/>
                </a:solidFill>
                <a:latin typeface="DFYuanMedium-B5" panose="020F0509000000000000" pitchFamily="49" charset="-120"/>
                <a:ea typeface="微软简魏碑" pitchFamily="2" charset="-122"/>
              </a:rPr>
              <a:t>希伯来观念：</a:t>
            </a:r>
            <a:endParaRPr lang="en-US" altLang="zh-CN" sz="4800" dirty="0">
              <a:solidFill>
                <a:srgbClr val="0F14E3"/>
              </a:solidFill>
              <a:latin typeface="DFYuanMedium-B5" panose="020F0509000000000000" pitchFamily="49" charset="-120"/>
              <a:ea typeface="微软简魏碑" pitchFamily="2" charset="-122"/>
            </a:endParaRPr>
          </a:p>
          <a:p>
            <a:pPr marL="0" indent="0">
              <a:lnSpc>
                <a:spcPct val="110000"/>
              </a:lnSpc>
              <a:spcBef>
                <a:spcPts val="600"/>
              </a:spcBef>
              <a:buNone/>
            </a:pPr>
            <a:r>
              <a:rPr lang="zh-CN" altLang="en-US" sz="4400" dirty="0">
                <a:solidFill>
                  <a:srgbClr val="C00000"/>
                </a:solidFill>
                <a:latin typeface="Candara" panose="020E0502030303020204" pitchFamily="34" charset="0"/>
                <a:ea typeface="微软简魏碑" pitchFamily="2" charset="-122"/>
              </a:rPr>
              <a:t>听见</a:t>
            </a:r>
            <a:r>
              <a:rPr lang="en-US" altLang="zh-CN" sz="4400" dirty="0">
                <a:solidFill>
                  <a:srgbClr val="0F14E3"/>
                </a:solidFill>
                <a:latin typeface="Candara" panose="020E0502030303020204" pitchFamily="34" charset="0"/>
                <a:ea typeface="微软简魏碑" pitchFamily="2" charset="-122"/>
              </a:rPr>
              <a:t>	</a:t>
            </a:r>
            <a:r>
              <a:rPr lang="zh-CN" altLang="en-US" sz="4400" dirty="0">
                <a:solidFill>
                  <a:srgbClr val="000808"/>
                </a:solidFill>
                <a:latin typeface="Candara" panose="020E0502030303020204" pitchFamily="34" charset="0"/>
                <a:ea typeface="微软简魏碑" pitchFamily="2" charset="-122"/>
                <a:sym typeface="Wingdings 3" panose="05040102010807070707" pitchFamily="18" charset="2"/>
              </a:rPr>
              <a:t> 听进去</a:t>
            </a:r>
            <a:r>
              <a:rPr lang="en-US" altLang="zh-CN" sz="4400" dirty="0">
                <a:solidFill>
                  <a:srgbClr val="000808"/>
                </a:solidFill>
                <a:latin typeface="Candara" panose="020E0502030303020204" pitchFamily="34" charset="0"/>
                <a:ea typeface="微软简魏碑" pitchFamily="2" charset="-122"/>
              </a:rPr>
              <a:t>	</a:t>
            </a:r>
            <a:r>
              <a:rPr lang="zh-CN" altLang="en-US" sz="4400" dirty="0">
                <a:solidFill>
                  <a:srgbClr val="000808"/>
                </a:solidFill>
                <a:latin typeface="Candara" panose="020E0502030303020204" pitchFamily="34" charset="0"/>
                <a:ea typeface="微软简魏碑" pitchFamily="2" charset="-122"/>
                <a:sym typeface="Wingdings 3" panose="05040102010807070707" pitchFamily="18" charset="2"/>
              </a:rPr>
              <a:t> </a:t>
            </a:r>
            <a:r>
              <a:rPr lang="zh-CN" altLang="en-US" sz="4400" dirty="0">
                <a:solidFill>
                  <a:srgbClr val="000808"/>
                </a:solidFill>
                <a:latin typeface="Candara" panose="020E0502030303020204" pitchFamily="34" charset="0"/>
                <a:ea typeface="微软简魏碑" pitchFamily="2" charset="-122"/>
              </a:rPr>
              <a:t>理解</a:t>
            </a:r>
            <a:r>
              <a:rPr lang="en-US" altLang="zh-CN" sz="4400" dirty="0">
                <a:solidFill>
                  <a:srgbClr val="000808"/>
                </a:solidFill>
                <a:latin typeface="Candara" panose="020E0502030303020204" pitchFamily="34" charset="0"/>
                <a:ea typeface="微软简魏碑" pitchFamily="2" charset="-122"/>
              </a:rPr>
              <a:t>/</a:t>
            </a:r>
            <a:r>
              <a:rPr lang="zh-CN" altLang="en-US" sz="4400" dirty="0">
                <a:solidFill>
                  <a:srgbClr val="000808"/>
                </a:solidFill>
                <a:latin typeface="Candara" panose="020E0502030303020204" pitchFamily="34" charset="0"/>
                <a:ea typeface="微软简魏碑" pitchFamily="2" charset="-122"/>
              </a:rPr>
              <a:t>明白</a:t>
            </a:r>
            <a:r>
              <a:rPr lang="en-US" altLang="zh-CN" sz="4400" dirty="0">
                <a:solidFill>
                  <a:srgbClr val="000808"/>
                </a:solidFill>
                <a:latin typeface="Candara" panose="020E0502030303020204" pitchFamily="34" charset="0"/>
                <a:ea typeface="微软简魏碑" pitchFamily="2" charset="-122"/>
              </a:rPr>
              <a:t>	</a:t>
            </a:r>
            <a:r>
              <a:rPr lang="zh-CN" altLang="en-US" sz="4400" dirty="0">
                <a:solidFill>
                  <a:srgbClr val="000808"/>
                </a:solidFill>
                <a:latin typeface="Candara" panose="020E0502030303020204" pitchFamily="34" charset="0"/>
                <a:ea typeface="微软简魏碑" pitchFamily="2" charset="-122"/>
                <a:sym typeface="Wingdings 3" panose="05040102010807070707" pitchFamily="18" charset="2"/>
              </a:rPr>
              <a:t></a:t>
            </a:r>
            <a:r>
              <a:rPr lang="en-US" altLang="zh-CN" sz="4400" dirty="0">
                <a:solidFill>
                  <a:srgbClr val="000808"/>
                </a:solidFill>
                <a:latin typeface="Candara" panose="020E0502030303020204" pitchFamily="34" charset="0"/>
                <a:ea typeface="微软简魏碑" pitchFamily="2" charset="-122"/>
              </a:rPr>
              <a:t> </a:t>
            </a:r>
            <a:r>
              <a:rPr lang="zh-CN" altLang="en-US" sz="4400" dirty="0">
                <a:solidFill>
                  <a:srgbClr val="000808"/>
                </a:solidFill>
                <a:latin typeface="Candara" panose="020E0502030303020204" pitchFamily="34" charset="0"/>
                <a:ea typeface="微软简魏碑" pitchFamily="2" charset="-122"/>
              </a:rPr>
              <a:t>去行</a:t>
            </a:r>
            <a:endParaRPr lang="en-US" altLang="zh-CN" sz="4400" dirty="0">
              <a:solidFill>
                <a:srgbClr val="000808"/>
              </a:solidFill>
              <a:latin typeface="Candara" panose="020E0502030303020204" pitchFamily="34" charset="0"/>
              <a:ea typeface="微软简魏碑" pitchFamily="2" charset="-122"/>
            </a:endParaRPr>
          </a:p>
          <a:p>
            <a:pPr marL="0" indent="0">
              <a:lnSpc>
                <a:spcPct val="110000"/>
              </a:lnSpc>
              <a:spcBef>
                <a:spcPts val="600"/>
              </a:spcBef>
              <a:buNone/>
            </a:pPr>
            <a:r>
              <a:rPr lang="zh-CN" altLang="en-US" sz="4400" dirty="0">
                <a:solidFill>
                  <a:srgbClr val="C00000"/>
                </a:solidFill>
                <a:latin typeface="Candara" panose="020E0502030303020204" pitchFamily="34" charset="0"/>
                <a:ea typeface="微软简魏碑" pitchFamily="2" charset="-122"/>
              </a:rPr>
              <a:t>有信心 </a:t>
            </a:r>
            <a:r>
              <a:rPr lang="en-US" altLang="zh-CN" sz="3600" dirty="0">
                <a:solidFill>
                  <a:srgbClr val="C00000"/>
                </a:solidFill>
                <a:latin typeface="Candara" panose="020E0502030303020204" pitchFamily="34" charset="0"/>
                <a:ea typeface="微软简魏碑" pitchFamily="2" charset="-122"/>
              </a:rPr>
              <a:t>(</a:t>
            </a:r>
            <a:r>
              <a:rPr lang="en-US" altLang="zh-CN" sz="3600" b="1" i="1" dirty="0">
                <a:solidFill>
                  <a:srgbClr val="C00000"/>
                </a:solidFill>
                <a:latin typeface="Candara" panose="020E0502030303020204" pitchFamily="34" charset="0"/>
                <a:ea typeface="微软简魏碑" pitchFamily="2" charset="-122"/>
              </a:rPr>
              <a:t>have faith</a:t>
            </a:r>
            <a:r>
              <a:rPr lang="en-US" altLang="zh-CN" sz="3600" dirty="0">
                <a:solidFill>
                  <a:srgbClr val="C00000"/>
                </a:solidFill>
                <a:latin typeface="Candara" panose="020E0502030303020204" pitchFamily="34" charset="0"/>
                <a:ea typeface="微软简魏碑" pitchFamily="2" charset="-122"/>
              </a:rPr>
              <a:t>)</a:t>
            </a:r>
            <a:r>
              <a:rPr lang="en-US" altLang="zh-CN" sz="3600" dirty="0">
                <a:solidFill>
                  <a:srgbClr val="0F14E3"/>
                </a:solidFill>
                <a:latin typeface="Candara" panose="020E0502030303020204" pitchFamily="34" charset="0"/>
                <a:ea typeface="微软简魏碑" pitchFamily="2" charset="-122"/>
              </a:rPr>
              <a:t>	</a:t>
            </a:r>
            <a:r>
              <a:rPr lang="zh-CN" altLang="en-US" sz="4400" dirty="0">
                <a:solidFill>
                  <a:srgbClr val="000808"/>
                </a:solidFill>
                <a:latin typeface="Candara" panose="020E0502030303020204" pitchFamily="34" charset="0"/>
                <a:ea typeface="微软简魏碑" pitchFamily="2" charset="-122"/>
                <a:sym typeface="Wingdings 3" panose="05040102010807070707" pitchFamily="18" charset="2"/>
              </a:rPr>
              <a:t></a:t>
            </a:r>
            <a:r>
              <a:rPr lang="en-US" altLang="zh-CN" sz="4400" dirty="0">
                <a:solidFill>
                  <a:srgbClr val="000808"/>
                </a:solidFill>
                <a:latin typeface="Candara" panose="020E0502030303020204" pitchFamily="34" charset="0"/>
                <a:ea typeface="微软简魏碑" pitchFamily="2" charset="-122"/>
                <a:sym typeface="Wingdings 3" panose="05040102010807070707" pitchFamily="18" charset="2"/>
              </a:rPr>
              <a:t>	</a:t>
            </a:r>
            <a:r>
              <a:rPr lang="zh-CN" altLang="en-US" sz="4400" dirty="0">
                <a:solidFill>
                  <a:srgbClr val="000808"/>
                </a:solidFill>
                <a:latin typeface="Candara" panose="020E0502030303020204" pitchFamily="34" charset="0"/>
                <a:ea typeface="微软简魏碑" pitchFamily="2" charset="-122"/>
              </a:rPr>
              <a:t>顺服 </a:t>
            </a:r>
            <a:r>
              <a:rPr lang="en-US" altLang="zh-CN" sz="4400" dirty="0">
                <a:solidFill>
                  <a:srgbClr val="000808"/>
                </a:solidFill>
                <a:latin typeface="Candara" panose="020E0502030303020204" pitchFamily="34" charset="0"/>
                <a:ea typeface="微软简魏碑" pitchFamily="2" charset="-122"/>
              </a:rPr>
              <a:t>= </a:t>
            </a:r>
            <a:r>
              <a:rPr lang="zh-CN" altLang="en-US" sz="4400" dirty="0">
                <a:solidFill>
                  <a:srgbClr val="000808"/>
                </a:solidFill>
                <a:latin typeface="Candara" panose="020E0502030303020204" pitchFamily="34" charset="0"/>
                <a:ea typeface="微软简魏碑" pitchFamily="2" charset="-122"/>
              </a:rPr>
              <a:t>照著去做</a:t>
            </a:r>
            <a:endParaRPr lang="en-US" sz="4400" dirty="0">
              <a:solidFill>
                <a:srgbClr val="000808"/>
              </a:solidFill>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357437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1"/>
          </p:nvPr>
        </p:nvSpPr>
        <p:spPr>
          <a:xfrm>
            <a:off x="849086" y="457200"/>
            <a:ext cx="10515600" cy="5931752"/>
          </a:xfrm>
        </p:spPr>
        <p:txBody>
          <a:bodyPr anchor="ctr">
            <a:noAutofit/>
          </a:bodyPr>
          <a:lstStyle/>
          <a:p>
            <a:pPr marL="0" marR="0" indent="0">
              <a:lnSpc>
                <a:spcPct val="107000"/>
              </a:lnSpc>
              <a:spcBef>
                <a:spcPts val="600"/>
              </a:spcBef>
              <a:spcAft>
                <a:spcPts val="0"/>
              </a:spcAft>
              <a:buNone/>
            </a:pPr>
            <a:r>
              <a:rPr lang="zh-CN" altLang="en-US" sz="4800" dirty="0">
                <a:solidFill>
                  <a:srgbClr val="000808"/>
                </a:solidFill>
                <a:latin typeface="Candara" panose="020E0502030303020204" pitchFamily="34" charset="0"/>
                <a:ea typeface="微软简魏碑" pitchFamily="2" charset="-122"/>
              </a:rPr>
              <a:t>申命记 </a:t>
            </a:r>
            <a:r>
              <a:rPr lang="en-US" sz="4800" dirty="0">
                <a:solidFill>
                  <a:srgbClr val="000808"/>
                </a:solidFill>
                <a:latin typeface="Candara" panose="020E0502030303020204" pitchFamily="34" charset="0"/>
                <a:ea typeface="微软简魏碑" pitchFamily="2" charset="-122"/>
              </a:rPr>
              <a:t>6:4 </a:t>
            </a:r>
            <a:r>
              <a:rPr lang="zh-CN" sz="4800" dirty="0">
                <a:solidFill>
                  <a:srgbClr val="000048"/>
                </a:solidFill>
                <a:effectLst/>
                <a:latin typeface="Candara" panose="020E0502030303020204" pitchFamily="34" charset="0"/>
                <a:ea typeface="微软简魏碑" pitchFamily="2" charset="-122"/>
                <a:cs typeface="Times New Roman" panose="02020603050405020304" pitchFamily="18" charset="0"/>
              </a:rPr>
              <a:t>以色列阿、你要听．耶和</a:t>
            </a:r>
            <a:r>
              <a:rPr lang="zh-CN" sz="4800" dirty="0">
                <a:solidFill>
                  <a:srgbClr val="000048"/>
                </a:solidFill>
                <a:effectLst/>
                <a:latin typeface="Candara" panose="020E0502030303020204" pitchFamily="34" charset="0"/>
                <a:ea typeface="微软简魏碑" pitchFamily="2" charset="-122"/>
                <a:cs typeface="Microsoft YaHei" panose="020B0503020204020204" pitchFamily="34" charset="-122"/>
              </a:rPr>
              <a:t>华</a:t>
            </a:r>
            <a:r>
              <a:rPr lang="zh-CN" sz="4800" dirty="0">
                <a:solidFill>
                  <a:srgbClr val="000048"/>
                </a:solidFill>
                <a:effectLst/>
                <a:latin typeface="Candara" panose="020E0502030303020204" pitchFamily="34" charset="0"/>
                <a:ea typeface="微软简魏碑" pitchFamily="2" charset="-122"/>
                <a:cs typeface="DFYuanMedium-B5" panose="020F0509000000000000" pitchFamily="49" charset="-120"/>
              </a:rPr>
              <a:t>我</a:t>
            </a:r>
            <a:r>
              <a:rPr lang="zh-CN" sz="4800" dirty="0">
                <a:solidFill>
                  <a:srgbClr val="000048"/>
                </a:solidFill>
                <a:effectLst/>
                <a:latin typeface="Candara" panose="020E0502030303020204" pitchFamily="34" charset="0"/>
                <a:ea typeface="微软简魏碑" pitchFamily="2" charset="-122"/>
                <a:cs typeface="Microsoft YaHei" panose="020B0503020204020204" pitchFamily="34" charset="-122"/>
              </a:rPr>
              <a:t>们</a:t>
            </a:r>
            <a:r>
              <a:rPr lang="zh-CN" sz="4800" dirty="0">
                <a:solidFill>
                  <a:srgbClr val="000048"/>
                </a:solidFill>
                <a:effectLst/>
                <a:latin typeface="Candara" panose="020E0502030303020204" pitchFamily="34" charset="0"/>
                <a:ea typeface="微软简魏碑" pitchFamily="2" charset="-122"/>
                <a:cs typeface="微软简魏碑" pitchFamily="2" charset="-122"/>
              </a:rPr>
              <a:t>神是</a:t>
            </a:r>
            <a:r>
              <a:rPr lang="zh-CN" sz="4800" dirty="0">
                <a:solidFill>
                  <a:srgbClr val="000048"/>
                </a:solidFill>
                <a:effectLst/>
                <a:latin typeface="Candara" panose="020E0502030303020204" pitchFamily="34" charset="0"/>
                <a:ea typeface="微软简魏碑" pitchFamily="2" charset="-122"/>
                <a:cs typeface="Microsoft YaHei" panose="020B0503020204020204" pitchFamily="34" charset="-122"/>
              </a:rPr>
              <a:t>独</a:t>
            </a:r>
            <a:r>
              <a:rPr lang="zh-CN" sz="4800" dirty="0">
                <a:solidFill>
                  <a:srgbClr val="000048"/>
                </a:solidFill>
                <a:effectLst/>
                <a:latin typeface="Candara" panose="020E0502030303020204" pitchFamily="34" charset="0"/>
                <a:ea typeface="微软简魏碑" pitchFamily="2" charset="-122"/>
                <a:cs typeface="DFYuanMedium-B5" panose="020F0509000000000000" pitchFamily="49" charset="-120"/>
              </a:rPr>
              <a:t>一的主</a:t>
            </a:r>
            <a:r>
              <a:rPr lang="zh-CN" sz="4800" dirty="0">
                <a:solidFill>
                  <a:srgbClr val="000048"/>
                </a:solidFill>
                <a:effectLst/>
                <a:latin typeface="Candara" panose="020E0502030303020204" pitchFamily="34" charset="0"/>
                <a:ea typeface="微软简魏碑" pitchFamily="2" charset="-122"/>
                <a:cs typeface="Times New Roman" panose="02020603050405020304" pitchFamily="18" charset="0"/>
              </a:rPr>
              <a:t>。</a:t>
            </a:r>
            <a:r>
              <a:rPr lang="en-US" sz="4800" dirty="0">
                <a:solidFill>
                  <a:srgbClr val="000048"/>
                </a:solidFill>
                <a:effectLst/>
                <a:latin typeface="Candara" panose="020E0502030303020204" pitchFamily="34" charset="0"/>
                <a:ea typeface="微软简魏碑" pitchFamily="2" charset="-122"/>
                <a:cs typeface="Times New Roman" panose="02020603050405020304" pitchFamily="18" charset="0"/>
              </a:rPr>
              <a:t>5 </a:t>
            </a:r>
            <a:r>
              <a:rPr lang="zh-CN" sz="4800" dirty="0">
                <a:solidFill>
                  <a:srgbClr val="000048"/>
                </a:solidFill>
                <a:effectLst/>
                <a:latin typeface="Candara" panose="020E0502030303020204" pitchFamily="34" charset="0"/>
                <a:ea typeface="微软简魏碑" pitchFamily="2" charset="-122"/>
                <a:cs typeface="Times New Roman" panose="02020603050405020304" pitchFamily="18" charset="0"/>
              </a:rPr>
              <a:t>你要</a:t>
            </a:r>
            <a:r>
              <a:rPr lang="zh-CN" sz="4800" dirty="0">
                <a:solidFill>
                  <a:srgbClr val="000048"/>
                </a:solidFill>
                <a:effectLst/>
                <a:latin typeface="Candara" panose="020E0502030303020204" pitchFamily="34" charset="0"/>
                <a:ea typeface="微软简魏碑" pitchFamily="2" charset="-122"/>
                <a:cs typeface="Microsoft YaHei" panose="020B0503020204020204" pitchFamily="34" charset="-122"/>
              </a:rPr>
              <a:t>尽</a:t>
            </a:r>
            <a:r>
              <a:rPr lang="zh-CN" sz="4800" dirty="0">
                <a:solidFill>
                  <a:srgbClr val="000048"/>
                </a:solidFill>
                <a:effectLst/>
                <a:latin typeface="Candara" panose="020E0502030303020204" pitchFamily="34" charset="0"/>
                <a:ea typeface="微软简魏碑" pitchFamily="2" charset="-122"/>
                <a:cs typeface="DFYuanMedium-B5" panose="020F0509000000000000" pitchFamily="49" charset="-120"/>
              </a:rPr>
              <a:t>心、</a:t>
            </a:r>
            <a:r>
              <a:rPr lang="zh-CN" sz="4800" dirty="0">
                <a:solidFill>
                  <a:srgbClr val="000048"/>
                </a:solidFill>
                <a:effectLst/>
                <a:latin typeface="Candara" panose="020E0502030303020204" pitchFamily="34" charset="0"/>
                <a:ea typeface="微软简魏碑" pitchFamily="2" charset="-122"/>
                <a:cs typeface="Microsoft YaHei" panose="020B0503020204020204" pitchFamily="34" charset="-122"/>
              </a:rPr>
              <a:t>尽</a:t>
            </a:r>
            <a:r>
              <a:rPr lang="zh-CN" sz="4800" dirty="0">
                <a:solidFill>
                  <a:srgbClr val="000048"/>
                </a:solidFill>
                <a:effectLst/>
                <a:latin typeface="Candara" panose="020E0502030303020204" pitchFamily="34" charset="0"/>
                <a:ea typeface="微软简魏碑" pitchFamily="2" charset="-122"/>
                <a:cs typeface="DFYuanMedium-B5" panose="020F0509000000000000" pitchFamily="49" charset="-120"/>
              </a:rPr>
              <a:t>性、</a:t>
            </a:r>
            <a:r>
              <a:rPr lang="zh-CN" sz="4800" dirty="0">
                <a:solidFill>
                  <a:srgbClr val="000048"/>
                </a:solidFill>
                <a:effectLst/>
                <a:latin typeface="Candara" panose="020E0502030303020204" pitchFamily="34" charset="0"/>
                <a:ea typeface="微软简魏碑" pitchFamily="2" charset="-122"/>
                <a:cs typeface="Microsoft YaHei" panose="020B0503020204020204" pitchFamily="34" charset="-122"/>
              </a:rPr>
              <a:t>尽</a:t>
            </a:r>
            <a:r>
              <a:rPr lang="zh-CN" sz="4800" dirty="0">
                <a:solidFill>
                  <a:srgbClr val="000048"/>
                </a:solidFill>
                <a:effectLst/>
                <a:latin typeface="Candara" panose="020E0502030303020204" pitchFamily="34" charset="0"/>
                <a:ea typeface="微软简魏碑" pitchFamily="2" charset="-122"/>
                <a:cs typeface="DFYuanMedium-B5" panose="020F0509000000000000" pitchFamily="49" charset="-120"/>
              </a:rPr>
              <a:t>力、</a:t>
            </a:r>
            <a:r>
              <a:rPr lang="zh-CN" sz="4800" dirty="0">
                <a:solidFill>
                  <a:srgbClr val="000048"/>
                </a:solidFill>
                <a:effectLst/>
                <a:latin typeface="Candara" panose="020E0502030303020204" pitchFamily="34" charset="0"/>
                <a:ea typeface="微软简魏碑" pitchFamily="2" charset="-122"/>
                <a:cs typeface="Microsoft YaHei" panose="020B0503020204020204" pitchFamily="34" charset="-122"/>
              </a:rPr>
              <a:t>爱</a:t>
            </a:r>
            <a:r>
              <a:rPr lang="zh-CN" sz="4800" dirty="0">
                <a:solidFill>
                  <a:srgbClr val="000048"/>
                </a:solidFill>
                <a:effectLst/>
                <a:latin typeface="Candara" panose="020E0502030303020204" pitchFamily="34" charset="0"/>
                <a:ea typeface="微软简魏碑" pitchFamily="2" charset="-122"/>
                <a:cs typeface="DFYuanMedium-B5" panose="020F0509000000000000" pitchFamily="49" charset="-120"/>
              </a:rPr>
              <a:t>耶和</a:t>
            </a:r>
            <a:r>
              <a:rPr lang="zh-CN" sz="4800" dirty="0">
                <a:solidFill>
                  <a:srgbClr val="000048"/>
                </a:solidFill>
                <a:effectLst/>
                <a:latin typeface="Candara" panose="020E0502030303020204" pitchFamily="34" charset="0"/>
                <a:ea typeface="微软简魏碑" pitchFamily="2" charset="-122"/>
                <a:cs typeface="Microsoft YaHei" panose="020B0503020204020204" pitchFamily="34" charset="-122"/>
              </a:rPr>
              <a:t>华</a:t>
            </a:r>
            <a:r>
              <a:rPr lang="zh-CN" sz="4800" dirty="0">
                <a:solidFill>
                  <a:srgbClr val="000048"/>
                </a:solidFill>
                <a:effectLst/>
                <a:latin typeface="Candara" panose="020E0502030303020204" pitchFamily="34" charset="0"/>
                <a:ea typeface="微软简魏碑" pitchFamily="2" charset="-122"/>
                <a:cs typeface="DFYuanMedium-B5" panose="020F0509000000000000" pitchFamily="49" charset="-120"/>
              </a:rPr>
              <a:t>你的神</a:t>
            </a:r>
            <a:r>
              <a:rPr lang="zh-CN" sz="4800" dirty="0">
                <a:solidFill>
                  <a:srgbClr val="000048"/>
                </a:solidFill>
                <a:effectLst/>
                <a:latin typeface="Candara" panose="020E0502030303020204" pitchFamily="34" charset="0"/>
                <a:ea typeface="微软简魏碑" pitchFamily="2" charset="-122"/>
                <a:cs typeface="SimSun" panose="02010600030101010101" pitchFamily="2" charset="-122"/>
              </a:rPr>
              <a:t>。</a:t>
            </a:r>
            <a:endParaRPr lang="en-US" sz="4800" dirty="0">
              <a:solidFill>
                <a:srgbClr val="000048"/>
              </a:solidFill>
              <a:effectLst/>
              <a:latin typeface="Candara" panose="020E0502030303020204" pitchFamily="34" charset="0"/>
              <a:ea typeface="DFYuanMedium-B5" panose="020F0509000000000000" pitchFamily="49" charset="-120"/>
              <a:cs typeface="Times New Roman" panose="02020603050405020304" pitchFamily="18" charset="0"/>
            </a:endParaRPr>
          </a:p>
          <a:p>
            <a:pPr marL="1604963" indent="-1604963">
              <a:lnSpc>
                <a:spcPct val="110000"/>
              </a:lnSpc>
              <a:spcBef>
                <a:spcPts val="2400"/>
              </a:spcBef>
              <a:spcAft>
                <a:spcPts val="1200"/>
              </a:spcAft>
              <a:buNone/>
            </a:pPr>
            <a:r>
              <a:rPr lang="zh-CN" altLang="en-US" sz="4400" dirty="0">
                <a:solidFill>
                  <a:srgbClr val="000048"/>
                </a:solidFill>
                <a:latin typeface="DFYuanMedium-B5" panose="020F0509000000000000" pitchFamily="49" charset="-120"/>
                <a:ea typeface="微软简魏碑" pitchFamily="2" charset="-122"/>
              </a:rPr>
              <a:t>直译：</a:t>
            </a:r>
            <a:r>
              <a:rPr lang="en-US" altLang="zh-CN" sz="4400" dirty="0">
                <a:solidFill>
                  <a:srgbClr val="002221"/>
                </a:solidFill>
                <a:latin typeface="Candara" panose="020E0502030303020204" pitchFamily="34" charset="0"/>
                <a:ea typeface="微软简魏碑" pitchFamily="2" charset="-122"/>
              </a:rPr>
              <a:t>4 (</a:t>
            </a:r>
            <a:r>
              <a:rPr lang="zh-CN" altLang="en-US" sz="4400" dirty="0">
                <a:solidFill>
                  <a:srgbClr val="002221"/>
                </a:solidFill>
                <a:latin typeface="Candara" panose="020E0502030303020204" pitchFamily="34" charset="0"/>
                <a:ea typeface="微软简魏碑" pitchFamily="2" charset="-122"/>
              </a:rPr>
              <a:t>你要</a:t>
            </a:r>
            <a:r>
              <a:rPr lang="en-US" altLang="zh-CN" sz="4400" dirty="0">
                <a:solidFill>
                  <a:srgbClr val="002221"/>
                </a:solidFill>
                <a:latin typeface="Candara" panose="020E0502030303020204" pitchFamily="34" charset="0"/>
                <a:ea typeface="微软简魏碑" pitchFamily="2" charset="-122"/>
              </a:rPr>
              <a:t>)</a:t>
            </a:r>
            <a:r>
              <a:rPr lang="zh-CN" altLang="en-US" sz="4400" dirty="0">
                <a:solidFill>
                  <a:srgbClr val="C00000"/>
                </a:solidFill>
                <a:latin typeface="Candara" panose="020E0502030303020204" pitchFamily="34" charset="0"/>
                <a:ea typeface="微软简魏碑" pitchFamily="2" charset="-122"/>
              </a:rPr>
              <a:t>听啊</a:t>
            </a:r>
            <a:r>
              <a:rPr lang="zh-CN" altLang="en-US" sz="4400" dirty="0">
                <a:solidFill>
                  <a:srgbClr val="002221"/>
                </a:solidFill>
                <a:latin typeface="Candara" panose="020E0502030303020204" pitchFamily="34" charset="0"/>
                <a:ea typeface="微软简魏碑" pitchFamily="2" charset="-122"/>
              </a:rPr>
              <a:t>，以色列！上主是我们的神，是独一的；</a:t>
            </a:r>
            <a:r>
              <a:rPr lang="en-US" altLang="zh-CN" sz="4400" dirty="0">
                <a:solidFill>
                  <a:srgbClr val="002221"/>
                </a:solidFill>
                <a:latin typeface="Candara" panose="020E0502030303020204" pitchFamily="34" charset="0"/>
                <a:ea typeface="微软简魏碑" pitchFamily="2" charset="-122"/>
              </a:rPr>
              <a:t>5 </a:t>
            </a:r>
            <a:r>
              <a:rPr lang="zh-CN" altLang="en-US" sz="4400" dirty="0">
                <a:solidFill>
                  <a:srgbClr val="C00000"/>
                </a:solidFill>
                <a:latin typeface="Candara" panose="020E0502030303020204" pitchFamily="34" charset="0"/>
                <a:ea typeface="微软简魏碑" pitchFamily="2" charset="-122"/>
              </a:rPr>
              <a:t>你要爱</a:t>
            </a:r>
            <a:r>
              <a:rPr lang="zh-CN" altLang="en-US" sz="4400" dirty="0">
                <a:solidFill>
                  <a:srgbClr val="002221"/>
                </a:solidFill>
                <a:latin typeface="Candara" panose="020E0502030303020204" pitchFamily="34" charset="0"/>
                <a:ea typeface="微软简魏碑" pitchFamily="2" charset="-122"/>
              </a:rPr>
              <a:t>上主你的神，</a:t>
            </a:r>
            <a:r>
              <a:rPr lang="zh-TW" altLang="en-US" sz="4400" dirty="0">
                <a:solidFill>
                  <a:srgbClr val="002221"/>
                </a:solidFill>
                <a:latin typeface="Candara" panose="020E0502030303020204" pitchFamily="34" charset="0"/>
                <a:ea typeface="DFPWeiBei-B5" panose="03000700000000000000" pitchFamily="66" charset="-120"/>
              </a:rPr>
              <a:t>盡心，盡性，盡力</a:t>
            </a:r>
            <a:r>
              <a:rPr lang="zh-CN" altLang="en-US" sz="4400" dirty="0">
                <a:solidFill>
                  <a:srgbClr val="002221"/>
                </a:solidFill>
                <a:latin typeface="Candara" panose="020E0502030303020204" pitchFamily="34" charset="0"/>
                <a:ea typeface="微软简魏碑" pitchFamily="2" charset="-122"/>
              </a:rPr>
              <a:t>地</a:t>
            </a:r>
            <a:r>
              <a:rPr lang="en-US" altLang="zh-CN" sz="4400" dirty="0">
                <a:solidFill>
                  <a:srgbClr val="002221"/>
                </a:solidFill>
                <a:latin typeface="Candara" panose="020E0502030303020204" pitchFamily="34" charset="0"/>
                <a:ea typeface="微软简魏碑" pitchFamily="2" charset="-122"/>
              </a:rPr>
              <a:t>(</a:t>
            </a:r>
            <a:r>
              <a:rPr lang="zh-CN" altLang="en-US" sz="4400" dirty="0">
                <a:solidFill>
                  <a:srgbClr val="002221"/>
                </a:solidFill>
                <a:latin typeface="Candara" panose="020E0502030303020204" pitchFamily="34" charset="0"/>
                <a:ea typeface="微软简魏碑" pitchFamily="2" charset="-122"/>
              </a:rPr>
              <a:t>去爱</a:t>
            </a:r>
            <a:r>
              <a:rPr lang="en-US" altLang="zh-CN" sz="4400" dirty="0">
                <a:solidFill>
                  <a:srgbClr val="002221"/>
                </a:solidFill>
                <a:latin typeface="Candara" panose="020E0502030303020204" pitchFamily="34" charset="0"/>
                <a:ea typeface="微软简魏碑" pitchFamily="2" charset="-122"/>
              </a:rPr>
              <a:t>)</a:t>
            </a:r>
            <a:r>
              <a:rPr lang="zh-CN" altLang="en-US" sz="4400" dirty="0">
                <a:solidFill>
                  <a:srgbClr val="002221"/>
                </a:solidFill>
                <a:latin typeface="Candara" panose="020E0502030303020204" pitchFamily="34" charset="0"/>
                <a:ea typeface="微软简魏碑" pitchFamily="2" charset="-122"/>
              </a:rPr>
              <a:t>。</a:t>
            </a:r>
            <a:endParaRPr lang="en-US" sz="4400" dirty="0">
              <a:solidFill>
                <a:srgbClr val="002221"/>
              </a:solidFill>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39585021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1"/>
          </p:nvPr>
        </p:nvSpPr>
        <p:spPr>
          <a:xfrm>
            <a:off x="849086" y="671804"/>
            <a:ext cx="10515600" cy="5486400"/>
          </a:xfrm>
        </p:spPr>
        <p:txBody>
          <a:bodyPr anchor="t">
            <a:noAutofit/>
          </a:bodyPr>
          <a:lstStyle/>
          <a:p>
            <a:pPr marL="0" indent="0">
              <a:lnSpc>
                <a:spcPct val="110000"/>
              </a:lnSpc>
              <a:spcBef>
                <a:spcPts val="0"/>
              </a:spcBef>
              <a:buNone/>
            </a:pPr>
            <a:r>
              <a:rPr lang="zh-CN" altLang="en-US" sz="4400" dirty="0">
                <a:solidFill>
                  <a:srgbClr val="000050"/>
                </a:solidFill>
                <a:latin typeface="Candara" panose="020E0502030303020204" pitchFamily="34" charset="0"/>
                <a:ea typeface="微软简魏碑" pitchFamily="2" charset="-122"/>
              </a:rPr>
              <a:t>马太福音 </a:t>
            </a:r>
            <a:r>
              <a:rPr lang="en-US" sz="4400" dirty="0">
                <a:solidFill>
                  <a:srgbClr val="000050"/>
                </a:solidFill>
                <a:latin typeface="Candara" panose="020E0502030303020204" pitchFamily="34" charset="0"/>
                <a:ea typeface="DFPWeiBei-B5" panose="03000700000000000000" pitchFamily="66" charset="-120"/>
              </a:rPr>
              <a:t>21:28</a:t>
            </a:r>
            <a:r>
              <a:rPr lang="en-US" sz="4400" dirty="0">
                <a:solidFill>
                  <a:srgbClr val="002221"/>
                </a:solidFill>
                <a:latin typeface="Candara" panose="020E0502030303020204" pitchFamily="34" charset="0"/>
                <a:ea typeface="DFPWeiBei-B5" panose="03000700000000000000" pitchFamily="66" charset="-120"/>
              </a:rPr>
              <a:t>	</a:t>
            </a:r>
            <a:r>
              <a:rPr lang="en-US" altLang="zh-CN" sz="4400" dirty="0">
                <a:solidFill>
                  <a:srgbClr val="002221"/>
                </a:solidFill>
                <a:latin typeface="Candara" panose="020E0502030303020204" pitchFamily="34" charset="0"/>
                <a:ea typeface="DFPWeiBei-B5" panose="03000700000000000000" pitchFamily="66" charset="-120"/>
              </a:rPr>
              <a:t>『</a:t>
            </a:r>
            <a:r>
              <a:rPr lang="zh-CN" sz="4400" dirty="0">
                <a:solidFill>
                  <a:srgbClr val="002221"/>
                </a:solidFill>
                <a:effectLst/>
                <a:latin typeface="Candara" panose="020E0502030303020204" pitchFamily="34" charset="0"/>
                <a:ea typeface="微软简魏碑" pitchFamily="2" charset="-122"/>
                <a:cs typeface="Times New Roman" panose="02020603050405020304" pitchFamily="18" charset="0"/>
              </a:rPr>
              <a:t>又</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说</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、一个人有</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两</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个儿子、他</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来对</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大儿子</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说</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、我儿、你今天到葡萄园里去作工</a:t>
            </a:r>
            <a:r>
              <a:rPr lang="zh-CN" sz="4400" dirty="0">
                <a:solidFill>
                  <a:srgbClr val="002221"/>
                </a:solidFill>
                <a:effectLst/>
                <a:latin typeface="Candara" panose="020E0502030303020204" pitchFamily="34" charset="0"/>
                <a:ea typeface="微软简魏碑" pitchFamily="2" charset="-122"/>
                <a:cs typeface="Times New Roman" panose="02020603050405020304" pitchFamily="18" charset="0"/>
              </a:rPr>
              <a:t>。</a:t>
            </a:r>
            <a:r>
              <a:rPr lang="en-US" sz="4400" dirty="0">
                <a:solidFill>
                  <a:srgbClr val="002221"/>
                </a:solidFill>
                <a:effectLst/>
                <a:latin typeface="Candara" panose="020E0502030303020204" pitchFamily="34" charset="0"/>
                <a:ea typeface="微软简魏碑" pitchFamily="2" charset="-122"/>
                <a:cs typeface="Times New Roman" panose="02020603050405020304" pitchFamily="18" charset="0"/>
              </a:rPr>
              <a:t>29 </a:t>
            </a:r>
            <a:r>
              <a:rPr lang="zh-CN" sz="4400" dirty="0">
                <a:solidFill>
                  <a:srgbClr val="002221"/>
                </a:solidFill>
                <a:effectLst/>
                <a:latin typeface="Candara" panose="020E0502030303020204" pitchFamily="34" charset="0"/>
                <a:ea typeface="微软简魏碑" pitchFamily="2" charset="-122"/>
                <a:cs typeface="Times New Roman" panose="02020603050405020304" pitchFamily="18" charset="0"/>
              </a:rPr>
              <a:t>他回答</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说</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、我不去．以后自己懊悔就去了</a:t>
            </a:r>
            <a:r>
              <a:rPr lang="zh-CN" sz="4400" dirty="0">
                <a:solidFill>
                  <a:srgbClr val="002221"/>
                </a:solidFill>
                <a:effectLst/>
                <a:latin typeface="Candara" panose="020E0502030303020204" pitchFamily="34" charset="0"/>
                <a:ea typeface="微软简魏碑" pitchFamily="2" charset="-122"/>
                <a:cs typeface="Times New Roman" panose="02020603050405020304" pitchFamily="18" charset="0"/>
              </a:rPr>
              <a:t>。</a:t>
            </a:r>
            <a:r>
              <a:rPr lang="en-US" sz="4400" dirty="0">
                <a:solidFill>
                  <a:srgbClr val="002221"/>
                </a:solidFill>
                <a:effectLst/>
                <a:latin typeface="Candara" panose="020E0502030303020204" pitchFamily="34" charset="0"/>
                <a:ea typeface="微软简魏碑" pitchFamily="2" charset="-122"/>
                <a:cs typeface="Times New Roman" panose="02020603050405020304" pitchFamily="18" charset="0"/>
              </a:rPr>
              <a:t>30 </a:t>
            </a:r>
            <a:r>
              <a:rPr lang="zh-CN" sz="4400" dirty="0">
                <a:solidFill>
                  <a:srgbClr val="002221"/>
                </a:solidFill>
                <a:effectLst/>
                <a:latin typeface="Candara" panose="020E0502030303020204" pitchFamily="34" charset="0"/>
                <a:ea typeface="微软简魏碑" pitchFamily="2" charset="-122"/>
                <a:cs typeface="Times New Roman" panose="02020603050405020304" pitchFamily="18" charset="0"/>
              </a:rPr>
              <a:t>又</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来对</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小儿子也是</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这样说</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、他回答</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说</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、父阿、我去．他却不去</a:t>
            </a:r>
            <a:r>
              <a:rPr lang="zh-CN" sz="4400" dirty="0">
                <a:solidFill>
                  <a:srgbClr val="002221"/>
                </a:solidFill>
                <a:effectLst/>
                <a:latin typeface="Candara" panose="020E0502030303020204" pitchFamily="34" charset="0"/>
                <a:ea typeface="微软简魏碑" pitchFamily="2" charset="-122"/>
                <a:cs typeface="Times New Roman" panose="02020603050405020304" pitchFamily="18" charset="0"/>
              </a:rPr>
              <a:t>。</a:t>
            </a:r>
            <a:endParaRPr lang="en-US" sz="4400" dirty="0">
              <a:solidFill>
                <a:srgbClr val="002221"/>
              </a:solidFill>
            </a:endParaRPr>
          </a:p>
        </p:txBody>
      </p:sp>
    </p:spTree>
    <p:extLst>
      <p:ext uri="{BB962C8B-B14F-4D97-AF65-F5344CB8AC3E}">
        <p14:creationId xmlns:p14="http://schemas.microsoft.com/office/powerpoint/2010/main" val="7281990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1"/>
          </p:nvPr>
        </p:nvSpPr>
        <p:spPr>
          <a:xfrm>
            <a:off x="849086" y="457200"/>
            <a:ext cx="10515600" cy="5943600"/>
          </a:xfrm>
        </p:spPr>
        <p:txBody>
          <a:bodyPr anchor="t">
            <a:noAutofit/>
          </a:bodyPr>
          <a:lstStyle/>
          <a:p>
            <a:pPr marL="0" indent="0">
              <a:lnSpc>
                <a:spcPct val="110000"/>
              </a:lnSpc>
              <a:spcBef>
                <a:spcPts val="0"/>
              </a:spcBef>
              <a:buNone/>
            </a:pPr>
            <a:r>
              <a:rPr lang="en-US" sz="4400" dirty="0">
                <a:solidFill>
                  <a:srgbClr val="002221"/>
                </a:solidFill>
                <a:effectLst/>
                <a:latin typeface="Candara" panose="020E0502030303020204" pitchFamily="34" charset="0"/>
                <a:ea typeface="微软简魏碑" pitchFamily="2" charset="-122"/>
                <a:cs typeface="Times New Roman" panose="02020603050405020304" pitchFamily="18" charset="0"/>
              </a:rPr>
              <a:t>31 </a:t>
            </a:r>
            <a:r>
              <a:rPr lang="zh-CN" sz="4400" dirty="0">
                <a:solidFill>
                  <a:srgbClr val="002221"/>
                </a:solidFill>
                <a:effectLst/>
                <a:latin typeface="Candara" panose="020E0502030303020204" pitchFamily="34" charset="0"/>
                <a:ea typeface="微软简魏碑" pitchFamily="2" charset="-122"/>
                <a:cs typeface="Times New Roman" panose="02020603050405020304" pitchFamily="18" charset="0"/>
              </a:rPr>
              <a:t>你</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们</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想</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这两</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个儿子、是那一个遵行父命呢。他</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们说</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、大儿子、耶</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稣说</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、我</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实</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在告</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诉</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你</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们</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税</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吏和娼妓、倒比你</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们</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先</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进</a:t>
            </a:r>
            <a:r>
              <a:rPr lang="zh-CN" sz="4400" dirty="0">
                <a:solidFill>
                  <a:srgbClr val="002221"/>
                </a:solidFill>
                <a:effectLst/>
                <a:latin typeface="Candara" panose="020E0502030303020204" pitchFamily="34" charset="0"/>
                <a:ea typeface="微软简魏碑" pitchFamily="2" charset="-122"/>
                <a:cs typeface="微软简魏碑" pitchFamily="2" charset="-122"/>
              </a:rPr>
              <a:t>神的国</a:t>
            </a:r>
            <a:r>
              <a:rPr lang="zh-CN" sz="4400" dirty="0">
                <a:solidFill>
                  <a:srgbClr val="002221"/>
                </a:solidFill>
                <a:effectLst/>
                <a:latin typeface="Candara" panose="020E0502030303020204" pitchFamily="34" charset="0"/>
                <a:ea typeface="微软简魏碑" pitchFamily="2" charset="-122"/>
                <a:cs typeface="Times New Roman" panose="02020603050405020304" pitchFamily="18" charset="0"/>
              </a:rPr>
              <a:t>。</a:t>
            </a:r>
            <a:r>
              <a:rPr lang="en-US" sz="4400" dirty="0">
                <a:solidFill>
                  <a:srgbClr val="002221"/>
                </a:solidFill>
                <a:effectLst/>
                <a:latin typeface="Candara" panose="020E0502030303020204" pitchFamily="34" charset="0"/>
                <a:ea typeface="微软简魏碑" pitchFamily="2" charset="-122"/>
                <a:cs typeface="Times New Roman" panose="02020603050405020304" pitchFamily="18" charset="0"/>
              </a:rPr>
              <a:t>32 </a:t>
            </a:r>
            <a:r>
              <a:rPr lang="zh-CN" sz="4400" dirty="0">
                <a:solidFill>
                  <a:srgbClr val="002221"/>
                </a:solidFill>
                <a:effectLst/>
                <a:latin typeface="Candara" panose="020E0502030303020204" pitchFamily="34" charset="0"/>
                <a:ea typeface="微软简魏碑" pitchFamily="2" charset="-122"/>
                <a:cs typeface="Times New Roman" panose="02020603050405020304" pitchFamily="18" charset="0"/>
              </a:rPr>
              <a:t>因</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为约</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翰</a:t>
            </a:r>
            <a:r>
              <a:rPr lang="zh-CN" sz="4400" u="sng" dirty="0">
                <a:solidFill>
                  <a:srgbClr val="002221"/>
                </a:solidFill>
                <a:effectLst/>
                <a:latin typeface="Candara" panose="020E0502030303020204" pitchFamily="34" charset="0"/>
                <a:ea typeface="微软简魏碑" pitchFamily="2" charset="-122"/>
                <a:cs typeface="DFYuanMedium-B5" panose="020F0509000000000000" pitchFamily="49" charset="-120"/>
              </a:rPr>
              <a:t>遵着</a:t>
            </a:r>
            <a:r>
              <a:rPr lang="zh-CN" sz="4400" u="sng" dirty="0">
                <a:solidFill>
                  <a:srgbClr val="002221"/>
                </a:solidFill>
                <a:effectLst/>
                <a:latin typeface="Candara" panose="020E0502030303020204" pitchFamily="34" charset="0"/>
                <a:ea typeface="微软简魏碑" pitchFamily="2" charset="-122"/>
                <a:cs typeface="Microsoft YaHei" panose="020B0503020204020204" pitchFamily="34" charset="-122"/>
              </a:rPr>
              <a:t>义</a:t>
            </a:r>
            <a:r>
              <a:rPr lang="zh-CN" sz="4400" u="sng" dirty="0">
                <a:solidFill>
                  <a:srgbClr val="002221"/>
                </a:solidFill>
                <a:effectLst/>
                <a:latin typeface="Candara" panose="020E0502030303020204" pitchFamily="34" charset="0"/>
                <a:ea typeface="微软简魏碑" pitchFamily="2" charset="-122"/>
                <a:cs typeface="DFYuanMedium-B5" panose="020F0509000000000000" pitchFamily="49" charset="-120"/>
              </a:rPr>
              <a:t>路到你</a:t>
            </a:r>
            <a:r>
              <a:rPr lang="zh-CN" sz="4400" u="sng" dirty="0">
                <a:solidFill>
                  <a:srgbClr val="002221"/>
                </a:solidFill>
                <a:effectLst/>
                <a:latin typeface="Candara" panose="020E0502030303020204" pitchFamily="34" charset="0"/>
                <a:ea typeface="微软简魏碑" pitchFamily="2" charset="-122"/>
                <a:cs typeface="Microsoft YaHei" panose="020B0503020204020204" pitchFamily="34" charset="-122"/>
              </a:rPr>
              <a:t>们这</a:t>
            </a:r>
            <a:r>
              <a:rPr lang="zh-CN" sz="4400" u="sng" dirty="0">
                <a:solidFill>
                  <a:srgbClr val="002221"/>
                </a:solidFill>
                <a:effectLst/>
                <a:latin typeface="Candara" panose="020E0502030303020204" pitchFamily="34" charset="0"/>
                <a:ea typeface="微软简魏碑" pitchFamily="2" charset="-122"/>
                <a:cs typeface="DFYuanMedium-B5" panose="020F0509000000000000" pitchFamily="49" charset="-120"/>
              </a:rPr>
              <a:t>里</a:t>
            </a:r>
            <a:r>
              <a:rPr lang="zh-CN" sz="4400" u="sng" dirty="0">
                <a:solidFill>
                  <a:srgbClr val="002221"/>
                </a:solidFill>
                <a:effectLst/>
                <a:latin typeface="Candara" panose="020E0502030303020204" pitchFamily="34" charset="0"/>
                <a:ea typeface="微软简魏碑" pitchFamily="2" charset="-122"/>
                <a:cs typeface="Microsoft YaHei" panose="020B0503020204020204" pitchFamily="34" charset="-122"/>
              </a:rPr>
              <a:t>来</a:t>
            </a:r>
            <a:r>
              <a:rPr lang="en-US" altLang="zh-TW" sz="4000" dirty="0">
                <a:solidFill>
                  <a:srgbClr val="C00000"/>
                </a:solidFill>
                <a:latin typeface="Candara" panose="020E0502030303020204" pitchFamily="34" charset="0"/>
                <a:ea typeface="微软简魏碑" pitchFamily="2" charset="-122"/>
              </a:rPr>
              <a:t>(</a:t>
            </a:r>
            <a:r>
              <a:rPr lang="zh-CN" altLang="en-US" sz="4000" dirty="0">
                <a:solidFill>
                  <a:srgbClr val="C00000"/>
                </a:solidFill>
                <a:latin typeface="Candara" panose="020E0502030303020204" pitchFamily="34" charset="0"/>
                <a:ea typeface="微软简魏碑" pitchFamily="2" charset="-122"/>
              </a:rPr>
              <a:t>到你们这里来指明义路</a:t>
            </a:r>
            <a:r>
              <a:rPr lang="en-US" altLang="zh-TW" sz="4000" dirty="0">
                <a:solidFill>
                  <a:srgbClr val="C00000"/>
                </a:solidFill>
                <a:latin typeface="Candara" panose="020E0502030303020204" pitchFamily="34" charset="0"/>
                <a:ea typeface="微软简魏碑" pitchFamily="2" charset="-122"/>
              </a:rPr>
              <a:t>)</a:t>
            </a:r>
            <a:r>
              <a:rPr lang="zh-CN" altLang="en-US" sz="4400" dirty="0">
                <a:solidFill>
                  <a:srgbClr val="002221"/>
                </a:solidFill>
                <a:effectLst/>
                <a:latin typeface="Candara" panose="020E0502030303020204" pitchFamily="34" charset="0"/>
                <a:ea typeface="微软简魏碑" pitchFamily="2" charset="-122"/>
                <a:cs typeface="DFYuanMedium-B5" panose="020F0509000000000000" pitchFamily="49" charset="-120"/>
              </a:rPr>
              <a:t>，</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你</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们</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却不信他．</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税</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吏和娼妓倒信他。你</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们</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看</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见</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了、后</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来还</a:t>
            </a:r>
            <a:r>
              <a:rPr lang="zh-CN" sz="4400" dirty="0">
                <a:solidFill>
                  <a:srgbClr val="002221"/>
                </a:solidFill>
                <a:effectLst/>
                <a:latin typeface="Candara" panose="020E0502030303020204" pitchFamily="34" charset="0"/>
                <a:ea typeface="微软简魏碑" pitchFamily="2" charset="-122"/>
                <a:cs typeface="Times New Roman" panose="02020603050405020304" pitchFamily="18" charset="0"/>
              </a:rPr>
              <a:t>是不懊悔去信他</a:t>
            </a:r>
            <a:r>
              <a:rPr lang="zh-CN" sz="4400" dirty="0">
                <a:solidFill>
                  <a:srgbClr val="002221"/>
                </a:solidFill>
                <a:effectLst/>
                <a:latin typeface="Candara" panose="020E0502030303020204" pitchFamily="34" charset="0"/>
                <a:ea typeface="微软简魏碑" pitchFamily="2" charset="-122"/>
                <a:cs typeface="SimSun" panose="02010600030101010101" pitchFamily="2" charset="-122"/>
              </a:rPr>
              <a:t>。</a:t>
            </a:r>
            <a:r>
              <a:rPr lang="en-US" altLang="zh-CN" sz="4400" dirty="0">
                <a:solidFill>
                  <a:srgbClr val="002221"/>
                </a:solidFill>
                <a:latin typeface="Candara" panose="020E0502030303020204" pitchFamily="34" charset="0"/>
                <a:ea typeface="DFPWeiBei-B5" panose="03000700000000000000" pitchFamily="66" charset="-120"/>
              </a:rPr>
              <a:t>』</a:t>
            </a:r>
            <a:endParaRPr lang="en-US" sz="4400" dirty="0">
              <a:solidFill>
                <a:srgbClr val="002221"/>
              </a:solidFill>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782548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AFBC922-2FF8-4ACA-9AF1-66DFF325C2C4}"/>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7322139" y="313711"/>
            <a:ext cx="4060566" cy="6230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4808078E-B833-4267-A0A7-E19A28E2A50F}"/>
              </a:ext>
            </a:extLst>
          </p:cNvPr>
          <p:cNvSpPr txBox="1"/>
          <p:nvPr/>
        </p:nvSpPr>
        <p:spPr>
          <a:xfrm>
            <a:off x="809295" y="4222102"/>
            <a:ext cx="5974060" cy="1877437"/>
          </a:xfrm>
          <a:prstGeom prst="rect">
            <a:avLst/>
          </a:prstGeom>
          <a:noFill/>
        </p:spPr>
        <p:txBody>
          <a:bodyPr wrap="square">
            <a:spAutoFit/>
          </a:bodyPr>
          <a:lstStyle/>
          <a:p>
            <a:pPr algn="l"/>
            <a:r>
              <a:rPr lang="en-US" sz="4000" b="1" i="1" u="none" strike="noStrike"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Our Father Abraham: </a:t>
            </a:r>
            <a:r>
              <a:rPr lang="en-US" sz="3600" i="1" u="none" strike="noStrike"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Jewish Roots of the Christian, </a:t>
            </a:r>
            <a:r>
              <a:rPr lang="en-US" sz="3600" i="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by </a:t>
            </a:r>
            <a:r>
              <a:rPr lang="en-US" sz="3600" i="0" u="none" strike="noStrike"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Marvin R. Wilson</a:t>
            </a:r>
            <a:r>
              <a:rPr lang="en-US" altLang="zh-CN" sz="3600" i="0" u="none" strike="noStrike"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36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1990</a:t>
            </a:r>
            <a:endParaRPr lang="en-US" sz="3600" i="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7086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9CCC2D-9838-45FE-ACEB-9B7A398C6CF9}"/>
              </a:ext>
            </a:extLst>
          </p:cNvPr>
          <p:cNvSpPr>
            <a:spLocks noGrp="1"/>
          </p:cNvSpPr>
          <p:nvPr>
            <p:ph type="title"/>
          </p:nvPr>
        </p:nvSpPr>
        <p:spPr/>
        <p:txBody>
          <a:bodyPr vert="horz" lIns="91440" tIns="45720" rIns="91440" bIns="45720" rtlCol="0" anchor="b">
            <a:normAutofit/>
          </a:bodyPr>
          <a:lstStyle/>
          <a:p>
            <a:r>
              <a:rPr lang="zh-CN" altLang="en-US" sz="7200" b="0" dirty="0">
                <a:ea typeface="微软简魏碑" pitchFamily="2" charset="-122"/>
              </a:rPr>
              <a:t>我们看人际关系</a:t>
            </a:r>
            <a:endParaRPr lang="en-US" sz="7200" b="0" dirty="0">
              <a:ea typeface="微软简魏碑" pitchFamily="2" charset="-122"/>
            </a:endParaRPr>
          </a:p>
        </p:txBody>
      </p:sp>
      <p:sp>
        <p:nvSpPr>
          <p:cNvPr id="6" name="Text Placeholder 5">
            <a:extLst>
              <a:ext uri="{FF2B5EF4-FFF2-40B4-BE49-F238E27FC236}">
                <a16:creationId xmlns:a16="http://schemas.microsoft.com/office/drawing/2014/main" id="{FCAD3C22-9ABE-40DB-9784-CDBCBFF2CD07}"/>
              </a:ext>
            </a:extLst>
          </p:cNvPr>
          <p:cNvSpPr>
            <a:spLocks noGrp="1"/>
          </p:cNvSpPr>
          <p:nvPr>
            <p:ph idx="1"/>
          </p:nvPr>
        </p:nvSpPr>
        <p:spPr>
          <a:xfrm>
            <a:off x="913795" y="2501462"/>
            <a:ext cx="10353762" cy="3289738"/>
          </a:xfrm>
        </p:spPr>
        <p:txBody>
          <a:bodyPr vert="horz" lIns="91440" tIns="45720" rIns="91440" bIns="45720" rtlCol="0" anchor="ctr">
            <a:normAutofit/>
          </a:bodyPr>
          <a:lstStyle/>
          <a:p>
            <a:pPr marL="0" indent="0" algn="ctr">
              <a:buNone/>
            </a:pPr>
            <a:r>
              <a:rPr lang="en-US" altLang="zh-CN" sz="5400" dirty="0">
                <a:solidFill>
                  <a:schemeClr val="accent1">
                    <a:lumMod val="20000"/>
                    <a:lumOff val="80000"/>
                  </a:schemeClr>
                </a:solidFill>
                <a:latin typeface="Candara" panose="020E0502030303020204" pitchFamily="34" charset="0"/>
                <a:ea typeface="DFYuanMedium-B5" panose="020F0509000000000000" pitchFamily="49" charset="-120"/>
              </a:rPr>
              <a:t>『</a:t>
            </a:r>
            <a:r>
              <a:rPr lang="zh-CN" altLang="en-US" sz="5400" dirty="0">
                <a:solidFill>
                  <a:schemeClr val="accent1">
                    <a:lumMod val="20000"/>
                    <a:lumOff val="80000"/>
                  </a:schemeClr>
                </a:solidFill>
                <a:latin typeface="Candara" panose="020E0502030303020204" pitchFamily="34" charset="0"/>
                <a:ea typeface="微软简魏碑" pitchFamily="2" charset="-122"/>
              </a:rPr>
              <a:t>亲子关系</a:t>
            </a:r>
            <a:r>
              <a:rPr lang="en-US" altLang="zh-CN" sz="5400" dirty="0">
                <a:solidFill>
                  <a:schemeClr val="accent1">
                    <a:lumMod val="20000"/>
                    <a:lumOff val="80000"/>
                  </a:schemeClr>
                </a:solidFill>
                <a:latin typeface="Candara" panose="020E0502030303020204" pitchFamily="34" charset="0"/>
                <a:ea typeface="DFYuanMedium-B5" panose="020F0509000000000000" pitchFamily="49" charset="-120"/>
              </a:rPr>
              <a:t>』</a:t>
            </a:r>
            <a:r>
              <a:rPr lang="zh-CN" altLang="en-US" sz="5400" dirty="0">
                <a:solidFill>
                  <a:schemeClr val="accent1">
                    <a:lumMod val="20000"/>
                    <a:lumOff val="80000"/>
                  </a:schemeClr>
                </a:solidFill>
                <a:latin typeface="Candara" panose="020E0502030303020204" pitchFamily="34" charset="0"/>
                <a:ea typeface="微软简魏碑" pitchFamily="2" charset="-122"/>
              </a:rPr>
              <a:t>与</a:t>
            </a:r>
            <a:r>
              <a:rPr lang="en-US" altLang="zh-CN" sz="5400" dirty="0">
                <a:solidFill>
                  <a:schemeClr val="accent1">
                    <a:lumMod val="20000"/>
                    <a:lumOff val="80000"/>
                  </a:schemeClr>
                </a:solidFill>
                <a:latin typeface="Candara" panose="020E0502030303020204" pitchFamily="34" charset="0"/>
                <a:ea typeface="DFYuanMedium-B5" panose="020F0509000000000000" pitchFamily="49" charset="-120"/>
              </a:rPr>
              <a:t>『</a:t>
            </a:r>
            <a:r>
              <a:rPr lang="zh-CN" altLang="en-US" sz="5400" dirty="0">
                <a:solidFill>
                  <a:schemeClr val="accent1">
                    <a:lumMod val="20000"/>
                    <a:lumOff val="80000"/>
                  </a:schemeClr>
                </a:solidFill>
                <a:latin typeface="Candara" panose="020E0502030303020204" pitchFamily="34" charset="0"/>
                <a:ea typeface="微软简魏碑" pitchFamily="2" charset="-122"/>
              </a:rPr>
              <a:t>主仆关系</a:t>
            </a:r>
            <a:r>
              <a:rPr lang="en-US" altLang="zh-CN" sz="5400" dirty="0">
                <a:solidFill>
                  <a:schemeClr val="accent1">
                    <a:lumMod val="20000"/>
                    <a:lumOff val="80000"/>
                  </a:schemeClr>
                </a:solidFill>
                <a:latin typeface="Candara" panose="020E0502030303020204" pitchFamily="34" charset="0"/>
                <a:ea typeface="DFYuanMedium-B5" panose="020F0509000000000000" pitchFamily="49" charset="-120"/>
              </a:rPr>
              <a:t>』</a:t>
            </a:r>
            <a:br>
              <a:rPr lang="en-US" altLang="zh-CN" sz="5400" dirty="0">
                <a:solidFill>
                  <a:schemeClr val="accent1">
                    <a:lumMod val="20000"/>
                    <a:lumOff val="80000"/>
                  </a:schemeClr>
                </a:solidFill>
                <a:latin typeface="Candara" panose="020E0502030303020204" pitchFamily="34" charset="0"/>
                <a:ea typeface="DFYuanMedium-B5" panose="020F0509000000000000" pitchFamily="49" charset="-120"/>
              </a:rPr>
            </a:br>
            <a:r>
              <a:rPr lang="zh-CN" altLang="en-US" sz="5400" dirty="0">
                <a:solidFill>
                  <a:schemeClr val="accent1">
                    <a:lumMod val="20000"/>
                    <a:lumOff val="80000"/>
                  </a:schemeClr>
                </a:solidFill>
                <a:latin typeface="Candara" panose="020E0502030303020204" pitchFamily="34" charset="0"/>
                <a:ea typeface="微软简魏碑" pitchFamily="2" charset="-122"/>
              </a:rPr>
              <a:t>时代不一样了</a:t>
            </a:r>
            <a:r>
              <a:rPr lang="en-US" altLang="zh-CN" sz="5400" dirty="0">
                <a:solidFill>
                  <a:schemeClr val="accent1">
                    <a:lumMod val="20000"/>
                    <a:lumOff val="80000"/>
                  </a:schemeClr>
                </a:solidFill>
                <a:latin typeface="Candara" panose="020E0502030303020204" pitchFamily="34" charset="0"/>
                <a:ea typeface="DFYuanMedium-B5" panose="020F0509000000000000" pitchFamily="49" charset="-120"/>
              </a:rPr>
              <a:t>???</a:t>
            </a:r>
            <a:endParaRPr lang="en-US" sz="5400" dirty="0">
              <a:solidFill>
                <a:schemeClr val="accent1">
                  <a:lumMod val="20000"/>
                  <a:lumOff val="80000"/>
                </a:schemeClr>
              </a:solidFill>
            </a:endParaRPr>
          </a:p>
        </p:txBody>
      </p:sp>
    </p:spTree>
    <p:extLst>
      <p:ext uri="{BB962C8B-B14F-4D97-AF65-F5344CB8AC3E}">
        <p14:creationId xmlns:p14="http://schemas.microsoft.com/office/powerpoint/2010/main" val="27540666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D519DF-F5A8-41CA-85B3-519DEAA16571}"/>
              </a:ext>
            </a:extLst>
          </p:cNvPr>
          <p:cNvSpPr>
            <a:spLocks noGrp="1"/>
          </p:cNvSpPr>
          <p:nvPr>
            <p:ph idx="4294967295"/>
          </p:nvPr>
        </p:nvSpPr>
        <p:spPr>
          <a:xfrm>
            <a:off x="1173162" y="941696"/>
            <a:ext cx="9845675" cy="4967785"/>
          </a:xfrm>
        </p:spPr>
        <p:txBody>
          <a:bodyPr anchor="ctr">
            <a:normAutofit/>
          </a:bodyPr>
          <a:lstStyle/>
          <a:p>
            <a:pPr marL="0" marR="0" indent="0" hangingPunct="1">
              <a:lnSpc>
                <a:spcPct val="110000"/>
              </a:lnSpc>
              <a:spcBef>
                <a:spcPts val="600"/>
              </a:spcBef>
              <a:buNone/>
            </a:pPr>
            <a:r>
              <a:rPr lang="zh-CN" altLang="en-US" sz="4800" dirty="0">
                <a:solidFill>
                  <a:srgbClr val="000050"/>
                </a:solidFill>
                <a:effectLst/>
                <a:latin typeface="DFYuanMedium-B5" panose="020F0509000000000000" pitchFamily="49" charset="-120"/>
                <a:ea typeface="微软简魏碑" pitchFamily="2" charset="-122"/>
                <a:cs typeface="Times New Roman" panose="02020603050405020304" pitchFamily="18" charset="0"/>
              </a:rPr>
              <a:t>以弗所书 </a:t>
            </a:r>
            <a:r>
              <a:rPr lang="en-US" sz="4800" dirty="0">
                <a:solidFill>
                  <a:srgbClr val="000050"/>
                </a:solidFill>
                <a:effectLst/>
                <a:latin typeface="Candara" panose="020E0502030303020204" pitchFamily="34" charset="0"/>
                <a:ea typeface="微软简魏碑" pitchFamily="2" charset="-122"/>
                <a:cs typeface="Times New Roman" panose="02020603050405020304" pitchFamily="18" charset="0"/>
              </a:rPr>
              <a:t>6:4 </a:t>
            </a:r>
            <a:r>
              <a:rPr lang="zh-CN" altLang="en-US" sz="4800" dirty="0">
                <a:solidFill>
                  <a:srgbClr val="000050"/>
                </a:solidFill>
                <a:effectLst/>
                <a:latin typeface="Candara" panose="020E0502030303020204" pitchFamily="34" charset="0"/>
                <a:ea typeface="微软简魏碑" pitchFamily="2" charset="-122"/>
                <a:cs typeface="Times New Roman" panose="02020603050405020304" pitchFamily="18" charset="0"/>
              </a:rPr>
              <a:t>你们做父亲的，</a:t>
            </a:r>
            <a:r>
              <a:rPr lang="zh-CN" altLang="en-US" sz="4800" dirty="0">
                <a:solidFill>
                  <a:srgbClr val="C00000"/>
                </a:solidFill>
                <a:effectLst/>
                <a:latin typeface="Candara" panose="020E0502030303020204" pitchFamily="34" charset="0"/>
                <a:ea typeface="微软简魏碑" pitchFamily="2" charset="-122"/>
                <a:cs typeface="Times New Roman" panose="02020603050405020304" pitchFamily="18" charset="0"/>
              </a:rPr>
              <a:t>不要惹儿女的</a:t>
            </a:r>
            <a:r>
              <a:rPr lang="zh-CN" altLang="en-US" sz="4800" u="sng" dirty="0">
                <a:solidFill>
                  <a:srgbClr val="C00000"/>
                </a:solidFill>
                <a:effectLst/>
                <a:latin typeface="Candara" panose="020E0502030303020204" pitchFamily="34" charset="0"/>
                <a:ea typeface="微软简魏碑" pitchFamily="2" charset="-122"/>
                <a:cs typeface="Times New Roman" panose="02020603050405020304" pitchFamily="18" charset="0"/>
              </a:rPr>
              <a:t>气</a:t>
            </a:r>
            <a:r>
              <a:rPr lang="en-US" altLang="zh-TW" sz="4400" dirty="0">
                <a:solidFill>
                  <a:srgbClr val="007635"/>
                </a:solidFill>
                <a:effectLst/>
                <a:latin typeface="Candara" panose="020E0502030303020204" pitchFamily="34" charset="0"/>
                <a:ea typeface="微软简魏碑" pitchFamily="2" charset="-122"/>
                <a:cs typeface="Times New Roman" panose="02020603050405020304" pitchFamily="18" charset="0"/>
              </a:rPr>
              <a:t> (</a:t>
            </a:r>
            <a:r>
              <a:rPr lang="zh-CN" altLang="en-US" sz="4400" dirty="0">
                <a:solidFill>
                  <a:srgbClr val="007635"/>
                </a:solidFill>
                <a:effectLst/>
                <a:latin typeface="Candara" panose="020E0502030303020204" pitchFamily="34" charset="0"/>
                <a:ea typeface="微软简魏碑" pitchFamily="2" charset="-122"/>
                <a:cs typeface="Times New Roman" panose="02020603050405020304" pitchFamily="18" charset="0"/>
              </a:rPr>
              <a:t>故意激怒儿女：</a:t>
            </a:r>
            <a:r>
              <a:rPr lang="en-US" altLang="zh-CN" sz="4400" dirty="0">
                <a:solidFill>
                  <a:srgbClr val="007635"/>
                </a:solidFill>
                <a:effectLst/>
                <a:latin typeface="HanWangYenLight" panose="02020300000000000000" pitchFamily="18" charset="-120"/>
                <a:ea typeface="HanWangYenLight" panose="02020300000000000000" pitchFamily="18" charset="-120"/>
                <a:cs typeface="Times New Roman" panose="02020603050405020304" pitchFamily="18" charset="0"/>
              </a:rPr>
              <a:t>『</a:t>
            </a:r>
            <a:r>
              <a:rPr lang="zh-CN" altLang="en-US" sz="4400" dirty="0">
                <a:solidFill>
                  <a:srgbClr val="007635"/>
                </a:solidFill>
                <a:effectLst/>
                <a:latin typeface="Candara" panose="020E0502030303020204" pitchFamily="34" charset="0"/>
                <a:ea typeface="微软简魏碑" pitchFamily="2" charset="-122"/>
                <a:cs typeface="Times New Roman" panose="02020603050405020304" pitchFamily="18" charset="0"/>
              </a:rPr>
              <a:t>你没有用</a:t>
            </a:r>
            <a:r>
              <a:rPr lang="en-US" altLang="zh-CN" sz="4400" dirty="0">
                <a:solidFill>
                  <a:srgbClr val="007635"/>
                </a:solidFill>
                <a:effectLst/>
                <a:latin typeface="Candara" panose="020E0502030303020204" pitchFamily="34" charset="0"/>
                <a:ea typeface="微软简魏碑" pitchFamily="2" charset="-122"/>
                <a:cs typeface="Times New Roman" panose="02020603050405020304" pitchFamily="18" charset="0"/>
              </a:rPr>
              <a:t>…</a:t>
            </a:r>
            <a:r>
              <a:rPr lang="en-US" altLang="zh-CN" sz="4400" dirty="0">
                <a:solidFill>
                  <a:srgbClr val="007635"/>
                </a:solidFill>
                <a:effectLst/>
                <a:latin typeface="HanWangYenLight" panose="02020300000000000000" pitchFamily="18" charset="-120"/>
                <a:ea typeface="HanWangYenLight" panose="02020300000000000000" pitchFamily="18" charset="-120"/>
                <a:cs typeface="Times New Roman" panose="02020603050405020304" pitchFamily="18" charset="0"/>
              </a:rPr>
              <a:t>』</a:t>
            </a:r>
            <a:r>
              <a:rPr lang="zh-CN" altLang="en-US" sz="4400" dirty="0">
                <a:solidFill>
                  <a:srgbClr val="007635"/>
                </a:solidFill>
                <a:effectLst/>
                <a:latin typeface="Candara" panose="020E0502030303020204" pitchFamily="34" charset="0"/>
                <a:ea typeface="微软简魏碑" pitchFamily="2" charset="-122"/>
                <a:cs typeface="Times New Roman" panose="02020603050405020304" pitchFamily="18" charset="0"/>
              </a:rPr>
              <a:t>；因为我很生气，所以</a:t>
            </a:r>
            <a:r>
              <a:rPr lang="zh-CN" altLang="en-US" sz="4400" dirty="0">
                <a:solidFill>
                  <a:srgbClr val="007635"/>
                </a:solidFill>
                <a:latin typeface="Candara" panose="020E0502030303020204" pitchFamily="34" charset="0"/>
                <a:ea typeface="微软简魏碑" pitchFamily="2" charset="-122"/>
                <a:cs typeface="Times New Roman" panose="02020603050405020304" pitchFamily="18" charset="0"/>
              </a:rPr>
              <a:t>我</a:t>
            </a:r>
            <a:r>
              <a:rPr lang="zh-CN" altLang="en-US" sz="4400" dirty="0">
                <a:solidFill>
                  <a:srgbClr val="007635"/>
                </a:solidFill>
                <a:effectLst/>
                <a:latin typeface="Candara" panose="020E0502030303020204" pitchFamily="34" charset="0"/>
                <a:ea typeface="微软简魏碑" pitchFamily="2" charset="-122"/>
                <a:cs typeface="Times New Roman" panose="02020603050405020304" pitchFamily="18" charset="0"/>
              </a:rPr>
              <a:t>也要使他很难受。</a:t>
            </a:r>
            <a:r>
              <a:rPr lang="en-US" altLang="zh-TW" sz="4400" dirty="0">
                <a:solidFill>
                  <a:srgbClr val="007635"/>
                </a:solidFill>
                <a:effectLst/>
                <a:latin typeface="Candara" panose="020E0502030303020204" pitchFamily="34" charset="0"/>
                <a:ea typeface="微软简魏碑" pitchFamily="2" charset="-122"/>
                <a:cs typeface="Times New Roman" panose="02020603050405020304" pitchFamily="18" charset="0"/>
              </a:rPr>
              <a:t>)</a:t>
            </a:r>
            <a:r>
              <a:rPr lang="zh-CN" altLang="en-US" sz="4800" dirty="0">
                <a:solidFill>
                  <a:srgbClr val="000050"/>
                </a:solidFill>
                <a:effectLst/>
                <a:latin typeface="Candara" panose="020E0502030303020204" pitchFamily="34" charset="0"/>
                <a:ea typeface="微软简魏碑" pitchFamily="2" charset="-122"/>
                <a:cs typeface="Times New Roman" panose="02020603050405020304" pitchFamily="18" charset="0"/>
              </a:rPr>
              <a:t>，只要照着主的</a:t>
            </a:r>
            <a:r>
              <a:rPr lang="zh-CN" altLang="en-US" sz="4800" u="sng" dirty="0">
                <a:solidFill>
                  <a:srgbClr val="000050"/>
                </a:solidFill>
                <a:effectLst/>
                <a:latin typeface="Candara" panose="020E0502030303020204" pitchFamily="34" charset="0"/>
                <a:ea typeface="微软简魏碑" pitchFamily="2" charset="-122"/>
                <a:cs typeface="Times New Roman" panose="02020603050405020304" pitchFamily="18" charset="0"/>
              </a:rPr>
              <a:t>教训和警戒</a:t>
            </a:r>
            <a:r>
              <a:rPr lang="zh-CN" altLang="en-US" sz="4800" dirty="0">
                <a:solidFill>
                  <a:srgbClr val="000050"/>
                </a:solidFill>
                <a:latin typeface="Candara" panose="020E0502030303020204" pitchFamily="34" charset="0"/>
                <a:ea typeface="微软简魏碑" pitchFamily="2" charset="-122"/>
                <a:cs typeface="Times New Roman" panose="02020603050405020304" pitchFamily="18" charset="0"/>
              </a:rPr>
              <a:t>，</a:t>
            </a:r>
            <a:r>
              <a:rPr lang="zh-CN" altLang="en-US" sz="4800" dirty="0">
                <a:solidFill>
                  <a:srgbClr val="000050"/>
                </a:solidFill>
                <a:effectLst/>
                <a:latin typeface="Candara" panose="020E0502030303020204" pitchFamily="34" charset="0"/>
                <a:ea typeface="微软简魏碑" pitchFamily="2" charset="-122"/>
                <a:cs typeface="Times New Roman" panose="02020603050405020304" pitchFamily="18" charset="0"/>
              </a:rPr>
              <a:t>养育他们。</a:t>
            </a:r>
            <a:endParaRPr lang="en-US" sz="4800" dirty="0">
              <a:solidFill>
                <a:srgbClr val="000050"/>
              </a:solidFill>
              <a:effectLst/>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11017625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BE05F9-AE01-4642-AFAD-4776B8A5AEF8}"/>
              </a:ext>
            </a:extLst>
          </p:cNvPr>
          <p:cNvSpPr>
            <a:spLocks noGrp="1"/>
          </p:cNvSpPr>
          <p:nvPr>
            <p:ph idx="4294967295"/>
          </p:nvPr>
        </p:nvSpPr>
        <p:spPr>
          <a:xfrm>
            <a:off x="1177990" y="905069"/>
            <a:ext cx="9836020" cy="5047861"/>
          </a:xfrm>
        </p:spPr>
        <p:txBody>
          <a:bodyPr anchor="ctr">
            <a:normAutofit/>
          </a:bodyPr>
          <a:lstStyle/>
          <a:p>
            <a:pPr marL="0" indent="0">
              <a:lnSpc>
                <a:spcPct val="110000"/>
              </a:lnSpc>
              <a:spcBef>
                <a:spcPts val="600"/>
              </a:spcBef>
              <a:buNone/>
            </a:pPr>
            <a:r>
              <a:rPr lang="en-US" sz="4400" dirty="0">
                <a:solidFill>
                  <a:srgbClr val="002221"/>
                </a:solidFill>
                <a:effectLst/>
                <a:latin typeface="Candara" panose="020E0502030303020204" pitchFamily="34" charset="0"/>
                <a:ea typeface="微软简魏碑" pitchFamily="2" charset="-122"/>
                <a:cs typeface="Times New Roman" panose="02020603050405020304" pitchFamily="18" charset="0"/>
              </a:rPr>
              <a:t>6:5 </a:t>
            </a:r>
            <a:r>
              <a:rPr lang="zh-CN" sz="4400" dirty="0">
                <a:solidFill>
                  <a:srgbClr val="002221"/>
                </a:solidFill>
                <a:effectLst/>
                <a:latin typeface="Candara" panose="020E0502030303020204" pitchFamily="34" charset="0"/>
                <a:ea typeface="微软简魏碑" pitchFamily="2" charset="-122"/>
                <a:cs typeface="Times New Roman" panose="02020603050405020304" pitchFamily="18" charset="0"/>
              </a:rPr>
              <a:t>你</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们</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作仆人的、要</a:t>
            </a:r>
            <a:r>
              <a:rPr lang="zh-CN" sz="4400" u="sng" dirty="0">
                <a:solidFill>
                  <a:srgbClr val="002221"/>
                </a:solidFill>
                <a:effectLst/>
                <a:latin typeface="Candara" panose="020E0502030303020204" pitchFamily="34" charset="0"/>
                <a:ea typeface="微软简魏碑" pitchFamily="2" charset="-122"/>
                <a:cs typeface="DFYuanMedium-B5" panose="020F0509000000000000" pitchFamily="49" charset="-120"/>
              </a:rPr>
              <a:t>惧怕</a:t>
            </a:r>
            <a:r>
              <a:rPr lang="zh-CN" sz="4400" u="sng" dirty="0">
                <a:solidFill>
                  <a:srgbClr val="002221"/>
                </a:solidFill>
                <a:effectLst/>
                <a:latin typeface="Candara" panose="020E0502030303020204" pitchFamily="34" charset="0"/>
                <a:ea typeface="微软简魏碑" pitchFamily="2" charset="-122"/>
                <a:cs typeface="Microsoft YaHei" panose="020B0503020204020204" pitchFamily="34" charset="-122"/>
              </a:rPr>
              <a:t>战</a:t>
            </a:r>
            <a:r>
              <a:rPr lang="zh-CN" sz="4400" u="sng" dirty="0">
                <a:solidFill>
                  <a:srgbClr val="002221"/>
                </a:solidFill>
                <a:effectLst/>
                <a:latin typeface="Candara" panose="020E0502030303020204" pitchFamily="34" charset="0"/>
                <a:ea typeface="微软简魏碑" pitchFamily="2" charset="-122"/>
                <a:cs typeface="DFYuanMedium-B5" panose="020F0509000000000000" pitchFamily="49" charset="-120"/>
              </a:rPr>
              <a:t>兢</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、用</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诚实</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的心听从你</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们</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肉身的主人、好像听从基督一般</a:t>
            </a:r>
            <a:r>
              <a:rPr lang="zh-CN" sz="4400" dirty="0">
                <a:solidFill>
                  <a:srgbClr val="002221"/>
                </a:solidFill>
                <a:effectLst/>
                <a:latin typeface="Candara" panose="020E0502030303020204" pitchFamily="34" charset="0"/>
                <a:ea typeface="微软简魏碑" pitchFamily="2" charset="-122"/>
                <a:cs typeface="Times New Roman" panose="02020603050405020304" pitchFamily="18" charset="0"/>
              </a:rPr>
              <a:t>。</a:t>
            </a:r>
            <a:r>
              <a:rPr lang="en-US" sz="4400" dirty="0">
                <a:solidFill>
                  <a:srgbClr val="002221"/>
                </a:solidFill>
                <a:effectLst/>
                <a:latin typeface="Candara" panose="020E0502030303020204" pitchFamily="34" charset="0"/>
                <a:ea typeface="微软简魏碑" pitchFamily="2" charset="-122"/>
                <a:cs typeface="Times New Roman" panose="02020603050405020304" pitchFamily="18" charset="0"/>
              </a:rPr>
              <a:t>6 </a:t>
            </a:r>
            <a:r>
              <a:rPr lang="zh-CN" sz="4400" dirty="0">
                <a:solidFill>
                  <a:srgbClr val="002221"/>
                </a:solidFill>
                <a:effectLst/>
                <a:latin typeface="Candara" panose="020E0502030303020204" pitchFamily="34" charset="0"/>
                <a:ea typeface="微软简魏碑" pitchFamily="2" charset="-122"/>
                <a:cs typeface="Times New Roman" panose="02020603050405020304" pitchFamily="18" charset="0"/>
              </a:rPr>
              <a:t>不要只在眼前事奉、像是</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讨</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人喜</a:t>
            </a:r>
            <a:r>
              <a:rPr lang="zh-CN" sz="4400" dirty="0">
                <a:solidFill>
                  <a:srgbClr val="002221"/>
                </a:solidFill>
                <a:effectLst/>
                <a:latin typeface="Candara" panose="020E0502030303020204" pitchFamily="34" charset="0"/>
                <a:ea typeface="微软简魏碑" pitchFamily="2" charset="-122"/>
                <a:cs typeface="Microsoft YaHei" panose="020B0503020204020204" pitchFamily="34" charset="-122"/>
              </a:rPr>
              <a:t>欢</a:t>
            </a:r>
            <a:r>
              <a:rPr lang="zh-CN" sz="4400" dirty="0">
                <a:solidFill>
                  <a:srgbClr val="002221"/>
                </a:solidFill>
                <a:effectLst/>
                <a:latin typeface="Candara" panose="020E0502030303020204" pitchFamily="34" charset="0"/>
                <a:ea typeface="微软简魏碑" pitchFamily="2" charset="-122"/>
                <a:cs typeface="DFYuanMedium-B5" panose="020F0509000000000000" pitchFamily="49" charset="-120"/>
              </a:rPr>
              <a:t>的、要像基督的仆人、从心里遵行神的旨意</a:t>
            </a:r>
            <a:r>
              <a:rPr lang="zh-CN" sz="4400" dirty="0">
                <a:solidFill>
                  <a:srgbClr val="002221"/>
                </a:solidFill>
                <a:effectLst/>
                <a:latin typeface="Candara" panose="020E0502030303020204" pitchFamily="34" charset="0"/>
                <a:ea typeface="微软简魏碑" pitchFamily="2" charset="-122"/>
                <a:cs typeface="SimSun" panose="02010600030101010101" pitchFamily="2" charset="-122"/>
              </a:rPr>
              <a:t>．</a:t>
            </a:r>
            <a:r>
              <a:rPr lang="en-US" altLang="zh-TW" sz="4000" dirty="0">
                <a:solidFill>
                  <a:srgbClr val="0F14E3"/>
                </a:solidFill>
                <a:latin typeface="Candara" panose="020E0502030303020204" pitchFamily="34" charset="0"/>
                <a:ea typeface="微软简魏碑" pitchFamily="2" charset="-122"/>
                <a:cs typeface="Times New Roman" panose="02020603050405020304" pitchFamily="18" charset="0"/>
              </a:rPr>
              <a:t>(</a:t>
            </a:r>
            <a:r>
              <a:rPr lang="zh-CN" altLang="en-US" sz="4000" dirty="0">
                <a:solidFill>
                  <a:srgbClr val="0F14E3"/>
                </a:solidFill>
                <a:latin typeface="Candara" panose="020E0502030303020204" pitchFamily="34" charset="0"/>
                <a:ea typeface="微软简魏碑" pitchFamily="2" charset="-122"/>
                <a:cs typeface="Times New Roman" panose="02020603050405020304" pitchFamily="18" charset="0"/>
              </a:rPr>
              <a:t>要从心里听从基督，不是从眼睛听从主人</a:t>
            </a:r>
            <a:r>
              <a:rPr lang="en-US" altLang="zh-TW" sz="4000" dirty="0">
                <a:solidFill>
                  <a:srgbClr val="0F14E3"/>
                </a:solidFill>
                <a:latin typeface="Candara" panose="020E0502030303020204" pitchFamily="34" charset="0"/>
                <a:ea typeface="微软简魏碑" pitchFamily="2" charset="-122"/>
                <a:cs typeface="Times New Roman" panose="02020603050405020304" pitchFamily="18" charset="0"/>
              </a:rPr>
              <a:t>)</a:t>
            </a:r>
            <a:endParaRPr lang="en-US" sz="4000" dirty="0">
              <a:solidFill>
                <a:srgbClr val="0F14E3"/>
              </a:solidFill>
              <a:effectLst/>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34297920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5351C-1938-4E68-A055-972D214AEB45}"/>
              </a:ext>
            </a:extLst>
          </p:cNvPr>
          <p:cNvSpPr>
            <a:spLocks noGrp="1"/>
          </p:cNvSpPr>
          <p:nvPr>
            <p:ph sz="quarter" idx="4294967295"/>
          </p:nvPr>
        </p:nvSpPr>
        <p:spPr>
          <a:xfrm>
            <a:off x="1086522" y="914400"/>
            <a:ext cx="10058400" cy="5019869"/>
          </a:xfrm>
        </p:spPr>
        <p:txBody>
          <a:bodyPr anchor="ctr">
            <a:noAutofit/>
          </a:bodyPr>
          <a:lstStyle/>
          <a:p>
            <a:pPr marL="0" indent="0">
              <a:spcBef>
                <a:spcPts val="1200"/>
              </a:spcBef>
              <a:buNone/>
            </a:pPr>
            <a:r>
              <a:rPr lang="en-US" altLang="zh-CN" sz="4400" dirty="0">
                <a:solidFill>
                  <a:srgbClr val="1252E0"/>
                </a:solidFill>
                <a:latin typeface="Candara" panose="020E0502030303020204" pitchFamily="34" charset="0"/>
                <a:ea typeface="DFYuanMedium-B5" panose="020F0509000000000000" pitchFamily="49" charset="-120"/>
                <a:cs typeface="Times New Roman" panose="02020603050405020304" pitchFamily="18" charset="0"/>
              </a:rPr>
              <a:t>『</a:t>
            </a:r>
            <a:r>
              <a:rPr lang="zh-CN" altLang="en-US" sz="4400" dirty="0">
                <a:solidFill>
                  <a:srgbClr val="1252E0"/>
                </a:solidFill>
                <a:latin typeface="Candara" panose="020E0502030303020204" pitchFamily="34" charset="0"/>
                <a:ea typeface="微软简魏碑" pitchFamily="2" charset="-122"/>
                <a:cs typeface="Times New Roman" panose="02020603050405020304" pitchFamily="18" charset="0"/>
              </a:rPr>
              <a:t>要恐惧战竞</a:t>
            </a:r>
            <a:r>
              <a:rPr lang="en-US" altLang="zh-TW" sz="4400" dirty="0">
                <a:solidFill>
                  <a:srgbClr val="000048"/>
                </a:solidFill>
                <a:effectLst/>
                <a:latin typeface="Candara" panose="020E0502030303020204" pitchFamily="34" charset="0"/>
                <a:ea typeface="微软简魏碑" pitchFamily="2" charset="-122"/>
                <a:cs typeface="Times New Roman" panose="02020603050405020304" pitchFamily="18" charset="0"/>
              </a:rPr>
              <a:t> </a:t>
            </a:r>
            <a:r>
              <a:rPr lang="zh-TW" sz="4400" dirty="0">
                <a:solidFill>
                  <a:srgbClr val="1252E0"/>
                </a:solidFill>
                <a:effectLst/>
                <a:latin typeface="Candara" panose="020E0502030303020204" pitchFamily="34" charset="0"/>
                <a:ea typeface="DFPWeiBei-B5" panose="03000700000000000000" pitchFamily="66" charset="-120"/>
                <a:cs typeface="Times New Roman" panose="02020603050405020304" pitchFamily="18" charset="0"/>
              </a:rPr>
              <a:t>，</a:t>
            </a:r>
            <a:r>
              <a:rPr lang="zh-CN" altLang="en-US" sz="4400" dirty="0">
                <a:solidFill>
                  <a:srgbClr val="1252E0"/>
                </a:solidFill>
                <a:effectLst/>
                <a:latin typeface="Candara" panose="020E0502030303020204" pitchFamily="34" charset="0"/>
                <a:ea typeface="微软简魏碑" pitchFamily="2" charset="-122"/>
                <a:cs typeface="Times New Roman" panose="02020603050405020304" pitchFamily="18" charset="0"/>
              </a:rPr>
              <a:t>做成你们得救的工夫。</a:t>
            </a:r>
            <a:r>
              <a:rPr lang="zh-TW" sz="4400" dirty="0">
                <a:solidFill>
                  <a:srgbClr val="1252E0"/>
                </a:solidFill>
                <a:effectLst/>
                <a:latin typeface="Candara" panose="020E0502030303020204" pitchFamily="34" charset="0"/>
                <a:ea typeface="DFPWeiBei-B5" panose="03000700000000000000" pitchFamily="66" charset="-120"/>
                <a:cs typeface="Times New Roman" panose="02020603050405020304" pitchFamily="18" charset="0"/>
              </a:rPr>
              <a:t> </a:t>
            </a:r>
            <a:r>
              <a:rPr lang="en-US" altLang="zh-TW" sz="3200" b="1" dirty="0">
                <a:solidFill>
                  <a:srgbClr val="000048"/>
                </a:solidFill>
                <a:latin typeface="Candara" panose="020E0502030303020204" pitchFamily="34" charset="0"/>
                <a:ea typeface="DFPWeiBei-B5" panose="03000700000000000000" pitchFamily="66" charset="-120"/>
                <a:cs typeface="Times New Roman" panose="02020603050405020304" pitchFamily="18" charset="0"/>
              </a:rPr>
              <a:t>(</a:t>
            </a:r>
            <a:r>
              <a:rPr lang="en-US" sz="3200" b="1" i="1" dirty="0">
                <a:solidFill>
                  <a:srgbClr val="000048"/>
                </a:solidFill>
                <a:latin typeface="Candara" panose="020E0502030303020204" pitchFamily="34" charset="0"/>
              </a:rPr>
              <a:t>work out your salvation </a:t>
            </a:r>
            <a:r>
              <a:rPr lang="en-US" sz="3200" b="1" i="1" dirty="0">
                <a:solidFill>
                  <a:srgbClr val="C00000"/>
                </a:solidFill>
                <a:latin typeface="Candara" panose="020E0502030303020204" pitchFamily="34" charset="0"/>
              </a:rPr>
              <a:t>with fear and trembling</a:t>
            </a:r>
            <a:r>
              <a:rPr lang="en-US" altLang="zh-TW" sz="3200" b="1" dirty="0">
                <a:solidFill>
                  <a:srgbClr val="000048"/>
                </a:solidFill>
                <a:latin typeface="Candara" panose="020E0502030303020204" pitchFamily="34" charset="0"/>
                <a:ea typeface="DFPWeiBei-B5" panose="03000700000000000000" pitchFamily="66" charset="-120"/>
                <a:cs typeface="Times New Roman" panose="02020603050405020304" pitchFamily="18" charset="0"/>
              </a:rPr>
              <a:t>)</a:t>
            </a:r>
            <a:r>
              <a:rPr lang="en-US" altLang="zh-CN" sz="4400" dirty="0">
                <a:solidFill>
                  <a:srgbClr val="1252E0"/>
                </a:solidFill>
                <a:effectLst/>
                <a:latin typeface="Candara" panose="020E0502030303020204" pitchFamily="34" charset="0"/>
                <a:ea typeface="DFYuanMedium-B5" panose="020F0509000000000000" pitchFamily="49" charset="-120"/>
                <a:cs typeface="Times New Roman" panose="02020603050405020304" pitchFamily="18" charset="0"/>
              </a:rPr>
              <a:t>』?</a:t>
            </a:r>
          </a:p>
          <a:p>
            <a:pPr marL="1600200" indent="-685800">
              <a:spcBef>
                <a:spcPts val="1200"/>
              </a:spcBef>
              <a:buClrTx/>
              <a:buSzPct val="100000"/>
              <a:buAutoNum type="arabicPeriod"/>
            </a:pPr>
            <a:r>
              <a:rPr lang="zh-CN" altLang="en-US" sz="4400" dirty="0">
                <a:solidFill>
                  <a:srgbClr val="000050"/>
                </a:solidFill>
                <a:effectLst/>
                <a:latin typeface="Candara" panose="020E0502030303020204" pitchFamily="34" charset="0"/>
                <a:ea typeface="微软简魏碑" pitchFamily="2" charset="-122"/>
                <a:cs typeface="Times New Roman" panose="02020603050405020304" pitchFamily="18" charset="0"/>
              </a:rPr>
              <a:t>要与主有好的关系</a:t>
            </a:r>
            <a:endParaRPr lang="en-US" altLang="zh-CN" sz="4400" dirty="0">
              <a:solidFill>
                <a:srgbClr val="000050"/>
              </a:solidFill>
              <a:effectLst/>
              <a:latin typeface="Candara" panose="020E0502030303020204" pitchFamily="34" charset="0"/>
              <a:ea typeface="微软简魏碑" pitchFamily="2" charset="-122"/>
              <a:cs typeface="Times New Roman" panose="02020603050405020304" pitchFamily="18" charset="0"/>
            </a:endParaRPr>
          </a:p>
          <a:p>
            <a:pPr marL="1600200" indent="-685800">
              <a:spcBef>
                <a:spcPts val="1200"/>
              </a:spcBef>
              <a:buClrTx/>
              <a:buSzPct val="100000"/>
              <a:buAutoNum type="arabicPeriod"/>
            </a:pPr>
            <a:r>
              <a:rPr lang="zh-CN" altLang="en-US" sz="4400" dirty="0">
                <a:solidFill>
                  <a:srgbClr val="000050"/>
                </a:solidFill>
                <a:latin typeface="Candara" panose="020E0502030303020204" pitchFamily="34" charset="0"/>
                <a:ea typeface="微软简魏碑" pitchFamily="2" charset="-122"/>
                <a:cs typeface="Times New Roman" panose="02020603050405020304" pitchFamily="18" charset="0"/>
              </a:rPr>
              <a:t>要远离恶事</a:t>
            </a:r>
            <a:endParaRPr lang="en-US" altLang="zh-CN" sz="4400" dirty="0">
              <a:solidFill>
                <a:srgbClr val="000050"/>
              </a:solidFill>
              <a:latin typeface="Candara" panose="020E0502030303020204" pitchFamily="34" charset="0"/>
              <a:ea typeface="微软简魏碑" pitchFamily="2" charset="-122"/>
              <a:cs typeface="Times New Roman" panose="02020603050405020304" pitchFamily="18" charset="0"/>
            </a:endParaRPr>
          </a:p>
          <a:p>
            <a:pPr marL="1600200" indent="-685800">
              <a:spcBef>
                <a:spcPts val="1200"/>
              </a:spcBef>
              <a:buClrTx/>
              <a:buSzPct val="100000"/>
              <a:buAutoNum type="arabicPeriod"/>
            </a:pPr>
            <a:r>
              <a:rPr lang="zh-CN" altLang="en-US" sz="4400" dirty="0">
                <a:solidFill>
                  <a:srgbClr val="000050"/>
                </a:solidFill>
                <a:latin typeface="Candara" panose="020E0502030303020204" pitchFamily="34" charset="0"/>
                <a:ea typeface="微软简魏碑" pitchFamily="2" charset="-122"/>
                <a:cs typeface="Times New Roman" panose="02020603050405020304" pitchFamily="18" charset="0"/>
              </a:rPr>
              <a:t>要承认主在我们生命中的主权</a:t>
            </a:r>
            <a:endParaRPr lang="en-US" sz="4400" dirty="0">
              <a:solidFill>
                <a:srgbClr val="000050"/>
              </a:solidFill>
              <a:effectLst/>
              <a:latin typeface="Candara" panose="020E0502030303020204" pitchFamily="34" charset="0"/>
              <a:ea typeface="微软简魏碑" pitchFamily="2" charset="-122"/>
              <a:cs typeface="Times New Roman" panose="02020603050405020304" pitchFamily="18" charset="0"/>
            </a:endParaRPr>
          </a:p>
        </p:txBody>
      </p:sp>
    </p:spTree>
    <p:extLst>
      <p:ext uri="{BB962C8B-B14F-4D97-AF65-F5344CB8AC3E}">
        <p14:creationId xmlns:p14="http://schemas.microsoft.com/office/powerpoint/2010/main" val="92241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C4C5B3-3C89-490F-BDC2-7F790942EB74}"/>
              </a:ext>
            </a:extLst>
          </p:cNvPr>
          <p:cNvSpPr>
            <a:spLocks noGrp="1"/>
          </p:cNvSpPr>
          <p:nvPr>
            <p:ph idx="4294967295"/>
          </p:nvPr>
        </p:nvSpPr>
        <p:spPr>
          <a:xfrm>
            <a:off x="1073020" y="793102"/>
            <a:ext cx="10058400" cy="5271796"/>
          </a:xfrm>
        </p:spPr>
        <p:txBody>
          <a:bodyPr anchor="ctr">
            <a:normAutofit/>
          </a:bodyPr>
          <a:lstStyle/>
          <a:p>
            <a:pPr marL="0" indent="0">
              <a:lnSpc>
                <a:spcPct val="110000"/>
              </a:lnSpc>
              <a:spcBef>
                <a:spcPts val="600"/>
              </a:spcBef>
              <a:buNone/>
            </a:pPr>
            <a:r>
              <a:rPr lang="zh-CN" altLang="en-US" sz="4800" dirty="0">
                <a:solidFill>
                  <a:srgbClr val="000048"/>
                </a:solidFill>
                <a:latin typeface="Candara" panose="020E0502030303020204" pitchFamily="34" charset="0"/>
                <a:ea typeface="微软简魏碑" pitchFamily="2" charset="-122"/>
              </a:rPr>
              <a:t>无论是</a:t>
            </a:r>
            <a:r>
              <a:rPr lang="en-US" altLang="zh-CN" sz="4800" dirty="0">
                <a:solidFill>
                  <a:srgbClr val="000048"/>
                </a:solidFill>
                <a:latin typeface="HanWangYenLight" panose="02020300000000000000" pitchFamily="18" charset="-120"/>
                <a:ea typeface="HanWangYenLight" panose="02020300000000000000" pitchFamily="18" charset="-120"/>
              </a:rPr>
              <a:t>『</a:t>
            </a:r>
            <a:r>
              <a:rPr lang="zh-CN" altLang="en-US" sz="4800" dirty="0">
                <a:solidFill>
                  <a:srgbClr val="000048"/>
                </a:solidFill>
                <a:latin typeface="Candara" panose="020E0502030303020204" pitchFamily="34" charset="0"/>
                <a:ea typeface="微软简魏碑" pitchFamily="2" charset="-122"/>
              </a:rPr>
              <a:t>夫妻关系</a:t>
            </a:r>
            <a:r>
              <a:rPr lang="en-US" altLang="zh-CN" sz="4800" dirty="0">
                <a:solidFill>
                  <a:srgbClr val="000048"/>
                </a:solidFill>
                <a:latin typeface="HanWangYenLight" panose="02020300000000000000" pitchFamily="18" charset="-120"/>
                <a:ea typeface="HanWangYenLight" panose="02020300000000000000" pitchFamily="18" charset="-120"/>
              </a:rPr>
              <a:t>』</a:t>
            </a:r>
            <a:r>
              <a:rPr lang="zh-CN" altLang="en-US" sz="4800" dirty="0">
                <a:solidFill>
                  <a:srgbClr val="000048"/>
                </a:solidFill>
                <a:latin typeface="Candara" panose="020E0502030303020204" pitchFamily="34" charset="0"/>
                <a:ea typeface="微软简魏碑" pitchFamily="2" charset="-122"/>
              </a:rPr>
              <a:t>，</a:t>
            </a:r>
            <a:r>
              <a:rPr lang="en-US" altLang="zh-CN" sz="4800" dirty="0">
                <a:solidFill>
                  <a:srgbClr val="000048"/>
                </a:solidFill>
                <a:latin typeface="HanWangYenLight" panose="02020300000000000000" pitchFamily="18" charset="-120"/>
                <a:ea typeface="HanWangYenLight" panose="02020300000000000000" pitchFamily="18" charset="-120"/>
              </a:rPr>
              <a:t>『</a:t>
            </a:r>
            <a:r>
              <a:rPr lang="zh-CN" altLang="en-US" sz="4800" dirty="0">
                <a:solidFill>
                  <a:srgbClr val="000048"/>
                </a:solidFill>
                <a:latin typeface="Candara" panose="020E0502030303020204" pitchFamily="34" charset="0"/>
                <a:ea typeface="微软简魏碑" pitchFamily="2" charset="-122"/>
              </a:rPr>
              <a:t>亲子关系</a:t>
            </a:r>
            <a:r>
              <a:rPr lang="en-US" altLang="zh-CN" sz="4800" dirty="0">
                <a:solidFill>
                  <a:srgbClr val="000048"/>
                </a:solidFill>
                <a:latin typeface="HanWangYenLight" panose="02020300000000000000" pitchFamily="18" charset="-120"/>
                <a:ea typeface="HanWangYenLight" panose="02020300000000000000" pitchFamily="18" charset="-120"/>
              </a:rPr>
              <a:t>』</a:t>
            </a:r>
            <a:r>
              <a:rPr lang="zh-CN" altLang="en-US" sz="4800" dirty="0">
                <a:solidFill>
                  <a:srgbClr val="000048"/>
                </a:solidFill>
                <a:latin typeface="Candara" panose="020E0502030303020204" pitchFamily="34" charset="0"/>
                <a:ea typeface="微软简魏碑" pitchFamily="2" charset="-122"/>
              </a:rPr>
              <a:t>，还是</a:t>
            </a:r>
            <a:r>
              <a:rPr lang="en-US" altLang="zh-CN" sz="4800" dirty="0">
                <a:solidFill>
                  <a:srgbClr val="000048"/>
                </a:solidFill>
                <a:latin typeface="HanWangYenLight" panose="02020300000000000000" pitchFamily="18" charset="-120"/>
                <a:ea typeface="HanWangYenLight" panose="02020300000000000000" pitchFamily="18" charset="-120"/>
              </a:rPr>
              <a:t>『</a:t>
            </a:r>
            <a:r>
              <a:rPr lang="zh-CN" altLang="en-US" sz="4800" dirty="0">
                <a:solidFill>
                  <a:srgbClr val="000048"/>
                </a:solidFill>
                <a:latin typeface="Candara" panose="020E0502030303020204" pitchFamily="34" charset="0"/>
                <a:ea typeface="微软简魏碑" pitchFamily="2" charset="-122"/>
              </a:rPr>
              <a:t>主仆关系</a:t>
            </a:r>
            <a:r>
              <a:rPr lang="en-US" altLang="zh-CN" sz="4800" dirty="0">
                <a:solidFill>
                  <a:srgbClr val="000048"/>
                </a:solidFill>
                <a:latin typeface="HanWangYenLight" panose="02020300000000000000" pitchFamily="18" charset="-120"/>
                <a:ea typeface="HanWangYenLight" panose="02020300000000000000" pitchFamily="18" charset="-120"/>
              </a:rPr>
              <a:t>』</a:t>
            </a:r>
            <a:r>
              <a:rPr lang="zh-CN" altLang="en-US" sz="4800" dirty="0">
                <a:solidFill>
                  <a:srgbClr val="000048"/>
                </a:solidFill>
                <a:latin typeface="Candara" panose="020E0502030303020204" pitchFamily="34" charset="0"/>
                <a:ea typeface="微软简魏碑" pitchFamily="2" charset="-122"/>
              </a:rPr>
              <a:t>，</a:t>
            </a:r>
            <a:r>
              <a:rPr lang="zh-CN" altLang="en-US" sz="4800" u="sng" dirty="0">
                <a:solidFill>
                  <a:srgbClr val="000048"/>
                </a:solidFill>
                <a:latin typeface="Candara" panose="020E0502030303020204" pitchFamily="34" charset="0"/>
                <a:ea typeface="微软简魏碑" pitchFamily="2" charset="-122"/>
              </a:rPr>
              <a:t>以弗所书</a:t>
            </a:r>
            <a:r>
              <a:rPr lang="zh-CN" altLang="en-US" sz="4800" dirty="0">
                <a:solidFill>
                  <a:srgbClr val="000048"/>
                </a:solidFill>
                <a:latin typeface="Candara" panose="020E0502030303020204" pitchFamily="34" charset="0"/>
                <a:ea typeface="微软简魏碑" pitchFamily="2" charset="-122"/>
              </a:rPr>
              <a:t>和</a:t>
            </a:r>
            <a:r>
              <a:rPr lang="zh-CN" altLang="en-US" sz="4800" u="sng" dirty="0">
                <a:solidFill>
                  <a:srgbClr val="000048"/>
                </a:solidFill>
                <a:latin typeface="Candara" panose="020E0502030303020204" pitchFamily="34" charset="0"/>
                <a:ea typeface="微软简魏碑" pitchFamily="2" charset="-122"/>
              </a:rPr>
              <a:t>歌罗西书</a:t>
            </a:r>
            <a:r>
              <a:rPr lang="zh-CN" altLang="en-US" sz="4800" dirty="0">
                <a:solidFill>
                  <a:srgbClr val="000048"/>
                </a:solidFill>
                <a:latin typeface="Candara" panose="020E0502030303020204" pitchFamily="34" charset="0"/>
                <a:ea typeface="微软简魏碑" pitchFamily="2" charset="-122"/>
              </a:rPr>
              <a:t>都强调</a:t>
            </a:r>
            <a:r>
              <a:rPr lang="en-US" altLang="zh-CN" sz="4800" dirty="0">
                <a:solidFill>
                  <a:srgbClr val="C00000"/>
                </a:solidFill>
                <a:latin typeface="HanWangYenLight" panose="02020300000000000000" pitchFamily="18" charset="-120"/>
                <a:ea typeface="HanWangYenLight" panose="02020300000000000000" pitchFamily="18" charset="-120"/>
              </a:rPr>
              <a:t>『</a:t>
            </a:r>
            <a:r>
              <a:rPr lang="zh-CN" altLang="en-US" sz="4800" dirty="0">
                <a:solidFill>
                  <a:srgbClr val="C00000"/>
                </a:solidFill>
                <a:latin typeface="Candara" panose="020E0502030303020204" pitchFamily="34" charset="0"/>
                <a:ea typeface="微软简魏碑" pitchFamily="2" charset="-122"/>
              </a:rPr>
              <a:t>对等的义务性关系</a:t>
            </a:r>
            <a:r>
              <a:rPr lang="en-US" altLang="zh-CN" sz="4800" dirty="0">
                <a:solidFill>
                  <a:srgbClr val="C00000"/>
                </a:solidFill>
                <a:latin typeface="HanWangYenLight" panose="02020300000000000000" pitchFamily="18" charset="-120"/>
                <a:ea typeface="HanWangYenLight" panose="02020300000000000000" pitchFamily="18" charset="-120"/>
              </a:rPr>
              <a:t>』</a:t>
            </a:r>
            <a:r>
              <a:rPr lang="en-US" altLang="zh-CN" sz="4800" dirty="0">
                <a:solidFill>
                  <a:srgbClr val="000048"/>
                </a:solidFill>
                <a:latin typeface="Candara" panose="020E0502030303020204" pitchFamily="34" charset="0"/>
                <a:ea typeface="微软简魏碑" pitchFamily="2" charset="-122"/>
              </a:rPr>
              <a:t>– </a:t>
            </a:r>
            <a:r>
              <a:rPr lang="zh-CN" altLang="en-US" sz="4800" dirty="0">
                <a:solidFill>
                  <a:srgbClr val="0F14E3"/>
                </a:solidFill>
                <a:latin typeface="Candara" panose="020E0502030303020204" pitchFamily="34" charset="0"/>
                <a:ea typeface="微软简魏碑" pitchFamily="2" charset="-122"/>
              </a:rPr>
              <a:t>彼此对待都要合乎圣经的教训，顺从主的吩咐。</a:t>
            </a:r>
            <a:endParaRPr lang="en-US" sz="4800" dirty="0">
              <a:solidFill>
                <a:srgbClr val="0F14E3"/>
              </a:solidFill>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22976122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C4C5B3-3C89-490F-BDC2-7F790942EB74}"/>
              </a:ext>
            </a:extLst>
          </p:cNvPr>
          <p:cNvSpPr>
            <a:spLocks noGrp="1"/>
          </p:cNvSpPr>
          <p:nvPr>
            <p:ph idx="4294967295"/>
          </p:nvPr>
        </p:nvSpPr>
        <p:spPr>
          <a:xfrm>
            <a:off x="1073020" y="903890"/>
            <a:ext cx="10058400" cy="5034455"/>
          </a:xfrm>
        </p:spPr>
        <p:txBody>
          <a:bodyPr anchor="ctr">
            <a:normAutofit/>
          </a:bodyPr>
          <a:lstStyle/>
          <a:p>
            <a:pPr marL="0" indent="0">
              <a:lnSpc>
                <a:spcPct val="110000"/>
              </a:lnSpc>
              <a:spcBef>
                <a:spcPts val="600"/>
              </a:spcBef>
              <a:buNone/>
            </a:pPr>
            <a:r>
              <a:rPr lang="zh-CN" altLang="en-US" sz="4400" dirty="0">
                <a:solidFill>
                  <a:srgbClr val="0066FF"/>
                </a:solidFill>
                <a:latin typeface="Candara" panose="020E0502030303020204" pitchFamily="34" charset="0"/>
                <a:ea typeface="微软简魏碑" pitchFamily="2" charset="-122"/>
              </a:rPr>
              <a:t>这对华人传统文化而言，是</a:t>
            </a:r>
            <a:r>
              <a:rPr lang="en-US" altLang="zh-CN" sz="4400" dirty="0">
                <a:solidFill>
                  <a:srgbClr val="0066FF"/>
                </a:solidFill>
                <a:latin typeface="HanWangYenLight" panose="02020300000000000000" pitchFamily="18" charset="-120"/>
                <a:ea typeface="HanWangYenLight" panose="02020300000000000000" pitchFamily="18" charset="-120"/>
              </a:rPr>
              <a:t>『</a:t>
            </a:r>
            <a:r>
              <a:rPr lang="zh-CN" altLang="en-US" sz="4400" dirty="0">
                <a:solidFill>
                  <a:srgbClr val="0066FF"/>
                </a:solidFill>
                <a:latin typeface="Candara" panose="020E0502030303020204" pitchFamily="34" charset="0"/>
                <a:ea typeface="微软简魏碑" pitchFamily="2" charset="-122"/>
              </a:rPr>
              <a:t>外来</a:t>
            </a:r>
            <a:r>
              <a:rPr lang="en-US" altLang="zh-CN" sz="4400" dirty="0">
                <a:solidFill>
                  <a:srgbClr val="0066FF"/>
                </a:solidFill>
                <a:latin typeface="HanWangYenLight" panose="02020300000000000000" pitchFamily="18" charset="-120"/>
                <a:ea typeface="HanWangYenLight" panose="02020300000000000000" pitchFamily="18" charset="-120"/>
              </a:rPr>
              <a:t>』</a:t>
            </a:r>
            <a:r>
              <a:rPr lang="zh-CN" altLang="en-US" sz="4400" dirty="0">
                <a:solidFill>
                  <a:srgbClr val="0066FF"/>
                </a:solidFill>
                <a:latin typeface="Candara" panose="020E0502030303020204" pitchFamily="34" charset="0"/>
                <a:ea typeface="微软简魏碑" pitchFamily="2" charset="-122"/>
              </a:rPr>
              <a:t>的观念；我们看关系往往是单向的：</a:t>
            </a:r>
            <a:r>
              <a:rPr lang="en-US" altLang="zh-CN" sz="4400" dirty="0">
                <a:solidFill>
                  <a:srgbClr val="0066FF"/>
                </a:solidFill>
                <a:latin typeface="HanWangYenLight" panose="02020300000000000000" pitchFamily="18" charset="-120"/>
                <a:ea typeface="HanWangYenLight" panose="02020300000000000000" pitchFamily="18" charset="-120"/>
              </a:rPr>
              <a:t>『</a:t>
            </a:r>
            <a:r>
              <a:rPr lang="zh-CN" altLang="en-US" sz="4400" dirty="0">
                <a:solidFill>
                  <a:srgbClr val="0066FF"/>
                </a:solidFill>
                <a:latin typeface="Candara" panose="020E0502030303020204" pitchFamily="34" charset="0"/>
                <a:ea typeface="微软简魏碑" pitchFamily="2" charset="-122"/>
              </a:rPr>
              <a:t>小的服从大的，低的服从高的</a:t>
            </a:r>
            <a:r>
              <a:rPr lang="en-US" altLang="zh-CN" sz="4400" dirty="0">
                <a:solidFill>
                  <a:srgbClr val="0066FF"/>
                </a:solidFill>
                <a:latin typeface="HanWangYenLight" panose="02020300000000000000" pitchFamily="18" charset="-120"/>
                <a:ea typeface="HanWangYenLight" panose="02020300000000000000" pitchFamily="18" charset="-120"/>
              </a:rPr>
              <a:t>』</a:t>
            </a:r>
            <a:r>
              <a:rPr lang="zh-CN" altLang="en-US" sz="4400" dirty="0">
                <a:solidFill>
                  <a:srgbClr val="0066FF"/>
                </a:solidFill>
                <a:latin typeface="Candara" panose="020E0502030303020204" pitchFamily="34" charset="0"/>
                <a:ea typeface="微软简魏碑" pitchFamily="2" charset="-122"/>
              </a:rPr>
              <a:t>。</a:t>
            </a:r>
            <a:r>
              <a:rPr lang="zh-CN" altLang="en-US" sz="4400" dirty="0">
                <a:solidFill>
                  <a:srgbClr val="C00000"/>
                </a:solidFill>
                <a:latin typeface="Candara" panose="020E0502030303020204" pitchFamily="34" charset="0"/>
                <a:ea typeface="微软简魏碑" pitchFamily="2" charset="-122"/>
              </a:rPr>
              <a:t>我们注重的是谁说了算，谁听谁的，谁对谁有权柄；而不是如何互相对待。</a:t>
            </a:r>
            <a:r>
              <a:rPr lang="zh-CN" altLang="en-US" sz="4400" dirty="0">
                <a:solidFill>
                  <a:srgbClr val="000050"/>
                </a:solidFill>
                <a:latin typeface="Candara" panose="020E0502030303020204" pitchFamily="34" charset="0"/>
                <a:ea typeface="微软简魏碑" pitchFamily="2" charset="-122"/>
              </a:rPr>
              <a:t>我们要别人听我们的是</a:t>
            </a:r>
            <a:r>
              <a:rPr lang="en-US" altLang="zh-CN" sz="4400" dirty="0">
                <a:solidFill>
                  <a:srgbClr val="000050"/>
                </a:solidFill>
                <a:latin typeface="HanWangYenLight" panose="02020300000000000000" pitchFamily="18" charset="-120"/>
                <a:ea typeface="HanWangYenLight" panose="02020300000000000000" pitchFamily="18" charset="-120"/>
              </a:rPr>
              <a:t>『</a:t>
            </a:r>
            <a:r>
              <a:rPr lang="zh-CN" altLang="en-US" sz="4400" dirty="0">
                <a:solidFill>
                  <a:srgbClr val="000050"/>
                </a:solidFill>
                <a:latin typeface="Candara" panose="020E0502030303020204" pitchFamily="34" charset="0"/>
                <a:ea typeface="微软简魏碑" pitchFamily="2" charset="-122"/>
              </a:rPr>
              <a:t>靠地位</a:t>
            </a:r>
            <a:r>
              <a:rPr lang="en-US" altLang="zh-CN" sz="4400" dirty="0">
                <a:solidFill>
                  <a:srgbClr val="000050"/>
                </a:solidFill>
                <a:latin typeface="HanWangYenLight" panose="02020300000000000000" pitchFamily="18" charset="-120"/>
                <a:ea typeface="HanWangYenLight" panose="02020300000000000000" pitchFamily="18" charset="-120"/>
              </a:rPr>
              <a:t>』</a:t>
            </a:r>
            <a:r>
              <a:rPr lang="zh-CN" altLang="en-US" sz="4400" dirty="0">
                <a:solidFill>
                  <a:srgbClr val="000050"/>
                </a:solidFill>
                <a:latin typeface="HanWangYenLight" panose="02020300000000000000" pitchFamily="18" charset="-120"/>
                <a:ea typeface="微软简魏碑" pitchFamily="2" charset="-122"/>
              </a:rPr>
              <a:t>，做领导。</a:t>
            </a:r>
            <a:endParaRPr lang="en-US" sz="4400" dirty="0">
              <a:solidFill>
                <a:srgbClr val="000050"/>
              </a:solidFill>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283786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C4C5B3-3C89-490F-BDC2-7F790942EB74}"/>
              </a:ext>
            </a:extLst>
          </p:cNvPr>
          <p:cNvSpPr>
            <a:spLocks noGrp="1"/>
          </p:cNvSpPr>
          <p:nvPr>
            <p:ph idx="4294967295"/>
          </p:nvPr>
        </p:nvSpPr>
        <p:spPr>
          <a:xfrm>
            <a:off x="1073020" y="903890"/>
            <a:ext cx="10058400" cy="5023944"/>
          </a:xfrm>
        </p:spPr>
        <p:txBody>
          <a:bodyPr anchor="ctr">
            <a:normAutofit/>
          </a:bodyPr>
          <a:lstStyle/>
          <a:p>
            <a:pPr marL="0" indent="0">
              <a:lnSpc>
                <a:spcPct val="110000"/>
              </a:lnSpc>
              <a:spcBef>
                <a:spcPts val="600"/>
              </a:spcBef>
              <a:buNone/>
            </a:pPr>
            <a:r>
              <a:rPr lang="zh-CN" altLang="en-US" sz="4400" dirty="0">
                <a:solidFill>
                  <a:srgbClr val="002221"/>
                </a:solidFill>
                <a:latin typeface="Candara" panose="020E0502030303020204" pitchFamily="34" charset="0"/>
                <a:ea typeface="微软简魏碑" pitchFamily="2" charset="-122"/>
              </a:rPr>
              <a:t>这也是西方文化中法制观念与团队操作的基础 </a:t>
            </a:r>
            <a:r>
              <a:rPr lang="en-US" altLang="zh-CN" sz="4400" dirty="0">
                <a:solidFill>
                  <a:srgbClr val="002221"/>
                </a:solidFill>
                <a:latin typeface="Candara" panose="020E0502030303020204" pitchFamily="34" charset="0"/>
                <a:ea typeface="微软简魏碑" pitchFamily="2" charset="-122"/>
              </a:rPr>
              <a:t>– </a:t>
            </a:r>
            <a:r>
              <a:rPr lang="zh-CN" altLang="en-US" sz="4400" dirty="0">
                <a:solidFill>
                  <a:srgbClr val="002221"/>
                </a:solidFill>
                <a:latin typeface="Candara" panose="020E0502030303020204" pitchFamily="34" charset="0"/>
                <a:ea typeface="微软简魏碑" pitchFamily="2" charset="-122"/>
              </a:rPr>
              <a:t>每一个成员都必须顺服在既有的制度之下，没有例外的。所以一般强势的领导者特别排斥圣经的团队观念 </a:t>
            </a:r>
            <a:r>
              <a:rPr lang="en-US" altLang="zh-CN" sz="4400" dirty="0">
                <a:solidFill>
                  <a:srgbClr val="002221"/>
                </a:solidFill>
                <a:latin typeface="Candara" panose="020E0502030303020204" pitchFamily="34" charset="0"/>
                <a:ea typeface="微软简魏碑" pitchFamily="2" charset="-122"/>
              </a:rPr>
              <a:t>– </a:t>
            </a:r>
            <a:r>
              <a:rPr lang="zh-CN" altLang="en-US" sz="4400" dirty="0">
                <a:solidFill>
                  <a:srgbClr val="002221"/>
                </a:solidFill>
                <a:latin typeface="Candara" panose="020E0502030303020204" pitchFamily="34" charset="0"/>
                <a:ea typeface="微软简魏碑" pitchFamily="2" charset="-122"/>
              </a:rPr>
              <a:t>无论是夫妻，家庭，社群，还是政府。</a:t>
            </a:r>
            <a:endParaRPr lang="en-US" sz="4400" dirty="0">
              <a:solidFill>
                <a:srgbClr val="002221"/>
              </a:solidFill>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307166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D61C-6759-4D57-804C-C5496C74D10A}"/>
              </a:ext>
            </a:extLst>
          </p:cNvPr>
          <p:cNvSpPr>
            <a:spLocks noGrp="1"/>
          </p:cNvSpPr>
          <p:nvPr>
            <p:ph type="title"/>
          </p:nvPr>
        </p:nvSpPr>
        <p:spPr>
          <a:xfrm>
            <a:off x="913795" y="609600"/>
            <a:ext cx="10353761" cy="1451212"/>
          </a:xfrm>
        </p:spPr>
        <p:txBody>
          <a:bodyPr vert="horz" lIns="91440" tIns="45720" rIns="91440" bIns="45720" rtlCol="0" anchor="b">
            <a:normAutofit/>
          </a:bodyPr>
          <a:lstStyle/>
          <a:p>
            <a:pPr>
              <a:lnSpc>
                <a:spcPct val="110000"/>
              </a:lnSpc>
            </a:pPr>
            <a:r>
              <a:rPr lang="zh-CN" altLang="en-US" sz="7200" b="0" dirty="0">
                <a:ea typeface="微软简魏碑" pitchFamily="2" charset="-122"/>
              </a:rPr>
              <a:t>我们如何看启示文学</a:t>
            </a:r>
            <a:r>
              <a:rPr lang="en-US" altLang="zh-CN" sz="7200" b="0" dirty="0">
                <a:ea typeface="微软简魏碑" pitchFamily="2" charset="-122"/>
              </a:rPr>
              <a:t>?</a:t>
            </a:r>
            <a:endParaRPr lang="en-US" sz="7200" b="0" dirty="0">
              <a:ea typeface="微软简魏碑" pitchFamily="2" charset="-122"/>
            </a:endParaRPr>
          </a:p>
        </p:txBody>
      </p:sp>
      <p:sp>
        <p:nvSpPr>
          <p:cNvPr id="3" name="Content Placeholder 2">
            <a:extLst>
              <a:ext uri="{FF2B5EF4-FFF2-40B4-BE49-F238E27FC236}">
                <a16:creationId xmlns:a16="http://schemas.microsoft.com/office/drawing/2014/main" id="{4838EF2F-BC71-4073-B878-A5FCC626A09F}"/>
              </a:ext>
            </a:extLst>
          </p:cNvPr>
          <p:cNvSpPr>
            <a:spLocks noGrp="1"/>
          </p:cNvSpPr>
          <p:nvPr>
            <p:ph idx="1"/>
          </p:nvPr>
        </p:nvSpPr>
        <p:spPr>
          <a:xfrm>
            <a:off x="913795" y="2553264"/>
            <a:ext cx="10353762" cy="3695136"/>
          </a:xfrm>
        </p:spPr>
        <p:txBody>
          <a:bodyPr vert="horz" lIns="91440" tIns="45720" rIns="91440" bIns="45720" rtlCol="0" anchor="ctr">
            <a:normAutofit/>
          </a:bodyPr>
          <a:lstStyle/>
          <a:p>
            <a:pPr marL="0" indent="0" algn="ctr">
              <a:buNone/>
            </a:pPr>
            <a:r>
              <a:rPr lang="zh-CN" altLang="en-US" sz="4800" dirty="0">
                <a:solidFill>
                  <a:schemeClr val="accent1">
                    <a:lumMod val="20000"/>
                    <a:lumOff val="80000"/>
                  </a:schemeClr>
                </a:solidFill>
                <a:ea typeface="微软简魏碑" pitchFamily="2" charset="-122"/>
              </a:rPr>
              <a:t>启示文学主要出现在</a:t>
            </a:r>
            <a:r>
              <a:rPr lang="en-US" altLang="zh-CN" sz="4800" dirty="0">
                <a:solidFill>
                  <a:schemeClr val="accent1">
                    <a:lumMod val="20000"/>
                    <a:lumOff val="80000"/>
                  </a:schemeClr>
                </a:solidFill>
                <a:latin typeface="HanWangYenLight" panose="02020300000000000000" pitchFamily="18" charset="-120"/>
                <a:ea typeface="HanWangYenLight" panose="02020300000000000000" pitchFamily="18" charset="-120"/>
              </a:rPr>
              <a:t>『</a:t>
            </a:r>
            <a:r>
              <a:rPr lang="zh-CN" altLang="en-US" sz="4800" dirty="0">
                <a:solidFill>
                  <a:schemeClr val="accent1">
                    <a:lumMod val="20000"/>
                    <a:lumOff val="80000"/>
                  </a:schemeClr>
                </a:solidFill>
                <a:ea typeface="微软简魏碑" pitchFamily="2" charset="-122"/>
              </a:rPr>
              <a:t>上帝的主权</a:t>
            </a:r>
            <a:r>
              <a:rPr lang="en-US" altLang="zh-CN" sz="4800" dirty="0">
                <a:solidFill>
                  <a:schemeClr val="accent1">
                    <a:lumMod val="20000"/>
                    <a:lumOff val="80000"/>
                  </a:schemeClr>
                </a:solidFill>
                <a:latin typeface="HanWangYenLight" panose="02020300000000000000" pitchFamily="18" charset="-120"/>
                <a:ea typeface="HanWangYenLight" panose="02020300000000000000" pitchFamily="18" charset="-120"/>
              </a:rPr>
              <a:t>』</a:t>
            </a:r>
            <a:r>
              <a:rPr lang="zh-CN" altLang="en-US" sz="4800" dirty="0">
                <a:solidFill>
                  <a:schemeClr val="accent1">
                    <a:lumMod val="20000"/>
                    <a:lumOff val="80000"/>
                  </a:schemeClr>
                </a:solidFill>
                <a:ea typeface="微软简魏碑" pitchFamily="2" charset="-122"/>
              </a:rPr>
              <a:t>与</a:t>
            </a:r>
            <a:r>
              <a:rPr lang="en-US" altLang="zh-CN" sz="4800" dirty="0">
                <a:solidFill>
                  <a:schemeClr val="accent1">
                    <a:lumMod val="20000"/>
                    <a:lumOff val="80000"/>
                  </a:schemeClr>
                </a:solidFill>
                <a:latin typeface="HanWangYenLight" panose="02020300000000000000" pitchFamily="18" charset="-120"/>
                <a:ea typeface="HanWangYenLight" panose="02020300000000000000" pitchFamily="18" charset="-120"/>
              </a:rPr>
              <a:t>『</a:t>
            </a:r>
            <a:r>
              <a:rPr lang="zh-CN" altLang="en-US" sz="4800" dirty="0">
                <a:solidFill>
                  <a:schemeClr val="accent1">
                    <a:lumMod val="20000"/>
                    <a:lumOff val="80000"/>
                  </a:schemeClr>
                </a:solidFill>
                <a:ea typeface="微软简魏碑" pitchFamily="2" charset="-122"/>
              </a:rPr>
              <a:t>地上的苦难</a:t>
            </a:r>
            <a:r>
              <a:rPr lang="en-US" altLang="zh-CN" sz="4800" dirty="0">
                <a:solidFill>
                  <a:schemeClr val="accent1">
                    <a:lumMod val="20000"/>
                    <a:lumOff val="80000"/>
                  </a:schemeClr>
                </a:solidFill>
                <a:latin typeface="HanWangYenLight" panose="02020300000000000000" pitchFamily="18" charset="-120"/>
                <a:ea typeface="HanWangYenLight" panose="02020300000000000000" pitchFamily="18" charset="-120"/>
              </a:rPr>
              <a:t>』</a:t>
            </a:r>
            <a:r>
              <a:rPr lang="zh-CN" altLang="en-US" sz="4800" dirty="0">
                <a:solidFill>
                  <a:schemeClr val="accent1">
                    <a:lumMod val="20000"/>
                    <a:lumOff val="80000"/>
                  </a:schemeClr>
                </a:solidFill>
                <a:ea typeface="微软简魏碑" pitchFamily="2" charset="-122"/>
              </a:rPr>
              <a:t>之间的冲突寻找出路的著作，其特点是充满</a:t>
            </a:r>
            <a:r>
              <a:rPr lang="en-US" altLang="zh-CN" sz="4800" dirty="0">
                <a:solidFill>
                  <a:schemeClr val="accent1">
                    <a:lumMod val="20000"/>
                    <a:lumOff val="80000"/>
                  </a:schemeClr>
                </a:solidFill>
                <a:latin typeface="HanWangYenLight" panose="02020300000000000000" pitchFamily="18" charset="-120"/>
                <a:ea typeface="HanWangYenLight" panose="02020300000000000000" pitchFamily="18" charset="-120"/>
              </a:rPr>
              <a:t>『</a:t>
            </a:r>
            <a:r>
              <a:rPr lang="zh-CN" altLang="en-US" sz="4800" dirty="0">
                <a:solidFill>
                  <a:schemeClr val="accent1">
                    <a:lumMod val="20000"/>
                    <a:lumOff val="80000"/>
                  </a:schemeClr>
                </a:solidFill>
                <a:ea typeface="微软简魏碑" pitchFamily="2" charset="-122"/>
              </a:rPr>
              <a:t>寓意</a:t>
            </a:r>
            <a:r>
              <a:rPr lang="en-US" altLang="zh-CN" sz="4800" dirty="0">
                <a:solidFill>
                  <a:schemeClr val="accent1">
                    <a:lumMod val="20000"/>
                    <a:lumOff val="80000"/>
                  </a:schemeClr>
                </a:solidFill>
                <a:latin typeface="HanWangYenLight" panose="02020300000000000000" pitchFamily="18" charset="-120"/>
                <a:ea typeface="HanWangYenLight" panose="02020300000000000000" pitchFamily="18" charset="-120"/>
              </a:rPr>
              <a:t>』</a:t>
            </a:r>
            <a:r>
              <a:rPr lang="zh-CN" altLang="en-US" sz="4800" dirty="0">
                <a:solidFill>
                  <a:schemeClr val="accent1">
                    <a:lumMod val="20000"/>
                    <a:lumOff val="80000"/>
                  </a:schemeClr>
                </a:solidFill>
                <a:ea typeface="微软简魏碑" pitchFamily="2" charset="-122"/>
              </a:rPr>
              <a:t>。</a:t>
            </a:r>
            <a:endParaRPr lang="en-US" sz="4800" dirty="0">
              <a:solidFill>
                <a:schemeClr val="accent1">
                  <a:lumMod val="20000"/>
                  <a:lumOff val="80000"/>
                </a:schemeClr>
              </a:solidFill>
              <a:ea typeface="微软简魏碑" pitchFamily="2" charset="-122"/>
            </a:endParaRPr>
          </a:p>
        </p:txBody>
      </p:sp>
    </p:spTree>
    <p:extLst>
      <p:ext uri="{BB962C8B-B14F-4D97-AF65-F5344CB8AC3E}">
        <p14:creationId xmlns:p14="http://schemas.microsoft.com/office/powerpoint/2010/main" val="3090088633"/>
      </p:ext>
    </p:extLst>
  </p:cSld>
  <p:clrMapOvr>
    <a:overrideClrMapping bg1="dk1" tx1="lt1" bg2="dk2" tx2="lt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38EF2F-BC71-4073-B878-A5FCC626A09F}"/>
              </a:ext>
            </a:extLst>
          </p:cNvPr>
          <p:cNvSpPr>
            <a:spLocks noGrp="1"/>
          </p:cNvSpPr>
          <p:nvPr>
            <p:ph idx="4294967295"/>
          </p:nvPr>
        </p:nvSpPr>
        <p:spPr>
          <a:xfrm>
            <a:off x="1065007" y="1230760"/>
            <a:ext cx="10101431" cy="4492307"/>
          </a:xfrm>
        </p:spPr>
        <p:txBody>
          <a:bodyPr anchor="ctr">
            <a:normAutofit/>
          </a:bodyPr>
          <a:lstStyle/>
          <a:p>
            <a:pPr marL="0" indent="0">
              <a:lnSpc>
                <a:spcPct val="110000"/>
              </a:lnSpc>
              <a:spcBef>
                <a:spcPts val="600"/>
              </a:spcBef>
              <a:buNone/>
            </a:pPr>
            <a:r>
              <a:rPr lang="zh-CN" altLang="en-US" sz="4800" dirty="0">
                <a:solidFill>
                  <a:srgbClr val="00006C"/>
                </a:solidFill>
                <a:latin typeface="DFYuanMedium-B5" panose="020F0509000000000000" pitchFamily="49" charset="-120"/>
                <a:ea typeface="微软简魏碑" pitchFamily="2" charset="-122"/>
              </a:rPr>
              <a:t>华人教会不但深受时代论的影响，更因著我们</a:t>
            </a:r>
            <a:r>
              <a:rPr lang="en-US" altLang="zh-CN" sz="4800" dirty="0">
                <a:solidFill>
                  <a:srgbClr val="00006C"/>
                </a:solidFill>
                <a:latin typeface="DFYuanMedium-B5" panose="020F0509000000000000" pitchFamily="49" charset="-120"/>
                <a:ea typeface="DFYuanMedium-B5" panose="020F0509000000000000" pitchFamily="49" charset="-120"/>
              </a:rPr>
              <a:t>『</a:t>
            </a:r>
            <a:r>
              <a:rPr lang="zh-CN" altLang="en-US" sz="4800" dirty="0">
                <a:solidFill>
                  <a:srgbClr val="00006C"/>
                </a:solidFill>
                <a:latin typeface="DFYuanMedium-B5" panose="020F0509000000000000" pitchFamily="49" charset="-120"/>
                <a:ea typeface="微软简魏碑" pitchFamily="2" charset="-122"/>
              </a:rPr>
              <a:t>听者导向</a:t>
            </a:r>
            <a:r>
              <a:rPr lang="zh-CN" altLang="en-US" sz="4800" dirty="0">
                <a:solidFill>
                  <a:srgbClr val="CC3300"/>
                </a:solidFill>
                <a:latin typeface="DFYuanMedium-B5" panose="020F0509000000000000" pitchFamily="49" charset="-120"/>
                <a:ea typeface="微软简魏碑" pitchFamily="2" charset="-122"/>
              </a:rPr>
              <a:t>的文化</a:t>
            </a:r>
            <a:r>
              <a:rPr lang="en-US" altLang="zh-CN" sz="4800" dirty="0">
                <a:solidFill>
                  <a:srgbClr val="00006C"/>
                </a:solidFill>
                <a:latin typeface="DFYuanMedium-B5" panose="020F0509000000000000" pitchFamily="49" charset="-120"/>
                <a:ea typeface="DFYuanMedium-B5" panose="020F0509000000000000" pitchFamily="49" charset="-120"/>
              </a:rPr>
              <a:t>』</a:t>
            </a:r>
            <a:r>
              <a:rPr lang="zh-CN" altLang="en-US" sz="4800" dirty="0">
                <a:solidFill>
                  <a:srgbClr val="00006C"/>
                </a:solidFill>
                <a:latin typeface="DFYuanMedium-B5" panose="020F0509000000000000" pitchFamily="49" charset="-120"/>
                <a:ea typeface="微软简魏碑" pitchFamily="2" charset="-122"/>
              </a:rPr>
              <a:t>，往往给解经的人很大的想像空间。而在启示</a:t>
            </a:r>
            <a:r>
              <a:rPr lang="zh-CN" altLang="en-US" sz="4800" u="sng" dirty="0">
                <a:solidFill>
                  <a:srgbClr val="00006C"/>
                </a:solidFill>
                <a:latin typeface="DFYuanMedium-B5" panose="020F0509000000000000" pitchFamily="49" charset="-120"/>
                <a:ea typeface="微软简魏碑" pitchFamily="2" charset="-122"/>
              </a:rPr>
              <a:t>文体的经文的解释</a:t>
            </a:r>
            <a:r>
              <a:rPr lang="zh-CN" altLang="en-US" sz="4800" dirty="0">
                <a:solidFill>
                  <a:srgbClr val="00006C"/>
                </a:solidFill>
                <a:latin typeface="DFYuanMedium-B5" panose="020F0509000000000000" pitchFamily="49" charset="-120"/>
                <a:ea typeface="微软简魏碑" pitchFamily="2" charset="-122"/>
              </a:rPr>
              <a:t>上将想像力发挥的淋漓尽致。</a:t>
            </a:r>
            <a:endParaRPr lang="en-US" sz="4800" dirty="0">
              <a:solidFill>
                <a:srgbClr val="00006C"/>
              </a:solidFill>
              <a:ea typeface="微软简魏碑" pitchFamily="2" charset="-122"/>
            </a:endParaRPr>
          </a:p>
        </p:txBody>
      </p:sp>
    </p:spTree>
    <p:extLst>
      <p:ext uri="{BB962C8B-B14F-4D97-AF65-F5344CB8AC3E}">
        <p14:creationId xmlns:p14="http://schemas.microsoft.com/office/powerpoint/2010/main" val="332046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460A-7924-43CA-82F2-50C12DB9D8B8}"/>
              </a:ext>
            </a:extLst>
          </p:cNvPr>
          <p:cNvSpPr>
            <a:spLocks noGrp="1"/>
          </p:cNvSpPr>
          <p:nvPr>
            <p:ph type="title"/>
          </p:nvPr>
        </p:nvSpPr>
        <p:spPr>
          <a:xfrm>
            <a:off x="1072116" y="755781"/>
            <a:ext cx="10047768" cy="1595533"/>
          </a:xfrm>
        </p:spPr>
        <p:txBody>
          <a:bodyPr>
            <a:normAutofit/>
          </a:bodyPr>
          <a:lstStyle/>
          <a:p>
            <a:pPr>
              <a:lnSpc>
                <a:spcPct val="110000"/>
              </a:lnSpc>
            </a:pPr>
            <a:r>
              <a:rPr lang="zh-CN" altLang="en-US" dirty="0">
                <a:solidFill>
                  <a:srgbClr val="000048"/>
                </a:solidFill>
                <a:latin typeface="Candara" panose="020E0502030303020204" pitchFamily="34" charset="0"/>
                <a:ea typeface="微软简魏碑" pitchFamily="2" charset="-122"/>
              </a:rPr>
              <a:t>对末世的预言</a:t>
            </a:r>
            <a:br>
              <a:rPr lang="en-US" altLang="zh-CN" dirty="0">
                <a:solidFill>
                  <a:srgbClr val="000048"/>
                </a:solidFill>
                <a:latin typeface="Candara" panose="020E0502030303020204" pitchFamily="34" charset="0"/>
                <a:ea typeface="微软简魏碑" pitchFamily="2" charset="-122"/>
              </a:rPr>
            </a:br>
            <a:r>
              <a:rPr lang="zh-CN" altLang="en-US" dirty="0">
                <a:solidFill>
                  <a:srgbClr val="000048"/>
                </a:solidFill>
                <a:latin typeface="Candara" panose="020E0502030303020204" pitchFamily="34" charset="0"/>
                <a:ea typeface="微软简魏碑" pitchFamily="2" charset="-122"/>
              </a:rPr>
              <a:t>更是 制造许多异端邪教</a:t>
            </a:r>
            <a:endParaRPr lang="en-US" dirty="0">
              <a:solidFill>
                <a:srgbClr val="CC3300"/>
              </a:solidFill>
              <a:latin typeface="Candara" panose="020E0502030303020204" pitchFamily="34" charset="0"/>
              <a:ea typeface="微软简魏碑" pitchFamily="2" charset="-122"/>
            </a:endParaRPr>
          </a:p>
        </p:txBody>
      </p:sp>
      <p:sp>
        <p:nvSpPr>
          <p:cNvPr id="3" name="Content Placeholder 2">
            <a:extLst>
              <a:ext uri="{FF2B5EF4-FFF2-40B4-BE49-F238E27FC236}">
                <a16:creationId xmlns:a16="http://schemas.microsoft.com/office/drawing/2014/main" id="{9176D9BF-E114-4C0B-A36F-CD6FB50AF3FE}"/>
              </a:ext>
            </a:extLst>
          </p:cNvPr>
          <p:cNvSpPr>
            <a:spLocks noGrp="1"/>
          </p:cNvSpPr>
          <p:nvPr>
            <p:ph idx="1"/>
          </p:nvPr>
        </p:nvSpPr>
        <p:spPr>
          <a:xfrm>
            <a:off x="1520890" y="2743200"/>
            <a:ext cx="9375708" cy="3181739"/>
          </a:xfrm>
        </p:spPr>
        <p:txBody>
          <a:bodyPr anchor="ctr">
            <a:normAutofit/>
          </a:bodyPr>
          <a:lstStyle/>
          <a:p>
            <a:pPr marL="0" marR="0" indent="0" hangingPunct="1">
              <a:lnSpc>
                <a:spcPct val="110000"/>
              </a:lnSpc>
              <a:spcBef>
                <a:spcPts val="600"/>
              </a:spcBef>
              <a:buNone/>
            </a:pPr>
            <a:r>
              <a:rPr lang="zh-CN" altLang="en-US" sz="4000" dirty="0">
                <a:solidFill>
                  <a:srgbClr val="0F14E3"/>
                </a:solidFill>
                <a:effectLst/>
                <a:latin typeface="Candara" panose="020E0502030303020204" pitchFamily="34" charset="0"/>
                <a:ea typeface="微软简魏碑" pitchFamily="2" charset="-122"/>
              </a:rPr>
              <a:t>几乎每个时代都有人在预言世界末日来到的日期。过去</a:t>
            </a:r>
            <a:r>
              <a:rPr lang="en-US" altLang="zh-CN" sz="4000" dirty="0">
                <a:solidFill>
                  <a:srgbClr val="0F14E3"/>
                </a:solidFill>
                <a:effectLst/>
                <a:latin typeface="Candara" panose="020E0502030303020204" pitchFamily="34" charset="0"/>
                <a:ea typeface="微软简魏碑" pitchFamily="2" charset="-122"/>
              </a:rPr>
              <a:t>200</a:t>
            </a:r>
            <a:r>
              <a:rPr lang="zh-CN" altLang="en-US" sz="4000" dirty="0">
                <a:solidFill>
                  <a:srgbClr val="0F14E3"/>
                </a:solidFill>
                <a:effectLst/>
                <a:latin typeface="Candara" panose="020E0502030303020204" pitchFamily="34" charset="0"/>
                <a:ea typeface="微软简魏碑" pitchFamily="2" charset="-122"/>
              </a:rPr>
              <a:t>年来尤其热门。很多人对末世论的兴趣和热衷於</a:t>
            </a:r>
            <a:r>
              <a:rPr lang="en-US" altLang="zh-CN" sz="4000" dirty="0">
                <a:solidFill>
                  <a:srgbClr val="0F14E3"/>
                </a:solidFill>
                <a:effectLst/>
                <a:latin typeface="HanWangYenLight" panose="02020300000000000000" pitchFamily="18" charset="-120"/>
                <a:ea typeface="HanWangYenLight" panose="02020300000000000000" pitchFamily="18" charset="-120"/>
              </a:rPr>
              <a:t>『</a:t>
            </a:r>
            <a:r>
              <a:rPr lang="zh-CN" altLang="en-US" sz="4000" dirty="0">
                <a:solidFill>
                  <a:srgbClr val="0F14E3"/>
                </a:solidFill>
                <a:effectLst/>
                <a:latin typeface="Candara" panose="020E0502030303020204" pitchFamily="34" charset="0"/>
                <a:ea typeface="微软简魏碑" pitchFamily="2" charset="-122"/>
              </a:rPr>
              <a:t>算命</a:t>
            </a:r>
            <a:r>
              <a:rPr lang="en-US" altLang="zh-CN" sz="4000" dirty="0">
                <a:solidFill>
                  <a:srgbClr val="0F14E3"/>
                </a:solidFill>
                <a:effectLst/>
                <a:latin typeface="HanWangYenLight" panose="02020300000000000000" pitchFamily="18" charset="-120"/>
                <a:ea typeface="HanWangYenLight" panose="02020300000000000000" pitchFamily="18" charset="-120"/>
              </a:rPr>
              <a:t>』</a:t>
            </a:r>
            <a:r>
              <a:rPr lang="zh-CN" altLang="en-US" sz="4000" dirty="0">
                <a:solidFill>
                  <a:srgbClr val="0F14E3"/>
                </a:solidFill>
                <a:effectLst/>
                <a:latin typeface="Candara" panose="020E0502030303020204" pitchFamily="34" charset="0"/>
                <a:ea typeface="微软简魏碑" pitchFamily="2" charset="-122"/>
              </a:rPr>
              <a:t>的心态没有什么不同，因此很容易上当受骗。</a:t>
            </a:r>
            <a:endParaRPr lang="en-US" sz="4000" dirty="0">
              <a:solidFill>
                <a:srgbClr val="0F14E3"/>
              </a:solidFill>
              <a:effectLst/>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1165696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808078E-B833-4267-A0A7-E19A28E2A50F}"/>
              </a:ext>
            </a:extLst>
          </p:cNvPr>
          <p:cNvSpPr txBox="1"/>
          <p:nvPr/>
        </p:nvSpPr>
        <p:spPr>
          <a:xfrm>
            <a:off x="672661" y="2953139"/>
            <a:ext cx="5974060" cy="3170099"/>
          </a:xfrm>
          <a:prstGeom prst="rect">
            <a:avLst/>
          </a:prstGeom>
          <a:noFill/>
        </p:spPr>
        <p:txBody>
          <a:bodyPr wrap="square">
            <a:spAutoFit/>
          </a:bodyPr>
          <a:lstStyle/>
          <a:p>
            <a:pPr algn="l"/>
            <a:r>
              <a:rPr lang="en-US" sz="36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Misreading Scripture with Western Eyes:</a:t>
            </a:r>
            <a:r>
              <a:rPr lang="en-US" sz="3600"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3200"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Removing Cultural Blinders to Better Understand the Bible</a:t>
            </a:r>
            <a:r>
              <a:rPr lang="zh-CN" altLang="en-US" sz="3200" b="1" i="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3200" b="0" i="0" u="none" strike="noStrike"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 Randolph Richards</a:t>
            </a:r>
            <a:r>
              <a:rPr lang="en-US" sz="3200" b="0" i="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3200" b="0" i="0" u="none" strike="noStrike"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Brandon J. O‘Brien</a:t>
            </a:r>
            <a:r>
              <a:rPr lang="zh-CN" altLang="en-US" sz="3200" b="0" i="0" u="none" strike="noStrike" dirty="0">
                <a:effectLst>
                  <a:outerShdw blurRad="38100" dist="38100" dir="2700000" algn="tl">
                    <a:srgbClr val="000000">
                      <a:alpha val="43137"/>
                    </a:srgbClr>
                  </a:outerShdw>
                </a:effectLst>
                <a:latin typeface="Cambria" panose="02040503050406030204" pitchFamily="18" charset="0"/>
              </a:rPr>
              <a:t>，</a:t>
            </a:r>
            <a:r>
              <a:rPr lang="en-US" sz="3200" b="1" i="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2012</a:t>
            </a:r>
          </a:p>
        </p:txBody>
      </p:sp>
      <p:pic>
        <p:nvPicPr>
          <p:cNvPr id="2" name="Picture 2">
            <a:extLst>
              <a:ext uri="{FF2B5EF4-FFF2-40B4-BE49-F238E27FC236}">
                <a16:creationId xmlns:a16="http://schemas.microsoft.com/office/drawing/2014/main" id="{6660A0E3-29C8-439B-BC19-40BBE1569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319" y="552555"/>
            <a:ext cx="3839102" cy="57528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59443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grpSp>
        <p:nvGrpSpPr>
          <p:cNvPr id="75" name="Group 74">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76" name="Picture 75">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7" name="Rectangle 76">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8" name="Picture 77">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9" name="Picture 78">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7592F638-E62B-4534-8192-1FC4291E53BC}"/>
              </a:ext>
            </a:extLst>
          </p:cNvPr>
          <p:cNvSpPr>
            <a:spLocks noGrp="1"/>
          </p:cNvSpPr>
          <p:nvPr>
            <p:ph type="title"/>
          </p:nvPr>
        </p:nvSpPr>
        <p:spPr>
          <a:xfrm>
            <a:off x="4626508" y="755780"/>
            <a:ext cx="6270090" cy="1530219"/>
          </a:xfrm>
        </p:spPr>
        <p:txBody>
          <a:bodyPr>
            <a:normAutofit/>
          </a:bodyPr>
          <a:lstStyle/>
          <a:p>
            <a:pPr>
              <a:lnSpc>
                <a:spcPct val="110000"/>
              </a:lnSpc>
            </a:pPr>
            <a:r>
              <a:rPr lang="zh-CN" altLang="en-US" dirty="0">
                <a:solidFill>
                  <a:srgbClr val="7030A0"/>
                </a:solidFill>
                <a:effectLst/>
                <a:latin typeface="DFYuanMedium-B5" panose="020F0509000000000000" pitchFamily="49" charset="-120"/>
                <a:ea typeface="微软简魏碑" pitchFamily="2" charset="-122"/>
                <a:cs typeface="Times New Roman" panose="02020603050405020304" pitchFamily="18" charset="0"/>
              </a:rPr>
              <a:t>哈米吉多顿，石油</a:t>
            </a:r>
            <a:br>
              <a:rPr lang="en-US" altLang="zh-CN" dirty="0">
                <a:solidFill>
                  <a:srgbClr val="7030A0"/>
                </a:solidFill>
                <a:effectLst/>
                <a:latin typeface="DFYuanMedium-B5" panose="020F0509000000000000" pitchFamily="49" charset="-120"/>
                <a:ea typeface="微软简魏碑" pitchFamily="2" charset="-122"/>
                <a:cs typeface="Times New Roman" panose="02020603050405020304" pitchFamily="18" charset="0"/>
              </a:rPr>
            </a:br>
            <a:r>
              <a:rPr lang="zh-CN" altLang="en-US" dirty="0">
                <a:solidFill>
                  <a:srgbClr val="7030A0"/>
                </a:solidFill>
                <a:effectLst/>
                <a:latin typeface="DFYuanMedium-B5" panose="020F0509000000000000" pitchFamily="49" charset="-120"/>
                <a:ea typeface="微软简魏碑" pitchFamily="2" charset="-122"/>
                <a:cs typeface="Times New Roman" panose="02020603050405020304" pitchFamily="18" charset="0"/>
              </a:rPr>
              <a:t>与中东危机</a:t>
            </a:r>
            <a:endParaRPr lang="en-US" sz="8800" dirty="0">
              <a:solidFill>
                <a:srgbClr val="7030A0"/>
              </a:solidFill>
              <a:latin typeface="DFYuanMedium-B5" panose="020F0509000000000000" pitchFamily="49" charset="-120"/>
              <a:ea typeface="微软简魏碑" pitchFamily="2" charset="-122"/>
            </a:endParaRPr>
          </a:p>
        </p:txBody>
      </p:sp>
      <p:sp>
        <p:nvSpPr>
          <p:cNvPr id="81" name="Rectangle 80">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026" name="Picture 2" descr="627904">
            <a:extLst>
              <a:ext uri="{FF2B5EF4-FFF2-40B4-BE49-F238E27FC236}">
                <a16:creationId xmlns:a16="http://schemas.microsoft.com/office/drawing/2014/main" id="{58F83252-94BB-4B4C-9A62-230CBAFEEE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889" b="-2"/>
          <a:stretch/>
        </p:blipFill>
        <p:spPr bwMode="auto">
          <a:xfrm>
            <a:off x="1403245" y="1420362"/>
            <a:ext cx="2433793"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Straight Connector 82">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1030" name="Content Placeholder 1029">
            <a:extLst>
              <a:ext uri="{FF2B5EF4-FFF2-40B4-BE49-F238E27FC236}">
                <a16:creationId xmlns:a16="http://schemas.microsoft.com/office/drawing/2014/main" id="{EFE525C0-B769-48C1-8F69-4991F7D76915}"/>
              </a:ext>
            </a:extLst>
          </p:cNvPr>
          <p:cNvSpPr>
            <a:spLocks noGrp="1"/>
          </p:cNvSpPr>
          <p:nvPr>
            <p:ph idx="1"/>
          </p:nvPr>
        </p:nvSpPr>
        <p:spPr>
          <a:xfrm>
            <a:off x="4636482" y="2556931"/>
            <a:ext cx="6510866" cy="3691467"/>
          </a:xfrm>
        </p:spPr>
        <p:txBody>
          <a:bodyPr>
            <a:normAutofit/>
          </a:bodyPr>
          <a:lstStyle/>
          <a:p>
            <a:pPr marL="457200" indent="-457200">
              <a:lnSpc>
                <a:spcPct val="110000"/>
              </a:lnSpc>
              <a:spcBef>
                <a:spcPts val="600"/>
              </a:spcBef>
            </a:pPr>
            <a:r>
              <a:rPr lang="zh-CN" altLang="en-US" sz="3200" dirty="0">
                <a:solidFill>
                  <a:srgbClr val="002221"/>
                </a:solidFill>
                <a:latin typeface="Candara" panose="020E0502030303020204" pitchFamily="34" charset="0"/>
                <a:ea typeface="微软简魏碑" pitchFamily="2" charset="-122"/>
              </a:rPr>
              <a:t>作者是达拉斯神学院前院长 </a:t>
            </a:r>
            <a:r>
              <a:rPr lang="en-US" altLang="zh-CN" sz="2800" dirty="0">
                <a:solidFill>
                  <a:srgbClr val="002221"/>
                </a:solidFill>
                <a:latin typeface="Candara" panose="020E0502030303020204" pitchFamily="34" charset="0"/>
                <a:ea typeface="微软简魏碑" pitchFamily="2" charset="-122"/>
              </a:rPr>
              <a:t>(1952-1986)</a:t>
            </a:r>
            <a:r>
              <a:rPr lang="zh-CN" altLang="en-US" sz="3200" dirty="0">
                <a:solidFill>
                  <a:srgbClr val="002221"/>
                </a:solidFill>
                <a:latin typeface="Candara" panose="020E0502030303020204" pitchFamily="34" charset="0"/>
                <a:ea typeface="微软简魏碑" pitchFamily="2" charset="-122"/>
              </a:rPr>
              <a:t>，有名的末世论学者，著作非常多。</a:t>
            </a:r>
            <a:endParaRPr lang="en-US" altLang="zh-CN" sz="3200" dirty="0">
              <a:solidFill>
                <a:srgbClr val="002221"/>
              </a:solidFill>
              <a:latin typeface="Candara" panose="020E0502030303020204" pitchFamily="34" charset="0"/>
              <a:ea typeface="微软简魏碑" pitchFamily="2" charset="-122"/>
            </a:endParaRPr>
          </a:p>
          <a:p>
            <a:pPr marL="457200" indent="-457200">
              <a:lnSpc>
                <a:spcPct val="110000"/>
              </a:lnSpc>
              <a:spcBef>
                <a:spcPts val="600"/>
              </a:spcBef>
            </a:pPr>
            <a:r>
              <a:rPr lang="zh-CN" altLang="en-US" sz="3200" dirty="0">
                <a:solidFill>
                  <a:srgbClr val="002221"/>
                </a:solidFill>
                <a:latin typeface="Candara" panose="020E0502030303020204" pitchFamily="34" charset="0"/>
                <a:ea typeface="微软简魏碑" pitchFamily="2" charset="-122"/>
              </a:rPr>
              <a:t>此书全名是</a:t>
            </a:r>
            <a:r>
              <a:rPr lang="en-US" altLang="zh-CN" sz="3200" dirty="0">
                <a:solidFill>
                  <a:srgbClr val="002221"/>
                </a:solidFill>
                <a:latin typeface="DFYuanMedium-B5" panose="020F0509000000000000" pitchFamily="49" charset="-120"/>
                <a:ea typeface="DFYuanMedium-B5" panose="020F0509000000000000" pitchFamily="49" charset="-120"/>
              </a:rPr>
              <a:t>『</a:t>
            </a:r>
            <a:r>
              <a:rPr lang="zh-CN" altLang="en-US" sz="3200" dirty="0">
                <a:solidFill>
                  <a:srgbClr val="002221"/>
                </a:solidFill>
                <a:effectLst/>
                <a:latin typeface="Candara" panose="020E0502030303020204" pitchFamily="34" charset="0"/>
                <a:ea typeface="微软简魏碑" pitchFamily="2" charset="-122"/>
                <a:cs typeface="Times New Roman" panose="02020603050405020304" pitchFamily="18" charset="0"/>
              </a:rPr>
              <a:t>哈米吉多顿，石油与中东危机</a:t>
            </a:r>
            <a:r>
              <a:rPr lang="en-US" sz="3200" b="0" i="0" dirty="0">
                <a:solidFill>
                  <a:srgbClr val="002221"/>
                </a:solidFill>
                <a:effectLst/>
                <a:latin typeface="Candara" panose="020E0502030303020204" pitchFamily="34" charset="0"/>
                <a:ea typeface="微软简魏碑" pitchFamily="2" charset="-122"/>
              </a:rPr>
              <a:t>: </a:t>
            </a:r>
            <a:r>
              <a:rPr lang="zh-CN" altLang="en-US" sz="3200" b="0" i="0" dirty="0">
                <a:solidFill>
                  <a:srgbClr val="002221"/>
                </a:solidFill>
                <a:effectLst/>
                <a:latin typeface="Candara" panose="020E0502030303020204" pitchFamily="34" charset="0"/>
                <a:ea typeface="微软简魏碑" pitchFamily="2" charset="-122"/>
              </a:rPr>
              <a:t>圣经对中东</a:t>
            </a:r>
            <a:r>
              <a:rPr lang="zh-CN" altLang="en-US" sz="2800" b="0" i="0" dirty="0">
                <a:solidFill>
                  <a:srgbClr val="1B2FE9"/>
                </a:solidFill>
                <a:effectLst/>
                <a:latin typeface="Candara" panose="020E0502030303020204" pitchFamily="34" charset="0"/>
                <a:ea typeface="微软简魏碑" pitchFamily="2" charset="-122"/>
              </a:rPr>
              <a:t>的未来和世界文明的结束说了什么</a:t>
            </a:r>
            <a:r>
              <a:rPr lang="en-US" altLang="zh-CN" sz="2800" b="0" i="0" dirty="0">
                <a:solidFill>
                  <a:srgbClr val="1B2FE9"/>
                </a:solidFill>
                <a:effectLst/>
                <a:latin typeface="Candara" panose="020E0502030303020204" pitchFamily="34" charset="0"/>
                <a:ea typeface="微软简魏碑" pitchFamily="2" charset="-122"/>
              </a:rPr>
              <a:t>?</a:t>
            </a:r>
            <a:r>
              <a:rPr lang="en-US" sz="2800" b="0" i="0" dirty="0">
                <a:solidFill>
                  <a:srgbClr val="1B2FE9"/>
                </a:solidFill>
                <a:effectLst/>
                <a:latin typeface="Candara" panose="020E0502030303020204" pitchFamily="34" charset="0"/>
                <a:ea typeface="微软简魏碑" pitchFamily="2" charset="-122"/>
              </a:rPr>
              <a:t> </a:t>
            </a:r>
            <a:r>
              <a:rPr lang="en-US" altLang="zh-CN" sz="3200" dirty="0">
                <a:solidFill>
                  <a:srgbClr val="002221"/>
                </a:solidFill>
                <a:latin typeface="DFYuanMedium-B5" panose="020F0509000000000000" pitchFamily="49" charset="-120"/>
                <a:ea typeface="DFYuanMedium-B5" panose="020F0509000000000000" pitchFamily="49" charset="-120"/>
              </a:rPr>
              <a:t>』</a:t>
            </a:r>
            <a:endParaRPr lang="en-US" sz="3200" dirty="0">
              <a:solidFill>
                <a:srgbClr val="002221"/>
              </a:solidFill>
              <a:latin typeface="DFYuanMedium-B5" panose="020F0509000000000000" pitchFamily="49" charset="-120"/>
              <a:ea typeface="DFYuanMedium-B5" panose="020F0509000000000000" pitchFamily="49" charset="-120"/>
            </a:endParaRPr>
          </a:p>
        </p:txBody>
      </p:sp>
    </p:spTree>
    <p:extLst>
      <p:ext uri="{BB962C8B-B14F-4D97-AF65-F5344CB8AC3E}">
        <p14:creationId xmlns:p14="http://schemas.microsoft.com/office/powerpoint/2010/main" val="282764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fade">
                                      <p:cBhvr>
                                        <p:cTn id="7" dur="500"/>
                                        <p:tgtEl>
                                          <p:spTgt spid="10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0">
                                            <p:txEl>
                                              <p:pRg st="1" end="1"/>
                                            </p:txEl>
                                          </p:spTgt>
                                        </p:tgtEl>
                                        <p:attrNameLst>
                                          <p:attrName>style.visibility</p:attrName>
                                        </p:attrNameLst>
                                      </p:cBhvr>
                                      <p:to>
                                        <p:strVal val="visible"/>
                                      </p:to>
                                    </p:set>
                                    <p:animEffect transition="in" filter="fade">
                                      <p:cBhvr>
                                        <p:cTn id="12" dur="500"/>
                                        <p:tgtEl>
                                          <p:spTgt spid="10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11897B-D148-486A-AD2C-656EAF48C448}"/>
              </a:ext>
            </a:extLst>
          </p:cNvPr>
          <p:cNvSpPr>
            <a:spLocks noGrp="1"/>
          </p:cNvSpPr>
          <p:nvPr>
            <p:ph idx="4294967295"/>
          </p:nvPr>
        </p:nvSpPr>
        <p:spPr>
          <a:xfrm>
            <a:off x="1086522" y="914401"/>
            <a:ext cx="10047644" cy="5034578"/>
          </a:xfrm>
        </p:spPr>
        <p:txBody>
          <a:bodyPr anchor="ctr">
            <a:noAutofit/>
          </a:bodyPr>
          <a:lstStyle/>
          <a:p>
            <a:pPr marL="0" indent="0">
              <a:lnSpc>
                <a:spcPct val="110000"/>
              </a:lnSpc>
              <a:spcBef>
                <a:spcPts val="600"/>
              </a:spcBef>
              <a:buNone/>
            </a:pPr>
            <a:r>
              <a:rPr lang="zh-CN" altLang="en-US" sz="4400" dirty="0">
                <a:solidFill>
                  <a:srgbClr val="0F14E3"/>
                </a:solidFill>
                <a:latin typeface="Candara" panose="020E0502030303020204" pitchFamily="34" charset="0"/>
                <a:ea typeface="微软简魏碑" pitchFamily="2" charset="-122"/>
                <a:cs typeface="Times New Roman" panose="02020603050405020304" pitchFamily="18" charset="0"/>
              </a:rPr>
              <a:t>启示录 </a:t>
            </a:r>
            <a:r>
              <a:rPr lang="en-US" sz="4400" dirty="0">
                <a:solidFill>
                  <a:srgbClr val="0F14E3"/>
                </a:solidFill>
                <a:effectLst/>
                <a:latin typeface="Candara" panose="020E0502030303020204" pitchFamily="34" charset="0"/>
                <a:ea typeface="微软简魏碑" pitchFamily="2" charset="-122"/>
                <a:cs typeface="Times New Roman" panose="02020603050405020304" pitchFamily="18" charset="0"/>
              </a:rPr>
              <a:t>20:4 	</a:t>
            </a:r>
            <a:r>
              <a:rPr lang="en-US" altLang="zh-CN" sz="4400" dirty="0">
                <a:solidFill>
                  <a:srgbClr val="0F14E3"/>
                </a:solidFill>
                <a:effectLst/>
                <a:latin typeface="Candara" panose="020E0502030303020204" pitchFamily="34" charset="0"/>
                <a:ea typeface="微软简魏碑" pitchFamily="2" charset="-122"/>
                <a:cs typeface="Times New Roman" panose="02020603050405020304" pitchFamily="18" charset="0"/>
              </a:rPr>
              <a:t>…</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我又看</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见</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那些因</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为给</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耶</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稣</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作</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见证</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、并</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为</a:t>
            </a:r>
            <a:r>
              <a:rPr lang="zh-CN" sz="4400" dirty="0">
                <a:solidFill>
                  <a:srgbClr val="0F14E3"/>
                </a:solidFill>
                <a:effectLst/>
                <a:latin typeface="Candara" panose="020E0502030303020204" pitchFamily="34" charset="0"/>
                <a:ea typeface="微软简魏碑" pitchFamily="2" charset="-122"/>
                <a:cs typeface="微软简魏碑" pitchFamily="2" charset="-122"/>
              </a:rPr>
              <a:t>神之道被</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斩</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者的</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灵</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魂、和那</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没</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有拜</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过兽</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与</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兽</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像、也</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没</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有在</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额</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上和手上受</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过</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他印</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记</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之人的</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灵</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魂．</a:t>
            </a:r>
            <a:r>
              <a:rPr lang="zh-CN" sz="4400" dirty="0">
                <a:solidFill>
                  <a:srgbClr val="C00000"/>
                </a:solidFill>
                <a:effectLst/>
                <a:latin typeface="Candara" panose="020E0502030303020204" pitchFamily="34" charset="0"/>
                <a:ea typeface="微软简魏碑" pitchFamily="2" charset="-122"/>
                <a:cs typeface="DFYuanMedium-B5" panose="020F0509000000000000" pitchFamily="49" charset="-120"/>
              </a:rPr>
              <a:t>他</a:t>
            </a:r>
            <a:r>
              <a:rPr lang="zh-CN" sz="4400" dirty="0">
                <a:solidFill>
                  <a:srgbClr val="C00000"/>
                </a:solidFill>
                <a:effectLst/>
                <a:latin typeface="Candara" panose="020E0502030303020204" pitchFamily="34" charset="0"/>
                <a:ea typeface="微软简魏碑" pitchFamily="2" charset="-122"/>
                <a:cs typeface="Microsoft YaHei" panose="020B0503020204020204" pitchFamily="34" charset="-122"/>
              </a:rPr>
              <a:t>们</a:t>
            </a:r>
            <a:r>
              <a:rPr lang="zh-CN" sz="4400" dirty="0">
                <a:solidFill>
                  <a:srgbClr val="C00000"/>
                </a:solidFill>
                <a:effectLst/>
                <a:latin typeface="Candara" panose="020E0502030303020204" pitchFamily="34" charset="0"/>
                <a:ea typeface="微软简魏碑" pitchFamily="2" charset="-122"/>
                <a:cs typeface="DFYuanMedium-B5" panose="020F0509000000000000" pitchFamily="49" charset="-120"/>
              </a:rPr>
              <a:t>都复活了、与基督一同作王一千年</a:t>
            </a:r>
            <a:r>
              <a:rPr lang="zh-CN" sz="4400" dirty="0">
                <a:solidFill>
                  <a:srgbClr val="0F14E3"/>
                </a:solidFill>
                <a:effectLst/>
                <a:latin typeface="Candara" panose="020E0502030303020204" pitchFamily="34" charset="0"/>
                <a:ea typeface="微软简魏碑" pitchFamily="2" charset="-122"/>
                <a:cs typeface="SimSun" panose="02010600030101010101" pitchFamily="2" charset="-122"/>
              </a:rPr>
              <a:t>。</a:t>
            </a:r>
            <a:endParaRPr lang="en-US" sz="4400" dirty="0">
              <a:solidFill>
                <a:srgbClr val="0F14E3"/>
              </a:solidFill>
              <a:effectLst/>
              <a:latin typeface="Candara" panose="020E0502030303020204" pitchFamily="34" charset="0"/>
              <a:ea typeface="DFYuanMedium-B5" panose="020F0509000000000000" pitchFamily="49" charset="-120"/>
              <a:cs typeface="Times New Roman" panose="02020603050405020304" pitchFamily="18" charset="0"/>
            </a:endParaRPr>
          </a:p>
        </p:txBody>
      </p:sp>
    </p:spTree>
    <p:extLst>
      <p:ext uri="{BB962C8B-B14F-4D97-AF65-F5344CB8AC3E}">
        <p14:creationId xmlns:p14="http://schemas.microsoft.com/office/powerpoint/2010/main" val="42650971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76D9BF-E114-4C0B-A36F-CD6FB50AF3FE}"/>
              </a:ext>
            </a:extLst>
          </p:cNvPr>
          <p:cNvSpPr>
            <a:spLocks noGrp="1"/>
          </p:cNvSpPr>
          <p:nvPr>
            <p:ph idx="4294967295"/>
          </p:nvPr>
        </p:nvSpPr>
        <p:spPr>
          <a:xfrm>
            <a:off x="1073020" y="923731"/>
            <a:ext cx="10058400" cy="5019869"/>
          </a:xfrm>
        </p:spPr>
        <p:txBody>
          <a:bodyPr anchor="ctr">
            <a:normAutofit/>
          </a:bodyPr>
          <a:lstStyle/>
          <a:p>
            <a:pPr marL="0" marR="0" indent="0" algn="l" hangingPunct="1">
              <a:lnSpc>
                <a:spcPct val="110000"/>
              </a:lnSpc>
              <a:spcBef>
                <a:spcPts val="600"/>
              </a:spcBef>
              <a:buNone/>
              <a:tabLst>
                <a:tab pos="3657600" algn="l"/>
              </a:tabLst>
            </a:pPr>
            <a:r>
              <a:rPr lang="zh-CN" altLang="en-US" sz="4400" dirty="0">
                <a:solidFill>
                  <a:srgbClr val="0F14E3"/>
                </a:solidFill>
                <a:latin typeface="Candara" panose="020E0502030303020204" pitchFamily="34" charset="0"/>
                <a:ea typeface="微软简魏碑" pitchFamily="2" charset="-122"/>
                <a:cs typeface="Times New Roman" panose="02020603050405020304" pitchFamily="18" charset="0"/>
              </a:rPr>
              <a:t>启示录 </a:t>
            </a:r>
            <a:r>
              <a:rPr lang="en-US" sz="4400" dirty="0">
                <a:solidFill>
                  <a:srgbClr val="0F14E3"/>
                </a:solidFill>
                <a:effectLst/>
                <a:latin typeface="Candara" panose="020E0502030303020204" pitchFamily="34" charset="0"/>
                <a:ea typeface="微软简魏碑" pitchFamily="2" charset="-122"/>
                <a:cs typeface="Times New Roman" panose="02020603050405020304" pitchFamily="18" charset="0"/>
              </a:rPr>
              <a:t>20:6 	</a:t>
            </a:r>
            <a:r>
              <a:rPr lang="zh-CN" sz="4400" dirty="0">
                <a:solidFill>
                  <a:srgbClr val="0F14E3"/>
                </a:solidFill>
                <a:effectLst/>
                <a:latin typeface="Candara" panose="020E0502030303020204" pitchFamily="34" charset="0"/>
                <a:ea typeface="微软简魏碑" pitchFamily="2" charset="-122"/>
                <a:cs typeface="Times New Roman" panose="02020603050405020304" pitchFamily="18" charset="0"/>
              </a:rPr>
              <a:t>在</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头</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一次复活有分的、有福了、圣洁了．第二次的死在他</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们</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身上</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没</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有</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权</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柄．</a:t>
            </a:r>
            <a:r>
              <a:rPr lang="zh-CN" sz="4400" dirty="0">
                <a:solidFill>
                  <a:srgbClr val="C00000"/>
                </a:solidFill>
                <a:effectLst/>
                <a:latin typeface="Candara" panose="020E0502030303020204" pitchFamily="34" charset="0"/>
                <a:ea typeface="微软简魏碑" pitchFamily="2" charset="-122"/>
                <a:cs typeface="DFYuanMedium-B5" panose="020F0509000000000000" pitchFamily="49" charset="-120"/>
              </a:rPr>
              <a:t>他</a:t>
            </a:r>
            <a:r>
              <a:rPr lang="zh-CN" sz="4400" dirty="0">
                <a:solidFill>
                  <a:srgbClr val="C00000"/>
                </a:solidFill>
                <a:effectLst/>
                <a:latin typeface="Candara" panose="020E0502030303020204" pitchFamily="34" charset="0"/>
                <a:ea typeface="微软简魏碑" pitchFamily="2" charset="-122"/>
                <a:cs typeface="Microsoft YaHei" panose="020B0503020204020204" pitchFamily="34" charset="-122"/>
              </a:rPr>
              <a:t>们</a:t>
            </a:r>
            <a:r>
              <a:rPr lang="zh-CN" sz="4400" dirty="0">
                <a:solidFill>
                  <a:srgbClr val="C00000"/>
                </a:solidFill>
                <a:effectLst/>
                <a:latin typeface="Candara" panose="020E0502030303020204" pitchFamily="34" charset="0"/>
                <a:ea typeface="微软简魏碑" pitchFamily="2" charset="-122"/>
                <a:cs typeface="DFYuanMedium-B5" panose="020F0509000000000000" pitchFamily="49" charset="-120"/>
              </a:rPr>
              <a:t>必作</a:t>
            </a:r>
            <a:r>
              <a:rPr lang="zh-CN" sz="4400" dirty="0">
                <a:solidFill>
                  <a:srgbClr val="C00000"/>
                </a:solidFill>
                <a:effectLst/>
                <a:latin typeface="Candara" panose="020E0502030303020204" pitchFamily="34" charset="0"/>
                <a:ea typeface="微软简魏碑" pitchFamily="2" charset="-122"/>
                <a:cs typeface="微软简魏碑" pitchFamily="2" charset="-122"/>
              </a:rPr>
              <a:t>神和基督的祭司、并要与基督一同作王一千年</a:t>
            </a:r>
            <a:r>
              <a:rPr lang="zh-CN" sz="4400" dirty="0">
                <a:solidFill>
                  <a:srgbClr val="0F14E3"/>
                </a:solidFill>
                <a:effectLst/>
                <a:latin typeface="Candara" panose="020E0502030303020204" pitchFamily="34" charset="0"/>
                <a:ea typeface="微软简魏碑" pitchFamily="2" charset="-122"/>
                <a:cs typeface="Times New Roman" panose="02020603050405020304" pitchFamily="18" charset="0"/>
              </a:rPr>
              <a:t>。</a:t>
            </a:r>
            <a:r>
              <a:rPr lang="en-US" sz="4400" dirty="0">
                <a:solidFill>
                  <a:srgbClr val="0F14E3"/>
                </a:solidFill>
                <a:effectLst/>
                <a:latin typeface="Candara" panose="020E0502030303020204" pitchFamily="34" charset="0"/>
                <a:ea typeface="微软简魏碑" pitchFamily="2" charset="-122"/>
                <a:cs typeface="Times New Roman" panose="02020603050405020304" pitchFamily="18" charset="0"/>
              </a:rPr>
              <a:t>7 </a:t>
            </a:r>
            <a:r>
              <a:rPr lang="zh-CN" sz="4400" dirty="0">
                <a:solidFill>
                  <a:srgbClr val="0F14E3"/>
                </a:solidFill>
                <a:effectLst/>
                <a:latin typeface="Candara" panose="020E0502030303020204" pitchFamily="34" charset="0"/>
                <a:ea typeface="微软简魏碑" pitchFamily="2" charset="-122"/>
                <a:cs typeface="Times New Roman" panose="02020603050405020304" pitchFamily="18" charset="0"/>
              </a:rPr>
              <a:t>那一千年完了、撒但必从</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监</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牢里被</a:t>
            </a:r>
            <a:r>
              <a:rPr lang="zh-CN" sz="4400" dirty="0">
                <a:solidFill>
                  <a:srgbClr val="0F14E3"/>
                </a:solidFill>
                <a:effectLst/>
                <a:latin typeface="Candara" panose="020E0502030303020204" pitchFamily="34" charset="0"/>
                <a:ea typeface="微软简魏碑" pitchFamily="2" charset="-122"/>
                <a:cs typeface="Microsoft YaHei" panose="020B0503020204020204" pitchFamily="34" charset="-122"/>
              </a:rPr>
              <a:t>释</a:t>
            </a:r>
            <a:r>
              <a:rPr lang="zh-CN" sz="4400" dirty="0">
                <a:solidFill>
                  <a:srgbClr val="0F14E3"/>
                </a:solidFill>
                <a:effectLst/>
                <a:latin typeface="Candara" panose="020E0502030303020204" pitchFamily="34" charset="0"/>
                <a:ea typeface="微软简魏碑" pitchFamily="2" charset="-122"/>
                <a:cs typeface="DFYuanMedium-B5" panose="020F0509000000000000" pitchFamily="49" charset="-120"/>
              </a:rPr>
              <a:t>放</a:t>
            </a:r>
            <a:r>
              <a:rPr lang="en-US" altLang="zh-TW" sz="4400" dirty="0">
                <a:solidFill>
                  <a:srgbClr val="0F14E3"/>
                </a:solidFill>
                <a:effectLst/>
                <a:latin typeface="Candara" panose="020E0502030303020204" pitchFamily="34" charset="0"/>
                <a:ea typeface="DFPWeiBei-B5" panose="03000700000000000000" pitchFamily="66" charset="-120"/>
                <a:cs typeface="Times New Roman" panose="02020603050405020304" pitchFamily="18" charset="0"/>
              </a:rPr>
              <a:t>…</a:t>
            </a:r>
            <a:endParaRPr lang="en-US" sz="4400" dirty="0">
              <a:solidFill>
                <a:srgbClr val="0F14E3"/>
              </a:solidFill>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26679386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7E9A040-DC0F-497B-8109-E85C8816150E}"/>
              </a:ext>
            </a:extLst>
          </p:cNvPr>
          <p:cNvSpPr>
            <a:spLocks noGrp="1"/>
          </p:cNvSpPr>
          <p:nvPr>
            <p:ph idx="4294967295"/>
          </p:nvPr>
        </p:nvSpPr>
        <p:spPr>
          <a:xfrm>
            <a:off x="1073020" y="1045350"/>
            <a:ext cx="10049070" cy="4767300"/>
          </a:xfrm>
        </p:spPr>
        <p:txBody>
          <a:bodyPr anchor="ctr">
            <a:normAutofit lnSpcReduction="10000"/>
          </a:bodyPr>
          <a:lstStyle/>
          <a:p>
            <a:pPr marL="457200" indent="-457200">
              <a:lnSpc>
                <a:spcPct val="110000"/>
              </a:lnSpc>
              <a:spcBef>
                <a:spcPts val="1800"/>
              </a:spcBef>
              <a:spcAft>
                <a:spcPts val="1200"/>
              </a:spcAft>
            </a:pPr>
            <a:r>
              <a:rPr lang="zh-CN" altLang="en-US" sz="4800" dirty="0">
                <a:solidFill>
                  <a:schemeClr val="accent3">
                    <a:lumMod val="50000"/>
                  </a:schemeClr>
                </a:solidFill>
                <a:latin typeface="Candara" panose="020E0502030303020204" pitchFamily="34" charset="0"/>
                <a:ea typeface="微软简魏碑" pitchFamily="2" charset="-122"/>
              </a:rPr>
              <a:t>基督的</a:t>
            </a:r>
            <a:r>
              <a:rPr lang="en-US" altLang="zh-CN" sz="4800" dirty="0">
                <a:solidFill>
                  <a:schemeClr val="accent3">
                    <a:lumMod val="50000"/>
                  </a:schemeClr>
                </a:solidFill>
                <a:latin typeface="DFYuanMedium-B5" panose="020F0509000000000000" pitchFamily="49" charset="-120"/>
                <a:ea typeface="DFYuanMedium-B5" panose="020F0509000000000000" pitchFamily="49" charset="-120"/>
              </a:rPr>
              <a:t>『</a:t>
            </a:r>
            <a:r>
              <a:rPr lang="zh-CN" altLang="en-US" sz="4800" dirty="0">
                <a:solidFill>
                  <a:schemeClr val="accent3">
                    <a:lumMod val="50000"/>
                  </a:schemeClr>
                </a:solidFill>
                <a:latin typeface="Candara" panose="020E0502030303020204" pitchFamily="34" charset="0"/>
                <a:ea typeface="微软简魏碑" pitchFamily="2" charset="-122"/>
              </a:rPr>
              <a:t>千年掌权</a:t>
            </a:r>
            <a:r>
              <a:rPr lang="en-US" altLang="zh-CN" sz="4800" dirty="0">
                <a:solidFill>
                  <a:schemeClr val="accent3">
                    <a:lumMod val="50000"/>
                  </a:schemeClr>
                </a:solidFill>
                <a:latin typeface="DFYuanMedium-B5" panose="020F0509000000000000" pitchFamily="49" charset="-120"/>
                <a:ea typeface="DFYuanMedium-B5" panose="020F0509000000000000" pitchFamily="49" charset="-120"/>
              </a:rPr>
              <a:t>』</a:t>
            </a:r>
            <a:r>
              <a:rPr lang="zh-CN" altLang="en-US" sz="4800" dirty="0">
                <a:solidFill>
                  <a:schemeClr val="accent3">
                    <a:lumMod val="50000"/>
                  </a:schemeClr>
                </a:solidFill>
                <a:latin typeface="Candara" panose="020E0502030303020204" pitchFamily="34" charset="0"/>
                <a:ea typeface="微软简魏碑" pitchFamily="2" charset="-122"/>
              </a:rPr>
              <a:t>是指</a:t>
            </a:r>
            <a:r>
              <a:rPr lang="zh-CN" altLang="en-US" sz="4800" u="sng" dirty="0">
                <a:solidFill>
                  <a:srgbClr val="C00000"/>
                </a:solidFill>
                <a:latin typeface="Candara" panose="020E0502030303020204" pitchFamily="34" charset="0"/>
                <a:ea typeface="微软简魏碑" pitchFamily="2" charset="-122"/>
              </a:rPr>
              <a:t>在地上</a:t>
            </a:r>
            <a:r>
              <a:rPr lang="zh-CN" altLang="en-US" sz="4800" dirty="0">
                <a:solidFill>
                  <a:schemeClr val="accent3">
                    <a:lumMod val="50000"/>
                  </a:schemeClr>
                </a:solidFill>
                <a:latin typeface="Candara" panose="020E0502030303020204" pitchFamily="34" charset="0"/>
                <a:ea typeface="微软简魏碑" pitchFamily="2" charset="-122"/>
              </a:rPr>
              <a:t>建立基督徒的政权吗</a:t>
            </a:r>
            <a:r>
              <a:rPr lang="en-US" altLang="zh-CN" sz="4800" dirty="0">
                <a:solidFill>
                  <a:schemeClr val="accent3">
                    <a:lumMod val="50000"/>
                  </a:schemeClr>
                </a:solidFill>
                <a:latin typeface="Candara" panose="020E0502030303020204" pitchFamily="34" charset="0"/>
                <a:ea typeface="微软简魏碑" pitchFamily="2" charset="-122"/>
              </a:rPr>
              <a:t>?</a:t>
            </a:r>
          </a:p>
          <a:p>
            <a:pPr marL="457200" indent="-457200">
              <a:lnSpc>
                <a:spcPct val="110000"/>
              </a:lnSpc>
              <a:spcBef>
                <a:spcPts val="1800"/>
              </a:spcBef>
              <a:spcAft>
                <a:spcPts val="1200"/>
              </a:spcAft>
            </a:pPr>
            <a:r>
              <a:rPr lang="zh-CN" altLang="en-US" sz="4800" dirty="0">
                <a:solidFill>
                  <a:schemeClr val="accent3">
                    <a:lumMod val="50000"/>
                  </a:schemeClr>
                </a:solidFill>
                <a:latin typeface="Candara" panose="020E0502030303020204" pitchFamily="34" charset="0"/>
                <a:ea typeface="微软简魏碑" pitchFamily="2" charset="-122"/>
              </a:rPr>
              <a:t>对</a:t>
            </a:r>
            <a:r>
              <a:rPr lang="en-US" altLang="zh-CN" sz="4800" dirty="0">
                <a:solidFill>
                  <a:schemeClr val="accent3">
                    <a:lumMod val="50000"/>
                  </a:schemeClr>
                </a:solidFill>
                <a:latin typeface="DFYuanMedium-B5" panose="020F0509000000000000" pitchFamily="49" charset="-120"/>
                <a:ea typeface="DFYuanMedium-B5" panose="020F0509000000000000" pitchFamily="49" charset="-120"/>
              </a:rPr>
              <a:t>『</a:t>
            </a:r>
            <a:r>
              <a:rPr lang="zh-CN" altLang="en-US" sz="4800" dirty="0">
                <a:solidFill>
                  <a:schemeClr val="accent3">
                    <a:lumMod val="50000"/>
                  </a:schemeClr>
                </a:solidFill>
                <a:latin typeface="Candara" panose="020E0502030303020204" pitchFamily="34" charset="0"/>
                <a:ea typeface="微软简魏碑" pitchFamily="2" charset="-122"/>
              </a:rPr>
              <a:t>千禧年</a:t>
            </a:r>
            <a:r>
              <a:rPr lang="en-US" altLang="zh-CN" sz="4800" dirty="0">
                <a:solidFill>
                  <a:schemeClr val="accent3">
                    <a:lumMod val="50000"/>
                  </a:schemeClr>
                </a:solidFill>
                <a:latin typeface="DFYuanMedium-B5" panose="020F0509000000000000" pitchFamily="49" charset="-120"/>
                <a:ea typeface="DFYuanMedium-B5" panose="020F0509000000000000" pitchFamily="49" charset="-120"/>
              </a:rPr>
              <a:t>』</a:t>
            </a:r>
            <a:r>
              <a:rPr lang="zh-CN" altLang="en-US" sz="4800" dirty="0">
                <a:solidFill>
                  <a:schemeClr val="accent3">
                    <a:lumMod val="50000"/>
                  </a:schemeClr>
                </a:solidFill>
                <a:latin typeface="Candara" panose="020E0502030303020204" pitchFamily="34" charset="0"/>
                <a:ea typeface="微软简魏碑" pitchFamily="2" charset="-122"/>
              </a:rPr>
              <a:t>的解释深深影响一个人对</a:t>
            </a:r>
            <a:r>
              <a:rPr lang="en-US" altLang="zh-CN" sz="4800" dirty="0">
                <a:solidFill>
                  <a:schemeClr val="accent3">
                    <a:lumMod val="50000"/>
                  </a:schemeClr>
                </a:solidFill>
                <a:latin typeface="DFYuanMedium-B5" panose="020F0509000000000000" pitchFamily="49" charset="-120"/>
                <a:ea typeface="DFYuanMedium-B5" panose="020F0509000000000000" pitchFamily="49" charset="-120"/>
              </a:rPr>
              <a:t>『</a:t>
            </a:r>
            <a:r>
              <a:rPr lang="zh-CN" altLang="en-US" sz="4800" dirty="0">
                <a:solidFill>
                  <a:schemeClr val="accent3">
                    <a:lumMod val="50000"/>
                  </a:schemeClr>
                </a:solidFill>
                <a:latin typeface="Candara" panose="020E0502030303020204" pitchFamily="34" charset="0"/>
                <a:ea typeface="微软简魏碑" pitchFamily="2" charset="-122"/>
              </a:rPr>
              <a:t>教会与政府关系</a:t>
            </a:r>
            <a:r>
              <a:rPr lang="en-US" altLang="zh-CN" sz="4800" dirty="0">
                <a:solidFill>
                  <a:schemeClr val="accent3">
                    <a:lumMod val="50000"/>
                  </a:schemeClr>
                </a:solidFill>
                <a:latin typeface="DFYuanMedium-B5" panose="020F0509000000000000" pitchFamily="49" charset="-120"/>
                <a:ea typeface="DFYuanMedium-B5" panose="020F0509000000000000" pitchFamily="49" charset="-120"/>
              </a:rPr>
              <a:t>』</a:t>
            </a:r>
            <a:r>
              <a:rPr lang="zh-CN" altLang="en-US" sz="4800" dirty="0">
                <a:solidFill>
                  <a:schemeClr val="accent3">
                    <a:lumMod val="50000"/>
                  </a:schemeClr>
                </a:solidFill>
                <a:latin typeface="Candara" panose="020E0502030303020204" pitchFamily="34" charset="0"/>
                <a:ea typeface="微软简魏碑" pitchFamily="2" charset="-122"/>
              </a:rPr>
              <a:t>的看法。</a:t>
            </a:r>
            <a:endParaRPr lang="en-US" sz="4800" dirty="0">
              <a:solidFill>
                <a:schemeClr val="accent3">
                  <a:lumMod val="50000"/>
                </a:schemeClr>
              </a:solidFill>
              <a:latin typeface="Candara" panose="020E0502030303020204" pitchFamily="34" charset="0"/>
              <a:ea typeface="微软简魏碑" pitchFamily="2" charset="-122"/>
            </a:endParaRPr>
          </a:p>
          <a:p>
            <a:pPr marL="457200" indent="-457200">
              <a:lnSpc>
                <a:spcPct val="110000"/>
              </a:lnSpc>
              <a:spcBef>
                <a:spcPts val="1800"/>
              </a:spcBef>
              <a:spcAft>
                <a:spcPts val="1200"/>
              </a:spcAft>
            </a:pPr>
            <a:r>
              <a:rPr lang="zh-CN" altLang="en-US" sz="4800" dirty="0">
                <a:solidFill>
                  <a:schemeClr val="accent3">
                    <a:lumMod val="50000"/>
                  </a:schemeClr>
                </a:solidFill>
                <a:latin typeface="Candara" panose="020E0502030303020204" pitchFamily="34" charset="0"/>
                <a:ea typeface="微软简魏碑" pitchFamily="2" charset="-122"/>
              </a:rPr>
              <a:t>所有的社会问题都是信仰的问题。</a:t>
            </a:r>
            <a:endParaRPr lang="en-US" altLang="zh-CN" sz="4800" dirty="0">
              <a:solidFill>
                <a:schemeClr val="accent3">
                  <a:lumMod val="50000"/>
                </a:schemeClr>
              </a:solidFill>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91657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274AC4-2CEE-4E6F-8AA6-5C6374493FCD}"/>
              </a:ext>
            </a:extLst>
          </p:cNvPr>
          <p:cNvSpPr>
            <a:spLocks noGrp="1"/>
          </p:cNvSpPr>
          <p:nvPr>
            <p:ph type="title"/>
          </p:nvPr>
        </p:nvSpPr>
        <p:spPr/>
        <p:txBody>
          <a:bodyPr>
            <a:noAutofit/>
          </a:bodyPr>
          <a:lstStyle/>
          <a:p>
            <a:pPr>
              <a:lnSpc>
                <a:spcPct val="110000"/>
              </a:lnSpc>
            </a:pPr>
            <a:r>
              <a:rPr lang="zh-CN" altLang="en-US" sz="7200" b="0" dirty="0">
                <a:latin typeface="DFYuanMedium-B5" panose="020F0509000000000000" pitchFamily="49" charset="-120"/>
                <a:ea typeface="微软简魏碑" pitchFamily="2" charset="-122"/>
              </a:rPr>
              <a:t>我们看登山宝训</a:t>
            </a:r>
            <a:endParaRPr lang="en-US" sz="7200" b="0" dirty="0">
              <a:latin typeface="DFYuanMedium-B5" panose="020F0509000000000000" pitchFamily="49" charset="-120"/>
              <a:ea typeface="微软简魏碑" pitchFamily="2" charset="-122"/>
            </a:endParaRPr>
          </a:p>
        </p:txBody>
      </p:sp>
      <p:sp>
        <p:nvSpPr>
          <p:cNvPr id="8" name="Content Placeholder 7">
            <a:extLst>
              <a:ext uri="{FF2B5EF4-FFF2-40B4-BE49-F238E27FC236}">
                <a16:creationId xmlns:a16="http://schemas.microsoft.com/office/drawing/2014/main" id="{1A64082C-6983-438B-AB99-E9178A3CB4D3}"/>
              </a:ext>
            </a:extLst>
          </p:cNvPr>
          <p:cNvSpPr>
            <a:spLocks noGrp="1"/>
          </p:cNvSpPr>
          <p:nvPr>
            <p:ph idx="1"/>
          </p:nvPr>
        </p:nvSpPr>
        <p:spPr>
          <a:xfrm>
            <a:off x="913795" y="2553264"/>
            <a:ext cx="10353762" cy="3695136"/>
          </a:xfrm>
        </p:spPr>
        <p:txBody>
          <a:bodyPr anchor="ctr">
            <a:normAutofit/>
          </a:bodyPr>
          <a:lstStyle/>
          <a:p>
            <a:pPr marL="0" indent="0">
              <a:lnSpc>
                <a:spcPct val="110000"/>
              </a:lnSpc>
              <a:spcBef>
                <a:spcPts val="600"/>
              </a:spcBef>
              <a:buNone/>
            </a:pPr>
            <a:r>
              <a:rPr lang="zh-CN" sz="4800" dirty="0">
                <a:effectLst/>
                <a:latin typeface="DFYuanMedium-B5" panose="020F0509000000000000" pitchFamily="49" charset="-120"/>
                <a:ea typeface="DFYuanMedium-B5" panose="020F0509000000000000" pitchFamily="49" charset="-120"/>
                <a:cs typeface="SimSun" panose="02010600030101010101" pitchFamily="2" charset="-122"/>
              </a:rPr>
              <a:t>『</a:t>
            </a:r>
            <a:r>
              <a:rPr lang="zh-CN" sz="4800" dirty="0">
                <a:effectLst/>
                <a:latin typeface="Candara" panose="020E0502030303020204" pitchFamily="34" charset="0"/>
                <a:ea typeface="微软简魏碑" pitchFamily="2" charset="-122"/>
                <a:cs typeface="Times New Roman" panose="02020603050405020304" pitchFamily="18" charset="0"/>
              </a:rPr>
              <a:t>你</a:t>
            </a:r>
            <a:r>
              <a:rPr lang="zh-CN" sz="4800" dirty="0">
                <a:effectLst/>
                <a:latin typeface="Candara" panose="020E0502030303020204" pitchFamily="34" charset="0"/>
                <a:ea typeface="微软简魏碑" pitchFamily="2" charset="-122"/>
                <a:cs typeface="Microsoft YaHei" panose="020B0503020204020204" pitchFamily="34" charset="-122"/>
              </a:rPr>
              <a:t>们</a:t>
            </a:r>
            <a:r>
              <a:rPr lang="zh-CN" sz="4800" dirty="0">
                <a:effectLst/>
                <a:latin typeface="Candara" panose="020E0502030303020204" pitchFamily="34" charset="0"/>
                <a:ea typeface="微软简魏碑" pitchFamily="2" charset="-122"/>
                <a:cs typeface="DFYuanMedium-B5" panose="020F0509000000000000" pitchFamily="49" charset="-120"/>
              </a:rPr>
              <a:t>是世上的</a:t>
            </a:r>
            <a:r>
              <a:rPr lang="zh-CN" sz="4800" dirty="0">
                <a:effectLst/>
                <a:latin typeface="Candara" panose="020E0502030303020204" pitchFamily="34" charset="0"/>
                <a:ea typeface="微软简魏碑" pitchFamily="2" charset="-122"/>
                <a:cs typeface="Microsoft YaHei" panose="020B0503020204020204" pitchFamily="34" charset="-122"/>
              </a:rPr>
              <a:t>盐</a:t>
            </a:r>
            <a:r>
              <a:rPr lang="zh-CN" sz="4800" dirty="0">
                <a:effectLst/>
                <a:latin typeface="Candara" panose="020E0502030303020204" pitchFamily="34" charset="0"/>
                <a:ea typeface="微软简魏碑" pitchFamily="2" charset="-122"/>
                <a:cs typeface="DFYuanMedium-B5" panose="020F0509000000000000" pitchFamily="49" charset="-120"/>
              </a:rPr>
              <a:t>．</a:t>
            </a:r>
            <a:r>
              <a:rPr lang="zh-CN" sz="4800" dirty="0">
                <a:effectLst/>
                <a:latin typeface="Candara" panose="020E0502030303020204" pitchFamily="34" charset="0"/>
                <a:ea typeface="微软简魏碑" pitchFamily="2" charset="-122"/>
                <a:cs typeface="Microsoft YaHei" panose="020B0503020204020204" pitchFamily="34" charset="-122"/>
              </a:rPr>
              <a:t>盐</a:t>
            </a:r>
            <a:r>
              <a:rPr lang="zh-CN" sz="4800" dirty="0">
                <a:effectLst/>
                <a:latin typeface="Candara" panose="020E0502030303020204" pitchFamily="34" charset="0"/>
                <a:ea typeface="微软简魏碑" pitchFamily="2" charset="-122"/>
                <a:cs typeface="DFYuanMedium-B5" panose="020F0509000000000000" pitchFamily="49" charset="-120"/>
              </a:rPr>
              <a:t>若失了味、怎能叫他再咸呢．以后</a:t>
            </a:r>
            <a:r>
              <a:rPr lang="zh-CN" sz="4800" dirty="0">
                <a:effectLst/>
                <a:latin typeface="Candara" panose="020E0502030303020204" pitchFamily="34" charset="0"/>
                <a:ea typeface="微软简魏碑" pitchFamily="2" charset="-122"/>
                <a:cs typeface="Microsoft YaHei" panose="020B0503020204020204" pitchFamily="34" charset="-122"/>
              </a:rPr>
              <a:t>无</a:t>
            </a:r>
            <a:r>
              <a:rPr lang="zh-CN" sz="4800" dirty="0">
                <a:effectLst/>
                <a:latin typeface="Candara" panose="020E0502030303020204" pitchFamily="34" charset="0"/>
                <a:ea typeface="微软简魏碑" pitchFamily="2" charset="-122"/>
                <a:cs typeface="DFYuanMedium-B5" panose="020F0509000000000000" pitchFamily="49" charset="-120"/>
              </a:rPr>
              <a:t>用、不</a:t>
            </a:r>
            <a:r>
              <a:rPr lang="zh-CN" sz="4800" dirty="0">
                <a:effectLst/>
                <a:latin typeface="Candara" panose="020E0502030303020204" pitchFamily="34" charset="0"/>
                <a:ea typeface="微软简魏碑" pitchFamily="2" charset="-122"/>
                <a:cs typeface="Microsoft YaHei" panose="020B0503020204020204" pitchFamily="34" charset="-122"/>
              </a:rPr>
              <a:t>过丢</a:t>
            </a:r>
            <a:r>
              <a:rPr lang="zh-CN" sz="4800" dirty="0">
                <a:effectLst/>
                <a:latin typeface="Candara" panose="020E0502030303020204" pitchFamily="34" charset="0"/>
                <a:ea typeface="微软简魏碑" pitchFamily="2" charset="-122"/>
                <a:cs typeface="DFYuanMedium-B5" panose="020F0509000000000000" pitchFamily="49" charset="-120"/>
              </a:rPr>
              <a:t>在外面、被人</a:t>
            </a:r>
            <a:r>
              <a:rPr lang="zh-CN" sz="4800" dirty="0">
                <a:effectLst/>
                <a:latin typeface="Candara" panose="020E0502030303020204" pitchFamily="34" charset="0"/>
                <a:ea typeface="微软简魏碑" pitchFamily="2" charset="-122"/>
                <a:cs typeface="Microsoft YaHei" panose="020B0503020204020204" pitchFamily="34" charset="-122"/>
              </a:rPr>
              <a:t>践</a:t>
            </a:r>
            <a:r>
              <a:rPr lang="zh-CN" sz="4800" dirty="0">
                <a:effectLst/>
                <a:latin typeface="Candara" panose="020E0502030303020204" pitchFamily="34" charset="0"/>
                <a:ea typeface="微软简魏碑" pitchFamily="2" charset="-122"/>
                <a:cs typeface="DFYuanMedium-B5" panose="020F0509000000000000" pitchFamily="49" charset="-120"/>
              </a:rPr>
              <a:t>踏了</a:t>
            </a:r>
            <a:r>
              <a:rPr lang="zh-CN" sz="4800" dirty="0">
                <a:effectLst/>
                <a:latin typeface="Candara" panose="020E0502030303020204" pitchFamily="34" charset="0"/>
                <a:ea typeface="微软简魏碑" pitchFamily="2" charset="-122"/>
                <a:cs typeface="SimSun" panose="02010600030101010101" pitchFamily="2" charset="-122"/>
              </a:rPr>
              <a:t>。</a:t>
            </a:r>
            <a:r>
              <a:rPr lang="zh-CN" sz="4800" dirty="0">
                <a:effectLst/>
                <a:latin typeface="DFYuanMedium-B5" panose="020F0509000000000000" pitchFamily="49" charset="-120"/>
                <a:ea typeface="DFYuanMedium-B5" panose="020F0509000000000000" pitchFamily="49" charset="-120"/>
                <a:cs typeface="SimSun" panose="02010600030101010101" pitchFamily="2" charset="-122"/>
              </a:rPr>
              <a:t>』</a:t>
            </a:r>
            <a:endParaRPr lang="en-US" sz="4800" dirty="0">
              <a:effectLst/>
              <a:latin typeface="DFYuanMedium-B5" panose="020F0509000000000000" pitchFamily="49" charset="-120"/>
              <a:ea typeface="DFYuanMedium-B5" panose="020F0509000000000000" pitchFamily="49" charset="-120"/>
              <a:cs typeface="Times New Roman" panose="02020603050405020304" pitchFamily="18" charset="0"/>
            </a:endParaRPr>
          </a:p>
        </p:txBody>
      </p:sp>
    </p:spTree>
    <p:extLst>
      <p:ext uri="{BB962C8B-B14F-4D97-AF65-F5344CB8AC3E}">
        <p14:creationId xmlns:p14="http://schemas.microsoft.com/office/powerpoint/2010/main" val="25682011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9ED283FF-DE03-4A13-8B13-243D606076C0}"/>
              </a:ext>
            </a:extLst>
          </p:cNvPr>
          <p:cNvSpPr>
            <a:spLocks noGrp="1"/>
          </p:cNvSpPr>
          <p:nvPr>
            <p:ph idx="4294967295"/>
          </p:nvPr>
        </p:nvSpPr>
        <p:spPr>
          <a:xfrm>
            <a:off x="1082351" y="905069"/>
            <a:ext cx="10049069" cy="5029200"/>
          </a:xfrm>
        </p:spPr>
        <p:txBody>
          <a:bodyPr anchor="ctr">
            <a:normAutofit/>
          </a:bodyPr>
          <a:lstStyle/>
          <a:p>
            <a:pPr marL="0" indent="0" algn="ctr">
              <a:lnSpc>
                <a:spcPct val="110000"/>
              </a:lnSpc>
              <a:spcBef>
                <a:spcPts val="600"/>
              </a:spcBef>
              <a:buNone/>
            </a:pPr>
            <a:r>
              <a:rPr lang="zh-CN" altLang="en-US" sz="5400" dirty="0">
                <a:solidFill>
                  <a:srgbClr val="000048"/>
                </a:solidFill>
                <a:latin typeface="Georgia" panose="02040502050405020303" pitchFamily="18" charset="0"/>
                <a:ea typeface="微软简魏碑" pitchFamily="2" charset="-122"/>
              </a:rPr>
              <a:t>最合乎华人文化的解释：</a:t>
            </a:r>
            <a:endParaRPr lang="en-US" altLang="zh-CN" sz="5400" dirty="0">
              <a:solidFill>
                <a:srgbClr val="000048"/>
              </a:solidFill>
              <a:latin typeface="Georgia" panose="02040502050405020303" pitchFamily="18" charset="0"/>
              <a:ea typeface="微软简魏碑" pitchFamily="2" charset="-122"/>
            </a:endParaRPr>
          </a:p>
          <a:p>
            <a:pPr marL="0" indent="0">
              <a:lnSpc>
                <a:spcPct val="110000"/>
              </a:lnSpc>
              <a:spcBef>
                <a:spcPts val="600"/>
              </a:spcBef>
              <a:buNone/>
            </a:pPr>
            <a:r>
              <a:rPr lang="en-US" altLang="zh-CN" sz="5400" dirty="0">
                <a:solidFill>
                  <a:srgbClr val="000050"/>
                </a:solidFill>
                <a:latin typeface="Georgia" panose="02040502050405020303" pitchFamily="18" charset="0"/>
                <a:ea typeface="DFPYuanMedium-B5" panose="020F0500000000000000" pitchFamily="34" charset="-120"/>
              </a:rPr>
              <a:t>『</a:t>
            </a:r>
            <a:r>
              <a:rPr lang="zh-CN" altLang="en-US" sz="5400" dirty="0">
                <a:solidFill>
                  <a:srgbClr val="000050"/>
                </a:solidFill>
                <a:latin typeface="DFPWeiBei-B5" panose="03000700000000000000" pitchFamily="66" charset="-120"/>
                <a:ea typeface="微软简魏碑" pitchFamily="2" charset="-122"/>
              </a:rPr>
              <a:t>盐是用来</a:t>
            </a:r>
            <a:r>
              <a:rPr lang="zh-CN" altLang="en-US" sz="5400" dirty="0">
                <a:solidFill>
                  <a:srgbClr val="C00000"/>
                </a:solidFill>
                <a:latin typeface="DFPWeiBei-B5" panose="03000700000000000000" pitchFamily="66" charset="-120"/>
                <a:ea typeface="微软简魏碑" pitchFamily="2" charset="-122"/>
              </a:rPr>
              <a:t>调味</a:t>
            </a:r>
            <a:r>
              <a:rPr lang="zh-CN" altLang="en-US" sz="5400" dirty="0">
                <a:solidFill>
                  <a:srgbClr val="000050"/>
                </a:solidFill>
                <a:latin typeface="DFPWeiBei-B5" panose="03000700000000000000" pitchFamily="66" charset="-120"/>
                <a:ea typeface="微软简魏碑" pitchFamily="2" charset="-122"/>
              </a:rPr>
              <a:t>的，所以我们要</a:t>
            </a:r>
            <a:r>
              <a:rPr lang="zh-CN" altLang="en-US" sz="5400" dirty="0">
                <a:solidFill>
                  <a:srgbClr val="C00000"/>
                </a:solidFill>
                <a:latin typeface="DFPWeiBei-B5" panose="03000700000000000000" pitchFamily="66" charset="-120"/>
                <a:ea typeface="微软简魏碑" pitchFamily="2" charset="-122"/>
              </a:rPr>
              <a:t>随和</a:t>
            </a:r>
            <a:r>
              <a:rPr lang="zh-CN" altLang="en-US" sz="5400" dirty="0">
                <a:solidFill>
                  <a:srgbClr val="000050"/>
                </a:solidFill>
                <a:latin typeface="DFPWeiBei-B5" panose="03000700000000000000" pitchFamily="66" charset="-120"/>
                <a:ea typeface="微软简魏碑" pitchFamily="2" charset="-122"/>
              </a:rPr>
              <a:t>一点，不要轻易跟别人起冲突。</a:t>
            </a:r>
            <a:r>
              <a:rPr lang="en-US" altLang="zh-CN" sz="5400" dirty="0">
                <a:solidFill>
                  <a:srgbClr val="000050"/>
                </a:solidFill>
                <a:latin typeface="Georgia" panose="02040502050405020303" pitchFamily="18" charset="0"/>
                <a:ea typeface="DFPYuanMedium-B5" panose="020F0500000000000000" pitchFamily="34" charset="-120"/>
              </a:rPr>
              <a:t>』</a:t>
            </a:r>
          </a:p>
          <a:p>
            <a:pPr marL="0" indent="0" algn="ctr">
              <a:lnSpc>
                <a:spcPct val="110000"/>
              </a:lnSpc>
              <a:spcBef>
                <a:spcPts val="600"/>
              </a:spcBef>
              <a:buNone/>
            </a:pPr>
            <a:r>
              <a:rPr lang="zh-CN" altLang="en-US" sz="5400" dirty="0">
                <a:solidFill>
                  <a:srgbClr val="C00000"/>
                </a:solidFill>
                <a:latin typeface="Georgia" panose="02040502050405020303" pitchFamily="18" charset="0"/>
                <a:ea typeface="微软简魏碑" pitchFamily="2" charset="-122"/>
              </a:rPr>
              <a:t>问题是：这样解释对吗</a:t>
            </a:r>
            <a:r>
              <a:rPr lang="en-US" altLang="zh-CN" sz="5400" dirty="0">
                <a:solidFill>
                  <a:srgbClr val="C00000"/>
                </a:solidFill>
                <a:latin typeface="Georgia" panose="02040502050405020303" pitchFamily="18" charset="0"/>
                <a:ea typeface="微软简魏碑" pitchFamily="2" charset="-122"/>
              </a:rPr>
              <a:t>?</a:t>
            </a:r>
            <a:endParaRPr lang="en-US" sz="5400" dirty="0">
              <a:solidFill>
                <a:srgbClr val="C00000"/>
              </a:solidFill>
              <a:latin typeface="Georgia" panose="02040502050405020303" pitchFamily="18" charset="0"/>
              <a:ea typeface="微软简魏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animEffect transition="in" filter="fade">
                                      <p:cBhvr>
                                        <p:cTn id="7"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C966F1-011D-48C7-970C-3092309C55FE}"/>
              </a:ext>
            </a:extLst>
          </p:cNvPr>
          <p:cNvSpPr>
            <a:spLocks noGrp="1"/>
          </p:cNvSpPr>
          <p:nvPr>
            <p:ph type="ctrTitle" idx="4294967295"/>
          </p:nvPr>
        </p:nvSpPr>
        <p:spPr>
          <a:xfrm>
            <a:off x="1063690" y="1390261"/>
            <a:ext cx="10058399" cy="4105470"/>
          </a:xfrm>
        </p:spPr>
        <p:txBody>
          <a:bodyPr anchor="ctr">
            <a:normAutofit/>
          </a:bodyPr>
          <a:lstStyle/>
          <a:p>
            <a:pPr>
              <a:lnSpc>
                <a:spcPct val="110000"/>
              </a:lnSpc>
              <a:spcBef>
                <a:spcPts val="600"/>
              </a:spcBef>
              <a:spcAft>
                <a:spcPts val="600"/>
              </a:spcAft>
            </a:pPr>
            <a:r>
              <a:rPr lang="zh-CN" altLang="en-US" sz="7200" dirty="0">
                <a:solidFill>
                  <a:srgbClr val="000050"/>
                </a:solidFill>
                <a:latin typeface="DFPYuanMedium-B5" panose="020F0500000000000000" pitchFamily="34" charset="-120"/>
                <a:ea typeface="微软简魏碑" pitchFamily="2" charset="-122"/>
              </a:rPr>
              <a:t>旧约圣经中所提到</a:t>
            </a:r>
            <a:br>
              <a:rPr lang="en-US" altLang="zh-CN" sz="7200" dirty="0">
                <a:solidFill>
                  <a:srgbClr val="000050"/>
                </a:solidFill>
                <a:latin typeface="DFPYuanMedium-B5" panose="020F0500000000000000" pitchFamily="34" charset="-120"/>
                <a:ea typeface="微软简魏碑" pitchFamily="2" charset="-122"/>
              </a:rPr>
            </a:br>
            <a:r>
              <a:rPr lang="en-US" altLang="zh-CN" sz="7200" dirty="0">
                <a:solidFill>
                  <a:srgbClr val="000050"/>
                </a:solidFill>
                <a:latin typeface="DFYuanMedium-B5" panose="020F0509000000000000" pitchFamily="49" charset="-120"/>
                <a:ea typeface="DFYuanMedium-B5" panose="020F0509000000000000" pitchFamily="49" charset="-120"/>
              </a:rPr>
              <a:t>『</a:t>
            </a:r>
            <a:r>
              <a:rPr lang="zh-CN" altLang="en-US" sz="7200" dirty="0">
                <a:solidFill>
                  <a:srgbClr val="000050"/>
                </a:solidFill>
                <a:latin typeface="DFPYuanMedium-B5" panose="020F0500000000000000" pitchFamily="34" charset="-120"/>
                <a:ea typeface="微软简魏碑" pitchFamily="2" charset="-122"/>
              </a:rPr>
              <a:t>盐</a:t>
            </a:r>
            <a:r>
              <a:rPr lang="en-US" altLang="zh-CN" sz="7200" dirty="0">
                <a:solidFill>
                  <a:srgbClr val="000050"/>
                </a:solidFill>
                <a:latin typeface="DFYuanMedium-B5" panose="020F0509000000000000" pitchFamily="49" charset="-120"/>
                <a:ea typeface="DFYuanMedium-B5" panose="020F0509000000000000" pitchFamily="49" charset="-120"/>
              </a:rPr>
              <a:t>』</a:t>
            </a:r>
            <a:r>
              <a:rPr lang="zh-CN" altLang="en-US" sz="7200" dirty="0">
                <a:solidFill>
                  <a:srgbClr val="000050"/>
                </a:solidFill>
                <a:latin typeface="DFPYuanMedium-B5" panose="020F0500000000000000" pitchFamily="34" charset="-120"/>
                <a:ea typeface="微软简魏碑" pitchFamily="2" charset="-122"/>
              </a:rPr>
              <a:t>的特质</a:t>
            </a:r>
            <a:endParaRPr lang="en-US" sz="7200" dirty="0">
              <a:solidFill>
                <a:srgbClr val="000050"/>
              </a:solidFill>
              <a:latin typeface="DFPYuanMedium-B5" panose="020F0500000000000000" pitchFamily="34" charset="-120"/>
              <a:ea typeface="微软简魏碑" pitchFamily="2" charset="-122"/>
            </a:endParaRPr>
          </a:p>
        </p:txBody>
      </p:sp>
    </p:spTree>
    <p:extLst>
      <p:ext uri="{BB962C8B-B14F-4D97-AF65-F5344CB8AC3E}">
        <p14:creationId xmlns:p14="http://schemas.microsoft.com/office/powerpoint/2010/main" val="34220308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6490" y="681134"/>
            <a:ext cx="10991461" cy="5605365"/>
          </a:xfrm>
        </p:spPr>
        <p:txBody>
          <a:bodyPr anchor="t">
            <a:noAutofit/>
          </a:bodyPr>
          <a:lstStyle/>
          <a:p>
            <a:pPr marL="0" marR="0" indent="0">
              <a:lnSpc>
                <a:spcPct val="107000"/>
              </a:lnSpc>
              <a:spcBef>
                <a:spcPts val="600"/>
              </a:spcBef>
              <a:spcAft>
                <a:spcPts val="0"/>
              </a:spcAft>
              <a:buNone/>
            </a:pPr>
            <a:r>
              <a:rPr lang="zh-CN" sz="5400" dirty="0">
                <a:solidFill>
                  <a:srgbClr val="000000"/>
                </a:solidFill>
                <a:effectLst/>
                <a:latin typeface="Candara" panose="020E0502030303020204" pitchFamily="34" charset="0"/>
                <a:ea typeface="微软简魏碑" pitchFamily="2" charset="-122"/>
                <a:cs typeface="Times New Roman" panose="02020603050405020304" pitchFamily="18" charset="0"/>
              </a:rPr>
              <a:t>凡以色列人所献</a:t>
            </a:r>
            <a:r>
              <a:rPr lang="zh-CN" sz="5400" dirty="0">
                <a:solidFill>
                  <a:srgbClr val="000000"/>
                </a:solidFill>
                <a:effectLst/>
                <a:latin typeface="Candara" panose="020E0502030303020204" pitchFamily="34" charset="0"/>
                <a:ea typeface="微软简魏碑" pitchFamily="2" charset="-122"/>
                <a:cs typeface="Microsoft YaHei" panose="020B0503020204020204" pitchFamily="34" charset="-122"/>
              </a:rPr>
              <a:t>给</a:t>
            </a:r>
            <a:r>
              <a:rPr lang="zh-CN" sz="5400" dirty="0">
                <a:solidFill>
                  <a:srgbClr val="000000"/>
                </a:solidFill>
                <a:effectLst/>
                <a:latin typeface="Candara" panose="020E0502030303020204" pitchFamily="34" charset="0"/>
                <a:ea typeface="微软简魏碑" pitchFamily="2" charset="-122"/>
                <a:cs typeface="DFYuanMedium-B5" panose="020F0509000000000000" pitchFamily="49" charset="-120"/>
              </a:rPr>
              <a:t>耶和</a:t>
            </a:r>
            <a:r>
              <a:rPr lang="zh-CN" sz="5400" dirty="0">
                <a:solidFill>
                  <a:srgbClr val="000000"/>
                </a:solidFill>
                <a:effectLst/>
                <a:latin typeface="Candara" panose="020E0502030303020204" pitchFamily="34" charset="0"/>
                <a:ea typeface="微软简魏碑" pitchFamily="2" charset="-122"/>
                <a:cs typeface="Microsoft YaHei" panose="020B0503020204020204" pitchFamily="34" charset="-122"/>
              </a:rPr>
              <a:t>华</a:t>
            </a:r>
            <a:r>
              <a:rPr lang="zh-CN" sz="5400" dirty="0">
                <a:solidFill>
                  <a:srgbClr val="000000"/>
                </a:solidFill>
                <a:effectLst/>
                <a:latin typeface="Candara" panose="020E0502030303020204" pitchFamily="34" charset="0"/>
                <a:ea typeface="微软简魏碑" pitchFamily="2" charset="-122"/>
                <a:cs typeface="DFYuanMedium-B5" panose="020F0509000000000000" pitchFamily="49" charset="-120"/>
              </a:rPr>
              <a:t>圣物中的</a:t>
            </a:r>
            <a:r>
              <a:rPr lang="zh-CN" sz="5400" dirty="0">
                <a:solidFill>
                  <a:srgbClr val="000000"/>
                </a:solidFill>
                <a:effectLst/>
                <a:latin typeface="Candara" panose="020E0502030303020204" pitchFamily="34" charset="0"/>
                <a:ea typeface="微软简魏碑" pitchFamily="2" charset="-122"/>
                <a:cs typeface="Microsoft YaHei" panose="020B0503020204020204" pitchFamily="34" charset="-122"/>
              </a:rPr>
              <a:t>举</a:t>
            </a:r>
            <a:r>
              <a:rPr lang="zh-CN" sz="5400" dirty="0">
                <a:solidFill>
                  <a:srgbClr val="000000"/>
                </a:solidFill>
                <a:effectLst/>
                <a:latin typeface="Candara" panose="020E0502030303020204" pitchFamily="34" charset="0"/>
                <a:ea typeface="微软简魏碑" pitchFamily="2" charset="-122"/>
                <a:cs typeface="DFYuanMedium-B5" panose="020F0509000000000000" pitchFamily="49" charset="-120"/>
              </a:rPr>
              <a:t>祭、我都</a:t>
            </a:r>
            <a:r>
              <a:rPr lang="zh-CN" sz="5400" dirty="0">
                <a:solidFill>
                  <a:srgbClr val="000000"/>
                </a:solidFill>
                <a:effectLst/>
                <a:latin typeface="Candara" panose="020E0502030303020204" pitchFamily="34" charset="0"/>
                <a:ea typeface="微软简魏碑" pitchFamily="2" charset="-122"/>
                <a:cs typeface="Microsoft YaHei" panose="020B0503020204020204" pitchFamily="34" charset="-122"/>
              </a:rPr>
              <a:t>赐给</a:t>
            </a:r>
            <a:r>
              <a:rPr lang="zh-CN" sz="5400" dirty="0">
                <a:solidFill>
                  <a:srgbClr val="000000"/>
                </a:solidFill>
                <a:effectLst/>
                <a:latin typeface="Candara" panose="020E0502030303020204" pitchFamily="34" charset="0"/>
                <a:ea typeface="微软简魏碑" pitchFamily="2" charset="-122"/>
                <a:cs typeface="DFYuanMedium-B5" panose="020F0509000000000000" pitchFamily="49" charset="-120"/>
              </a:rPr>
              <a:t>你和你的儿女、</a:t>
            </a:r>
            <a:r>
              <a:rPr lang="zh-CN" sz="5400" dirty="0">
                <a:solidFill>
                  <a:srgbClr val="000000"/>
                </a:solidFill>
                <a:effectLst/>
                <a:latin typeface="Candara" panose="020E0502030303020204" pitchFamily="34" charset="0"/>
                <a:ea typeface="微软简魏碑" pitchFamily="2" charset="-122"/>
                <a:cs typeface="Microsoft YaHei" panose="020B0503020204020204" pitchFamily="34" charset="-122"/>
              </a:rPr>
              <a:t>当</a:t>
            </a:r>
            <a:r>
              <a:rPr lang="zh-CN" sz="5400" dirty="0">
                <a:solidFill>
                  <a:srgbClr val="000000"/>
                </a:solidFill>
                <a:effectLst/>
                <a:latin typeface="Candara" panose="020E0502030303020204" pitchFamily="34" charset="0"/>
                <a:ea typeface="微软简魏碑" pitchFamily="2" charset="-122"/>
                <a:cs typeface="DFYuanMedium-B5" panose="020F0509000000000000" pitchFamily="49" charset="-120"/>
              </a:rPr>
              <a:t>作永得的分、</a:t>
            </a:r>
            <a:r>
              <a:rPr lang="zh-CN" sz="5400" dirty="0">
                <a:solidFill>
                  <a:srgbClr val="000000"/>
                </a:solidFill>
                <a:effectLst/>
                <a:latin typeface="Candara" panose="020E0502030303020204" pitchFamily="34" charset="0"/>
                <a:ea typeface="微软简魏碑" pitchFamily="2" charset="-122"/>
                <a:cs typeface="Microsoft YaHei" panose="020B0503020204020204" pitchFamily="34" charset="-122"/>
              </a:rPr>
              <a:t>这</a:t>
            </a:r>
            <a:r>
              <a:rPr lang="zh-CN" sz="5400" dirty="0">
                <a:solidFill>
                  <a:srgbClr val="000000"/>
                </a:solidFill>
                <a:effectLst/>
                <a:latin typeface="Candara" panose="020E0502030303020204" pitchFamily="34" charset="0"/>
                <a:ea typeface="微软简魏碑" pitchFamily="2" charset="-122"/>
                <a:cs typeface="DFYuanMedium-B5" panose="020F0509000000000000" pitchFamily="49" charset="-120"/>
              </a:rPr>
              <a:t>是</a:t>
            </a:r>
            <a:r>
              <a:rPr lang="zh-CN" sz="5400" dirty="0">
                <a:solidFill>
                  <a:srgbClr val="000000"/>
                </a:solidFill>
                <a:effectLst/>
                <a:latin typeface="Candara" panose="020E0502030303020204" pitchFamily="34" charset="0"/>
                <a:ea typeface="微软简魏碑" pitchFamily="2" charset="-122"/>
                <a:cs typeface="Microsoft YaHei" panose="020B0503020204020204" pitchFamily="34" charset="-122"/>
              </a:rPr>
              <a:t>给</a:t>
            </a:r>
            <a:r>
              <a:rPr lang="zh-CN" sz="5400" dirty="0">
                <a:solidFill>
                  <a:srgbClr val="000000"/>
                </a:solidFill>
                <a:effectLst/>
                <a:latin typeface="Candara" panose="020E0502030303020204" pitchFamily="34" charset="0"/>
                <a:ea typeface="微软简魏碑" pitchFamily="2" charset="-122"/>
                <a:cs typeface="DFYuanMedium-B5" panose="020F0509000000000000" pitchFamily="49" charset="-120"/>
              </a:rPr>
              <a:t>你和你的后裔、在耶和</a:t>
            </a:r>
            <a:r>
              <a:rPr lang="zh-CN" sz="5400" dirty="0">
                <a:solidFill>
                  <a:srgbClr val="000000"/>
                </a:solidFill>
                <a:effectLst/>
                <a:latin typeface="Candara" panose="020E0502030303020204" pitchFamily="34" charset="0"/>
                <a:ea typeface="微软简魏碑" pitchFamily="2" charset="-122"/>
                <a:cs typeface="Microsoft YaHei" panose="020B0503020204020204" pitchFamily="34" charset="-122"/>
              </a:rPr>
              <a:t>华</a:t>
            </a:r>
            <a:r>
              <a:rPr lang="zh-CN" sz="5400" dirty="0">
                <a:solidFill>
                  <a:srgbClr val="000000"/>
                </a:solidFill>
                <a:effectLst/>
                <a:latin typeface="Candara" panose="020E0502030303020204" pitchFamily="34" charset="0"/>
                <a:ea typeface="微软简魏碑" pitchFamily="2" charset="-122"/>
                <a:cs typeface="DFYuanMedium-B5" panose="020F0509000000000000" pitchFamily="49" charset="-120"/>
              </a:rPr>
              <a:t>面前</a:t>
            </a:r>
            <a:r>
              <a:rPr lang="zh-CN" sz="5400" u="sng" dirty="0">
                <a:solidFill>
                  <a:srgbClr val="000000"/>
                </a:solidFill>
                <a:effectLst/>
                <a:latin typeface="Candara" panose="020E0502030303020204" pitchFamily="34" charset="0"/>
                <a:ea typeface="微软简魏碑" pitchFamily="2" charset="-122"/>
                <a:cs typeface="DFYuanMedium-B5" panose="020F0509000000000000" pitchFamily="49" charset="-120"/>
              </a:rPr>
              <a:t>作</a:t>
            </a:r>
            <a:r>
              <a:rPr lang="zh-CN" sz="5400" u="sng" dirty="0">
                <a:solidFill>
                  <a:srgbClr val="000000"/>
                </a:solidFill>
                <a:effectLst/>
                <a:latin typeface="Candara" panose="020E0502030303020204" pitchFamily="34" charset="0"/>
                <a:ea typeface="微软简魏碑" pitchFamily="2" charset="-122"/>
                <a:cs typeface="Microsoft YaHei" panose="020B0503020204020204" pitchFamily="34" charset="-122"/>
              </a:rPr>
              <a:t>为</a:t>
            </a:r>
            <a:r>
              <a:rPr lang="zh-CN" sz="5400" u="sng" dirty="0">
                <a:solidFill>
                  <a:srgbClr val="000000"/>
                </a:solidFill>
                <a:effectLst/>
                <a:latin typeface="Candara" panose="020E0502030303020204" pitchFamily="34" charset="0"/>
                <a:ea typeface="微软简魏碑" pitchFamily="2" charset="-122"/>
                <a:cs typeface="DFYuanMedium-B5" panose="020F0509000000000000" pitchFamily="49" charset="-120"/>
              </a:rPr>
              <a:t>永</a:t>
            </a:r>
            <a:r>
              <a:rPr lang="zh-CN" sz="5400" u="sng" dirty="0">
                <a:solidFill>
                  <a:srgbClr val="000000"/>
                </a:solidFill>
                <a:effectLst/>
                <a:latin typeface="Candara" panose="020E0502030303020204" pitchFamily="34" charset="0"/>
                <a:ea typeface="微软简魏碑" pitchFamily="2" charset="-122"/>
                <a:cs typeface="Microsoft YaHei" panose="020B0503020204020204" pitchFamily="34" charset="-122"/>
              </a:rPr>
              <a:t>远</a:t>
            </a:r>
            <a:r>
              <a:rPr lang="zh-CN" sz="5400" u="sng" dirty="0">
                <a:solidFill>
                  <a:srgbClr val="000000"/>
                </a:solidFill>
                <a:effectLst/>
                <a:latin typeface="Candara" panose="020E0502030303020204" pitchFamily="34" charset="0"/>
                <a:ea typeface="微软简魏碑" pitchFamily="2" charset="-122"/>
                <a:cs typeface="DFYuanMedium-B5" panose="020F0509000000000000" pitchFamily="49" charset="-120"/>
              </a:rPr>
              <a:t>的</a:t>
            </a:r>
            <a:r>
              <a:rPr lang="zh-CN" sz="5400" u="sng" dirty="0">
                <a:solidFill>
                  <a:srgbClr val="000000"/>
                </a:solidFill>
                <a:effectLst/>
                <a:latin typeface="Candara" panose="020E0502030303020204" pitchFamily="34" charset="0"/>
                <a:ea typeface="微软简魏碑" pitchFamily="2" charset="-122"/>
                <a:cs typeface="Microsoft YaHei" panose="020B0503020204020204" pitchFamily="34" charset="-122"/>
              </a:rPr>
              <a:t>盐约</a:t>
            </a:r>
            <a:r>
              <a:rPr lang="zh-CN" sz="4800" dirty="0">
                <a:solidFill>
                  <a:srgbClr val="C00000"/>
                </a:solidFill>
                <a:effectLst/>
                <a:latin typeface="Candara" panose="020E0502030303020204" pitchFamily="34" charset="0"/>
                <a:ea typeface="微软简魏碑" pitchFamily="2" charset="-122"/>
                <a:cs typeface="DFYuanMedium-B5" panose="020F0509000000000000" pitchFamily="49" charset="-120"/>
              </a:rPr>
              <a:t>〔</a:t>
            </a:r>
            <a:r>
              <a:rPr lang="zh-CN" sz="4800" dirty="0">
                <a:solidFill>
                  <a:srgbClr val="C00000"/>
                </a:solidFill>
                <a:effectLst/>
                <a:latin typeface="Candara" panose="020E0502030303020204" pitchFamily="34" charset="0"/>
                <a:ea typeface="微软简魏碑" pitchFamily="2" charset="-122"/>
                <a:cs typeface="Microsoft YaHei" panose="020B0503020204020204" pitchFamily="34" charset="-122"/>
              </a:rPr>
              <a:t>盐</a:t>
            </a:r>
            <a:r>
              <a:rPr lang="zh-CN" sz="4800" dirty="0">
                <a:solidFill>
                  <a:srgbClr val="C00000"/>
                </a:solidFill>
                <a:effectLst/>
                <a:latin typeface="Candara" panose="020E0502030303020204" pitchFamily="34" charset="0"/>
                <a:ea typeface="微软简魏碑" pitchFamily="2" charset="-122"/>
                <a:cs typeface="DFYuanMedium-B5" panose="020F0509000000000000" pitchFamily="49" charset="-120"/>
              </a:rPr>
              <a:t>即不</a:t>
            </a:r>
            <a:r>
              <a:rPr lang="zh-CN" sz="4800" dirty="0">
                <a:solidFill>
                  <a:srgbClr val="C00000"/>
                </a:solidFill>
                <a:effectLst/>
                <a:latin typeface="Candara" panose="020E0502030303020204" pitchFamily="34" charset="0"/>
                <a:ea typeface="微软简魏碑" pitchFamily="2" charset="-122"/>
                <a:cs typeface="Microsoft YaHei" panose="020B0503020204020204" pitchFamily="34" charset="-122"/>
              </a:rPr>
              <a:t>废</a:t>
            </a:r>
            <a:r>
              <a:rPr lang="zh-CN" sz="4800" dirty="0">
                <a:solidFill>
                  <a:srgbClr val="C00000"/>
                </a:solidFill>
                <a:effectLst/>
                <a:latin typeface="Candara" panose="020E0502030303020204" pitchFamily="34" charset="0"/>
                <a:ea typeface="微软简魏碑" pitchFamily="2" charset="-122"/>
                <a:cs typeface="DFYuanMedium-B5" panose="020F0509000000000000" pitchFamily="49" charset="-120"/>
              </a:rPr>
              <a:t>坏的意思〕</a:t>
            </a:r>
            <a:r>
              <a:rPr lang="zh-CN" sz="4800" dirty="0">
                <a:solidFill>
                  <a:srgbClr val="C00000"/>
                </a:solidFill>
                <a:effectLst/>
                <a:latin typeface="Candara" panose="020E0502030303020204" pitchFamily="34" charset="0"/>
                <a:ea typeface="微软简魏碑" pitchFamily="2" charset="-122"/>
                <a:cs typeface="SimSun" panose="02010600030101010101" pitchFamily="2" charset="-122"/>
              </a:rPr>
              <a:t>。</a:t>
            </a:r>
            <a:endParaRPr lang="en-US" sz="48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endParaRPr>
          </a:p>
          <a:p>
            <a:pPr marL="0" indent="0" algn="r">
              <a:lnSpc>
                <a:spcPct val="110000"/>
              </a:lnSpc>
              <a:spcBef>
                <a:spcPts val="600"/>
              </a:spcBef>
              <a:spcAft>
                <a:spcPts val="600"/>
              </a:spcAft>
              <a:buNone/>
            </a:pPr>
            <a:r>
              <a:rPr lang="zh-CN" altLang="en-US" sz="5400" dirty="0">
                <a:solidFill>
                  <a:schemeClr val="bg2">
                    <a:lumMod val="10000"/>
                  </a:schemeClr>
                </a:solidFill>
                <a:latin typeface="Candara" panose="020E0502030303020204" pitchFamily="34" charset="0"/>
                <a:ea typeface="微软简魏碑" pitchFamily="2" charset="-122"/>
              </a:rPr>
              <a:t>民数记 </a:t>
            </a:r>
            <a:r>
              <a:rPr lang="en-US" altLang="zh-CN" sz="5400" dirty="0">
                <a:solidFill>
                  <a:schemeClr val="bg2">
                    <a:lumMod val="10000"/>
                  </a:schemeClr>
                </a:solidFill>
                <a:latin typeface="Candara" panose="020E0502030303020204" pitchFamily="34" charset="0"/>
                <a:ea typeface="微软简魏碑" pitchFamily="2" charset="-122"/>
              </a:rPr>
              <a:t>18:</a:t>
            </a:r>
            <a:r>
              <a:rPr lang="en-US" altLang="zh-CN" sz="5400" dirty="0">
                <a:solidFill>
                  <a:schemeClr val="bg2">
                    <a:lumMod val="10000"/>
                  </a:schemeClr>
                </a:solidFill>
                <a:latin typeface="Candara" panose="020E0502030303020204" pitchFamily="34" charset="0"/>
                <a:ea typeface="DFPYuanMedium-B5" panose="020F0500000000000000" pitchFamily="34" charset="-120"/>
              </a:rPr>
              <a:t>19</a:t>
            </a:r>
            <a:endParaRPr lang="en-US" sz="5400" dirty="0">
              <a:solidFill>
                <a:schemeClr val="bg2">
                  <a:lumMod val="10000"/>
                </a:schemeClr>
              </a:solidFill>
              <a:latin typeface="Candara" panose="020E0502030303020204" pitchFamily="34" charset="0"/>
              <a:ea typeface="DFPYuanMedium-B5" panose="020F0500000000000000" pitchFamily="34" charset="-12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7159" y="699795"/>
            <a:ext cx="10972799" cy="5471175"/>
          </a:xfrm>
        </p:spPr>
        <p:txBody>
          <a:bodyPr anchor="t">
            <a:noAutofit/>
          </a:bodyPr>
          <a:lstStyle/>
          <a:p>
            <a:pPr marL="0" marR="0" indent="0">
              <a:lnSpc>
                <a:spcPct val="107000"/>
              </a:lnSpc>
              <a:spcBef>
                <a:spcPts val="600"/>
              </a:spcBef>
              <a:spcAft>
                <a:spcPts val="0"/>
              </a:spcAft>
              <a:buNone/>
            </a:pPr>
            <a:r>
              <a:rPr lang="zh-CN" sz="5400" dirty="0">
                <a:solidFill>
                  <a:srgbClr val="000000"/>
                </a:solidFill>
                <a:effectLst/>
                <a:latin typeface="Candara" panose="020E0502030303020204" pitchFamily="34" charset="0"/>
                <a:ea typeface="微软简魏碑" pitchFamily="2" charset="-122"/>
                <a:cs typeface="Times New Roman" panose="02020603050405020304" pitchFamily="18" charset="0"/>
              </a:rPr>
              <a:t>耶和</a:t>
            </a:r>
            <a:r>
              <a:rPr lang="zh-CN" sz="5400" dirty="0">
                <a:solidFill>
                  <a:srgbClr val="000000"/>
                </a:solidFill>
                <a:effectLst/>
                <a:latin typeface="Candara" panose="020E0502030303020204" pitchFamily="34" charset="0"/>
                <a:ea typeface="微软简魏碑" pitchFamily="2" charset="-122"/>
                <a:cs typeface="Microsoft YaHei" panose="020B0503020204020204" pitchFamily="34" charset="-122"/>
              </a:rPr>
              <a:t>华</a:t>
            </a:r>
            <a:r>
              <a:rPr lang="zh-CN" sz="5400" dirty="0">
                <a:solidFill>
                  <a:srgbClr val="000000"/>
                </a:solidFill>
                <a:effectLst/>
                <a:latin typeface="Candara" panose="020E0502030303020204" pitchFamily="34" charset="0"/>
                <a:ea typeface="微软简魏碑" pitchFamily="2" charset="-122"/>
                <a:cs typeface="DFYuanMedium-B5" panose="020F0509000000000000" pitchFamily="49" charset="-120"/>
              </a:rPr>
              <a:t>以色列的</a:t>
            </a:r>
            <a:r>
              <a:rPr lang="zh-CN" sz="5400" dirty="0">
                <a:solidFill>
                  <a:srgbClr val="000000"/>
                </a:solidFill>
                <a:effectLst/>
                <a:latin typeface="Candara" panose="020E0502030303020204" pitchFamily="34" charset="0"/>
                <a:ea typeface="微软简魏碑" pitchFamily="2" charset="-122"/>
                <a:cs typeface="微软简魏碑" pitchFamily="2" charset="-122"/>
              </a:rPr>
              <a:t>神</a:t>
            </a:r>
            <a:r>
              <a:rPr lang="zh-CN" sz="5400" u="sng" dirty="0">
                <a:solidFill>
                  <a:srgbClr val="000000"/>
                </a:solidFill>
                <a:effectLst/>
                <a:latin typeface="Candara" panose="020E0502030303020204" pitchFamily="34" charset="0"/>
                <a:ea typeface="微软简魏碑" pitchFamily="2" charset="-122"/>
                <a:cs typeface="微软简魏碑" pitchFamily="2" charset="-122"/>
              </a:rPr>
              <a:t>曾立</a:t>
            </a:r>
            <a:r>
              <a:rPr lang="zh-CN" sz="5400" u="sng" dirty="0">
                <a:solidFill>
                  <a:srgbClr val="000000"/>
                </a:solidFill>
                <a:effectLst/>
                <a:latin typeface="Candara" panose="020E0502030303020204" pitchFamily="34" charset="0"/>
                <a:ea typeface="微软简魏碑" pitchFamily="2" charset="-122"/>
                <a:cs typeface="Microsoft YaHei" panose="020B0503020204020204" pitchFamily="34" charset="-122"/>
              </a:rPr>
              <a:t>盐约</a:t>
            </a:r>
            <a:r>
              <a:rPr lang="zh-CN" sz="5400" dirty="0">
                <a:solidFill>
                  <a:srgbClr val="000000"/>
                </a:solidFill>
                <a:effectLst/>
                <a:latin typeface="Candara" panose="020E0502030303020204" pitchFamily="34" charset="0"/>
                <a:ea typeface="微软简魏碑" pitchFamily="2" charset="-122"/>
                <a:cs typeface="DFYuanMedium-B5" panose="020F0509000000000000" pitchFamily="49" charset="-120"/>
              </a:rPr>
              <a:t>、</a:t>
            </a:r>
            <a:r>
              <a:rPr lang="zh-CN" sz="4400" dirty="0">
                <a:solidFill>
                  <a:srgbClr val="C00000"/>
                </a:solidFill>
                <a:effectLst/>
                <a:latin typeface="Candara" panose="020E0502030303020204" pitchFamily="34" charset="0"/>
                <a:ea typeface="微软简魏碑" pitchFamily="2" charset="-122"/>
                <a:cs typeface="DFYuanMedium-B5" panose="020F0509000000000000" pitchFamily="49" charset="-120"/>
              </a:rPr>
              <a:t>〔</a:t>
            </a:r>
            <a:r>
              <a:rPr lang="zh-CN" sz="4400" dirty="0">
                <a:solidFill>
                  <a:srgbClr val="C00000"/>
                </a:solidFill>
                <a:effectLst/>
                <a:latin typeface="Candara" panose="020E0502030303020204" pitchFamily="34" charset="0"/>
                <a:ea typeface="微软简魏碑" pitchFamily="2" charset="-122"/>
                <a:cs typeface="Microsoft YaHei" panose="020B0503020204020204" pitchFamily="34" charset="-122"/>
              </a:rPr>
              <a:t>盐</a:t>
            </a:r>
            <a:r>
              <a:rPr lang="zh-CN" sz="4400" dirty="0">
                <a:solidFill>
                  <a:srgbClr val="C00000"/>
                </a:solidFill>
                <a:effectLst/>
                <a:latin typeface="Candara" panose="020E0502030303020204" pitchFamily="34" charset="0"/>
                <a:ea typeface="微软简魏碑" pitchFamily="2" charset="-122"/>
                <a:cs typeface="DFYuanMedium-B5" panose="020F0509000000000000" pitchFamily="49" charset="-120"/>
              </a:rPr>
              <a:t>即不</a:t>
            </a:r>
            <a:r>
              <a:rPr lang="zh-CN" sz="4400" dirty="0">
                <a:solidFill>
                  <a:srgbClr val="C00000"/>
                </a:solidFill>
                <a:effectLst/>
                <a:latin typeface="Candara" panose="020E0502030303020204" pitchFamily="34" charset="0"/>
                <a:ea typeface="微软简魏碑" pitchFamily="2" charset="-122"/>
                <a:cs typeface="Microsoft YaHei" panose="020B0503020204020204" pitchFamily="34" charset="-122"/>
              </a:rPr>
              <a:t>废</a:t>
            </a:r>
            <a:r>
              <a:rPr lang="zh-CN" sz="4400" dirty="0">
                <a:solidFill>
                  <a:srgbClr val="C00000"/>
                </a:solidFill>
                <a:effectLst/>
                <a:latin typeface="Candara" panose="020E0502030303020204" pitchFamily="34" charset="0"/>
                <a:ea typeface="微软简魏碑" pitchFamily="2" charset="-122"/>
                <a:cs typeface="DFYuanMedium-B5" panose="020F0509000000000000" pitchFamily="49" charset="-120"/>
              </a:rPr>
              <a:t>坏的意思〕</a:t>
            </a:r>
            <a:r>
              <a:rPr lang="zh-CN" sz="5400" dirty="0">
                <a:solidFill>
                  <a:srgbClr val="000000"/>
                </a:solidFill>
                <a:effectLst/>
                <a:latin typeface="Candara" panose="020E0502030303020204" pitchFamily="34" charset="0"/>
                <a:ea typeface="微软简魏碑" pitchFamily="2" charset="-122"/>
                <a:cs typeface="Microsoft YaHei" panose="020B0503020204020204" pitchFamily="34" charset="-122"/>
              </a:rPr>
              <a:t>将</a:t>
            </a:r>
            <a:r>
              <a:rPr lang="zh-CN" sz="5400" dirty="0">
                <a:solidFill>
                  <a:srgbClr val="000000"/>
                </a:solidFill>
                <a:effectLst/>
                <a:latin typeface="Candara" panose="020E0502030303020204" pitchFamily="34" charset="0"/>
                <a:ea typeface="微软简魏碑" pitchFamily="2" charset="-122"/>
                <a:cs typeface="DFYuanMedium-B5" panose="020F0509000000000000" pitchFamily="49" charset="-120"/>
              </a:rPr>
              <a:t>以色列国永</a:t>
            </a:r>
            <a:r>
              <a:rPr lang="zh-CN" sz="5400" dirty="0">
                <a:solidFill>
                  <a:srgbClr val="000000"/>
                </a:solidFill>
                <a:effectLst/>
                <a:latin typeface="Candara" panose="020E0502030303020204" pitchFamily="34" charset="0"/>
                <a:ea typeface="微软简魏碑" pitchFamily="2" charset="-122"/>
                <a:cs typeface="Microsoft YaHei" panose="020B0503020204020204" pitchFamily="34" charset="-122"/>
              </a:rPr>
              <a:t>远赐给</a:t>
            </a:r>
            <a:r>
              <a:rPr lang="zh-CN" sz="5400" dirty="0">
                <a:solidFill>
                  <a:srgbClr val="000000"/>
                </a:solidFill>
                <a:effectLst/>
                <a:latin typeface="Candara" panose="020E0502030303020204" pitchFamily="34" charset="0"/>
                <a:ea typeface="微软简魏碑" pitchFamily="2" charset="-122"/>
                <a:cs typeface="DFYuanMedium-B5" panose="020F0509000000000000" pitchFamily="49" charset="-120"/>
              </a:rPr>
              <a:t>大</a:t>
            </a:r>
            <a:r>
              <a:rPr lang="zh-CN" sz="5400" dirty="0">
                <a:solidFill>
                  <a:srgbClr val="000000"/>
                </a:solidFill>
                <a:effectLst/>
                <a:latin typeface="Candara" panose="020E0502030303020204" pitchFamily="34" charset="0"/>
                <a:ea typeface="微软简魏碑" pitchFamily="2" charset="-122"/>
                <a:cs typeface="Microsoft YaHei" panose="020B0503020204020204" pitchFamily="34" charset="-122"/>
              </a:rPr>
              <a:t>卫</a:t>
            </a:r>
            <a:r>
              <a:rPr lang="zh-CN" sz="5400" dirty="0">
                <a:solidFill>
                  <a:srgbClr val="000000"/>
                </a:solidFill>
                <a:effectLst/>
                <a:latin typeface="Candara" panose="020E0502030303020204" pitchFamily="34" charset="0"/>
                <a:ea typeface="微软简魏碑" pitchFamily="2" charset="-122"/>
                <a:cs typeface="DFYuanMedium-B5" panose="020F0509000000000000" pitchFamily="49" charset="-120"/>
              </a:rPr>
              <a:t>和他的子</a:t>
            </a:r>
            <a:r>
              <a:rPr lang="zh-CN" sz="5400" dirty="0">
                <a:solidFill>
                  <a:srgbClr val="000000"/>
                </a:solidFill>
                <a:effectLst/>
                <a:latin typeface="Candara" panose="020E0502030303020204" pitchFamily="34" charset="0"/>
                <a:ea typeface="微软简魏碑" pitchFamily="2" charset="-122"/>
                <a:cs typeface="Microsoft YaHei" panose="020B0503020204020204" pitchFamily="34" charset="-122"/>
              </a:rPr>
              <a:t>孙</a:t>
            </a:r>
            <a:r>
              <a:rPr lang="zh-CN" sz="5400" dirty="0">
                <a:solidFill>
                  <a:srgbClr val="000000"/>
                </a:solidFill>
                <a:effectLst/>
                <a:latin typeface="Candara" panose="020E0502030303020204" pitchFamily="34" charset="0"/>
                <a:ea typeface="微软简魏碑" pitchFamily="2" charset="-122"/>
                <a:cs typeface="Times New Roman" panose="02020603050405020304" pitchFamily="18" charset="0"/>
              </a:rPr>
              <a:t>、你</a:t>
            </a:r>
            <a:r>
              <a:rPr lang="zh-CN" sz="5400" dirty="0">
                <a:solidFill>
                  <a:srgbClr val="000000"/>
                </a:solidFill>
                <a:effectLst/>
                <a:latin typeface="Candara" panose="020E0502030303020204" pitchFamily="34" charset="0"/>
                <a:ea typeface="微软简魏碑" pitchFamily="2" charset="-122"/>
                <a:cs typeface="Microsoft YaHei" panose="020B0503020204020204" pitchFamily="34" charset="-122"/>
              </a:rPr>
              <a:t>们</a:t>
            </a:r>
            <a:r>
              <a:rPr lang="zh-CN" sz="5400" dirty="0">
                <a:solidFill>
                  <a:srgbClr val="000000"/>
                </a:solidFill>
                <a:effectLst/>
                <a:latin typeface="Candara" panose="020E0502030303020204" pitchFamily="34" charset="0"/>
                <a:ea typeface="微软简魏碑" pitchFamily="2" charset="-122"/>
                <a:cs typeface="DFYuanMedium-B5" panose="020F0509000000000000" pitchFamily="49" charset="-120"/>
              </a:rPr>
              <a:t>不知道么</a:t>
            </a:r>
            <a:r>
              <a:rPr lang="zh-CN" sz="5400" dirty="0">
                <a:solidFill>
                  <a:srgbClr val="000000"/>
                </a:solidFill>
                <a:effectLst/>
                <a:latin typeface="Candara" panose="020E0502030303020204" pitchFamily="34" charset="0"/>
                <a:ea typeface="微软简魏碑" pitchFamily="2" charset="-122"/>
                <a:cs typeface="SimSun" panose="02010600030101010101" pitchFamily="2" charset="-122"/>
              </a:rPr>
              <a:t>。</a:t>
            </a:r>
            <a:endParaRPr lang="en-US" sz="5400" dirty="0">
              <a:effectLst/>
              <a:latin typeface="Candara" panose="020E0502030303020204" pitchFamily="34" charset="0"/>
              <a:ea typeface="DFYuanMedium-B5" panose="020F0509000000000000" pitchFamily="49" charset="-120"/>
              <a:cs typeface="Times New Roman" panose="02020603050405020304" pitchFamily="18" charset="0"/>
            </a:endParaRPr>
          </a:p>
          <a:p>
            <a:pPr marL="0" indent="0" algn="r">
              <a:lnSpc>
                <a:spcPct val="110000"/>
              </a:lnSpc>
              <a:spcBef>
                <a:spcPts val="1800"/>
              </a:spcBef>
              <a:spcAft>
                <a:spcPts val="1200"/>
              </a:spcAft>
              <a:buNone/>
            </a:pPr>
            <a:r>
              <a:rPr lang="zh-CN" altLang="en-US" sz="5400" dirty="0">
                <a:solidFill>
                  <a:srgbClr val="002221"/>
                </a:solidFill>
                <a:latin typeface="Candara" panose="020E0502030303020204" pitchFamily="34" charset="0"/>
                <a:ea typeface="DFPWeiBei-B5" panose="03000700000000000000" pitchFamily="66" charset="-120"/>
              </a:rPr>
              <a:t>歷代志下 </a:t>
            </a:r>
            <a:r>
              <a:rPr lang="en-US" altLang="zh-CN" sz="5400" dirty="0">
                <a:solidFill>
                  <a:srgbClr val="002221"/>
                </a:solidFill>
                <a:latin typeface="Candara" panose="020E0502030303020204" pitchFamily="34" charset="0"/>
                <a:ea typeface="DFPWeiBei-B5" panose="03000700000000000000" pitchFamily="66" charset="-120"/>
              </a:rPr>
              <a:t>13:5</a:t>
            </a:r>
            <a:endParaRPr lang="en-US" sz="5400" dirty="0">
              <a:solidFill>
                <a:srgbClr val="002221"/>
              </a:solidFill>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29035646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C966F1-011D-48C7-970C-3092309C55FE}"/>
              </a:ext>
            </a:extLst>
          </p:cNvPr>
          <p:cNvSpPr>
            <a:spLocks noGrp="1"/>
          </p:cNvSpPr>
          <p:nvPr>
            <p:ph type="ctrTitle" idx="4294967295"/>
          </p:nvPr>
        </p:nvSpPr>
        <p:spPr>
          <a:xfrm>
            <a:off x="1073020" y="1143000"/>
            <a:ext cx="10058400" cy="4572000"/>
          </a:xfrm>
        </p:spPr>
        <p:txBody>
          <a:bodyPr anchor="ctr">
            <a:normAutofit/>
          </a:bodyPr>
          <a:lstStyle/>
          <a:p>
            <a:pPr>
              <a:lnSpc>
                <a:spcPct val="110000"/>
              </a:lnSpc>
              <a:spcBef>
                <a:spcPts val="600"/>
              </a:spcBef>
              <a:spcAft>
                <a:spcPts val="600"/>
              </a:spcAft>
            </a:pPr>
            <a:r>
              <a:rPr lang="zh-CN" altLang="en-US" sz="6000" dirty="0">
                <a:solidFill>
                  <a:srgbClr val="000050"/>
                </a:solidFill>
                <a:latin typeface="Candara" panose="020E0502030303020204" pitchFamily="34" charset="0"/>
                <a:ea typeface="微软简魏碑" pitchFamily="2" charset="-122"/>
              </a:rPr>
              <a:t>新约圣经中所提到</a:t>
            </a:r>
            <a:r>
              <a:rPr lang="en-US" altLang="zh-CN" sz="6000" dirty="0">
                <a:solidFill>
                  <a:srgbClr val="000050"/>
                </a:solidFill>
                <a:latin typeface="DFPWeiBei-B5" panose="03000700000000000000" pitchFamily="66" charset="-120"/>
                <a:ea typeface="DFPWeiBei-B5" panose="03000700000000000000" pitchFamily="66" charset="-120"/>
              </a:rPr>
              <a:t>『</a:t>
            </a:r>
            <a:r>
              <a:rPr lang="zh-CN" altLang="en-US" sz="6000" dirty="0">
                <a:solidFill>
                  <a:srgbClr val="0F14E3"/>
                </a:solidFill>
                <a:latin typeface="Candara" panose="020E0502030303020204" pitchFamily="34" charset="0"/>
                <a:ea typeface="微软简魏碑" pitchFamily="2" charset="-122"/>
              </a:rPr>
              <a:t>盐</a:t>
            </a:r>
            <a:r>
              <a:rPr lang="en-US" altLang="zh-CN" sz="6000" dirty="0">
                <a:solidFill>
                  <a:srgbClr val="000050"/>
                </a:solidFill>
                <a:latin typeface="DFPWeiBei-B5" panose="03000700000000000000" pitchFamily="66" charset="-120"/>
                <a:ea typeface="DFPWeiBei-B5" panose="03000700000000000000" pitchFamily="66" charset="-120"/>
              </a:rPr>
              <a:t>』</a:t>
            </a:r>
            <a:r>
              <a:rPr lang="zh-CN" altLang="en-US" sz="6000" dirty="0">
                <a:solidFill>
                  <a:srgbClr val="000050"/>
                </a:solidFill>
                <a:latin typeface="Candara" panose="020E0502030303020204" pitchFamily="34" charset="0"/>
                <a:ea typeface="微软简魏碑" pitchFamily="2" charset="-122"/>
              </a:rPr>
              <a:t>的特质 </a:t>
            </a:r>
            <a:r>
              <a:rPr lang="en-US" altLang="zh-CN" sz="6000" b="1" dirty="0">
                <a:solidFill>
                  <a:srgbClr val="000050"/>
                </a:solidFill>
                <a:latin typeface="Candara" panose="020E0502030303020204" pitchFamily="34" charset="0"/>
                <a:ea typeface="微软简魏碑" pitchFamily="2" charset="-122"/>
              </a:rPr>
              <a:t>– </a:t>
            </a:r>
            <a:r>
              <a:rPr lang="en-US" altLang="zh-CN" sz="6000" dirty="0">
                <a:solidFill>
                  <a:srgbClr val="000050"/>
                </a:solidFill>
                <a:latin typeface="DFPWeiBei-B5" panose="03000700000000000000" pitchFamily="66" charset="-120"/>
                <a:ea typeface="DFPWeiBei-B5" panose="03000700000000000000" pitchFamily="66" charset="-120"/>
              </a:rPr>
              <a:t>『</a:t>
            </a:r>
            <a:r>
              <a:rPr lang="zh-CN" altLang="en-US" sz="6000" dirty="0">
                <a:solidFill>
                  <a:srgbClr val="C00000"/>
                </a:solidFill>
                <a:latin typeface="Candara" panose="020E0502030303020204" pitchFamily="34" charset="0"/>
                <a:ea typeface="微软简魏碑" pitchFamily="2" charset="-122"/>
              </a:rPr>
              <a:t>失了味</a:t>
            </a:r>
            <a:r>
              <a:rPr lang="en-US" altLang="zh-CN" sz="6000" dirty="0">
                <a:solidFill>
                  <a:srgbClr val="000050"/>
                </a:solidFill>
                <a:latin typeface="DFPWeiBei-B5" panose="03000700000000000000" pitchFamily="66" charset="-120"/>
                <a:ea typeface="DFPWeiBei-B5" panose="03000700000000000000" pitchFamily="66" charset="-120"/>
              </a:rPr>
              <a:t>』</a:t>
            </a:r>
            <a:r>
              <a:rPr lang="zh-CN" altLang="en-US" sz="6000" dirty="0">
                <a:solidFill>
                  <a:srgbClr val="000050"/>
                </a:solidFill>
                <a:latin typeface="Candara" panose="020E0502030303020204" pitchFamily="34" charset="0"/>
                <a:ea typeface="微软简魏碑" pitchFamily="2" charset="-122"/>
              </a:rPr>
              <a:t>是什么意思</a:t>
            </a:r>
            <a:r>
              <a:rPr lang="en-US" altLang="zh-CN" sz="6000" dirty="0">
                <a:solidFill>
                  <a:srgbClr val="000050"/>
                </a:solidFill>
                <a:latin typeface="Candara" panose="020E0502030303020204" pitchFamily="34" charset="0"/>
                <a:ea typeface="微软简魏碑" pitchFamily="2" charset="-122"/>
              </a:rPr>
              <a:t>?</a:t>
            </a:r>
            <a:endParaRPr lang="en-US" sz="6000" dirty="0">
              <a:solidFill>
                <a:srgbClr val="000050"/>
              </a:solidFill>
              <a:latin typeface="Candara" panose="020E0502030303020204" pitchFamily="34" charset="0"/>
              <a:ea typeface="微软简魏碑" pitchFamily="2" charset="-122"/>
            </a:endParaRPr>
          </a:p>
        </p:txBody>
      </p:sp>
    </p:spTree>
    <p:extLst>
      <p:ext uri="{BB962C8B-B14F-4D97-AF65-F5344CB8AC3E}">
        <p14:creationId xmlns:p14="http://schemas.microsoft.com/office/powerpoint/2010/main" val="29468591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_rels/theme4.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rganic">
  <a:themeElements>
    <a:clrScheme name="Custom 3">
      <a:dk1>
        <a:srgbClr val="313100"/>
      </a:dk1>
      <a:lt1>
        <a:srgbClr val="FFFFFF"/>
      </a:lt1>
      <a:dk2>
        <a:srgbClr val="000000"/>
      </a:dk2>
      <a:lt2>
        <a:srgbClr val="FFFFF3"/>
      </a:lt2>
      <a:accent1>
        <a:srgbClr val="002060"/>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5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Roses">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5.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Academic</Template>
  <TotalTime>3604</TotalTime>
  <Words>7434</Words>
  <Application>Microsoft Office PowerPoint</Application>
  <PresentationFormat>Widescreen</PresentationFormat>
  <Paragraphs>262</Paragraphs>
  <Slides>113</Slides>
  <Notes>0</Notes>
  <HiddenSlides>0</HiddenSlides>
  <MMClips>0</MMClips>
  <ScaleCrop>false</ScaleCrop>
  <HeadingPairs>
    <vt:vector size="6" baseType="variant">
      <vt:variant>
        <vt:lpstr>Fonts Used</vt:lpstr>
      </vt:variant>
      <vt:variant>
        <vt:i4>26</vt:i4>
      </vt:variant>
      <vt:variant>
        <vt:lpstr>Theme</vt:lpstr>
      </vt:variant>
      <vt:variant>
        <vt:i4>5</vt:i4>
      </vt:variant>
      <vt:variant>
        <vt:lpstr>Slide Titles</vt:lpstr>
      </vt:variant>
      <vt:variant>
        <vt:i4>113</vt:i4>
      </vt:variant>
    </vt:vector>
  </HeadingPairs>
  <TitlesOfParts>
    <vt:vector size="144" baseType="lpstr">
      <vt:lpstr>DFPWeiBei-B5</vt:lpstr>
      <vt:lpstr>DFPYuanBold-B5</vt:lpstr>
      <vt:lpstr>DFPYuanMedium-B5</vt:lpstr>
      <vt:lpstr>DFYuanBold-B5</vt:lpstr>
      <vt:lpstr>DFYuanMedium-B5</vt:lpstr>
      <vt:lpstr>HanWangYenLight</vt:lpstr>
      <vt:lpstr>Arial</vt:lpstr>
      <vt:lpstr>Arial Rounded MT Bold</vt:lpstr>
      <vt:lpstr>Bookman Old Style</vt:lpstr>
      <vt:lpstr>Bwgrkn</vt:lpstr>
      <vt:lpstr>Bwhebb</vt:lpstr>
      <vt:lpstr>Cambria</vt:lpstr>
      <vt:lpstr>Candara</vt:lpstr>
      <vt:lpstr>Century Gothic</vt:lpstr>
      <vt:lpstr>Constantia</vt:lpstr>
      <vt:lpstr>Cooper Black</vt:lpstr>
      <vt:lpstr>Courier New</vt:lpstr>
      <vt:lpstr>Franklin Gothic Book</vt:lpstr>
      <vt:lpstr>Garamond</vt:lpstr>
      <vt:lpstr>Georgia</vt:lpstr>
      <vt:lpstr>Perpetua</vt:lpstr>
      <vt:lpstr>Rockwell</vt:lpstr>
      <vt:lpstr>Symbol</vt:lpstr>
      <vt:lpstr>Times New Roman</vt:lpstr>
      <vt:lpstr>Wingdings</vt:lpstr>
      <vt:lpstr>Wingdings 2</vt:lpstr>
      <vt:lpstr>Organic</vt:lpstr>
      <vt:lpstr>5_Equity</vt:lpstr>
      <vt:lpstr>Roses</vt:lpstr>
      <vt:lpstr>Damask</vt:lpstr>
      <vt:lpstr>Vapor Trail</vt:lpstr>
      <vt:lpstr>福音堂2021暑期讲座</vt:lpstr>
      <vt:lpstr>PowerPoint Presentation</vt:lpstr>
      <vt:lpstr>一个严厉的警告</vt:lpstr>
      <vt:lpstr>一个抽象的概念</vt:lpstr>
      <vt:lpstr>耶稣基督的提醒</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有时候文化差异带来表达上的困难</vt:lpstr>
      <vt:lpstr>PowerPoint Presentation</vt:lpstr>
      <vt:lpstr>PowerPoint Presentation</vt:lpstr>
      <vt:lpstr>PowerPoint Presentation</vt:lpstr>
      <vt:lpstr>有时候文化差异带来理解上的困难</vt:lpstr>
      <vt:lpstr>PowerPoint Presentation</vt:lpstr>
      <vt:lpstr>PowerPoint Presentation</vt:lpstr>
      <vt:lpstr>PowerPoint Presentation</vt:lpstr>
      <vt:lpstr>PowerPoint Presentation</vt:lpstr>
      <vt:lpstr>PowerPoint Presentation</vt:lpstr>
      <vt:lpstr>上帝启示的目的 – 使人明白…</vt:lpstr>
      <vt:lpstr>PowerPoint Presentation</vt:lpstr>
      <vt:lpstr>上帝启示的原则</vt:lpstr>
      <vt:lpstr>上帝的预备</vt:lpstr>
      <vt:lpstr>PowerPoint Presentation</vt:lpstr>
      <vt:lpstr>要正視文化差異所帶來，解經習慣的偏差</vt:lpstr>
      <vt:lpstr>『撒玛利亚妇人』解经传统</vt:lpstr>
      <vt:lpstr>PowerPoint Presentation</vt:lpstr>
      <vt:lpstr>PowerPoint Presentation</vt:lpstr>
      <vt:lpstr>约翰福音 4:1-42 – 不同文化背景在解经上的差异</vt:lpstr>
      <vt:lpstr>PowerPoint Presentation</vt:lpstr>
      <vt:lpstr>『丈夫』是字义还是隐喻； 是否转移话题</vt:lpstr>
      <vt:lpstr>约翰福音中的叙述充满寓意</vt:lpstr>
      <vt:lpstr>PowerPoint Presentation</vt:lpstr>
      <vt:lpstr>犹太学者与拉比的解经</vt:lpstr>
      <vt:lpstr>要提防流行文化所造成的選擇性解經</vt:lpstr>
      <vt:lpstr>选择性读经/解经的相关议题 基督徒看同性恋议题的视野偏差</vt:lpstr>
      <vt:lpstr>PowerPoint Presentation</vt:lpstr>
      <vt:lpstr>PowerPoint Presentation</vt:lpstr>
      <vt:lpstr>PowerPoint Presentation</vt:lpstr>
      <vt:lpstr>PowerPoint Presentation</vt:lpstr>
      <vt:lpstr>PowerPoint Presentation</vt:lpstr>
      <vt:lpstr>PowerPoint Presentation</vt:lpstr>
      <vt:lpstr>要去理解一些主要的希伯來傳統觀念</vt:lpstr>
      <vt:lpstr>PowerPoint Presentation</vt:lpstr>
      <vt:lpstr>PowerPoint Presentation</vt:lpstr>
      <vt:lpstr>PowerPoint Presentation</vt:lpstr>
      <vt:lpstr>对『敬畏』耶和华的诠释</vt:lpstr>
      <vt:lpstr>PowerPoint Presentation</vt:lpstr>
      <vt:lpstr>『敬畏耶和华』是什么意思?</vt:lpstr>
      <vt:lpstr>PowerPoint Presentation</vt:lpstr>
      <vt:lpstr>PowerPoint Presentation</vt:lpstr>
      <vt:lpstr>PowerPoint Presentation</vt:lpstr>
      <vt:lpstr>对『恐惧战兢』的诠释</vt:lpstr>
      <vt:lpstr>PowerPoint Presentation</vt:lpstr>
      <vt:lpstr>PowerPoint Presentation</vt:lpstr>
      <vt:lpstr>PowerPoint Presentation</vt:lpstr>
      <vt:lpstr>PowerPoint Presentation</vt:lpstr>
      <vt:lpstr>对『救恩』的诠释</vt:lpstr>
      <vt:lpstr>PowerPoint Presentation</vt:lpstr>
      <vt:lpstr>PowerPoint Presentation</vt:lpstr>
      <vt:lpstr>PowerPoint Presentation</vt:lpstr>
      <vt:lpstr>对『永生』的诠释</vt:lpstr>
      <vt:lpstr>PowerPoint Presentation</vt:lpstr>
      <vt:lpstr>『亚伯拉罕的怀里』</vt:lpstr>
      <vt:lpstr>结语</vt:lpstr>
      <vt:lpstr>PowerPoint Presentation</vt:lpstr>
      <vt:lpstr>福音堂2021暑期讲座</vt:lpstr>
      <vt:lpstr>PowerPoint Presentation</vt:lpstr>
      <vt:lpstr>文化的潜在影响力</vt:lpstr>
      <vt:lpstr>PowerPoint Presentation</vt:lpstr>
      <vt:lpstr>我们的『沟通文化障碍』</vt:lpstr>
      <vt:lpstr>PowerPoint Presentation</vt:lpstr>
      <vt:lpstr>对『听』与『信』的诠释</vt:lpstr>
      <vt:lpstr>PowerPoint Presentation</vt:lpstr>
      <vt:lpstr>PowerPoint Presentation</vt:lpstr>
      <vt:lpstr>PowerPoint Presentation</vt:lpstr>
      <vt:lpstr>我们看人际关系</vt:lpstr>
      <vt:lpstr>PowerPoint Presentation</vt:lpstr>
      <vt:lpstr>PowerPoint Presentation</vt:lpstr>
      <vt:lpstr>PowerPoint Presentation</vt:lpstr>
      <vt:lpstr>PowerPoint Presentation</vt:lpstr>
      <vt:lpstr>PowerPoint Presentation</vt:lpstr>
      <vt:lpstr>PowerPoint Presentation</vt:lpstr>
      <vt:lpstr>我们如何看启示文学?</vt:lpstr>
      <vt:lpstr>PowerPoint Presentation</vt:lpstr>
      <vt:lpstr>对末世的预言 更是 制造许多异端邪教</vt:lpstr>
      <vt:lpstr>哈米吉多顿，石油 与中东危机</vt:lpstr>
      <vt:lpstr>PowerPoint Presentation</vt:lpstr>
      <vt:lpstr>PowerPoint Presentation</vt:lpstr>
      <vt:lpstr>PowerPoint Presentation</vt:lpstr>
      <vt:lpstr>我们看登山宝训</vt:lpstr>
      <vt:lpstr>PowerPoint Presentation</vt:lpstr>
      <vt:lpstr>旧约圣经中所提到 『盐』的特质</vt:lpstr>
      <vt:lpstr>PowerPoint Presentation</vt:lpstr>
      <vt:lpstr>PowerPoint Presentation</vt:lpstr>
      <vt:lpstr>新约圣经中所提到『盐』的特质 – 『失了味』是什么意思?</vt:lpstr>
      <vt:lpstr>盐若失了味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突破文化障碍与偏见</vt:lpstr>
      <vt:lpstr>结论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聖經與教會歷史 研習會 (5/22) </dc:title>
  <dc:creator>rjames Ho</dc:creator>
  <cp:lastModifiedBy>rjames Ho</cp:lastModifiedBy>
  <cp:revision>111</cp:revision>
  <dcterms:created xsi:type="dcterms:W3CDTF">2021-04-23T14:05:46Z</dcterms:created>
  <dcterms:modified xsi:type="dcterms:W3CDTF">2021-08-15T11:42:32Z</dcterms:modified>
</cp:coreProperties>
</file>