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906" r:id="rId1"/>
  </p:sldMasterIdLst>
  <p:notesMasterIdLst>
    <p:notesMasterId r:id="rId42"/>
  </p:notesMasterIdLst>
  <p:sldIdLst>
    <p:sldId id="427" r:id="rId2"/>
    <p:sldId id="402" r:id="rId3"/>
    <p:sldId id="406" r:id="rId4"/>
    <p:sldId id="428" r:id="rId5"/>
    <p:sldId id="426" r:id="rId6"/>
    <p:sldId id="429" r:id="rId7"/>
    <p:sldId id="430" r:id="rId8"/>
    <p:sldId id="405" r:id="rId9"/>
    <p:sldId id="407" r:id="rId10"/>
    <p:sldId id="409" r:id="rId11"/>
    <p:sldId id="258" r:id="rId12"/>
    <p:sldId id="259" r:id="rId13"/>
    <p:sldId id="260" r:id="rId14"/>
    <p:sldId id="261" r:id="rId15"/>
    <p:sldId id="262" r:id="rId16"/>
    <p:sldId id="264" r:id="rId17"/>
    <p:sldId id="265" r:id="rId18"/>
    <p:sldId id="266" r:id="rId19"/>
    <p:sldId id="281" r:id="rId20"/>
    <p:sldId id="286" r:id="rId21"/>
    <p:sldId id="257" r:id="rId22"/>
    <p:sldId id="410" r:id="rId23"/>
    <p:sldId id="288" r:id="rId24"/>
    <p:sldId id="412" r:id="rId25"/>
    <p:sldId id="291" r:id="rId26"/>
    <p:sldId id="413" r:id="rId27"/>
    <p:sldId id="293" r:id="rId28"/>
    <p:sldId id="295" r:id="rId29"/>
    <p:sldId id="297" r:id="rId30"/>
    <p:sldId id="416" r:id="rId31"/>
    <p:sldId id="417" r:id="rId32"/>
    <p:sldId id="415" r:id="rId33"/>
    <p:sldId id="274" r:id="rId34"/>
    <p:sldId id="418" r:id="rId35"/>
    <p:sldId id="419" r:id="rId36"/>
    <p:sldId id="420" r:id="rId37"/>
    <p:sldId id="421" r:id="rId38"/>
    <p:sldId id="422" r:id="rId39"/>
    <p:sldId id="424" r:id="rId40"/>
    <p:sldId id="425" r:id="rId41"/>
  </p:sldIdLst>
  <p:sldSz cx="12192000" cy="6858000"/>
  <p:notesSz cx="7010400" cy="92964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entury Gothic" panose="020B0502020202020204" pitchFamily="34" charset="0"/>
      <p:regular r:id="rId47"/>
      <p:bold r:id="rId48"/>
      <p:italic r:id="rId49"/>
      <p:boldItalic r:id="rId50"/>
    </p:embeddedFont>
    <p:embeddedFont>
      <p:font typeface="DFPHeiW12-GB5" panose="020B0C00000000000000" pitchFamily="34" charset="-120"/>
      <p:regular r:id="rId51"/>
    </p:embeddedFont>
    <p:embeddedFont>
      <p:font typeface="DFPHeiW9-GB5" panose="020B0900000000000000" pitchFamily="34" charset="-120"/>
      <p:regular r:id="rId52"/>
    </p:embeddedFont>
    <p:embeddedFont>
      <p:font typeface="DFPLiJinHeiW8-GB5" panose="020B0800000000000000" pitchFamily="34" charset="-120"/>
      <p:regular r:id="rId53"/>
    </p:embeddedFont>
    <p:embeddedFont>
      <p:font typeface="DFPTanLiW5-GB5" panose="03000500000000000000" pitchFamily="66" charset="-120"/>
      <p:regular r:id="rId54"/>
    </p:embeddedFont>
    <p:embeddedFont>
      <p:font typeface="DFPWeiBeiW7-GB5" panose="03000700000000000000" pitchFamily="66" charset="-120"/>
      <p:regular r:id="rId55"/>
    </p:embeddedFont>
    <p:embeddedFont>
      <p:font typeface="DFPYanKaiW9-B5" panose="03000900000000000000" pitchFamily="66" charset="-120"/>
      <p:regular r:id="rId56"/>
    </p:embeddedFont>
    <p:embeddedFont>
      <p:font typeface="DFWeiBeiW7-GB5" panose="03000709000000000000" pitchFamily="65" charset="-120"/>
      <p:regular r:id="rId57"/>
    </p:embeddedFont>
    <p:embeddedFont>
      <p:font typeface="DFXingKaiW5-B5" panose="03000509000000000000" pitchFamily="65" charset="-120"/>
      <p:regular r:id="rId5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ED2E18-5EFD-4559-BEEB-4C629E99B567}" v="262" dt="2022-10-02T11:18:05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o-chien Chen" userId="9e9f84eda89023ab" providerId="LiveId" clId="{16ED2E18-5EFD-4559-BEEB-4C629E99B567}"/>
    <pc:docChg chg="undo redo custSel addSld delSld modSld sldOrd">
      <pc:chgData name="Yao-chien Chen" userId="9e9f84eda89023ab" providerId="LiveId" clId="{16ED2E18-5EFD-4559-BEEB-4C629E99B567}" dt="2022-10-02T11:22:15.931" v="1951"/>
      <pc:docMkLst>
        <pc:docMk/>
      </pc:docMkLst>
      <pc:sldChg chg="addSp delSp modSp del mod setBg addAnim delDesignElem">
        <pc:chgData name="Yao-chien Chen" userId="9e9f84eda89023ab" providerId="LiveId" clId="{16ED2E18-5EFD-4559-BEEB-4C629E99B567}" dt="2022-10-02T11:17:24.090" v="1906" actId="2696"/>
        <pc:sldMkLst>
          <pc:docMk/>
          <pc:sldMk cId="840942374" sldId="256"/>
        </pc:sldMkLst>
        <pc:spChg chg="mod">
          <ac:chgData name="Yao-chien Chen" userId="9e9f84eda89023ab" providerId="LiveId" clId="{16ED2E18-5EFD-4559-BEEB-4C629E99B567}" dt="2022-10-02T05:21:10.030" v="634" actId="1076"/>
          <ac:spMkLst>
            <pc:docMk/>
            <pc:sldMk cId="840942374" sldId="256"/>
            <ac:spMk id="2" creationId="{C385EA32-56A4-48F8-AB5F-221A0C4A2A32}"/>
          </ac:spMkLst>
        </pc:spChg>
        <pc:spChg chg="mod">
          <ac:chgData name="Yao-chien Chen" userId="9e9f84eda89023ab" providerId="LiveId" clId="{16ED2E18-5EFD-4559-BEEB-4C629E99B567}" dt="2022-10-02T03:35:56.592" v="443" actId="255"/>
          <ac:spMkLst>
            <pc:docMk/>
            <pc:sldMk cId="840942374" sldId="256"/>
            <ac:spMk id="3" creationId="{A2985E8C-71E9-468D-BE7C-38165C7D406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840942374" sldId="256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840942374" sldId="256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840942374" sldId="256"/>
            <ac:spMk id="6" creationId="{C955698F-6343-43E1-B172-8ED618BE112B}"/>
          </ac:spMkLst>
        </pc:spChg>
        <pc:spChg chg="add del">
          <ac:chgData name="Yao-chien Chen" userId="9e9f84eda89023ab" providerId="LiveId" clId="{16ED2E18-5EFD-4559-BEEB-4C629E99B567}" dt="2022-10-02T03:15:48.345" v="224"/>
          <ac:spMkLst>
            <pc:docMk/>
            <pc:sldMk cId="840942374" sldId="256"/>
            <ac:spMk id="8" creationId="{FBDCECDC-EEE3-4128-AA5E-82A8C08796E8}"/>
          </ac:spMkLst>
        </pc:spChg>
        <pc:spChg chg="add del">
          <ac:chgData name="Yao-chien Chen" userId="9e9f84eda89023ab" providerId="LiveId" clId="{16ED2E18-5EFD-4559-BEEB-4C629E99B567}" dt="2022-10-02T03:15:48.345" v="224"/>
          <ac:spMkLst>
            <pc:docMk/>
            <pc:sldMk cId="840942374" sldId="256"/>
            <ac:spMk id="9" creationId="{4260EDE0-989C-4E16-AF94-F652294D828E}"/>
          </ac:spMkLst>
        </pc:spChg>
        <pc:spChg chg="add del">
          <ac:chgData name="Yao-chien Chen" userId="9e9f84eda89023ab" providerId="LiveId" clId="{16ED2E18-5EFD-4559-BEEB-4C629E99B567}" dt="2022-10-02T03:15:48.345" v="224"/>
          <ac:spMkLst>
            <pc:docMk/>
            <pc:sldMk cId="840942374" sldId="256"/>
            <ac:spMk id="10" creationId="{1F3985C0-E548-44D2-B30E-F3E42DADE133}"/>
          </ac:spMkLst>
        </pc:spChg>
        <pc:spChg chg="add del">
          <ac:chgData name="Yao-chien Chen" userId="9e9f84eda89023ab" providerId="LiveId" clId="{16ED2E18-5EFD-4559-BEEB-4C629E99B567}" dt="2022-10-02T03:15:07.023" v="216"/>
          <ac:spMkLst>
            <pc:docMk/>
            <pc:sldMk cId="840942374" sldId="256"/>
            <ac:spMk id="11" creationId="{FBDCECDC-EEE3-4128-AA5E-82A8C08796E8}"/>
          </ac:spMkLst>
        </pc:spChg>
        <pc:spChg chg="add del">
          <ac:chgData name="Yao-chien Chen" userId="9e9f84eda89023ab" providerId="LiveId" clId="{16ED2E18-5EFD-4559-BEEB-4C629E99B567}" dt="2022-10-02T03:15:07.023" v="216"/>
          <ac:spMkLst>
            <pc:docMk/>
            <pc:sldMk cId="840942374" sldId="256"/>
            <ac:spMk id="13" creationId="{4260EDE0-989C-4E16-AF94-F652294D828E}"/>
          </ac:spMkLst>
        </pc:spChg>
        <pc:spChg chg="add del">
          <ac:chgData name="Yao-chien Chen" userId="9e9f84eda89023ab" providerId="LiveId" clId="{16ED2E18-5EFD-4559-BEEB-4C629E99B567}" dt="2022-10-02T03:15:07.023" v="216"/>
          <ac:spMkLst>
            <pc:docMk/>
            <pc:sldMk cId="840942374" sldId="256"/>
            <ac:spMk id="15" creationId="{1F3985C0-E548-44D2-B30E-F3E42DADE133}"/>
          </ac:spMkLst>
        </pc:spChg>
      </pc:sldChg>
      <pc:sldChg chg="modSp add mod ord">
        <pc:chgData name="Yao-chien Chen" userId="9e9f84eda89023ab" providerId="LiveId" clId="{16ED2E18-5EFD-4559-BEEB-4C629E99B567}" dt="2022-10-02T11:22:15.931" v="1951"/>
        <pc:sldMkLst>
          <pc:docMk/>
          <pc:sldMk cId="3344853826" sldId="257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344853826" sldId="257"/>
            <ac:spMk id="2" creationId="{DE8AE12C-17E2-64C9-233E-901A97A51E7D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344853826" sldId="257"/>
            <ac:spMk id="3" creationId="{B57336CD-F7E1-273E-9883-ADC0926FB6C8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344853826" sldId="257"/>
            <ac:spMk id="4" creationId="{1C45B74F-C488-332C-5F5B-D8F3DCA3E3BA}"/>
          </ac:spMkLst>
        </pc:spChg>
        <pc:spChg chg="mod">
          <ac:chgData name="Yao-chien Chen" userId="9e9f84eda89023ab" providerId="LiveId" clId="{16ED2E18-5EFD-4559-BEEB-4C629E99B567}" dt="2022-10-02T04:18:22.670" v="610" actId="1076"/>
          <ac:spMkLst>
            <pc:docMk/>
            <pc:sldMk cId="3344853826" sldId="257"/>
            <ac:spMk id="6" creationId="{00000000-0000-0000-0000-000000000000}"/>
          </ac:spMkLst>
        </pc:spChg>
        <pc:picChg chg="mod">
          <ac:chgData name="Yao-chien Chen" userId="9e9f84eda89023ab" providerId="LiveId" clId="{16ED2E18-5EFD-4559-BEEB-4C629E99B567}" dt="2022-10-02T04:18:52.674" v="617" actId="1076"/>
          <ac:picMkLst>
            <pc:docMk/>
            <pc:sldMk cId="3344853826" sldId="257"/>
            <ac:picMk id="5" creationId="{00000000-0000-0000-0000-000000000000}"/>
          </ac:picMkLst>
        </pc:picChg>
      </pc:sldChg>
      <pc:sldChg chg="modSp add mod">
        <pc:chgData name="Yao-chien Chen" userId="9e9f84eda89023ab" providerId="LiveId" clId="{16ED2E18-5EFD-4559-BEEB-4C629E99B567}" dt="2022-10-02T11:19:09.496" v="1924" actId="404"/>
        <pc:sldMkLst>
          <pc:docMk/>
          <pc:sldMk cId="2073157143" sldId="258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073157143" sldId="258"/>
            <ac:spMk id="2" creationId="{31DF441E-9DA1-1B07-F46F-21153B4CA2BB}"/>
          </ac:spMkLst>
        </pc:spChg>
        <pc:spChg chg="mod">
          <ac:chgData name="Yao-chien Chen" userId="9e9f84eda89023ab" providerId="LiveId" clId="{16ED2E18-5EFD-4559-BEEB-4C629E99B567}" dt="2022-10-02T11:19:09.496" v="1924" actId="404"/>
          <ac:spMkLst>
            <pc:docMk/>
            <pc:sldMk cId="2073157143" sldId="258"/>
            <ac:spMk id="3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2073157143" sldId="258"/>
            <ac:spMk id="4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073157143" sldId="258"/>
            <ac:spMk id="5" creationId="{DE3364A2-6454-4645-9AB6-84EA038A00C3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073157143" sldId="258"/>
            <ac:spMk id="6" creationId="{42F2202F-1CE9-A1CD-5E83-4038044936DD}"/>
          </ac:spMkLst>
        </pc:spChg>
      </pc:sldChg>
      <pc:sldChg chg="modSp add mod">
        <pc:chgData name="Yao-chien Chen" userId="9e9f84eda89023ab" providerId="LiveId" clId="{16ED2E18-5EFD-4559-BEEB-4C629E99B567}" dt="2022-10-02T11:19:33.589" v="1929" actId="20577"/>
        <pc:sldMkLst>
          <pc:docMk/>
          <pc:sldMk cId="2830332489" sldId="259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830332489" sldId="259"/>
            <ac:spMk id="2" creationId="{AE4A5C99-27B9-9F02-A45E-D3456A0BC874}"/>
          </ac:spMkLst>
        </pc:spChg>
        <pc:spChg chg="mod">
          <ac:chgData name="Yao-chien Chen" userId="9e9f84eda89023ab" providerId="LiveId" clId="{16ED2E18-5EFD-4559-BEEB-4C629E99B567}" dt="2022-10-02T11:19:33.589" v="1929" actId="20577"/>
          <ac:spMkLst>
            <pc:docMk/>
            <pc:sldMk cId="2830332489" sldId="259"/>
            <ac:spMk id="3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830332489" sldId="259"/>
            <ac:spMk id="4" creationId="{473980DD-547A-8BC8-CF35-24B26EFB05A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830332489" sldId="259"/>
            <ac:spMk id="5" creationId="{613A9A16-1CF6-51CE-17E3-617C62025EAE}"/>
          </ac:spMkLst>
        </pc:spChg>
      </pc:sldChg>
      <pc:sldChg chg="modSp add mod">
        <pc:chgData name="Yao-chien Chen" userId="9e9f84eda89023ab" providerId="LiveId" clId="{16ED2E18-5EFD-4559-BEEB-4C629E99B567}" dt="2022-10-02T11:19:43.389" v="1930" actId="404"/>
        <pc:sldMkLst>
          <pc:docMk/>
          <pc:sldMk cId="1108608876" sldId="260"/>
        </pc:sldMkLst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1108608876" sldId="260"/>
            <ac:spMk id="2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11:19:43.389" v="1930" actId="404"/>
          <ac:spMkLst>
            <pc:docMk/>
            <pc:sldMk cId="1108608876" sldId="260"/>
            <ac:spMk id="3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108608876" sldId="260"/>
            <ac:spMk id="4" creationId="{81978D52-4355-3B15-2445-1EAF71F11F82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108608876" sldId="260"/>
            <ac:spMk id="5" creationId="{E389ECE1-5EDD-5E13-FA59-A705ECD49678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108608876" sldId="260"/>
            <ac:spMk id="6" creationId="{23287262-E431-5781-A9F2-D69E2B8EC4C6}"/>
          </ac:spMkLst>
        </pc:spChg>
      </pc:sldChg>
      <pc:sldChg chg="modSp add mod">
        <pc:chgData name="Yao-chien Chen" userId="9e9f84eda89023ab" providerId="LiveId" clId="{16ED2E18-5EFD-4559-BEEB-4C629E99B567}" dt="2022-10-02T11:19:53.318" v="1931" actId="404"/>
        <pc:sldMkLst>
          <pc:docMk/>
          <pc:sldMk cId="3949654826" sldId="261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949654826" sldId="261"/>
            <ac:spMk id="2" creationId="{072DB5BA-C0E8-6949-540F-CF4AC2532DA6}"/>
          </ac:spMkLst>
        </pc:spChg>
        <pc:spChg chg="mod">
          <ac:chgData name="Yao-chien Chen" userId="9e9f84eda89023ab" providerId="LiveId" clId="{16ED2E18-5EFD-4559-BEEB-4C629E99B567}" dt="2022-10-02T11:19:53.318" v="1931" actId="404"/>
          <ac:spMkLst>
            <pc:docMk/>
            <pc:sldMk cId="3949654826" sldId="261"/>
            <ac:spMk id="3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3949654826" sldId="261"/>
            <ac:spMk id="4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949654826" sldId="261"/>
            <ac:spMk id="5" creationId="{EBCEBAD1-7150-1A64-519D-1356713693EF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949654826" sldId="261"/>
            <ac:spMk id="6" creationId="{833A8AE3-2F36-C452-AC13-A6A12633D008}"/>
          </ac:spMkLst>
        </pc:spChg>
      </pc:sldChg>
      <pc:sldChg chg="delSp modSp add mod modClrScheme chgLayout">
        <pc:chgData name="Yao-chien Chen" userId="9e9f84eda89023ab" providerId="LiveId" clId="{16ED2E18-5EFD-4559-BEEB-4C629E99B567}" dt="2022-10-02T11:20:54.028" v="1947" actId="14100"/>
        <pc:sldMkLst>
          <pc:docMk/>
          <pc:sldMk cId="1850210508" sldId="262"/>
        </pc:sldMkLst>
        <pc:spChg chg="del mod">
          <ac:chgData name="Yao-chien Chen" userId="9e9f84eda89023ab" providerId="LiveId" clId="{16ED2E18-5EFD-4559-BEEB-4C629E99B567}" dt="2022-10-02T11:20:29.397" v="1937" actId="700"/>
          <ac:spMkLst>
            <pc:docMk/>
            <pc:sldMk cId="1850210508" sldId="262"/>
            <ac:spMk id="2" creationId="{00000000-0000-0000-0000-000000000000}"/>
          </ac:spMkLst>
        </pc:spChg>
        <pc:spChg chg="mod ord">
          <ac:chgData name="Yao-chien Chen" userId="9e9f84eda89023ab" providerId="LiveId" clId="{16ED2E18-5EFD-4559-BEEB-4C629E99B567}" dt="2022-10-02T11:20:54.028" v="1947" actId="14100"/>
          <ac:spMkLst>
            <pc:docMk/>
            <pc:sldMk cId="1850210508" sldId="262"/>
            <ac:spMk id="3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850210508" sldId="262"/>
            <ac:spMk id="4" creationId="{D1BB5952-B04D-9450-AE36-E56C9DA34DA2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850210508" sldId="262"/>
            <ac:spMk id="5" creationId="{C9DD9B57-9522-8615-D261-7C71FBA9D5BE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850210508" sldId="262"/>
            <ac:spMk id="6" creationId="{08F309B7-5B94-B6DA-5B17-5E77A5AD697C}"/>
          </ac:spMkLst>
        </pc:spChg>
      </pc:sldChg>
      <pc:sldChg chg="modSp add del mod">
        <pc:chgData name="Yao-chien Chen" userId="9e9f84eda89023ab" providerId="LiveId" clId="{16ED2E18-5EFD-4559-BEEB-4C629E99B567}" dt="2022-10-02T11:21:09.583" v="1948" actId="2696"/>
        <pc:sldMkLst>
          <pc:docMk/>
          <pc:sldMk cId="3486810017" sldId="263"/>
        </pc:sldMkLst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3486810017" sldId="263"/>
            <ac:spMk id="2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11:20:04.388" v="1933" actId="404"/>
          <ac:spMkLst>
            <pc:docMk/>
            <pc:sldMk cId="3486810017" sldId="263"/>
            <ac:spMk id="3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486810017" sldId="263"/>
            <ac:spMk id="4" creationId="{808B05FE-23CD-422B-C4C6-802103FE20E8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486810017" sldId="263"/>
            <ac:spMk id="5" creationId="{2C301EDE-BAD4-BB61-A3D6-8768427B1EB5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486810017" sldId="263"/>
            <ac:spMk id="6" creationId="{4303E3EB-A13E-C616-ECE7-CE94013523D7}"/>
          </ac:spMkLst>
        </pc:spChg>
      </pc:sldChg>
      <pc:sldChg chg="modSp add mod">
        <pc:chgData name="Yao-chien Chen" userId="9e9f84eda89023ab" providerId="LiveId" clId="{16ED2E18-5EFD-4559-BEEB-4C629E99B567}" dt="2022-10-02T11:20:13.312" v="1934" actId="404"/>
        <pc:sldMkLst>
          <pc:docMk/>
          <pc:sldMk cId="2541950943" sldId="264"/>
        </pc:sldMkLst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2541950943" sldId="264"/>
            <ac:spMk id="2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11:20:13.312" v="1934" actId="404"/>
          <ac:spMkLst>
            <pc:docMk/>
            <pc:sldMk cId="2541950943" sldId="264"/>
            <ac:spMk id="3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541950943" sldId="264"/>
            <ac:spMk id="4" creationId="{460F1345-F1CE-AD24-62D3-51658F4EE105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541950943" sldId="264"/>
            <ac:spMk id="5" creationId="{A27E166F-32FA-1CDB-EAAD-052E3A2E7346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541950943" sldId="264"/>
            <ac:spMk id="6" creationId="{10E3B46B-8A4E-730A-A7BD-D9F30B293CBD}"/>
          </ac:spMkLst>
        </pc:spChg>
      </pc:sldChg>
      <pc:sldChg chg="modSp add mod">
        <pc:chgData name="Yao-chien Chen" userId="9e9f84eda89023ab" providerId="LiveId" clId="{16ED2E18-5EFD-4559-BEEB-4C629E99B567}" dt="2022-10-02T11:21:20.069" v="1949" actId="404"/>
        <pc:sldMkLst>
          <pc:docMk/>
          <pc:sldMk cId="3427161861" sldId="265"/>
        </pc:sldMkLst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3427161861" sldId="265"/>
            <ac:spMk id="2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11:21:20.069" v="1949" actId="404"/>
          <ac:spMkLst>
            <pc:docMk/>
            <pc:sldMk cId="3427161861" sldId="265"/>
            <ac:spMk id="3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427161861" sldId="265"/>
            <ac:spMk id="4" creationId="{BF3EE1F7-13BD-F40C-F24F-7DE57EF4F12A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427161861" sldId="265"/>
            <ac:spMk id="5" creationId="{14CA438D-1431-CC82-D23D-220BB82D16F4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427161861" sldId="265"/>
            <ac:spMk id="6" creationId="{217F85EE-9056-999F-AB78-F09A219D5B68}"/>
          </ac:spMkLst>
        </pc:spChg>
      </pc:sldChg>
      <pc:sldChg chg="modSp add mod">
        <pc:chgData name="Yao-chien Chen" userId="9e9f84eda89023ab" providerId="LiveId" clId="{16ED2E18-5EFD-4559-BEEB-4C629E99B567}" dt="2022-10-02T11:16:58.926" v="1904"/>
        <pc:sldMkLst>
          <pc:docMk/>
          <pc:sldMk cId="4127878993" sldId="266"/>
        </pc:sldMkLst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4127878993" sldId="266"/>
            <ac:spMk id="2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4127878993" sldId="266"/>
            <ac:spMk id="3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127878993" sldId="266"/>
            <ac:spMk id="4" creationId="{96D8D81A-7003-0B06-0B5C-6E15BD8B0C22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127878993" sldId="266"/>
            <ac:spMk id="5" creationId="{E86DD729-8E8E-02F9-62F4-1B4567924812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127878993" sldId="266"/>
            <ac:spMk id="6" creationId="{3B214BA3-B8DD-D8BC-6747-959D81A0ECF6}"/>
          </ac:spMkLst>
        </pc:spChg>
      </pc:sldChg>
      <pc:sldChg chg="add del">
        <pc:chgData name="Yao-chien Chen" userId="9e9f84eda89023ab" providerId="LiveId" clId="{16ED2E18-5EFD-4559-BEEB-4C629E99B567}" dt="2022-10-02T04:15:37.146" v="602" actId="2696"/>
        <pc:sldMkLst>
          <pc:docMk/>
          <pc:sldMk cId="2838164282" sldId="268"/>
        </pc:sldMkLst>
      </pc:sldChg>
      <pc:sldChg chg="modSp add mod">
        <pc:chgData name="Yao-chien Chen" userId="9e9f84eda89023ab" providerId="LiveId" clId="{16ED2E18-5EFD-4559-BEEB-4C629E99B567}" dt="2022-10-02T11:16:58.926" v="1904"/>
        <pc:sldMkLst>
          <pc:docMk/>
          <pc:sldMk cId="4290304356" sldId="274"/>
        </pc:sldMkLst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4290304356" sldId="274"/>
            <ac:spMk id="2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4290304356" sldId="274"/>
            <ac:spMk id="3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290304356" sldId="274"/>
            <ac:spMk id="4" creationId="{5206FC2C-7965-F1B6-217F-45FDE0ABF79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290304356" sldId="274"/>
            <ac:spMk id="5" creationId="{CCC014FD-525E-1F51-E677-E95D3BD436A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290304356" sldId="274"/>
            <ac:spMk id="6" creationId="{7E1333B2-0FCF-D0CE-7C52-CCEDE791A559}"/>
          </ac:spMkLst>
        </pc:spChg>
      </pc:sldChg>
      <pc:sldChg chg="modSp add del">
        <pc:chgData name="Yao-chien Chen" userId="9e9f84eda89023ab" providerId="LiveId" clId="{16ED2E18-5EFD-4559-BEEB-4C629E99B567}" dt="2022-10-02T10:30:07.060" v="1754" actId="2696"/>
        <pc:sldMkLst>
          <pc:docMk/>
          <pc:sldMk cId="2071921376" sldId="275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071921376" sldId="275"/>
            <ac:spMk id="2" creationId="{ED85DF34-F847-99D0-3562-C74188C01A58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071921376" sldId="275"/>
            <ac:spMk id="3" creationId="{09D50D0B-0632-0746-B364-55E8BC06D074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071921376" sldId="275"/>
            <ac:spMk id="5" creationId="{7B4AA89E-808A-39EE-2720-C2DB17983AD0}"/>
          </ac:spMkLst>
        </pc:spChg>
      </pc:sldChg>
      <pc:sldChg chg="modSp add del">
        <pc:chgData name="Yao-chien Chen" userId="9e9f84eda89023ab" providerId="LiveId" clId="{16ED2E18-5EFD-4559-BEEB-4C629E99B567}" dt="2022-10-02T10:15:57.457" v="1544" actId="2696"/>
        <pc:sldMkLst>
          <pc:docMk/>
          <pc:sldMk cId="367458809" sldId="276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67458809" sldId="276"/>
            <ac:spMk id="2" creationId="{6E2D1761-2739-F2D2-EF85-782299052856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67458809" sldId="276"/>
            <ac:spMk id="3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67458809" sldId="276"/>
            <ac:spMk id="4" creationId="{64315483-3CF9-F303-979B-49D231C78565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67458809" sldId="276"/>
            <ac:spMk id="5" creationId="{3202865E-DE6C-2FFF-DADC-590B837CBD04}"/>
          </ac:spMkLst>
        </pc:spChg>
      </pc:sldChg>
      <pc:sldChg chg="add del">
        <pc:chgData name="Yao-chien Chen" userId="9e9f84eda89023ab" providerId="LiveId" clId="{16ED2E18-5EFD-4559-BEEB-4C629E99B567}" dt="2022-10-02T04:08:49.994" v="450" actId="2696"/>
        <pc:sldMkLst>
          <pc:docMk/>
          <pc:sldMk cId="631036861" sldId="279"/>
        </pc:sldMkLst>
      </pc:sldChg>
      <pc:sldChg chg="modSp add del mod">
        <pc:chgData name="Yao-chien Chen" userId="9e9f84eda89023ab" providerId="LiveId" clId="{16ED2E18-5EFD-4559-BEEB-4C629E99B567}" dt="2022-10-02T09:57:36.016" v="1177" actId="2696"/>
        <pc:sldMkLst>
          <pc:docMk/>
          <pc:sldMk cId="3225670386" sldId="280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225670386" sldId="280"/>
            <ac:spMk id="2" creationId="{26F65E35-A8BD-42A4-A6D4-CECAE98432E6}"/>
          </ac:spMkLst>
        </pc:spChg>
        <pc:spChg chg="mod">
          <ac:chgData name="Yao-chien Chen" userId="9e9f84eda89023ab" providerId="LiveId" clId="{16ED2E18-5EFD-4559-BEEB-4C629E99B567}" dt="2022-10-02T09:57:17.529" v="1176" actId="6549"/>
          <ac:spMkLst>
            <pc:docMk/>
            <pc:sldMk cId="3225670386" sldId="280"/>
            <ac:spMk id="3" creationId="{104B79D8-0250-4AAB-9C9B-E9A0265666D6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225670386" sldId="280"/>
            <ac:spMk id="4" creationId="{DC4A1254-3617-4CE3-0777-E9D3A053BD9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225670386" sldId="280"/>
            <ac:spMk id="5" creationId="{26AA4F73-18F8-3E3C-AB11-5C8F704CF16F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225670386" sldId="280"/>
            <ac:spMk id="6" creationId="{642D41AC-01AF-FD76-AB07-299F279F16A7}"/>
          </ac:spMkLst>
        </pc:spChg>
      </pc:sldChg>
      <pc:sldChg chg="modSp add mod">
        <pc:chgData name="Yao-chien Chen" userId="9e9f84eda89023ab" providerId="LiveId" clId="{16ED2E18-5EFD-4559-BEEB-4C629E99B567}" dt="2022-10-02T11:16:58.926" v="1904"/>
        <pc:sldMkLst>
          <pc:docMk/>
          <pc:sldMk cId="136449011" sldId="281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36449011" sldId="281"/>
            <ac:spMk id="2" creationId="{B01352B8-B32D-4E8D-1101-1F4A3A2B0DEB}"/>
          </ac:spMkLst>
        </pc:spChg>
        <pc:spChg chg="mod">
          <ac:chgData name="Yao-chien Chen" userId="9e9f84eda89023ab" providerId="LiveId" clId="{16ED2E18-5EFD-4559-BEEB-4C629E99B567}" dt="2022-10-02T10:41:04.200" v="1882" actId="20577"/>
          <ac:spMkLst>
            <pc:docMk/>
            <pc:sldMk cId="136449011" sldId="281"/>
            <ac:spMk id="3" creationId="{85D0B55B-8598-4CF1-804D-C5FE35A6FC58}"/>
          </ac:spMkLst>
        </pc:spChg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136449011" sldId="281"/>
            <ac:spMk id="4" creationId="{7C38131C-AAEF-45A1-90E8-2E716F7B12F6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36449011" sldId="281"/>
            <ac:spMk id="5" creationId="{630E1F04-F075-0D74-8E29-31D6DDA7A03C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36449011" sldId="281"/>
            <ac:spMk id="6" creationId="{3C3AB7E7-BA48-21A9-64F1-88F18FBE2DDB}"/>
          </ac:spMkLst>
        </pc:spChg>
      </pc:sldChg>
      <pc:sldChg chg="add del">
        <pc:chgData name="Yao-chien Chen" userId="9e9f84eda89023ab" providerId="LiveId" clId="{16ED2E18-5EFD-4559-BEEB-4C629E99B567}" dt="2022-10-02T04:15:37.146" v="602" actId="2696"/>
        <pc:sldMkLst>
          <pc:docMk/>
          <pc:sldMk cId="1026855444" sldId="282"/>
        </pc:sldMkLst>
      </pc:sldChg>
      <pc:sldChg chg="modSp add del mod">
        <pc:chgData name="Yao-chien Chen" userId="9e9f84eda89023ab" providerId="LiveId" clId="{16ED2E18-5EFD-4559-BEEB-4C629E99B567}" dt="2022-10-02T04:15:37.146" v="602" actId="2696"/>
        <pc:sldMkLst>
          <pc:docMk/>
          <pc:sldMk cId="540282411" sldId="283"/>
        </pc:sldMkLst>
        <pc:spChg chg="mod">
          <ac:chgData name="Yao-chien Chen" userId="9e9f84eda89023ab" providerId="LiveId" clId="{16ED2E18-5EFD-4559-BEEB-4C629E99B567}" dt="2022-10-02T04:05:21.691" v="445" actId="27636"/>
          <ac:spMkLst>
            <pc:docMk/>
            <pc:sldMk cId="540282411" sldId="283"/>
            <ac:spMk id="3" creationId="{00000000-0000-0000-0000-000000000000}"/>
          </ac:spMkLst>
        </pc:spChg>
      </pc:sldChg>
      <pc:sldChg chg="add del">
        <pc:chgData name="Yao-chien Chen" userId="9e9f84eda89023ab" providerId="LiveId" clId="{16ED2E18-5EFD-4559-BEEB-4C629E99B567}" dt="2022-10-02T04:17:43.656" v="608" actId="2696"/>
        <pc:sldMkLst>
          <pc:docMk/>
          <pc:sldMk cId="622789107" sldId="284"/>
        </pc:sldMkLst>
      </pc:sldChg>
      <pc:sldChg chg="modSp add del mod">
        <pc:chgData name="Yao-chien Chen" userId="9e9f84eda89023ab" providerId="LiveId" clId="{16ED2E18-5EFD-4559-BEEB-4C629E99B567}" dt="2022-10-02T10:32:57.158" v="1770" actId="2696"/>
        <pc:sldMkLst>
          <pc:docMk/>
          <pc:sldMk cId="2491901818" sldId="285"/>
        </pc:sldMkLst>
        <pc:spChg chg="mod">
          <ac:chgData name="Yao-chien Chen" userId="9e9f84eda89023ab" providerId="LiveId" clId="{16ED2E18-5EFD-4559-BEEB-4C629E99B567}" dt="2022-10-02T04:14:00.379" v="592" actId="6549"/>
          <ac:spMkLst>
            <pc:docMk/>
            <pc:sldMk cId="2491901818" sldId="285"/>
            <ac:spMk id="2" creationId="{B55C325E-71F0-419A-8AF8-318D4D1588CC}"/>
          </ac:spMkLst>
        </pc:spChg>
        <pc:spChg chg="mod">
          <ac:chgData name="Yao-chien Chen" userId="9e9f84eda89023ab" providerId="LiveId" clId="{16ED2E18-5EFD-4559-BEEB-4C629E99B567}" dt="2022-10-02T04:14:53.922" v="601" actId="403"/>
          <ac:spMkLst>
            <pc:docMk/>
            <pc:sldMk cId="2491901818" sldId="285"/>
            <ac:spMk id="3" creationId="{DE75F385-3E3A-40EA-9613-A82C7FF56FBB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491901818" sldId="285"/>
            <ac:spMk id="4" creationId="{ED508A68-FE7D-E0E0-3935-A3D6C464E6C3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491901818" sldId="285"/>
            <ac:spMk id="5" creationId="{4CC3CDC6-840D-1F19-080E-105AB802821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491901818" sldId="285"/>
            <ac:spMk id="6" creationId="{B5ED011E-97C9-3E85-FBAB-5F59879512AA}"/>
          </ac:spMkLst>
        </pc:spChg>
      </pc:sldChg>
      <pc:sldChg chg="modSp add mod chgLayout">
        <pc:chgData name="Yao-chien Chen" userId="9e9f84eda89023ab" providerId="LiveId" clId="{16ED2E18-5EFD-4559-BEEB-4C629E99B567}" dt="2022-10-02T11:16:58.926" v="1904"/>
        <pc:sldMkLst>
          <pc:docMk/>
          <pc:sldMk cId="1579117150" sldId="286"/>
        </pc:sldMkLst>
        <pc:spChg chg="mod ord">
          <ac:chgData name="Yao-chien Chen" userId="9e9f84eda89023ab" providerId="LiveId" clId="{16ED2E18-5EFD-4559-BEEB-4C629E99B567}" dt="2022-10-02T11:16:58.926" v="1904"/>
          <ac:spMkLst>
            <pc:docMk/>
            <pc:sldMk cId="1579117150" sldId="286"/>
            <ac:spMk id="2" creationId="{B55C325E-71F0-419A-8AF8-318D4D1588CC}"/>
          </ac:spMkLst>
        </pc:spChg>
        <pc:spChg chg="mod ord">
          <ac:chgData name="Yao-chien Chen" userId="9e9f84eda89023ab" providerId="LiveId" clId="{16ED2E18-5EFD-4559-BEEB-4C629E99B567}" dt="2022-10-02T11:16:58.926" v="1904"/>
          <ac:spMkLst>
            <pc:docMk/>
            <pc:sldMk cId="1579117150" sldId="286"/>
            <ac:spMk id="3" creationId="{DE75F385-3E3A-40EA-9613-A82C7FF56FBB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579117150" sldId="286"/>
            <ac:spMk id="4" creationId="{4F5D00CC-22B3-F1B2-5ED3-C5E4C65BAD8F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579117150" sldId="286"/>
            <ac:spMk id="5" creationId="{D6F288B2-D26A-7641-E1A0-E79CF180685C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579117150" sldId="286"/>
            <ac:spMk id="6" creationId="{1D35CD47-C79D-9321-DE20-2E212518DD32}"/>
          </ac:spMkLst>
        </pc:spChg>
      </pc:sldChg>
      <pc:sldChg chg="modSp add del mod ord modAnim">
        <pc:chgData name="Yao-chien Chen" userId="9e9f84eda89023ab" providerId="LiveId" clId="{16ED2E18-5EFD-4559-BEEB-4C629E99B567}" dt="2022-10-02T10:30:39.745" v="1755" actId="2696"/>
        <pc:sldMkLst>
          <pc:docMk/>
          <pc:sldMk cId="820183667" sldId="287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820183667" sldId="287"/>
            <ac:spMk id="2" creationId="{2B77A80A-2D93-44AD-BEC7-804B74C9CB52}"/>
          </ac:spMkLst>
        </pc:spChg>
        <pc:spChg chg="mod">
          <ac:chgData name="Yao-chien Chen" userId="9e9f84eda89023ab" providerId="LiveId" clId="{16ED2E18-5EFD-4559-BEEB-4C629E99B567}" dt="2022-10-02T05:46:12.212" v="846" actId="404"/>
          <ac:spMkLst>
            <pc:docMk/>
            <pc:sldMk cId="820183667" sldId="287"/>
            <ac:spMk id="3" creationId="{63B3BC5B-3EF5-46DB-AB91-7B0AFFC0A457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820183667" sldId="287"/>
            <ac:spMk id="4" creationId="{2A18D3CC-7F70-B00A-AC5E-96BCE9FD7E7B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820183667" sldId="287"/>
            <ac:spMk id="5" creationId="{5E545FC1-8F3F-3717-C744-C04436FDFF7C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820183667" sldId="287"/>
            <ac:spMk id="6" creationId="{CB79277C-F8B3-6DA6-97A8-12BC34D3CC58}"/>
          </ac:spMkLst>
        </pc:spChg>
      </pc:sldChg>
      <pc:sldChg chg="modSp add mod chgLayout">
        <pc:chgData name="Yao-chien Chen" userId="9e9f84eda89023ab" providerId="LiveId" clId="{16ED2E18-5EFD-4559-BEEB-4C629E99B567}" dt="2022-10-02T11:16:58.926" v="1904"/>
        <pc:sldMkLst>
          <pc:docMk/>
          <pc:sldMk cId="1034675871" sldId="288"/>
        </pc:sldMkLst>
        <pc:spChg chg="mod ord">
          <ac:chgData name="Yao-chien Chen" userId="9e9f84eda89023ab" providerId="LiveId" clId="{16ED2E18-5EFD-4559-BEEB-4C629E99B567}" dt="2022-10-02T11:16:58.926" v="1904"/>
          <ac:spMkLst>
            <pc:docMk/>
            <pc:sldMk cId="1034675871" sldId="288"/>
            <ac:spMk id="2" creationId="{B55C325E-71F0-419A-8AF8-318D4D1588CC}"/>
          </ac:spMkLst>
        </pc:spChg>
        <pc:spChg chg="mod ord">
          <ac:chgData name="Yao-chien Chen" userId="9e9f84eda89023ab" providerId="LiveId" clId="{16ED2E18-5EFD-4559-BEEB-4C629E99B567}" dt="2022-10-02T11:16:58.926" v="1904"/>
          <ac:spMkLst>
            <pc:docMk/>
            <pc:sldMk cId="1034675871" sldId="288"/>
            <ac:spMk id="3" creationId="{DE75F385-3E3A-40EA-9613-A82C7FF56FBB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034675871" sldId="288"/>
            <ac:spMk id="4" creationId="{E72E6BA3-E89C-EF2D-8870-6245FE91479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034675871" sldId="288"/>
            <ac:spMk id="5" creationId="{CD52EEEA-674D-CD67-8A4B-6B32DC7D573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034675871" sldId="288"/>
            <ac:spMk id="6" creationId="{870677B2-5EB8-D999-4637-342654D2F161}"/>
          </ac:spMkLst>
        </pc:spChg>
      </pc:sldChg>
      <pc:sldChg chg="modSp add del mod">
        <pc:chgData name="Yao-chien Chen" userId="9e9f84eda89023ab" providerId="LiveId" clId="{16ED2E18-5EFD-4559-BEEB-4C629E99B567}" dt="2022-10-02T05:44:25.749" v="820" actId="2696"/>
        <pc:sldMkLst>
          <pc:docMk/>
          <pc:sldMk cId="462718764" sldId="289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62718764" sldId="289"/>
            <ac:spMk id="2" creationId="{D2B690B6-F195-4BAC-B59A-F1244F27C06E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62718764" sldId="289"/>
            <ac:spMk id="3" creationId="{6E8B678C-23E0-4B12-A79B-FDA9DDB310B2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62718764" sldId="289"/>
            <ac:spMk id="4" creationId="{0E93305B-325C-FD8B-92BA-A1634A6EA596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62718764" sldId="289"/>
            <ac:spMk id="5" creationId="{5D2FB3FA-B732-E5C5-7A10-F1BC9FD03036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62718764" sldId="289"/>
            <ac:spMk id="6" creationId="{F6E541DF-61EA-048A-2673-07F36198E18E}"/>
          </ac:spMkLst>
        </pc:spChg>
      </pc:sldChg>
      <pc:sldChg chg="modSp add del mod">
        <pc:chgData name="Yao-chien Chen" userId="9e9f84eda89023ab" providerId="LiveId" clId="{16ED2E18-5EFD-4559-BEEB-4C629E99B567}" dt="2022-10-02T05:44:12.990" v="819" actId="2696"/>
        <pc:sldMkLst>
          <pc:docMk/>
          <pc:sldMk cId="2209860837" sldId="290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209860837" sldId="290"/>
            <ac:spMk id="2" creationId="{72803E62-4C00-C63D-3F20-F5D96B5E36E8}"/>
          </ac:spMkLst>
        </pc:spChg>
        <pc:spChg chg="mod">
          <ac:chgData name="Yao-chien Chen" userId="9e9f84eda89023ab" providerId="LiveId" clId="{16ED2E18-5EFD-4559-BEEB-4C629E99B567}" dt="2022-10-02T05:40:11.862" v="730" actId="14100"/>
          <ac:spMkLst>
            <pc:docMk/>
            <pc:sldMk cId="2209860837" sldId="290"/>
            <ac:spMk id="3" creationId="{F93CAC98-C214-47F3-BB4A-9A805A6B61DC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209860837" sldId="290"/>
            <ac:spMk id="4" creationId="{D6B6984E-98BB-E1FE-1655-43847926E7DB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209860837" sldId="290"/>
            <ac:spMk id="5" creationId="{DD6189B3-55C3-FD59-A19A-E8EC580C1FAB}"/>
          </ac:spMkLst>
        </pc:spChg>
      </pc:sldChg>
      <pc:sldChg chg="modSp add mod">
        <pc:chgData name="Yao-chien Chen" userId="9e9f84eda89023ab" providerId="LiveId" clId="{16ED2E18-5EFD-4559-BEEB-4C629E99B567}" dt="2022-10-02T11:16:58.926" v="1904"/>
        <pc:sldMkLst>
          <pc:docMk/>
          <pc:sldMk cId="2811320535" sldId="291"/>
        </pc:sldMkLst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2811320535" sldId="291"/>
            <ac:spMk id="2" creationId="{B55C325E-71F0-419A-8AF8-318D4D1588CC}"/>
          </ac:spMkLst>
        </pc:spChg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2811320535" sldId="291"/>
            <ac:spMk id="3" creationId="{DE75F385-3E3A-40EA-9613-A82C7FF56FBB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811320535" sldId="291"/>
            <ac:spMk id="4" creationId="{1E74ECC6-97C3-E58E-1431-A100B9FB19E7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811320535" sldId="291"/>
            <ac:spMk id="5" creationId="{1F1D464F-4966-A4B7-69CB-77B74A52FEE6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811320535" sldId="291"/>
            <ac:spMk id="6" creationId="{156D7176-57B0-9555-E650-CFB30984602D}"/>
          </ac:spMkLst>
        </pc:spChg>
      </pc:sldChg>
      <pc:sldChg chg="modSp add mod">
        <pc:chgData name="Yao-chien Chen" userId="9e9f84eda89023ab" providerId="LiveId" clId="{16ED2E18-5EFD-4559-BEEB-4C629E99B567}" dt="2022-10-02T11:16:58.926" v="1904"/>
        <pc:sldMkLst>
          <pc:docMk/>
          <pc:sldMk cId="1982031153" sldId="293"/>
        </pc:sldMkLst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1982031153" sldId="293"/>
            <ac:spMk id="2" creationId="{B55C325E-71F0-419A-8AF8-318D4D1588CC}"/>
          </ac:spMkLst>
        </pc:spChg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1982031153" sldId="293"/>
            <ac:spMk id="3" creationId="{DE75F385-3E3A-40EA-9613-A82C7FF56FBB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982031153" sldId="293"/>
            <ac:spMk id="4" creationId="{62D9B5CD-3B1D-FF25-9ABC-7829CEF0B8C4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982031153" sldId="293"/>
            <ac:spMk id="5" creationId="{3B6C6982-FB50-7D64-55E4-2FC95999B7F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982031153" sldId="293"/>
            <ac:spMk id="6" creationId="{5B7F2838-BC05-78C6-F235-4CFE2643E4F6}"/>
          </ac:spMkLst>
        </pc:spChg>
      </pc:sldChg>
      <pc:sldChg chg="modSp add mod">
        <pc:chgData name="Yao-chien Chen" userId="9e9f84eda89023ab" providerId="LiveId" clId="{16ED2E18-5EFD-4559-BEEB-4C629E99B567}" dt="2022-10-02T11:16:58.926" v="1904"/>
        <pc:sldMkLst>
          <pc:docMk/>
          <pc:sldMk cId="2349716283" sldId="295"/>
        </pc:sldMkLst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2349716283" sldId="295"/>
            <ac:spMk id="2" creationId="{5A2070E9-45E1-48D7-952F-E693CB9B98A6}"/>
          </ac:spMkLst>
        </pc:spChg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2349716283" sldId="295"/>
            <ac:spMk id="3" creationId="{EBB5933B-6D16-4B9D-AF8C-52BB6D7D1523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349716283" sldId="295"/>
            <ac:spMk id="4" creationId="{178CBCBE-9481-F610-CD62-8092095954A8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349716283" sldId="295"/>
            <ac:spMk id="5" creationId="{D7B92DAF-997C-30B9-3D48-6F759408A98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349716283" sldId="295"/>
            <ac:spMk id="6" creationId="{250A40FB-E729-E5EF-D8F5-B7ACF9A7C596}"/>
          </ac:spMkLst>
        </pc:spChg>
      </pc:sldChg>
      <pc:sldChg chg="modSp add del">
        <pc:chgData name="Yao-chien Chen" userId="9e9f84eda89023ab" providerId="LiveId" clId="{16ED2E18-5EFD-4559-BEEB-4C629E99B567}" dt="2022-10-02T10:15:43.370" v="1539" actId="2696"/>
        <pc:sldMkLst>
          <pc:docMk/>
          <pc:sldMk cId="202427857" sldId="296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02427857" sldId="296"/>
            <ac:spMk id="4" creationId="{A325928B-D9A9-7C82-9518-7F63A0214EA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02427857" sldId="296"/>
            <ac:spMk id="5" creationId="{022AF86A-C95C-6FE4-58E7-D13419EAB8B8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02427857" sldId="296"/>
            <ac:spMk id="6" creationId="{EC98C164-BCA9-E89C-4936-AB45DB831573}"/>
          </ac:spMkLst>
        </pc:spChg>
      </pc:sldChg>
      <pc:sldChg chg="modSp add mod">
        <pc:chgData name="Yao-chien Chen" userId="9e9f84eda89023ab" providerId="LiveId" clId="{16ED2E18-5EFD-4559-BEEB-4C629E99B567}" dt="2022-10-02T11:16:58.926" v="1904"/>
        <pc:sldMkLst>
          <pc:docMk/>
          <pc:sldMk cId="2653649320" sldId="297"/>
        </pc:sldMkLst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2653649320" sldId="297"/>
            <ac:spMk id="2" creationId="{5A2070E9-45E1-48D7-952F-E693CB9B98A6}"/>
          </ac:spMkLst>
        </pc:spChg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2653649320" sldId="297"/>
            <ac:spMk id="3" creationId="{EBB5933B-6D16-4B9D-AF8C-52BB6D7D1523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653649320" sldId="297"/>
            <ac:spMk id="4" creationId="{29BC8D07-18C2-D114-CEF1-945EF0A323C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653649320" sldId="297"/>
            <ac:spMk id="5" creationId="{F0459B77-CDE1-BE15-72E3-6FD6B895FC6E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653649320" sldId="297"/>
            <ac:spMk id="6" creationId="{07AD9C53-8C2C-6DFF-44EF-073622F255A6}"/>
          </ac:spMkLst>
        </pc:spChg>
      </pc:sldChg>
      <pc:sldChg chg="modSp add del">
        <pc:chgData name="Yao-chien Chen" userId="9e9f84eda89023ab" providerId="LiveId" clId="{16ED2E18-5EFD-4559-BEEB-4C629E99B567}" dt="2022-10-02T10:02:59.835" v="1329" actId="2696"/>
        <pc:sldMkLst>
          <pc:docMk/>
          <pc:sldMk cId="3595263936" sldId="298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595263936" sldId="298"/>
            <ac:spMk id="4" creationId="{0A6FBC79-AC78-222D-0B62-A086B039D0C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595263936" sldId="298"/>
            <ac:spMk id="5" creationId="{044A5251-515E-B974-6AAE-2FDD6BE6D666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595263936" sldId="298"/>
            <ac:spMk id="6" creationId="{E8545ED9-4230-71B3-24B1-102F868725E3}"/>
          </ac:spMkLst>
        </pc:spChg>
      </pc:sldChg>
      <pc:sldChg chg="modSp add del">
        <pc:chgData name="Yao-chien Chen" userId="9e9f84eda89023ab" providerId="LiveId" clId="{16ED2E18-5EFD-4559-BEEB-4C629E99B567}" dt="2022-10-02T10:03:02.732" v="1330" actId="2696"/>
        <pc:sldMkLst>
          <pc:docMk/>
          <pc:sldMk cId="113195094" sldId="299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13195094" sldId="299"/>
            <ac:spMk id="4" creationId="{A0461631-49C8-8E2D-07BA-F44236A06DA7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13195094" sldId="299"/>
            <ac:spMk id="5" creationId="{CF597136-8BD6-F721-66E3-F57B3001CC0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13195094" sldId="299"/>
            <ac:spMk id="6" creationId="{1067AAC2-966A-7324-2B34-C26CC2166A43}"/>
          </ac:spMkLst>
        </pc:spChg>
      </pc:sldChg>
      <pc:sldChg chg="modSp add del">
        <pc:chgData name="Yao-chien Chen" userId="9e9f84eda89023ab" providerId="LiveId" clId="{16ED2E18-5EFD-4559-BEEB-4C629E99B567}" dt="2022-10-02T09:57:36.016" v="1177" actId="2696"/>
        <pc:sldMkLst>
          <pc:docMk/>
          <pc:sldMk cId="1480359039" sldId="300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480359039" sldId="300"/>
            <ac:spMk id="2" creationId="{2A2B215D-EA75-FA68-DBD9-43ABB3E50603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480359039" sldId="300"/>
            <ac:spMk id="3" creationId="{C6EC97F5-359F-2BE3-367D-0AA33253238F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480359039" sldId="300"/>
            <ac:spMk id="4" creationId="{EB19C7A0-96F0-EF78-920F-13678A4C511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480359039" sldId="300"/>
            <ac:spMk id="8" creationId="{1D61B79C-1363-4DE2-A11E-4CF5DEACC9B4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480359039" sldId="300"/>
            <ac:spMk id="9" creationId="{F45CCAC6-F439-4800-94C7-50177AA79A8B}"/>
          </ac:spMkLst>
        </pc:spChg>
      </pc:sldChg>
      <pc:sldChg chg="modSp add del">
        <pc:chgData name="Yao-chien Chen" userId="9e9f84eda89023ab" providerId="LiveId" clId="{16ED2E18-5EFD-4559-BEEB-4C629E99B567}" dt="2022-10-02T10:15:43.370" v="1539" actId="2696"/>
        <pc:sldMkLst>
          <pc:docMk/>
          <pc:sldMk cId="4105801285" sldId="301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105801285" sldId="301"/>
            <ac:spMk id="2" creationId="{F4814FD3-3F0A-4FC4-AD37-730E88DEB2DC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105801285" sldId="301"/>
            <ac:spMk id="4" creationId="{E73F5DA8-FDCD-7D06-2FE9-F3581E2CFAA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105801285" sldId="301"/>
            <ac:spMk id="5" creationId="{CE26E7E9-E695-A838-AD80-7D64C525D717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105801285" sldId="301"/>
            <ac:spMk id="6" creationId="{24049A6D-95BD-68E6-BABB-880B35B1F5FC}"/>
          </ac:spMkLst>
        </pc:spChg>
      </pc:sldChg>
      <pc:sldChg chg="modSp add del mod">
        <pc:chgData name="Yao-chien Chen" userId="9e9f84eda89023ab" providerId="LiveId" clId="{16ED2E18-5EFD-4559-BEEB-4C629E99B567}" dt="2022-10-02T10:15:54.861" v="1542" actId="2696"/>
        <pc:sldMkLst>
          <pc:docMk/>
          <pc:sldMk cId="1509891866" sldId="302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509891866" sldId="302"/>
            <ac:spMk id="2" creationId="{A93ECEDF-AF66-4916-926B-67247E58933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509891866" sldId="302"/>
            <ac:spMk id="3" creationId="{7454A8C6-3394-48C0-86E2-40D29B5295D2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509891866" sldId="302"/>
            <ac:spMk id="4" creationId="{25F8CE47-4FD3-9A74-C0C1-3E459FEF7EEB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509891866" sldId="302"/>
            <ac:spMk id="5" creationId="{FD5AC2D4-C2D2-7238-321A-2E67D2B6CB26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509891866" sldId="302"/>
            <ac:spMk id="6" creationId="{407BE14B-E4F5-8D56-2D4A-C524EB433AF0}"/>
          </ac:spMkLst>
        </pc:spChg>
      </pc:sldChg>
      <pc:sldChg chg="modSp add del">
        <pc:chgData name="Yao-chien Chen" userId="9e9f84eda89023ab" providerId="LiveId" clId="{16ED2E18-5EFD-4559-BEEB-4C629E99B567}" dt="2022-10-02T10:15:51.197" v="1541" actId="2696"/>
        <pc:sldMkLst>
          <pc:docMk/>
          <pc:sldMk cId="1936662616" sldId="303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936662616" sldId="303"/>
            <ac:spMk id="2" creationId="{899B8CB7-FFC0-4BAE-A3BA-068F1B108DFD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936662616" sldId="303"/>
            <ac:spMk id="3" creationId="{CCA14D8F-17B4-426D-8AFD-6D0CC3E4D60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936662616" sldId="303"/>
            <ac:spMk id="4" creationId="{91C306F0-5F77-B03C-6387-4412046D872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936662616" sldId="303"/>
            <ac:spMk id="5" creationId="{1CD98734-8BBD-C265-0E85-D450C9B973CB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936662616" sldId="303"/>
            <ac:spMk id="6" creationId="{8379C8E9-987C-DB8D-60EF-6EA1E339D222}"/>
          </ac:spMkLst>
        </pc:spChg>
      </pc:sldChg>
      <pc:sldChg chg="modSp add del">
        <pc:chgData name="Yao-chien Chen" userId="9e9f84eda89023ab" providerId="LiveId" clId="{16ED2E18-5EFD-4559-BEEB-4C629E99B567}" dt="2022-10-02T10:15:43.370" v="1539" actId="2696"/>
        <pc:sldMkLst>
          <pc:docMk/>
          <pc:sldMk cId="569403221" sldId="304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569403221" sldId="304"/>
            <ac:spMk id="2" creationId="{E616C759-9655-4B1D-B31B-A365BAE702A3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569403221" sldId="304"/>
            <ac:spMk id="4" creationId="{BAE70967-2FF2-23AC-9F20-FD5B81C987FD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569403221" sldId="304"/>
            <ac:spMk id="5" creationId="{29DE9BA7-7E19-2C21-83C3-131CDE9E6A5E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569403221" sldId="304"/>
            <ac:spMk id="6" creationId="{08FDA8C0-0C0B-CACE-00B1-286CE5005D8E}"/>
          </ac:spMkLst>
        </pc:spChg>
      </pc:sldChg>
      <pc:sldChg chg="modSp add del">
        <pc:chgData name="Yao-chien Chen" userId="9e9f84eda89023ab" providerId="LiveId" clId="{16ED2E18-5EFD-4559-BEEB-4C629E99B567}" dt="2022-10-02T10:15:56.147" v="1543" actId="2696"/>
        <pc:sldMkLst>
          <pc:docMk/>
          <pc:sldMk cId="2755537717" sldId="305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755537717" sldId="305"/>
            <ac:spMk id="2" creationId="{4A332104-0C35-45D2-8EDE-508DB2B45E32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755537717" sldId="305"/>
            <ac:spMk id="4" creationId="{5EC67162-14AB-C1D6-4484-A075DC89689B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755537717" sldId="305"/>
            <ac:spMk id="5" creationId="{E95F601F-68DF-202C-7702-6F46F1832CC3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755537717" sldId="305"/>
            <ac:spMk id="6" creationId="{E8DE3CBD-A068-073A-8C69-05B9A94D7ACC}"/>
          </ac:spMkLst>
        </pc:spChg>
      </pc:sldChg>
      <pc:sldChg chg="modSp add del">
        <pc:chgData name="Yao-chien Chen" userId="9e9f84eda89023ab" providerId="LiveId" clId="{16ED2E18-5EFD-4559-BEEB-4C629E99B567}" dt="2022-10-02T10:15:43.370" v="1539" actId="2696"/>
        <pc:sldMkLst>
          <pc:docMk/>
          <pc:sldMk cId="2188469544" sldId="306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188469544" sldId="306"/>
            <ac:spMk id="2" creationId="{E616C759-9655-4B1D-B31B-A365BAE702A3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188469544" sldId="306"/>
            <ac:spMk id="4" creationId="{D21DA568-F8BF-DB45-FB13-54D79BC1C65B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188469544" sldId="306"/>
            <ac:spMk id="5" creationId="{A68D6B58-92FB-F9FF-3476-67837776D9A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188469544" sldId="306"/>
            <ac:spMk id="6" creationId="{1CDC8F18-A007-AB9E-1AAF-EE4854B3EBDA}"/>
          </ac:spMkLst>
        </pc:spChg>
      </pc:sldChg>
      <pc:sldChg chg="addSp delSp modSp add del mod modClrScheme delAnim modAnim chgLayout">
        <pc:chgData name="Yao-chien Chen" userId="9e9f84eda89023ab" providerId="LiveId" clId="{16ED2E18-5EFD-4559-BEEB-4C629E99B567}" dt="2022-10-02T10:32:39.077" v="1769" actId="2696"/>
        <pc:sldMkLst>
          <pc:docMk/>
          <pc:sldMk cId="4249509465" sldId="307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249509465" sldId="307"/>
            <ac:spMk id="2" creationId="{35AB1C54-7D99-A9B0-74FD-5F388998EF3E}"/>
          </ac:spMkLst>
        </pc:spChg>
        <pc:spChg chg="mod ord">
          <ac:chgData name="Yao-chien Chen" userId="9e9f84eda89023ab" providerId="LiveId" clId="{16ED2E18-5EFD-4559-BEEB-4C629E99B567}" dt="2022-10-02T06:01:24.814" v="1098" actId="2711"/>
          <ac:spMkLst>
            <pc:docMk/>
            <pc:sldMk cId="4249509465" sldId="307"/>
            <ac:spMk id="3" creationId="{98E12F92-4385-481E-AA38-D363CC9FA425}"/>
          </ac:spMkLst>
        </pc:spChg>
        <pc:spChg chg="del mod">
          <ac:chgData name="Yao-chien Chen" userId="9e9f84eda89023ab" providerId="LiveId" clId="{16ED2E18-5EFD-4559-BEEB-4C629E99B567}" dt="2022-10-02T06:10:44.515" v="1100"/>
          <ac:spMkLst>
            <pc:docMk/>
            <pc:sldMk cId="4249509465" sldId="307"/>
            <ac:spMk id="4" creationId="{47762440-FA26-4FE8-87A3-8AA5D0C97705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249509465" sldId="307"/>
            <ac:spMk id="5" creationId="{9EED2331-DEA1-005C-B294-DAA90CE14E18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249509465" sldId="307"/>
            <ac:spMk id="6" creationId="{62233935-00A9-E738-54A8-A7598543EA06}"/>
          </ac:spMkLst>
        </pc:spChg>
        <pc:spChg chg="add mod ord">
          <ac:chgData name="Yao-chien Chen" userId="9e9f84eda89023ab" providerId="LiveId" clId="{16ED2E18-5EFD-4559-BEEB-4C629E99B567}" dt="2022-10-02T06:01:04.928" v="1094" actId="403"/>
          <ac:spMkLst>
            <pc:docMk/>
            <pc:sldMk cId="4249509465" sldId="307"/>
            <ac:spMk id="7" creationId="{ED41E8BC-C4D4-C9A9-0298-EA63EB3FBD11}"/>
          </ac:spMkLst>
        </pc:spChg>
      </pc:sldChg>
      <pc:sldChg chg="add del setBg">
        <pc:chgData name="Yao-chien Chen" userId="9e9f84eda89023ab" providerId="LiveId" clId="{16ED2E18-5EFD-4559-BEEB-4C629E99B567}" dt="2022-10-02T04:06:27.692" v="449" actId="2696"/>
        <pc:sldMkLst>
          <pc:docMk/>
          <pc:sldMk cId="3803288187" sldId="308"/>
        </pc:sldMkLst>
      </pc:sldChg>
      <pc:sldChg chg="modSp del">
        <pc:chgData name="Yao-chien Chen" userId="9e9f84eda89023ab" providerId="LiveId" clId="{16ED2E18-5EFD-4559-BEEB-4C629E99B567}" dt="2022-10-02T10:17:31.342" v="1604" actId="2696"/>
        <pc:sldMkLst>
          <pc:docMk/>
          <pc:sldMk cId="4079159256" sldId="372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079159256" sldId="372"/>
            <ac:spMk id="2" creationId="{2C73EF75-815B-EDDB-6895-7EB18FF2B60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079159256" sldId="372"/>
            <ac:spMk id="3" creationId="{A2985E8C-71E9-468D-BE7C-38165C7D406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079159256" sldId="372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079159256" sldId="372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079159256" sldId="372"/>
            <ac:spMk id="6" creationId="{C955698F-6343-43E1-B172-8ED618BE112B}"/>
          </ac:spMkLst>
        </pc:spChg>
      </pc:sldChg>
      <pc:sldChg chg="addSp modSp del mod modClrScheme chgLayout">
        <pc:chgData name="Yao-chien Chen" userId="9e9f84eda89023ab" providerId="LiveId" clId="{16ED2E18-5EFD-4559-BEEB-4C629E99B567}" dt="2022-10-02T10:43:28.920" v="1883" actId="2696"/>
        <pc:sldMkLst>
          <pc:docMk/>
          <pc:sldMk cId="1634846524" sldId="373"/>
        </pc:sldMkLst>
        <pc:spChg chg="mod ord">
          <ac:chgData name="Yao-chien Chen" userId="9e9f84eda89023ab" providerId="LiveId" clId="{16ED2E18-5EFD-4559-BEEB-4C629E99B567}" dt="2022-10-02T05:32:50.462" v="662" actId="403"/>
          <ac:spMkLst>
            <pc:docMk/>
            <pc:sldMk cId="1634846524" sldId="373"/>
            <ac:spMk id="2" creationId="{2C73EF75-815B-EDDB-6895-7EB18FF2B601}"/>
          </ac:spMkLst>
        </pc:spChg>
        <pc:spChg chg="mod ord">
          <ac:chgData name="Yao-chien Chen" userId="9e9f84eda89023ab" providerId="LiveId" clId="{16ED2E18-5EFD-4559-BEEB-4C629E99B567}" dt="2022-10-02T05:32:02.367" v="652" actId="20577"/>
          <ac:spMkLst>
            <pc:docMk/>
            <pc:sldMk cId="1634846524" sldId="373"/>
            <ac:spMk id="3" creationId="{A2985E8C-71E9-468D-BE7C-38165C7D4060}"/>
          </ac:spMkLst>
        </pc:spChg>
        <pc:spChg chg="mod ord">
          <ac:chgData name="Yao-chien Chen" userId="9e9f84eda89023ab" providerId="LiveId" clId="{16ED2E18-5EFD-4559-BEEB-4C629E99B567}" dt="2022-10-02T05:30:47.115" v="648"/>
          <ac:spMkLst>
            <pc:docMk/>
            <pc:sldMk cId="1634846524" sldId="373"/>
            <ac:spMk id="4" creationId="{A6C9042E-9723-488B-8432-96E1ED7CFD41}"/>
          </ac:spMkLst>
        </pc:spChg>
        <pc:spChg chg="mod ord">
          <ac:chgData name="Yao-chien Chen" userId="9e9f84eda89023ab" providerId="LiveId" clId="{16ED2E18-5EFD-4559-BEEB-4C629E99B567}" dt="2022-10-02T05:30:47.115" v="648"/>
          <ac:spMkLst>
            <pc:docMk/>
            <pc:sldMk cId="1634846524" sldId="373"/>
            <ac:spMk id="5" creationId="{13615CC7-8550-4685-A0F5-949C94A04979}"/>
          </ac:spMkLst>
        </pc:spChg>
        <pc:spChg chg="mod ord">
          <ac:chgData name="Yao-chien Chen" userId="9e9f84eda89023ab" providerId="LiveId" clId="{16ED2E18-5EFD-4559-BEEB-4C629E99B567}" dt="2022-10-02T05:30:47.115" v="648"/>
          <ac:spMkLst>
            <pc:docMk/>
            <pc:sldMk cId="1634846524" sldId="373"/>
            <ac:spMk id="6" creationId="{C955698F-6343-43E1-B172-8ED618BE112B}"/>
          </ac:spMkLst>
        </pc:spChg>
        <pc:spChg chg="add mod ord">
          <ac:chgData name="Yao-chien Chen" userId="9e9f84eda89023ab" providerId="LiveId" clId="{16ED2E18-5EFD-4559-BEEB-4C629E99B567}" dt="2022-10-02T05:32:05.040" v="653" actId="20577"/>
          <ac:spMkLst>
            <pc:docMk/>
            <pc:sldMk cId="1634846524" sldId="373"/>
            <ac:spMk id="7" creationId="{1C2C2CD3-6AC9-0D35-31F5-5D36B8A6C161}"/>
          </ac:spMkLst>
        </pc:spChg>
      </pc:sldChg>
      <pc:sldChg chg="modSp del">
        <pc:chgData name="Yao-chien Chen" userId="9e9f84eda89023ab" providerId="LiveId" clId="{16ED2E18-5EFD-4559-BEEB-4C629E99B567}" dt="2022-10-02T10:17:31.342" v="1604" actId="2696"/>
        <pc:sldMkLst>
          <pc:docMk/>
          <pc:sldMk cId="1612586618" sldId="374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612586618" sldId="374"/>
            <ac:spMk id="2" creationId="{2C73EF75-815B-EDDB-6895-7EB18FF2B60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612586618" sldId="374"/>
            <ac:spMk id="3" creationId="{A2985E8C-71E9-468D-BE7C-38165C7D406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612586618" sldId="374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612586618" sldId="374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612586618" sldId="374"/>
            <ac:spMk id="6" creationId="{C955698F-6343-43E1-B172-8ED618BE112B}"/>
          </ac:spMkLst>
        </pc:spChg>
      </pc:sldChg>
      <pc:sldChg chg="modSp del">
        <pc:chgData name="Yao-chien Chen" userId="9e9f84eda89023ab" providerId="LiveId" clId="{16ED2E18-5EFD-4559-BEEB-4C629E99B567}" dt="2022-10-02T10:17:31.342" v="1604" actId="2696"/>
        <pc:sldMkLst>
          <pc:docMk/>
          <pc:sldMk cId="1057074451" sldId="375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057074451" sldId="375"/>
            <ac:spMk id="2" creationId="{2C73EF75-815B-EDDB-6895-7EB18FF2B60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057074451" sldId="375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057074451" sldId="375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057074451" sldId="375"/>
            <ac:spMk id="6" creationId="{C955698F-6343-43E1-B172-8ED618BE112B}"/>
          </ac:spMkLst>
        </pc:spChg>
      </pc:sldChg>
      <pc:sldChg chg="modSp del mod">
        <pc:chgData name="Yao-chien Chen" userId="9e9f84eda89023ab" providerId="LiveId" clId="{16ED2E18-5EFD-4559-BEEB-4C629E99B567}" dt="2022-10-02T10:17:31.342" v="1604" actId="2696"/>
        <pc:sldMkLst>
          <pc:docMk/>
          <pc:sldMk cId="4120970796" sldId="376"/>
        </pc:sldMkLst>
        <pc:spChg chg="mod">
          <ac:chgData name="Yao-chien Chen" userId="9e9f84eda89023ab" providerId="LiveId" clId="{16ED2E18-5EFD-4559-BEEB-4C629E99B567}" dt="2022-10-02T05:30:47.315" v="649" actId="27636"/>
          <ac:spMkLst>
            <pc:docMk/>
            <pc:sldMk cId="4120970796" sldId="376"/>
            <ac:spMk id="3" creationId="{A2985E8C-71E9-468D-BE7C-38165C7D406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120970796" sldId="376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120970796" sldId="376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120970796" sldId="376"/>
            <ac:spMk id="6" creationId="{C955698F-6343-43E1-B172-8ED618BE112B}"/>
          </ac:spMkLst>
        </pc:spChg>
      </pc:sldChg>
      <pc:sldChg chg="modSp del">
        <pc:chgData name="Yao-chien Chen" userId="9e9f84eda89023ab" providerId="LiveId" clId="{16ED2E18-5EFD-4559-BEEB-4C629E99B567}" dt="2022-10-02T10:17:31.342" v="1604" actId="2696"/>
        <pc:sldMkLst>
          <pc:docMk/>
          <pc:sldMk cId="3124076483" sldId="377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124076483" sldId="377"/>
            <ac:spMk id="3" creationId="{A2985E8C-71E9-468D-BE7C-38165C7D406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124076483" sldId="377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124076483" sldId="377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124076483" sldId="377"/>
            <ac:spMk id="6" creationId="{C955698F-6343-43E1-B172-8ED618BE112B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124076483" sldId="377"/>
            <ac:spMk id="7" creationId="{76952E1D-978D-C7CC-CA22-96F550279E72}"/>
          </ac:spMkLst>
        </pc:spChg>
      </pc:sldChg>
      <pc:sldChg chg="modSp del">
        <pc:chgData name="Yao-chien Chen" userId="9e9f84eda89023ab" providerId="LiveId" clId="{16ED2E18-5EFD-4559-BEEB-4C629E99B567}" dt="2022-10-02T10:17:31.342" v="1604" actId="2696"/>
        <pc:sldMkLst>
          <pc:docMk/>
          <pc:sldMk cId="4217733282" sldId="378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217733282" sldId="378"/>
            <ac:spMk id="2" creationId="{2C73EF75-815B-EDDB-6895-7EB18FF2B60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217733282" sldId="378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217733282" sldId="378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217733282" sldId="378"/>
            <ac:spMk id="6" creationId="{C955698F-6343-43E1-B172-8ED618BE112B}"/>
          </ac:spMkLst>
        </pc:spChg>
      </pc:sldChg>
      <pc:sldChg chg="modSp del">
        <pc:chgData name="Yao-chien Chen" userId="9e9f84eda89023ab" providerId="LiveId" clId="{16ED2E18-5EFD-4559-BEEB-4C629E99B567}" dt="2022-10-02T10:17:31.342" v="1604" actId="2696"/>
        <pc:sldMkLst>
          <pc:docMk/>
          <pc:sldMk cId="1875859281" sldId="379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875859281" sldId="379"/>
            <ac:spMk id="2" creationId="{2C73EF75-815B-EDDB-6895-7EB18FF2B60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875859281" sldId="379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875859281" sldId="379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875859281" sldId="379"/>
            <ac:spMk id="6" creationId="{C955698F-6343-43E1-B172-8ED618BE112B}"/>
          </ac:spMkLst>
        </pc:spChg>
      </pc:sldChg>
      <pc:sldChg chg="modSp del">
        <pc:chgData name="Yao-chien Chen" userId="9e9f84eda89023ab" providerId="LiveId" clId="{16ED2E18-5EFD-4559-BEEB-4C629E99B567}" dt="2022-10-02T10:17:31.342" v="1604" actId="2696"/>
        <pc:sldMkLst>
          <pc:docMk/>
          <pc:sldMk cId="1282807246" sldId="380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282807246" sldId="380"/>
            <ac:spMk id="2" creationId="{2C73EF75-815B-EDDB-6895-7EB18FF2B60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282807246" sldId="380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282807246" sldId="380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282807246" sldId="380"/>
            <ac:spMk id="6" creationId="{C955698F-6343-43E1-B172-8ED618BE112B}"/>
          </ac:spMkLst>
        </pc:spChg>
      </pc:sldChg>
      <pc:sldChg chg="modSp del">
        <pc:chgData name="Yao-chien Chen" userId="9e9f84eda89023ab" providerId="LiveId" clId="{16ED2E18-5EFD-4559-BEEB-4C629E99B567}" dt="2022-10-02T10:17:31.342" v="1604" actId="2696"/>
        <pc:sldMkLst>
          <pc:docMk/>
          <pc:sldMk cId="3582404884" sldId="381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582404884" sldId="381"/>
            <ac:spMk id="2" creationId="{2C73EF75-815B-EDDB-6895-7EB18FF2B60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582404884" sldId="381"/>
            <ac:spMk id="3" creationId="{A2985E8C-71E9-468D-BE7C-38165C7D406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582404884" sldId="381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582404884" sldId="381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582404884" sldId="381"/>
            <ac:spMk id="6" creationId="{C955698F-6343-43E1-B172-8ED618BE112B}"/>
          </ac:spMkLst>
        </pc:spChg>
      </pc:sldChg>
      <pc:sldChg chg="modSp del">
        <pc:chgData name="Yao-chien Chen" userId="9e9f84eda89023ab" providerId="LiveId" clId="{16ED2E18-5EFD-4559-BEEB-4C629E99B567}" dt="2022-10-02T10:17:31.342" v="1604" actId="2696"/>
        <pc:sldMkLst>
          <pc:docMk/>
          <pc:sldMk cId="583111897" sldId="384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583111897" sldId="384"/>
            <ac:spMk id="2" creationId="{2C73EF75-815B-EDDB-6895-7EB18FF2B60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583111897" sldId="384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583111897" sldId="384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583111897" sldId="384"/>
            <ac:spMk id="6" creationId="{C955698F-6343-43E1-B172-8ED618BE112B}"/>
          </ac:spMkLst>
        </pc:spChg>
      </pc:sldChg>
      <pc:sldChg chg="modSp del">
        <pc:chgData name="Yao-chien Chen" userId="9e9f84eda89023ab" providerId="LiveId" clId="{16ED2E18-5EFD-4559-BEEB-4C629E99B567}" dt="2022-10-02T10:17:31.342" v="1604" actId="2696"/>
        <pc:sldMkLst>
          <pc:docMk/>
          <pc:sldMk cId="3291313000" sldId="385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291313000" sldId="385"/>
            <ac:spMk id="2" creationId="{2C73EF75-815B-EDDB-6895-7EB18FF2B60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291313000" sldId="385"/>
            <ac:spMk id="3" creationId="{A2985E8C-71E9-468D-BE7C-38165C7D406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291313000" sldId="385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291313000" sldId="385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291313000" sldId="385"/>
            <ac:spMk id="6" creationId="{C955698F-6343-43E1-B172-8ED618BE112B}"/>
          </ac:spMkLst>
        </pc:spChg>
      </pc:sldChg>
      <pc:sldChg chg="modSp del">
        <pc:chgData name="Yao-chien Chen" userId="9e9f84eda89023ab" providerId="LiveId" clId="{16ED2E18-5EFD-4559-BEEB-4C629E99B567}" dt="2022-10-02T10:17:31.342" v="1604" actId="2696"/>
        <pc:sldMkLst>
          <pc:docMk/>
          <pc:sldMk cId="623227738" sldId="386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623227738" sldId="386"/>
            <ac:spMk id="2" creationId="{2C73EF75-815B-EDDB-6895-7EB18FF2B60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623227738" sldId="386"/>
            <ac:spMk id="3" creationId="{A2985E8C-71E9-468D-BE7C-38165C7D406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623227738" sldId="386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623227738" sldId="386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623227738" sldId="386"/>
            <ac:spMk id="6" creationId="{C955698F-6343-43E1-B172-8ED618BE112B}"/>
          </ac:spMkLst>
        </pc:spChg>
      </pc:sldChg>
      <pc:sldChg chg="modSp del">
        <pc:chgData name="Yao-chien Chen" userId="9e9f84eda89023ab" providerId="LiveId" clId="{16ED2E18-5EFD-4559-BEEB-4C629E99B567}" dt="2022-10-02T10:17:31.342" v="1604" actId="2696"/>
        <pc:sldMkLst>
          <pc:docMk/>
          <pc:sldMk cId="1958053146" sldId="387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958053146" sldId="387"/>
            <ac:spMk id="2" creationId="{2C73EF75-815B-EDDB-6895-7EB18FF2B60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958053146" sldId="387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958053146" sldId="387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958053146" sldId="387"/>
            <ac:spMk id="6" creationId="{C955698F-6343-43E1-B172-8ED618BE112B}"/>
          </ac:spMkLst>
        </pc:spChg>
      </pc:sldChg>
      <pc:sldChg chg="modSp del">
        <pc:chgData name="Yao-chien Chen" userId="9e9f84eda89023ab" providerId="LiveId" clId="{16ED2E18-5EFD-4559-BEEB-4C629E99B567}" dt="2022-10-02T10:17:31.342" v="1604" actId="2696"/>
        <pc:sldMkLst>
          <pc:docMk/>
          <pc:sldMk cId="2620752712" sldId="388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620752712" sldId="388"/>
            <ac:spMk id="2" creationId="{2C73EF75-815B-EDDB-6895-7EB18FF2B60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620752712" sldId="388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620752712" sldId="388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620752712" sldId="388"/>
            <ac:spMk id="6" creationId="{C955698F-6343-43E1-B172-8ED618BE112B}"/>
          </ac:spMkLst>
        </pc:spChg>
      </pc:sldChg>
      <pc:sldChg chg="modSp del">
        <pc:chgData name="Yao-chien Chen" userId="9e9f84eda89023ab" providerId="LiveId" clId="{16ED2E18-5EFD-4559-BEEB-4C629E99B567}" dt="2022-10-02T10:17:31.342" v="1604" actId="2696"/>
        <pc:sldMkLst>
          <pc:docMk/>
          <pc:sldMk cId="4132068951" sldId="390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132068951" sldId="390"/>
            <ac:spMk id="2" creationId="{2C73EF75-815B-EDDB-6895-7EB18FF2B60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132068951" sldId="390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132068951" sldId="390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132068951" sldId="390"/>
            <ac:spMk id="6" creationId="{C955698F-6343-43E1-B172-8ED618BE112B}"/>
          </ac:spMkLst>
        </pc:spChg>
      </pc:sldChg>
      <pc:sldChg chg="modSp del">
        <pc:chgData name="Yao-chien Chen" userId="9e9f84eda89023ab" providerId="LiveId" clId="{16ED2E18-5EFD-4559-BEEB-4C629E99B567}" dt="2022-10-02T10:17:31.342" v="1604" actId="2696"/>
        <pc:sldMkLst>
          <pc:docMk/>
          <pc:sldMk cId="2504297483" sldId="393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504297483" sldId="393"/>
            <ac:spMk id="2" creationId="{2C73EF75-815B-EDDB-6895-7EB18FF2B60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504297483" sldId="393"/>
            <ac:spMk id="3" creationId="{A2985E8C-71E9-468D-BE7C-38165C7D406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504297483" sldId="393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504297483" sldId="393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504297483" sldId="393"/>
            <ac:spMk id="6" creationId="{C955698F-6343-43E1-B172-8ED618BE112B}"/>
          </ac:spMkLst>
        </pc:spChg>
      </pc:sldChg>
      <pc:sldChg chg="modSp del">
        <pc:chgData name="Yao-chien Chen" userId="9e9f84eda89023ab" providerId="LiveId" clId="{16ED2E18-5EFD-4559-BEEB-4C629E99B567}" dt="2022-10-02T10:17:31.342" v="1604" actId="2696"/>
        <pc:sldMkLst>
          <pc:docMk/>
          <pc:sldMk cId="2988416086" sldId="394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988416086" sldId="394"/>
            <ac:spMk id="2" creationId="{2C73EF75-815B-EDDB-6895-7EB18FF2B60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988416086" sldId="394"/>
            <ac:spMk id="3" creationId="{A2985E8C-71E9-468D-BE7C-38165C7D406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988416086" sldId="394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988416086" sldId="394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988416086" sldId="394"/>
            <ac:spMk id="6" creationId="{C955698F-6343-43E1-B172-8ED618BE112B}"/>
          </ac:spMkLst>
        </pc:spChg>
      </pc:sldChg>
      <pc:sldChg chg="modSp del">
        <pc:chgData name="Yao-chien Chen" userId="9e9f84eda89023ab" providerId="LiveId" clId="{16ED2E18-5EFD-4559-BEEB-4C629E99B567}" dt="2022-10-02T10:17:31.342" v="1604" actId="2696"/>
        <pc:sldMkLst>
          <pc:docMk/>
          <pc:sldMk cId="1725018345" sldId="395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725018345" sldId="395"/>
            <ac:spMk id="2" creationId="{2C73EF75-815B-EDDB-6895-7EB18FF2B60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725018345" sldId="395"/>
            <ac:spMk id="3" creationId="{A2985E8C-71E9-468D-BE7C-38165C7D406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725018345" sldId="395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725018345" sldId="395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725018345" sldId="395"/>
            <ac:spMk id="6" creationId="{C955698F-6343-43E1-B172-8ED618BE112B}"/>
          </ac:spMkLst>
        </pc:spChg>
      </pc:sldChg>
      <pc:sldChg chg="modSp del">
        <pc:chgData name="Yao-chien Chen" userId="9e9f84eda89023ab" providerId="LiveId" clId="{16ED2E18-5EFD-4559-BEEB-4C629E99B567}" dt="2022-10-02T10:17:31.342" v="1604" actId="2696"/>
        <pc:sldMkLst>
          <pc:docMk/>
          <pc:sldMk cId="890135787" sldId="397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890135787" sldId="397"/>
            <ac:spMk id="2" creationId="{2C73EF75-815B-EDDB-6895-7EB18FF2B60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890135787" sldId="397"/>
            <ac:spMk id="3" creationId="{A2985E8C-71E9-468D-BE7C-38165C7D406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890135787" sldId="397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890135787" sldId="397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890135787" sldId="397"/>
            <ac:spMk id="6" creationId="{C955698F-6343-43E1-B172-8ED618BE112B}"/>
          </ac:spMkLst>
        </pc:spChg>
      </pc:sldChg>
      <pc:sldChg chg="modSp del">
        <pc:chgData name="Yao-chien Chen" userId="9e9f84eda89023ab" providerId="LiveId" clId="{16ED2E18-5EFD-4559-BEEB-4C629E99B567}" dt="2022-10-02T10:17:31.342" v="1604" actId="2696"/>
        <pc:sldMkLst>
          <pc:docMk/>
          <pc:sldMk cId="1243717780" sldId="398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243717780" sldId="398"/>
            <ac:spMk id="2" creationId="{2C73EF75-815B-EDDB-6895-7EB18FF2B60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243717780" sldId="398"/>
            <ac:spMk id="3" creationId="{A2985E8C-71E9-468D-BE7C-38165C7D406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243717780" sldId="398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243717780" sldId="398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243717780" sldId="398"/>
            <ac:spMk id="6" creationId="{C955698F-6343-43E1-B172-8ED618BE112B}"/>
          </ac:spMkLst>
        </pc:spChg>
      </pc:sldChg>
      <pc:sldChg chg="modSp del">
        <pc:chgData name="Yao-chien Chen" userId="9e9f84eda89023ab" providerId="LiveId" clId="{16ED2E18-5EFD-4559-BEEB-4C629E99B567}" dt="2022-10-02T10:17:31.342" v="1604" actId="2696"/>
        <pc:sldMkLst>
          <pc:docMk/>
          <pc:sldMk cId="4281388304" sldId="400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281388304" sldId="400"/>
            <ac:spMk id="2" creationId="{2C73EF75-815B-EDDB-6895-7EB18FF2B60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281388304" sldId="400"/>
            <ac:spMk id="3" creationId="{A2985E8C-71E9-468D-BE7C-38165C7D406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281388304" sldId="400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281388304" sldId="400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4281388304" sldId="400"/>
            <ac:spMk id="6" creationId="{C955698F-6343-43E1-B172-8ED618BE112B}"/>
          </ac:spMkLst>
        </pc:spChg>
      </pc:sldChg>
      <pc:sldChg chg="modSp del">
        <pc:chgData name="Yao-chien Chen" userId="9e9f84eda89023ab" providerId="LiveId" clId="{16ED2E18-5EFD-4559-BEEB-4C629E99B567}" dt="2022-10-02T10:17:31.342" v="1604" actId="2696"/>
        <pc:sldMkLst>
          <pc:docMk/>
          <pc:sldMk cId="223527434" sldId="401"/>
        </pc:sldMkLst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23527434" sldId="401"/>
            <ac:spMk id="2" creationId="{2C73EF75-815B-EDDB-6895-7EB18FF2B60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23527434" sldId="401"/>
            <ac:spMk id="3" creationId="{A2985E8C-71E9-468D-BE7C-38165C7D406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23527434" sldId="401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23527434" sldId="401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23527434" sldId="401"/>
            <ac:spMk id="6" creationId="{C955698F-6343-43E1-B172-8ED618BE112B}"/>
          </ac:spMkLst>
        </pc:spChg>
      </pc:sldChg>
      <pc:sldChg chg="addSp delSp modSp new mod setBg modClrScheme chgLayout">
        <pc:chgData name="Yao-chien Chen" userId="9e9f84eda89023ab" providerId="LiveId" clId="{16ED2E18-5EFD-4559-BEEB-4C629E99B567}" dt="2022-10-02T05:30:47.115" v="648"/>
        <pc:sldMkLst>
          <pc:docMk/>
          <pc:sldMk cId="2826133557" sldId="402"/>
        </pc:sldMkLst>
        <pc:spChg chg="del">
          <ac:chgData name="Yao-chien Chen" userId="9e9f84eda89023ab" providerId="LiveId" clId="{16ED2E18-5EFD-4559-BEEB-4C629E99B567}" dt="2022-10-02T02:54:37.475" v="197" actId="700"/>
          <ac:spMkLst>
            <pc:docMk/>
            <pc:sldMk cId="2826133557" sldId="402"/>
            <ac:spMk id="2" creationId="{09913BB0-F924-D6FB-7953-73538F98D37D}"/>
          </ac:spMkLst>
        </pc:spChg>
        <pc:spChg chg="del">
          <ac:chgData name="Yao-chien Chen" userId="9e9f84eda89023ab" providerId="LiveId" clId="{16ED2E18-5EFD-4559-BEEB-4C629E99B567}" dt="2022-10-02T02:54:37.475" v="197" actId="700"/>
          <ac:spMkLst>
            <pc:docMk/>
            <pc:sldMk cId="2826133557" sldId="402"/>
            <ac:spMk id="3" creationId="{376E88CD-94E3-FA33-E1CE-EB7F8FFB580B}"/>
          </ac:spMkLst>
        </pc:spChg>
        <pc:spChg chg="mod ord">
          <ac:chgData name="Yao-chien Chen" userId="9e9f84eda89023ab" providerId="LiveId" clId="{16ED2E18-5EFD-4559-BEEB-4C629E99B567}" dt="2022-10-02T05:30:47.115" v="648"/>
          <ac:spMkLst>
            <pc:docMk/>
            <pc:sldMk cId="2826133557" sldId="402"/>
            <ac:spMk id="4" creationId="{26815969-0C98-28C4-37BB-0013D210EAFD}"/>
          </ac:spMkLst>
        </pc:spChg>
        <pc:spChg chg="mod ord">
          <ac:chgData name="Yao-chien Chen" userId="9e9f84eda89023ab" providerId="LiveId" clId="{16ED2E18-5EFD-4559-BEEB-4C629E99B567}" dt="2022-10-02T05:30:47.115" v="648"/>
          <ac:spMkLst>
            <pc:docMk/>
            <pc:sldMk cId="2826133557" sldId="402"/>
            <ac:spMk id="5" creationId="{E4A0CA1D-C41B-4EE2-3774-6273BF6BE84C}"/>
          </ac:spMkLst>
        </pc:spChg>
        <pc:spChg chg="mod ord">
          <ac:chgData name="Yao-chien Chen" userId="9e9f84eda89023ab" providerId="LiveId" clId="{16ED2E18-5EFD-4559-BEEB-4C629E99B567}" dt="2022-10-02T05:30:47.115" v="648"/>
          <ac:spMkLst>
            <pc:docMk/>
            <pc:sldMk cId="2826133557" sldId="402"/>
            <ac:spMk id="6" creationId="{4CDA560C-4DBE-09AA-62BE-A03213D7A97A}"/>
          </ac:spMkLst>
        </pc:spChg>
        <pc:picChg chg="add mod ord">
          <ac:chgData name="Yao-chien Chen" userId="9e9f84eda89023ab" providerId="LiveId" clId="{16ED2E18-5EFD-4559-BEEB-4C629E99B567}" dt="2022-10-02T02:55:14.173" v="201" actId="26606"/>
          <ac:picMkLst>
            <pc:docMk/>
            <pc:sldMk cId="2826133557" sldId="402"/>
            <ac:picMk id="8" creationId="{51725E68-13A3-65CA-8E1C-9EB5991299CA}"/>
          </ac:picMkLst>
        </pc:picChg>
      </pc:sldChg>
      <pc:sldChg chg="modSp add del mod">
        <pc:chgData name="Yao-chien Chen" userId="9e9f84eda89023ab" providerId="LiveId" clId="{16ED2E18-5EFD-4559-BEEB-4C629E99B567}" dt="2022-10-02T10:43:28.920" v="1883" actId="2696"/>
        <pc:sldMkLst>
          <pc:docMk/>
          <pc:sldMk cId="1135643405" sldId="403"/>
        </pc:sldMkLst>
        <pc:spChg chg="mod">
          <ac:chgData name="Yao-chien Chen" userId="9e9f84eda89023ab" providerId="LiveId" clId="{16ED2E18-5EFD-4559-BEEB-4C629E99B567}" dt="2022-10-02T05:32:56.126" v="664" actId="403"/>
          <ac:spMkLst>
            <pc:docMk/>
            <pc:sldMk cId="1135643405" sldId="403"/>
            <ac:spMk id="2" creationId="{2C73EF75-815B-EDDB-6895-7EB18FF2B601}"/>
          </ac:spMkLst>
        </pc:spChg>
        <pc:spChg chg="mod">
          <ac:chgData name="Yao-chien Chen" userId="9e9f84eda89023ab" providerId="LiveId" clId="{16ED2E18-5EFD-4559-BEEB-4C629E99B567}" dt="2022-10-02T05:32:09.067" v="654" actId="20577"/>
          <ac:spMkLst>
            <pc:docMk/>
            <pc:sldMk cId="1135643405" sldId="403"/>
            <ac:spMk id="3" creationId="{A2985E8C-71E9-468D-BE7C-38165C7D406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135643405" sldId="403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135643405" sldId="403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135643405" sldId="403"/>
            <ac:spMk id="6" creationId="{C955698F-6343-43E1-B172-8ED618BE112B}"/>
          </ac:spMkLst>
        </pc:spChg>
        <pc:spChg chg="mod">
          <ac:chgData name="Yao-chien Chen" userId="9e9f84eda89023ab" providerId="LiveId" clId="{16ED2E18-5EFD-4559-BEEB-4C629E99B567}" dt="2022-10-02T05:32:11.514" v="655" actId="20577"/>
          <ac:spMkLst>
            <pc:docMk/>
            <pc:sldMk cId="1135643405" sldId="403"/>
            <ac:spMk id="7" creationId="{1C2C2CD3-6AC9-0D35-31F5-5D36B8A6C161}"/>
          </ac:spMkLst>
        </pc:spChg>
      </pc:sldChg>
      <pc:sldChg chg="modSp add del mod">
        <pc:chgData name="Yao-chien Chen" userId="9e9f84eda89023ab" providerId="LiveId" clId="{16ED2E18-5EFD-4559-BEEB-4C629E99B567}" dt="2022-10-02T10:43:28.920" v="1883" actId="2696"/>
        <pc:sldMkLst>
          <pc:docMk/>
          <pc:sldMk cId="1954829099" sldId="404"/>
        </pc:sldMkLst>
        <pc:spChg chg="mod">
          <ac:chgData name="Yao-chien Chen" userId="9e9f84eda89023ab" providerId="LiveId" clId="{16ED2E18-5EFD-4559-BEEB-4C629E99B567}" dt="2022-10-02T05:33:03.622" v="666" actId="403"/>
          <ac:spMkLst>
            <pc:docMk/>
            <pc:sldMk cId="1954829099" sldId="404"/>
            <ac:spMk id="2" creationId="{2C73EF75-815B-EDDB-6895-7EB18FF2B601}"/>
          </ac:spMkLst>
        </pc:spChg>
        <pc:spChg chg="mod">
          <ac:chgData name="Yao-chien Chen" userId="9e9f84eda89023ab" providerId="LiveId" clId="{16ED2E18-5EFD-4559-BEEB-4C629E99B567}" dt="2022-10-02T05:32:15.278" v="656" actId="20577"/>
          <ac:spMkLst>
            <pc:docMk/>
            <pc:sldMk cId="1954829099" sldId="404"/>
            <ac:spMk id="3" creationId="{A2985E8C-71E9-468D-BE7C-38165C7D406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954829099" sldId="404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954829099" sldId="404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1954829099" sldId="404"/>
            <ac:spMk id="6" creationId="{C955698F-6343-43E1-B172-8ED618BE112B}"/>
          </ac:spMkLst>
        </pc:spChg>
        <pc:spChg chg="mod">
          <ac:chgData name="Yao-chien Chen" userId="9e9f84eda89023ab" providerId="LiveId" clId="{16ED2E18-5EFD-4559-BEEB-4C629E99B567}" dt="2022-10-02T05:32:18.257" v="657" actId="20577"/>
          <ac:spMkLst>
            <pc:docMk/>
            <pc:sldMk cId="1954829099" sldId="404"/>
            <ac:spMk id="7" creationId="{1C2C2CD3-6AC9-0D35-31F5-5D36B8A6C161}"/>
          </ac:spMkLst>
        </pc:spChg>
      </pc:sldChg>
      <pc:sldChg chg="modSp add mod">
        <pc:chgData name="Yao-chien Chen" userId="9e9f84eda89023ab" providerId="LiveId" clId="{16ED2E18-5EFD-4559-BEEB-4C629E99B567}" dt="2022-10-02T10:43:56.645" v="1887" actId="14100"/>
        <pc:sldMkLst>
          <pc:docMk/>
          <pc:sldMk cId="347179898" sldId="405"/>
        </pc:sldMkLst>
        <pc:spChg chg="mod">
          <ac:chgData name="Yao-chien Chen" userId="9e9f84eda89023ab" providerId="LiveId" clId="{16ED2E18-5EFD-4559-BEEB-4C629E99B567}" dt="2022-10-02T10:43:56.645" v="1887" actId="14100"/>
          <ac:spMkLst>
            <pc:docMk/>
            <pc:sldMk cId="347179898" sldId="405"/>
            <ac:spMk id="2" creationId="{2C73EF75-815B-EDDB-6895-7EB18FF2B601}"/>
          </ac:spMkLst>
        </pc:spChg>
        <pc:spChg chg="mod">
          <ac:chgData name="Yao-chien Chen" userId="9e9f84eda89023ab" providerId="LiveId" clId="{16ED2E18-5EFD-4559-BEEB-4C629E99B567}" dt="2022-10-02T10:43:50.805" v="1886" actId="14100"/>
          <ac:spMkLst>
            <pc:docMk/>
            <pc:sldMk cId="347179898" sldId="405"/>
            <ac:spMk id="3" creationId="{A2985E8C-71E9-468D-BE7C-38165C7D406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47179898" sldId="405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47179898" sldId="405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47179898" sldId="405"/>
            <ac:spMk id="6" creationId="{C955698F-6343-43E1-B172-8ED618BE112B}"/>
          </ac:spMkLst>
        </pc:spChg>
        <pc:spChg chg="mod">
          <ac:chgData name="Yao-chien Chen" userId="9e9f84eda89023ab" providerId="LiveId" clId="{16ED2E18-5EFD-4559-BEEB-4C629E99B567}" dt="2022-10-02T10:43:45.325" v="1885" actId="14100"/>
          <ac:spMkLst>
            <pc:docMk/>
            <pc:sldMk cId="347179898" sldId="405"/>
            <ac:spMk id="7" creationId="{1C2C2CD3-6AC9-0D35-31F5-5D36B8A6C161}"/>
          </ac:spMkLst>
        </pc:spChg>
      </pc:sldChg>
      <pc:sldChg chg="delSp modSp add mod ord modClrScheme chgLayout">
        <pc:chgData name="Yao-chien Chen" userId="9e9f84eda89023ab" providerId="LiveId" clId="{16ED2E18-5EFD-4559-BEEB-4C629E99B567}" dt="2022-10-02T11:16:58.926" v="1904"/>
        <pc:sldMkLst>
          <pc:docMk/>
          <pc:sldMk cId="914882212" sldId="406"/>
        </pc:sldMkLst>
        <pc:spChg chg="mod ord">
          <ac:chgData name="Yao-chien Chen" userId="9e9f84eda89023ab" providerId="LiveId" clId="{16ED2E18-5EFD-4559-BEEB-4C629E99B567}" dt="2022-10-02T11:16:58.926" v="1904"/>
          <ac:spMkLst>
            <pc:docMk/>
            <pc:sldMk cId="914882212" sldId="406"/>
            <ac:spMk id="2" creationId="{2C73EF75-815B-EDDB-6895-7EB18FF2B601}"/>
          </ac:spMkLst>
        </pc:spChg>
        <pc:spChg chg="mod ord">
          <ac:chgData name="Yao-chien Chen" userId="9e9f84eda89023ab" providerId="LiveId" clId="{16ED2E18-5EFD-4559-BEEB-4C629E99B567}" dt="2022-10-02T11:16:58.926" v="1904"/>
          <ac:spMkLst>
            <pc:docMk/>
            <pc:sldMk cId="914882212" sldId="406"/>
            <ac:spMk id="3" creationId="{A2985E8C-71E9-468D-BE7C-38165C7D406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914882212" sldId="406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914882212" sldId="406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914882212" sldId="406"/>
            <ac:spMk id="6" creationId="{C955698F-6343-43E1-B172-8ED618BE112B}"/>
          </ac:spMkLst>
        </pc:spChg>
        <pc:spChg chg="del mod">
          <ac:chgData name="Yao-chien Chen" userId="9e9f84eda89023ab" providerId="LiveId" clId="{16ED2E18-5EFD-4559-BEEB-4C629E99B567}" dt="2022-10-02T10:44:56.289" v="1896" actId="700"/>
          <ac:spMkLst>
            <pc:docMk/>
            <pc:sldMk cId="914882212" sldId="406"/>
            <ac:spMk id="7" creationId="{1C2C2CD3-6AC9-0D35-31F5-5D36B8A6C161}"/>
          </ac:spMkLst>
        </pc:spChg>
      </pc:sldChg>
      <pc:sldChg chg="delSp modSp add mod modClrScheme chgLayout">
        <pc:chgData name="Yao-chien Chen" userId="9e9f84eda89023ab" providerId="LiveId" clId="{16ED2E18-5EFD-4559-BEEB-4C629E99B567}" dt="2022-10-02T11:16:58.926" v="1904"/>
        <pc:sldMkLst>
          <pc:docMk/>
          <pc:sldMk cId="3169692879" sldId="407"/>
        </pc:sldMkLst>
        <pc:spChg chg="mod ord">
          <ac:chgData name="Yao-chien Chen" userId="9e9f84eda89023ab" providerId="LiveId" clId="{16ED2E18-5EFD-4559-BEEB-4C629E99B567}" dt="2022-10-02T11:16:58.926" v="1904"/>
          <ac:spMkLst>
            <pc:docMk/>
            <pc:sldMk cId="3169692879" sldId="407"/>
            <ac:spMk id="2" creationId="{2C73EF75-815B-EDDB-6895-7EB18FF2B601}"/>
          </ac:spMkLst>
        </pc:spChg>
        <pc:spChg chg="mod ord">
          <ac:chgData name="Yao-chien Chen" userId="9e9f84eda89023ab" providerId="LiveId" clId="{16ED2E18-5EFD-4559-BEEB-4C629E99B567}" dt="2022-10-02T11:16:58.926" v="1904"/>
          <ac:spMkLst>
            <pc:docMk/>
            <pc:sldMk cId="3169692879" sldId="407"/>
            <ac:spMk id="3" creationId="{A2985E8C-71E9-468D-BE7C-38165C7D4060}"/>
          </ac:spMkLst>
        </pc:spChg>
        <pc:spChg chg="mod ord">
          <ac:chgData name="Yao-chien Chen" userId="9e9f84eda89023ab" providerId="LiveId" clId="{16ED2E18-5EFD-4559-BEEB-4C629E99B567}" dt="2022-10-02T05:30:47.115" v="648"/>
          <ac:spMkLst>
            <pc:docMk/>
            <pc:sldMk cId="3169692879" sldId="407"/>
            <ac:spMk id="4" creationId="{A6C9042E-9723-488B-8432-96E1ED7CFD41}"/>
          </ac:spMkLst>
        </pc:spChg>
        <pc:spChg chg="mod ord">
          <ac:chgData name="Yao-chien Chen" userId="9e9f84eda89023ab" providerId="LiveId" clId="{16ED2E18-5EFD-4559-BEEB-4C629E99B567}" dt="2022-10-02T05:30:47.115" v="648"/>
          <ac:spMkLst>
            <pc:docMk/>
            <pc:sldMk cId="3169692879" sldId="407"/>
            <ac:spMk id="5" creationId="{13615CC7-8550-4685-A0F5-949C94A04979}"/>
          </ac:spMkLst>
        </pc:spChg>
        <pc:spChg chg="mod ord">
          <ac:chgData name="Yao-chien Chen" userId="9e9f84eda89023ab" providerId="LiveId" clId="{16ED2E18-5EFD-4559-BEEB-4C629E99B567}" dt="2022-10-02T05:30:47.115" v="648"/>
          <ac:spMkLst>
            <pc:docMk/>
            <pc:sldMk cId="3169692879" sldId="407"/>
            <ac:spMk id="6" creationId="{C955698F-6343-43E1-B172-8ED618BE112B}"/>
          </ac:spMkLst>
        </pc:spChg>
        <pc:spChg chg="del mod ord">
          <ac:chgData name="Yao-chien Chen" userId="9e9f84eda89023ab" providerId="LiveId" clId="{16ED2E18-5EFD-4559-BEEB-4C629E99B567}" dt="2022-10-02T03:22:58.412" v="374" actId="700"/>
          <ac:spMkLst>
            <pc:docMk/>
            <pc:sldMk cId="3169692879" sldId="407"/>
            <ac:spMk id="7" creationId="{1C2C2CD3-6AC9-0D35-31F5-5D36B8A6C161}"/>
          </ac:spMkLst>
        </pc:spChg>
      </pc:sldChg>
      <pc:sldChg chg="modSp add del mod">
        <pc:chgData name="Yao-chien Chen" userId="9e9f84eda89023ab" providerId="LiveId" clId="{16ED2E18-5EFD-4559-BEEB-4C629E99B567}" dt="2022-10-02T10:46:32.636" v="1902" actId="2696"/>
        <pc:sldMkLst>
          <pc:docMk/>
          <pc:sldMk cId="2165784333" sldId="408"/>
        </pc:sldMkLst>
        <pc:spChg chg="mod">
          <ac:chgData name="Yao-chien Chen" userId="9e9f84eda89023ab" providerId="LiveId" clId="{16ED2E18-5EFD-4559-BEEB-4C629E99B567}" dt="2022-10-02T05:33:25.028" v="670" actId="404"/>
          <ac:spMkLst>
            <pc:docMk/>
            <pc:sldMk cId="2165784333" sldId="408"/>
            <ac:spMk id="2" creationId="{2C73EF75-815B-EDDB-6895-7EB18FF2B60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165784333" sldId="408"/>
            <ac:spMk id="3" creationId="{A2985E8C-71E9-468D-BE7C-38165C7D406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165784333" sldId="408"/>
            <ac:spMk id="4" creationId="{A6C9042E-9723-488B-8432-96E1ED7CFD41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165784333" sldId="408"/>
            <ac:spMk id="5" creationId="{13615CC7-8550-4685-A0F5-949C94A0497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2165784333" sldId="408"/>
            <ac:spMk id="6" creationId="{C955698F-6343-43E1-B172-8ED618BE112B}"/>
          </ac:spMkLst>
        </pc:spChg>
      </pc:sldChg>
      <pc:sldChg chg="modSp add mod">
        <pc:chgData name="Yao-chien Chen" userId="9e9f84eda89023ab" providerId="LiveId" clId="{16ED2E18-5EFD-4559-BEEB-4C629E99B567}" dt="2022-10-02T11:18:50.107" v="1922" actId="1076"/>
        <pc:sldMkLst>
          <pc:docMk/>
          <pc:sldMk cId="3011536160" sldId="409"/>
        </pc:sldMkLst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3011536160" sldId="409"/>
            <ac:spMk id="2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11:18:50.107" v="1922" actId="1076"/>
          <ac:spMkLst>
            <pc:docMk/>
            <pc:sldMk cId="3011536160" sldId="409"/>
            <ac:spMk id="3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011536160" sldId="409"/>
            <ac:spMk id="4" creationId="{0A1C9FD9-D120-A2CE-09D9-92587096F589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011536160" sldId="409"/>
            <ac:spMk id="5" creationId="{63F43ADD-08A6-17F2-EC3F-AC7293D0C8D8}"/>
          </ac:spMkLst>
        </pc:spChg>
        <pc:spChg chg="mod">
          <ac:chgData name="Yao-chien Chen" userId="9e9f84eda89023ab" providerId="LiveId" clId="{16ED2E18-5EFD-4559-BEEB-4C629E99B567}" dt="2022-10-02T05:30:47.115" v="648"/>
          <ac:spMkLst>
            <pc:docMk/>
            <pc:sldMk cId="3011536160" sldId="409"/>
            <ac:spMk id="6" creationId="{2A4B7AD4-8D95-17AB-4B6E-C5FDE4FFA27A}"/>
          </ac:spMkLst>
        </pc:spChg>
      </pc:sldChg>
      <pc:sldChg chg="modSp add del mod chgLayout">
        <pc:chgData name="Yao-chien Chen" userId="9e9f84eda89023ab" providerId="LiveId" clId="{16ED2E18-5EFD-4559-BEEB-4C629E99B567}" dt="2022-10-02T11:16:58.926" v="1904"/>
        <pc:sldMkLst>
          <pc:docMk/>
          <pc:sldMk cId="3861633660" sldId="410"/>
        </pc:sldMkLst>
        <pc:spChg chg="mod ord">
          <ac:chgData name="Yao-chien Chen" userId="9e9f84eda89023ab" providerId="LiveId" clId="{16ED2E18-5EFD-4559-BEEB-4C629E99B567}" dt="2022-10-02T11:16:58.926" v="1904"/>
          <ac:spMkLst>
            <pc:docMk/>
            <pc:sldMk cId="3861633660" sldId="410"/>
            <ac:spMk id="2" creationId="{B55C325E-71F0-419A-8AF8-318D4D1588CC}"/>
          </ac:spMkLst>
        </pc:spChg>
        <pc:spChg chg="mod ord">
          <ac:chgData name="Yao-chien Chen" userId="9e9f84eda89023ab" providerId="LiveId" clId="{16ED2E18-5EFD-4559-BEEB-4C629E99B567}" dt="2022-10-02T11:16:58.926" v="1904"/>
          <ac:spMkLst>
            <pc:docMk/>
            <pc:sldMk cId="3861633660" sldId="410"/>
            <ac:spMk id="3" creationId="{DE75F385-3E3A-40EA-9613-A82C7FF56FBB}"/>
          </ac:spMkLst>
        </pc:spChg>
      </pc:sldChg>
      <pc:sldChg chg="modSp new del mod">
        <pc:chgData name="Yao-chien Chen" userId="9e9f84eda89023ab" providerId="LiveId" clId="{16ED2E18-5EFD-4559-BEEB-4C629E99B567}" dt="2022-10-02T05:44:09.515" v="818" actId="2696"/>
        <pc:sldMkLst>
          <pc:docMk/>
          <pc:sldMk cId="3355545489" sldId="411"/>
        </pc:sldMkLst>
        <pc:spChg chg="mod">
          <ac:chgData name="Yao-chien Chen" userId="9e9f84eda89023ab" providerId="LiveId" clId="{16ED2E18-5EFD-4559-BEEB-4C629E99B567}" dt="2022-10-02T05:43:42.610" v="816" actId="2711"/>
          <ac:spMkLst>
            <pc:docMk/>
            <pc:sldMk cId="3355545489" sldId="411"/>
            <ac:spMk id="2" creationId="{3F63993B-701F-FC0B-56C9-CAE2F8B7DB0F}"/>
          </ac:spMkLst>
        </pc:spChg>
        <pc:spChg chg="mod">
          <ac:chgData name="Yao-chien Chen" userId="9e9f84eda89023ab" providerId="LiveId" clId="{16ED2E18-5EFD-4559-BEEB-4C629E99B567}" dt="2022-10-02T05:43:49.207" v="817" actId="14100"/>
          <ac:spMkLst>
            <pc:docMk/>
            <pc:sldMk cId="3355545489" sldId="411"/>
            <ac:spMk id="3" creationId="{A9C92809-D722-DA84-62E9-BC939E880EF6}"/>
          </ac:spMkLst>
        </pc:spChg>
      </pc:sldChg>
      <pc:sldChg chg="modSp new add del mod">
        <pc:chgData name="Yao-chien Chen" userId="9e9f84eda89023ab" providerId="LiveId" clId="{16ED2E18-5EFD-4559-BEEB-4C629E99B567}" dt="2022-10-02T10:38:49.885" v="1868" actId="2696"/>
        <pc:sldMkLst>
          <pc:docMk/>
          <pc:sldMk cId="3745802481" sldId="411"/>
        </pc:sldMkLst>
        <pc:spChg chg="mod">
          <ac:chgData name="Yao-chien Chen" userId="9e9f84eda89023ab" providerId="LiveId" clId="{16ED2E18-5EFD-4559-BEEB-4C629E99B567}" dt="2022-10-02T05:50:44.129" v="914" actId="2711"/>
          <ac:spMkLst>
            <pc:docMk/>
            <pc:sldMk cId="3745802481" sldId="411"/>
            <ac:spMk id="2" creationId="{72CB98A9-2152-64D8-0749-447B6AE3ED6D}"/>
          </ac:spMkLst>
        </pc:spChg>
        <pc:spChg chg="mod">
          <ac:chgData name="Yao-chien Chen" userId="9e9f84eda89023ab" providerId="LiveId" clId="{16ED2E18-5EFD-4559-BEEB-4C629E99B567}" dt="2022-10-02T05:58:59.347" v="1028" actId="2711"/>
          <ac:spMkLst>
            <pc:docMk/>
            <pc:sldMk cId="3745802481" sldId="411"/>
            <ac:spMk id="3" creationId="{67FA63FB-BAB6-1FC4-5AC8-24184D249DDA}"/>
          </ac:spMkLst>
        </pc:spChg>
      </pc:sldChg>
      <pc:sldChg chg="modSp new mod">
        <pc:chgData name="Yao-chien Chen" userId="9e9f84eda89023ab" providerId="LiveId" clId="{16ED2E18-5EFD-4559-BEEB-4C629E99B567}" dt="2022-10-02T11:16:58.926" v="1904"/>
        <pc:sldMkLst>
          <pc:docMk/>
          <pc:sldMk cId="3482687109" sldId="412"/>
        </pc:sldMkLst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3482687109" sldId="412"/>
            <ac:spMk id="2" creationId="{509A8803-53BE-79F5-026F-FCA4313D0F35}"/>
          </ac:spMkLst>
        </pc:spChg>
        <pc:spChg chg="mod">
          <ac:chgData name="Yao-chien Chen" userId="9e9f84eda89023ab" providerId="LiveId" clId="{16ED2E18-5EFD-4559-BEEB-4C629E99B567}" dt="2022-10-02T10:31:44.818" v="1762" actId="403"/>
          <ac:spMkLst>
            <pc:docMk/>
            <pc:sldMk cId="3482687109" sldId="412"/>
            <ac:spMk id="3" creationId="{F60FC0C3-E838-EBE4-B2C5-8AD8411C2AB6}"/>
          </ac:spMkLst>
        </pc:spChg>
      </pc:sldChg>
      <pc:sldChg chg="modSp add del mod">
        <pc:chgData name="Yao-chien Chen" userId="9e9f84eda89023ab" providerId="LiveId" clId="{16ED2E18-5EFD-4559-BEEB-4C629E99B567}" dt="2022-10-02T10:39:41.669" v="1874" actId="2711"/>
        <pc:sldMkLst>
          <pc:docMk/>
          <pc:sldMk cId="323601555" sldId="413"/>
        </pc:sldMkLst>
        <pc:spChg chg="mod">
          <ac:chgData name="Yao-chien Chen" userId="9e9f84eda89023ab" providerId="LiveId" clId="{16ED2E18-5EFD-4559-BEEB-4C629E99B567}" dt="2022-10-02T10:39:41.669" v="1874" actId="2711"/>
          <ac:spMkLst>
            <pc:docMk/>
            <pc:sldMk cId="323601555" sldId="413"/>
            <ac:spMk id="3" creationId="{98E12F92-4385-481E-AA38-D363CC9FA425}"/>
          </ac:spMkLst>
        </pc:spChg>
        <pc:spChg chg="mod">
          <ac:chgData name="Yao-chien Chen" userId="9e9f84eda89023ab" providerId="LiveId" clId="{16ED2E18-5EFD-4559-BEEB-4C629E99B567}" dt="2022-10-02T06:13:52.055" v="1168" actId="1076"/>
          <ac:spMkLst>
            <pc:docMk/>
            <pc:sldMk cId="323601555" sldId="413"/>
            <ac:spMk id="7" creationId="{ED41E8BC-C4D4-C9A9-0298-EA63EB3FBD11}"/>
          </ac:spMkLst>
        </pc:spChg>
      </pc:sldChg>
      <pc:sldChg chg="new del">
        <pc:chgData name="Yao-chien Chen" userId="9e9f84eda89023ab" providerId="LiveId" clId="{16ED2E18-5EFD-4559-BEEB-4C629E99B567}" dt="2022-10-02T06:11:00.802" v="1102" actId="680"/>
        <pc:sldMkLst>
          <pc:docMk/>
          <pc:sldMk cId="855297768" sldId="413"/>
        </pc:sldMkLst>
      </pc:sldChg>
      <pc:sldChg chg="add del">
        <pc:chgData name="Yao-chien Chen" userId="9e9f84eda89023ab" providerId="LiveId" clId="{16ED2E18-5EFD-4559-BEEB-4C629E99B567}" dt="2022-10-02T10:15:48.360" v="1540" actId="2696"/>
        <pc:sldMkLst>
          <pc:docMk/>
          <pc:sldMk cId="2026836821" sldId="414"/>
        </pc:sldMkLst>
      </pc:sldChg>
      <pc:sldChg chg="modSp add mod">
        <pc:chgData name="Yao-chien Chen" userId="9e9f84eda89023ab" providerId="LiveId" clId="{16ED2E18-5EFD-4559-BEEB-4C629E99B567}" dt="2022-10-02T11:16:58.926" v="1904"/>
        <pc:sldMkLst>
          <pc:docMk/>
          <pc:sldMk cId="1241744418" sldId="415"/>
        </pc:sldMkLst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1241744418" sldId="415"/>
            <ac:spMk id="2" creationId="{5A2070E9-45E1-48D7-952F-E693CB9B98A6}"/>
          </ac:spMkLst>
        </pc:spChg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1241744418" sldId="415"/>
            <ac:spMk id="3" creationId="{EBB5933B-6D16-4B9D-AF8C-52BB6D7D1523}"/>
          </ac:spMkLst>
        </pc:spChg>
      </pc:sldChg>
      <pc:sldChg chg="modSp add mod">
        <pc:chgData name="Yao-chien Chen" userId="9e9f84eda89023ab" providerId="LiveId" clId="{16ED2E18-5EFD-4559-BEEB-4C629E99B567}" dt="2022-10-02T11:16:58.926" v="1904"/>
        <pc:sldMkLst>
          <pc:docMk/>
          <pc:sldMk cId="327343079" sldId="416"/>
        </pc:sldMkLst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327343079" sldId="416"/>
            <ac:spMk id="2" creationId="{5A2070E9-45E1-48D7-952F-E693CB9B98A6}"/>
          </ac:spMkLst>
        </pc:spChg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327343079" sldId="416"/>
            <ac:spMk id="3" creationId="{EBB5933B-6D16-4B9D-AF8C-52BB6D7D1523}"/>
          </ac:spMkLst>
        </pc:spChg>
      </pc:sldChg>
      <pc:sldChg chg="modSp add mod ord">
        <pc:chgData name="Yao-chien Chen" userId="9e9f84eda89023ab" providerId="LiveId" clId="{16ED2E18-5EFD-4559-BEEB-4C629E99B567}" dt="2022-10-02T11:16:58.926" v="1904"/>
        <pc:sldMkLst>
          <pc:docMk/>
          <pc:sldMk cId="72249667" sldId="417"/>
        </pc:sldMkLst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72249667" sldId="417"/>
            <ac:spMk id="2" creationId="{5A2070E9-45E1-48D7-952F-E693CB9B98A6}"/>
          </ac:spMkLst>
        </pc:spChg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72249667" sldId="417"/>
            <ac:spMk id="3" creationId="{EBB5933B-6D16-4B9D-AF8C-52BB6D7D1523}"/>
          </ac:spMkLst>
        </pc:spChg>
      </pc:sldChg>
      <pc:sldChg chg="modSp add mod">
        <pc:chgData name="Yao-chien Chen" userId="9e9f84eda89023ab" providerId="LiveId" clId="{16ED2E18-5EFD-4559-BEEB-4C629E99B567}" dt="2022-10-02T11:16:58.926" v="1904"/>
        <pc:sldMkLst>
          <pc:docMk/>
          <pc:sldMk cId="2633114902" sldId="418"/>
        </pc:sldMkLst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2633114902" sldId="418"/>
            <ac:spMk id="2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2633114902" sldId="418"/>
            <ac:spMk id="3" creationId="{00000000-0000-0000-0000-000000000000}"/>
          </ac:spMkLst>
        </pc:spChg>
      </pc:sldChg>
      <pc:sldChg chg="modSp add mod">
        <pc:chgData name="Yao-chien Chen" userId="9e9f84eda89023ab" providerId="LiveId" clId="{16ED2E18-5EFD-4559-BEEB-4C629E99B567}" dt="2022-10-02T11:16:58.926" v="1904"/>
        <pc:sldMkLst>
          <pc:docMk/>
          <pc:sldMk cId="452989422" sldId="419"/>
        </pc:sldMkLst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452989422" sldId="419"/>
            <ac:spMk id="2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452989422" sldId="419"/>
            <ac:spMk id="3" creationId="{00000000-0000-0000-0000-000000000000}"/>
          </ac:spMkLst>
        </pc:spChg>
      </pc:sldChg>
      <pc:sldChg chg="modSp add mod">
        <pc:chgData name="Yao-chien Chen" userId="9e9f84eda89023ab" providerId="LiveId" clId="{16ED2E18-5EFD-4559-BEEB-4C629E99B567}" dt="2022-10-02T11:16:58.926" v="1904"/>
        <pc:sldMkLst>
          <pc:docMk/>
          <pc:sldMk cId="3963180613" sldId="420"/>
        </pc:sldMkLst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3963180613" sldId="420"/>
            <ac:spMk id="2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3963180613" sldId="420"/>
            <ac:spMk id="3" creationId="{00000000-0000-0000-0000-000000000000}"/>
          </ac:spMkLst>
        </pc:spChg>
      </pc:sldChg>
      <pc:sldChg chg="modSp add">
        <pc:chgData name="Yao-chien Chen" userId="9e9f84eda89023ab" providerId="LiveId" clId="{16ED2E18-5EFD-4559-BEEB-4C629E99B567}" dt="2022-10-02T11:16:58.926" v="1904"/>
        <pc:sldMkLst>
          <pc:docMk/>
          <pc:sldMk cId="3360834398" sldId="421"/>
        </pc:sldMkLst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3360834398" sldId="421"/>
            <ac:spMk id="2" creationId="{00000000-0000-0000-0000-000000000000}"/>
          </ac:spMkLst>
        </pc:spChg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3360834398" sldId="421"/>
            <ac:spMk id="3" creationId="{00000000-0000-0000-0000-000000000000}"/>
          </ac:spMkLst>
        </pc:spChg>
      </pc:sldChg>
      <pc:sldChg chg="addSp delSp modSp add mod modClrScheme chgLayout">
        <pc:chgData name="Yao-chien Chen" userId="9e9f84eda89023ab" providerId="LiveId" clId="{16ED2E18-5EFD-4559-BEEB-4C629E99B567}" dt="2022-10-02T10:25:28.409" v="1737" actId="6549"/>
        <pc:sldMkLst>
          <pc:docMk/>
          <pc:sldMk cId="1643311312" sldId="422"/>
        </pc:sldMkLst>
        <pc:spChg chg="del mod">
          <ac:chgData name="Yao-chien Chen" userId="9e9f84eda89023ab" providerId="LiveId" clId="{16ED2E18-5EFD-4559-BEEB-4C629E99B567}" dt="2022-10-02T10:20:44.011" v="1679" actId="700"/>
          <ac:spMkLst>
            <pc:docMk/>
            <pc:sldMk cId="1643311312" sldId="422"/>
            <ac:spMk id="2" creationId="{00000000-0000-0000-0000-000000000000}"/>
          </ac:spMkLst>
        </pc:spChg>
        <pc:spChg chg="mod ord">
          <ac:chgData name="Yao-chien Chen" userId="9e9f84eda89023ab" providerId="LiveId" clId="{16ED2E18-5EFD-4559-BEEB-4C629E99B567}" dt="2022-10-02T10:24:42.780" v="1732" actId="14100"/>
          <ac:spMkLst>
            <pc:docMk/>
            <pc:sldMk cId="1643311312" sldId="422"/>
            <ac:spMk id="3" creationId="{00000000-0000-0000-0000-000000000000}"/>
          </ac:spMkLst>
        </pc:spChg>
        <pc:spChg chg="add mod ord">
          <ac:chgData name="Yao-chien Chen" userId="9e9f84eda89023ab" providerId="LiveId" clId="{16ED2E18-5EFD-4559-BEEB-4C629E99B567}" dt="2022-10-02T10:23:09.194" v="1706" actId="255"/>
          <ac:spMkLst>
            <pc:docMk/>
            <pc:sldMk cId="1643311312" sldId="422"/>
            <ac:spMk id="4" creationId="{56C41B9D-B847-9B01-26C8-668457719B1C}"/>
          </ac:spMkLst>
        </pc:spChg>
        <pc:spChg chg="add mod ord">
          <ac:chgData name="Yao-chien Chen" userId="9e9f84eda89023ab" providerId="LiveId" clId="{16ED2E18-5EFD-4559-BEEB-4C629E99B567}" dt="2022-10-02T10:25:28.409" v="1737" actId="6549"/>
          <ac:spMkLst>
            <pc:docMk/>
            <pc:sldMk cId="1643311312" sldId="422"/>
            <ac:spMk id="5" creationId="{8AA817C2-3D82-8D02-E91D-2C08B1D0F23B}"/>
          </ac:spMkLst>
        </pc:spChg>
        <pc:spChg chg="add mod">
          <ac:chgData name="Yao-chien Chen" userId="9e9f84eda89023ab" providerId="LiveId" clId="{16ED2E18-5EFD-4559-BEEB-4C629E99B567}" dt="2022-10-02T10:25:11.917" v="1735" actId="115"/>
          <ac:spMkLst>
            <pc:docMk/>
            <pc:sldMk cId="1643311312" sldId="422"/>
            <ac:spMk id="7" creationId="{A288B373-D6C8-B086-27D7-5D2A7356C2DD}"/>
          </ac:spMkLst>
        </pc:spChg>
      </pc:sldChg>
      <pc:sldChg chg="add del">
        <pc:chgData name="Yao-chien Chen" userId="9e9f84eda89023ab" providerId="LiveId" clId="{16ED2E18-5EFD-4559-BEEB-4C629E99B567}" dt="2022-10-02T10:19:24.585" v="1663" actId="2696"/>
        <pc:sldMkLst>
          <pc:docMk/>
          <pc:sldMk cId="3889667477" sldId="422"/>
        </pc:sldMkLst>
      </pc:sldChg>
      <pc:sldChg chg="addSp delSp modSp add del mod modClrScheme chgLayout">
        <pc:chgData name="Yao-chien Chen" userId="9e9f84eda89023ab" providerId="LiveId" clId="{16ED2E18-5EFD-4559-BEEB-4C629E99B567}" dt="2022-10-02T10:26:44.146" v="1747" actId="2696"/>
        <pc:sldMkLst>
          <pc:docMk/>
          <pc:sldMk cId="3587809396" sldId="423"/>
        </pc:sldMkLst>
        <pc:spChg chg="add mod ord">
          <ac:chgData name="Yao-chien Chen" userId="9e9f84eda89023ab" providerId="LiveId" clId="{16ED2E18-5EFD-4559-BEEB-4C629E99B567}" dt="2022-10-02T10:26:03.624" v="1741" actId="700"/>
          <ac:spMkLst>
            <pc:docMk/>
            <pc:sldMk cId="3587809396" sldId="423"/>
            <ac:spMk id="2" creationId="{A57F57A7-B1E4-FC3F-6D39-76D03AB3A214}"/>
          </ac:spMkLst>
        </pc:spChg>
        <pc:spChg chg="del mod ord">
          <ac:chgData name="Yao-chien Chen" userId="9e9f84eda89023ab" providerId="LiveId" clId="{16ED2E18-5EFD-4559-BEEB-4C629E99B567}" dt="2022-10-02T10:26:03.624" v="1741" actId="700"/>
          <ac:spMkLst>
            <pc:docMk/>
            <pc:sldMk cId="3587809396" sldId="423"/>
            <ac:spMk id="3" creationId="{00000000-0000-0000-0000-000000000000}"/>
          </ac:spMkLst>
        </pc:spChg>
        <pc:spChg chg="del mod ord">
          <ac:chgData name="Yao-chien Chen" userId="9e9f84eda89023ab" providerId="LiveId" clId="{16ED2E18-5EFD-4559-BEEB-4C629E99B567}" dt="2022-10-02T10:26:03.624" v="1741" actId="700"/>
          <ac:spMkLst>
            <pc:docMk/>
            <pc:sldMk cId="3587809396" sldId="423"/>
            <ac:spMk id="4" creationId="{56C41B9D-B847-9B01-26C8-668457719B1C}"/>
          </ac:spMkLst>
        </pc:spChg>
        <pc:spChg chg="del mod">
          <ac:chgData name="Yao-chien Chen" userId="9e9f84eda89023ab" providerId="LiveId" clId="{16ED2E18-5EFD-4559-BEEB-4C629E99B567}" dt="2022-10-02T10:26:03.624" v="1741" actId="700"/>
          <ac:spMkLst>
            <pc:docMk/>
            <pc:sldMk cId="3587809396" sldId="423"/>
            <ac:spMk id="5" creationId="{8AA817C2-3D82-8D02-E91D-2C08B1D0F23B}"/>
          </ac:spMkLst>
        </pc:spChg>
        <pc:spChg chg="add mod ord">
          <ac:chgData name="Yao-chien Chen" userId="9e9f84eda89023ab" providerId="LiveId" clId="{16ED2E18-5EFD-4559-BEEB-4C629E99B567}" dt="2022-10-02T10:26:03.624" v="1741" actId="700"/>
          <ac:spMkLst>
            <pc:docMk/>
            <pc:sldMk cId="3587809396" sldId="423"/>
            <ac:spMk id="6" creationId="{21A123FB-48EA-0C05-5B25-3DF3EB3FAC07}"/>
          </ac:spMkLst>
        </pc:spChg>
      </pc:sldChg>
      <pc:sldChg chg="add ord">
        <pc:chgData name="Yao-chien Chen" userId="9e9f84eda89023ab" providerId="LiveId" clId="{16ED2E18-5EFD-4559-BEEB-4C629E99B567}" dt="2022-10-02T10:26:55.320" v="1749"/>
        <pc:sldMkLst>
          <pc:docMk/>
          <pc:sldMk cId="2369471183" sldId="424"/>
        </pc:sldMkLst>
      </pc:sldChg>
      <pc:sldChg chg="modSp new mod">
        <pc:chgData name="Yao-chien Chen" userId="9e9f84eda89023ab" providerId="LiveId" clId="{16ED2E18-5EFD-4559-BEEB-4C629E99B567}" dt="2022-10-02T11:16:58.926" v="1904"/>
        <pc:sldMkLst>
          <pc:docMk/>
          <pc:sldMk cId="2281070126" sldId="425"/>
        </pc:sldMkLst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2281070126" sldId="425"/>
            <ac:spMk id="2" creationId="{7165859C-3A60-1BD9-C352-06BF7F41F1FE}"/>
          </ac:spMkLst>
        </pc:spChg>
        <pc:spChg chg="mod">
          <ac:chgData name="Yao-chien Chen" userId="9e9f84eda89023ab" providerId="LiveId" clId="{16ED2E18-5EFD-4559-BEEB-4C629E99B567}" dt="2022-10-02T11:16:58.926" v="1904"/>
          <ac:spMkLst>
            <pc:docMk/>
            <pc:sldMk cId="2281070126" sldId="425"/>
            <ac:spMk id="3" creationId="{D22CC298-44F5-4268-8FA9-BB845E1F6535}"/>
          </ac:spMkLst>
        </pc:spChg>
      </pc:sldChg>
      <pc:sldChg chg="modSp add mod ord">
        <pc:chgData name="Yao-chien Chen" userId="9e9f84eda89023ab" providerId="LiveId" clId="{16ED2E18-5EFD-4559-BEEB-4C629E99B567}" dt="2022-10-02T11:18:13.161" v="1917" actId="5793"/>
        <pc:sldMkLst>
          <pc:docMk/>
          <pc:sldMk cId="3079332935" sldId="426"/>
        </pc:sldMkLst>
        <pc:spChg chg="mod">
          <ac:chgData name="Yao-chien Chen" userId="9e9f84eda89023ab" providerId="LiveId" clId="{16ED2E18-5EFD-4559-BEEB-4C629E99B567}" dt="2022-10-02T10:44:38.299" v="1893" actId="5793"/>
          <ac:spMkLst>
            <pc:docMk/>
            <pc:sldMk cId="3079332935" sldId="426"/>
            <ac:spMk id="3" creationId="{A2985E8C-71E9-468D-BE7C-38165C7D4060}"/>
          </ac:spMkLst>
        </pc:spChg>
        <pc:spChg chg="mod">
          <ac:chgData name="Yao-chien Chen" userId="9e9f84eda89023ab" providerId="LiveId" clId="{16ED2E18-5EFD-4559-BEEB-4C629E99B567}" dt="2022-10-02T11:18:13.161" v="1917" actId="5793"/>
          <ac:spMkLst>
            <pc:docMk/>
            <pc:sldMk cId="3079332935" sldId="426"/>
            <ac:spMk id="7" creationId="{1C2C2CD3-6AC9-0D35-31F5-5D36B8A6C161}"/>
          </ac:spMkLst>
        </pc:spChg>
      </pc:sldChg>
      <pc:sldChg chg="add">
        <pc:chgData name="Yao-chien Chen" userId="9e9f84eda89023ab" providerId="LiveId" clId="{16ED2E18-5EFD-4559-BEEB-4C629E99B567}" dt="2022-10-02T11:17:21.445" v="1905"/>
        <pc:sldMkLst>
          <pc:docMk/>
          <pc:sldMk cId="3947395158" sldId="427"/>
        </pc:sldMkLst>
      </pc:sldChg>
      <pc:sldChg chg="modSp add mod">
        <pc:chgData name="Yao-chien Chen" userId="9e9f84eda89023ab" providerId="LiveId" clId="{16ED2E18-5EFD-4559-BEEB-4C629E99B567}" dt="2022-10-02T11:17:53.831" v="1910" actId="5793"/>
        <pc:sldMkLst>
          <pc:docMk/>
          <pc:sldMk cId="2683381456" sldId="428"/>
        </pc:sldMkLst>
        <pc:spChg chg="mod">
          <ac:chgData name="Yao-chien Chen" userId="9e9f84eda89023ab" providerId="LiveId" clId="{16ED2E18-5EFD-4559-BEEB-4C629E99B567}" dt="2022-10-02T11:17:53.831" v="1910" actId="5793"/>
          <ac:spMkLst>
            <pc:docMk/>
            <pc:sldMk cId="2683381456" sldId="428"/>
            <ac:spMk id="7" creationId="{1C2C2CD3-6AC9-0D35-31F5-5D36B8A6C161}"/>
          </ac:spMkLst>
        </pc:spChg>
      </pc:sldChg>
      <pc:sldChg chg="modSp add mod">
        <pc:chgData name="Yao-chien Chen" userId="9e9f84eda89023ab" providerId="LiveId" clId="{16ED2E18-5EFD-4559-BEEB-4C629E99B567}" dt="2022-10-02T11:18:18.781" v="1921" actId="5793"/>
        <pc:sldMkLst>
          <pc:docMk/>
          <pc:sldMk cId="928578374" sldId="429"/>
        </pc:sldMkLst>
        <pc:spChg chg="mod">
          <ac:chgData name="Yao-chien Chen" userId="9e9f84eda89023ab" providerId="LiveId" clId="{16ED2E18-5EFD-4559-BEEB-4C629E99B567}" dt="2022-10-02T11:18:18.781" v="1921" actId="5793"/>
          <ac:spMkLst>
            <pc:docMk/>
            <pc:sldMk cId="928578374" sldId="429"/>
            <ac:spMk id="7" creationId="{1C2C2CD3-6AC9-0D35-31F5-5D36B8A6C161}"/>
          </ac:spMkLst>
        </pc:spChg>
      </pc:sldChg>
      <pc:sldChg chg="add">
        <pc:chgData name="Yao-chien Chen" userId="9e9f84eda89023ab" providerId="LiveId" clId="{16ED2E18-5EFD-4559-BEEB-4C629E99B567}" dt="2022-10-02T11:18:05.130" v="1912"/>
        <pc:sldMkLst>
          <pc:docMk/>
          <pc:sldMk cId="2041312050" sldId="4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E25729-3BF2-4F20-A7D2-9A9DB39E23B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6B2B75-D5FD-47A2-B343-A869EB0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2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23E2A6F-3D4A-4BC9-82DE-C266CE7FB07F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zh-TW" altLang="en-US"/>
              <a:t>滿心知道神的旨意    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6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7975-042E-4295-992A-4DA5729F213F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滿心知道神的旨意    陳堯健牧師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8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59F9A04-FC2D-47CC-B528-0B3BFF571729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zh-TW" altLang="en-US"/>
              <a:t>滿心知道神的旨意    陳堯健牧師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9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0C45E3-A555-47A7-842A-FA538761BB05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zh-TW" altLang="en-US"/>
              <a:t>滿心知道神的旨意    陳堯健牧師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736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59D7F7-449F-48E0-AA45-F08EC9953369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zh-TW" altLang="en-US"/>
              <a:t>滿心知道神的旨意    陳堯健牧師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7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3259-46B2-49C6-8B1C-5614120AECC3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滿心知道神的旨意    陳堯健牧師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34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E1A7-3CA2-4A4C-95BA-EB163C3B4F0F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滿心知道神的旨意    陳堯健牧師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68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A2F6-8C58-48C4-A6BF-54733CD9620E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滿心知道神的旨意    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7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0F0E38-6BE3-481D-93CC-4B234187A47D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zh-TW" altLang="en-US"/>
              <a:t>滿心知道神的旨意    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8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2B4B-F635-472B-8BCB-823E8059DFFB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滿心知道神的旨意    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6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570A4B4-3114-44EA-A186-EFED9A92D21B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zh-TW" altLang="en-US"/>
              <a:t>滿心知道神的旨意    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5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902E-8E7F-4A89-BD6C-4DD23387B053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滿心知道神的旨意    陳堯健牧師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7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5189-DAB8-4B8C-97D8-697F4289E74E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滿心知道神的旨意    陳堯健牧師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9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1894-738D-4A13-B9FE-D820EBB1BB16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滿心知道神的旨意    陳堯健牧師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7E-99A3-44B4-8CB9-B605EA60ED80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滿心知道神的旨意    陳堯健牧師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3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FD1-F8EF-47C7-B9F7-132C4CD26D88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滿心知道神的旨意    陳堯健牧師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1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F46-CAB9-451B-95C8-2F674DB4BF81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滿心知道神的旨意    陳堯健牧師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E29E4-B6A4-4EB1-A3DB-E89540F1A3FA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/>
              <a:t>滿心知道神的旨意    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27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DFPYanKaiW9-B5" panose="03000900000000000000" pitchFamily="66" charset="-120"/>
                <a:ea typeface="DFPYanKaiW9-B5" panose="03000900000000000000" pitchFamily="66" charset="-120"/>
              </a:rPr>
              <a:t>滿心知道神的旨意</a:t>
            </a:r>
            <a:endParaRPr lang="en-US" dirty="0">
              <a:latin typeface="DFPYanKaiW9-B5" panose="03000900000000000000" pitchFamily="66" charset="-120"/>
              <a:ea typeface="DFPYanKaiW9-B5" panose="03000900000000000000" pitchFamily="66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歌羅西書</a:t>
            </a:r>
            <a:r>
              <a:rPr lang="zh-TW" altLang="en-US" sz="4000" dirty="0"/>
              <a:t> </a:t>
            </a:r>
            <a:r>
              <a:rPr lang="en-US" altLang="zh-TW" sz="4000" dirty="0"/>
              <a:t>1:1-14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7395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>
                <a:latin typeface="DFPYanKaiW9-B5" panose="03000900000000000000" pitchFamily="66" charset="-120"/>
                <a:ea typeface="DFPYanKaiW9-B5" panose="03000900000000000000" pitchFamily="66" charset="-120"/>
              </a:rPr>
              <a:t>滿心知道神的旨意</a:t>
            </a:r>
            <a:endParaRPr lang="en-US" sz="7200" dirty="0">
              <a:latin typeface="DFPYanKaiW9-B5" panose="03000900000000000000" pitchFamily="66" charset="-120"/>
              <a:ea typeface="DFPYanKaiW9-B5" panose="03000900000000000000" pitchFamily="66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79685"/>
            <a:ext cx="9448800" cy="6858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歌羅西書</a:t>
            </a:r>
            <a:r>
              <a:rPr lang="zh-TW" altLang="en-US" sz="4000" dirty="0"/>
              <a:t> </a:t>
            </a:r>
            <a:r>
              <a:rPr lang="en-US" altLang="zh-TW" sz="4000" dirty="0"/>
              <a:t>1:1-14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11536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b="1" i="1" baseline="300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1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  <a:r>
              <a:rPr lang="zh-TW" alt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奉　神旨意，作基督耶穌使徒的保羅和兄弟提摩太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</a:p>
          <a:p>
            <a:pPr marL="0" indent="0">
              <a:buNone/>
            </a:pPr>
            <a:r>
              <a:rPr lang="en-US" sz="4800" b="1" i="1" baseline="300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2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  <a:r>
              <a:rPr lang="zh-TW" alt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寫信給歌羅西的聖徒，在基督裏有忠心的弟兄。願恩惠、平安從　神我們的父歸與你們！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57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20876" y="1356596"/>
            <a:ext cx="10707329" cy="5910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i="1" baseline="300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3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  <a:r>
              <a:rPr lang="zh-TW" alt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我們感謝　神、我們主耶穌基督的父，常常為你們禱告；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</a:p>
          <a:p>
            <a:pPr marL="0" indent="0">
              <a:buNone/>
            </a:pPr>
            <a:r>
              <a:rPr lang="en-US" sz="4800" b="1" i="1" baseline="300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4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  <a:r>
              <a:rPr lang="zh-TW" alt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因聽見你們在基督耶穌裏的信心，並向眾聖徒的愛心，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</a:p>
          <a:p>
            <a:pPr marL="0" indent="0">
              <a:buNone/>
            </a:pPr>
            <a:r>
              <a:rPr lang="en-US" sz="4800" b="1" i="1" baseline="300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5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  <a:r>
              <a:rPr lang="zh-TW" alt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是為那給你們存在天上的盼望；這盼望就是你們從前在福音真理的道上所聽見的。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3033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b="1" i="1" baseline="300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6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  <a:r>
              <a:rPr lang="zh-TW" alt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這福音傳到你們那裏，也傳到普天之下，並且結果，增長，如同在你們中間，自從你們聽見福音，真知道　神恩惠的日子一樣。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08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i="1" baseline="300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7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  <a:r>
              <a:rPr lang="zh-TW" alt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正如你們從我們所親愛、一同作僕人的以巴弗所學的。他為我們作了基督忠心的執事，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</a:p>
          <a:p>
            <a:pPr marL="0" indent="0">
              <a:buNone/>
            </a:pPr>
            <a:r>
              <a:rPr lang="en-US" sz="4800" b="1" i="1" baseline="300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8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  <a:r>
              <a:rPr lang="zh-TW" alt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也把你們因聖靈所存的愛心告訴了我們。</a:t>
            </a:r>
            <a:endParaRPr lang="en-US" sz="48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54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43897" y="1435511"/>
            <a:ext cx="10820400" cy="4591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i="1" baseline="300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9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  <a:r>
              <a:rPr lang="zh-TW" alt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因此，我們自從聽見的日子，也就為你們不住地禱告祈求，願你們在一切屬靈的智慧悟性上，滿心知道　神的旨意；</a:t>
            </a:r>
            <a:endParaRPr lang="en-US" altLang="zh-TW" sz="48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pPr marL="0" indent="0">
              <a:buNone/>
            </a:pPr>
            <a:r>
              <a:rPr lang="en-US" sz="4800" b="1" i="1" baseline="300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10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  <a:r>
              <a:rPr lang="zh-TW" alt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好叫你們行事為人對得起主，凡事蒙祂喜悅，在一切善事上結果子，漸漸地多知道　神；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</a:p>
          <a:p>
            <a:pPr marL="0" indent="0">
              <a:buNone/>
            </a:pPr>
            <a:endParaRPr lang="en-US" sz="48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endParaRPr lang="en-US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0210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i="1" baseline="300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11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  <a:r>
              <a:rPr lang="zh-TW" alt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照祂榮耀的權能，得以在各樣的力上加力，好叫你們凡事歡歡喜喜地忍耐寬容；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</a:p>
          <a:p>
            <a:pPr marL="0" indent="0">
              <a:buNone/>
            </a:pPr>
            <a:r>
              <a:rPr lang="en-US" sz="4800" b="1" i="1" baseline="300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12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  <a:r>
              <a:rPr lang="zh-TW" alt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又感謝父，叫我們能與眾聖徒在光明中同得基業。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41950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b="1" i="1" baseline="300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13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  <a:r>
              <a:rPr lang="zh-TW" alt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祂救了我們脫離黑暗的權勢，把我們遷到祂愛子的國裏；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</a:p>
          <a:p>
            <a:pPr marL="0" indent="0">
              <a:buNone/>
            </a:pPr>
            <a:r>
              <a:rPr lang="en-US" sz="4800" b="1" i="1" baseline="300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14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  <a:r>
              <a:rPr lang="zh-TW" alt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我們在愛子裏得蒙救贖，罪過得以赦免。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161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DFPYanKaiW9-B5" panose="03000900000000000000" pitchFamily="66" charset="-120"/>
                <a:ea typeface="DFPYanKaiW9-B5" panose="03000900000000000000" pitchFamily="66" charset="-120"/>
              </a:rPr>
              <a:t>滿心知道神的旨意</a:t>
            </a:r>
            <a:endParaRPr lang="en-US" dirty="0">
              <a:latin typeface="DFPYanKaiW9-B5" panose="03000900000000000000" pitchFamily="66" charset="-120"/>
              <a:ea typeface="DFPYanKaiW9-B5" panose="03000900000000000000" pitchFamily="66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歌羅西書</a:t>
            </a:r>
            <a:r>
              <a:rPr lang="zh-TW" altLang="en-US" sz="4000" dirty="0"/>
              <a:t> </a:t>
            </a:r>
            <a:r>
              <a:rPr lang="en-US" altLang="zh-TW" sz="4000" dirty="0"/>
              <a:t>1:1-14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7878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38131C-AAEF-45A1-90E8-2E716F7B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神的旨意要我們 </a:t>
            </a:r>
            <a:r>
              <a:rPr lang="en-US" altLang="zh-TW" sz="48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:</a:t>
            </a:r>
            <a:r>
              <a:rPr lang="zh-TW" altLang="en-US" sz="48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 </a:t>
            </a:r>
            <a:endParaRPr lang="en-US" sz="4800" dirty="0">
              <a:latin typeface="DFPWeiBeiW7-GB5" panose="03000700000000000000" pitchFamily="66" charset="-120"/>
              <a:ea typeface="DFPWeiBeiW7-G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0B55B-8598-4CF1-804D-C5FE35A6F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422057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 在福音中經歷改變 </a:t>
            </a:r>
            <a:r>
              <a:rPr lang="en-US" altLang="zh-TW" sz="4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(1:3-8)</a:t>
            </a:r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；</a:t>
            </a:r>
            <a:endParaRPr lang="en-US" altLang="zh-TW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 在改變中不斷成長 </a:t>
            </a:r>
            <a:r>
              <a:rPr lang="en-US" altLang="zh-TW" sz="4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(1:9-12)</a:t>
            </a:r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；</a:t>
            </a:r>
            <a:endParaRPr lang="en-US" altLang="zh-TW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 持續專一跟主往前 </a:t>
            </a:r>
            <a:r>
              <a:rPr lang="en-US" altLang="zh-TW" sz="4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(1:13-14)</a:t>
            </a:r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。</a:t>
            </a:r>
            <a:endParaRPr lang="en-US" altLang="zh-TW" sz="48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44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arge group of people posing for a photo&#10;&#10;Description automatically generated">
            <a:extLst>
              <a:ext uri="{FF2B5EF4-FFF2-40B4-BE49-F238E27FC236}">
                <a16:creationId xmlns:a16="http://schemas.microsoft.com/office/drawing/2014/main" id="{51725E68-13A3-65CA-8E1C-9EB599129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3" r="754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33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C325E-71F0-419A-8AF8-318D4D15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在福音中經歷改變</a:t>
            </a:r>
            <a:endParaRPr lang="en-US" sz="4400" dirty="0">
              <a:latin typeface="DFPWeiBeiW7-GB5" panose="03000700000000000000" pitchFamily="66" charset="-120"/>
              <a:ea typeface="DFPWeiBeiW7-G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5F385-3E3A-40EA-9613-A82C7FF56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看得更</a:t>
            </a:r>
            <a:r>
              <a:rPr lang="zh-TW" altLang="en-US" sz="8000" dirty="0">
                <a:solidFill>
                  <a:srgbClr val="FFFF00"/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真</a:t>
            </a:r>
            <a:r>
              <a:rPr lang="en-US" altLang="zh-TW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---</a:t>
            </a:r>
            <a:r>
              <a:rPr lang="zh-TW" altLang="en-US" sz="54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在基督裡的信心</a:t>
            </a:r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；</a:t>
            </a:r>
            <a:endParaRPr lang="en-US" altLang="zh-TW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9117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010" y="909299"/>
            <a:ext cx="5412509" cy="5436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8480" y="83425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眼見為真</a:t>
            </a:r>
            <a:r>
              <a:rPr lang="en-US" altLang="zh-TW" sz="40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?</a:t>
            </a:r>
            <a:r>
              <a:rPr lang="zh-TW" altLang="en-US" sz="40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 美女</a:t>
            </a:r>
            <a:r>
              <a:rPr lang="en-US" altLang="zh-TW" sz="40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?</a:t>
            </a:r>
            <a:r>
              <a:rPr lang="zh-TW" altLang="en-US" sz="40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 老婦</a:t>
            </a:r>
            <a:r>
              <a:rPr lang="en-US" altLang="zh-TW" sz="40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?</a:t>
            </a:r>
            <a:endParaRPr lang="en-US" sz="4000" dirty="0">
              <a:latin typeface="DFPWeiBeiW7-GB5" panose="03000700000000000000" pitchFamily="66" charset="-120"/>
              <a:ea typeface="DFPWeiBeiW7-G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4853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C325E-71F0-419A-8AF8-318D4D15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DFXingKaiW5-B5" panose="03000509000000000000" pitchFamily="65" charset="-120"/>
                <a:ea typeface="DFXingKaiW5-B5" panose="03000509000000000000" pitchFamily="65" charset="-120"/>
              </a:rPr>
              <a:t>看得更真</a:t>
            </a:r>
            <a:endParaRPr lang="en-US" sz="4800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5F385-3E3A-40EA-9613-A82C7FF56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0" i="0" u="sng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希伯來書 </a:t>
            </a:r>
            <a:r>
              <a:rPr lang="en-US" altLang="zh-TW" sz="4800" b="0" i="0" u="sng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11:13</a:t>
            </a:r>
          </a:p>
          <a:p>
            <a:pPr marL="0" indent="0">
              <a:buNone/>
            </a:pPr>
            <a:r>
              <a:rPr lang="zh-TW" altLang="en-US" sz="48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這些人都是存著信心死的，並沒有得著所應許的，卻</a:t>
            </a:r>
            <a:r>
              <a:rPr lang="zh-TW" altLang="en-US" sz="4800" b="0" i="0" dirty="0">
                <a:solidFill>
                  <a:srgbClr val="FFFF00"/>
                </a:solidFill>
                <a:effectLst/>
                <a:latin typeface="DFPHeiW12-GB5" panose="020B0C00000000000000" pitchFamily="34" charset="-120"/>
                <a:ea typeface="DFPHeiW12-GB5" panose="020B0C00000000000000" pitchFamily="34" charset="-120"/>
              </a:rPr>
              <a:t>從遠處望見</a:t>
            </a:r>
            <a:r>
              <a:rPr lang="zh-TW" altLang="en-US" sz="48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，且歡喜迎接，又承認自己在世上是客旅，是寄居的。</a:t>
            </a:r>
            <a:endParaRPr lang="en-US" sz="6000" dirty="0">
              <a:latin typeface="DFPTanLiW5-GB5" panose="03000500000000000000" pitchFamily="66" charset="-120"/>
              <a:ea typeface="DFPTanLiW5-GB5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1633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C325E-71F0-419A-8AF8-318D4D15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在福音中經歷改變</a:t>
            </a:r>
            <a:endParaRPr lang="en-US" sz="4400" dirty="0">
              <a:solidFill>
                <a:srgbClr val="FFFF00"/>
              </a:solidFill>
              <a:latin typeface="DFPHeiW9-GB5" panose="020B0900000000000000" pitchFamily="34" charset="-120"/>
              <a:ea typeface="DFPHeiW9-GB5" panose="020B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5F385-3E3A-40EA-9613-A82C7FF56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tx1">
                    <a:lumMod val="65000"/>
                  </a:schemeClr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看得更</a:t>
            </a:r>
            <a:r>
              <a:rPr lang="zh-TW" altLang="en-US" sz="6600" dirty="0">
                <a:solidFill>
                  <a:schemeClr val="tx1">
                    <a:lumMod val="65000"/>
                  </a:schemeClr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真</a:t>
            </a:r>
            <a:r>
              <a:rPr lang="en-US" altLang="zh-TW" sz="5400" dirty="0">
                <a:solidFill>
                  <a:schemeClr val="tx1">
                    <a:lumMod val="65000"/>
                  </a:schemeClr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---</a:t>
            </a:r>
            <a:r>
              <a:rPr lang="zh-TW" altLang="en-US" sz="5400" dirty="0">
                <a:solidFill>
                  <a:schemeClr val="tx1">
                    <a:lumMod val="65000"/>
                  </a:schemeClr>
                </a:solidFill>
                <a:latin typeface="DFPWeiBeiW7-GB5" panose="03000700000000000000" pitchFamily="66" charset="-120"/>
                <a:ea typeface="DFPWeiBeiW7-GB5" panose="03000700000000000000" pitchFamily="66" charset="-120"/>
              </a:rPr>
              <a:t>在基督裡的信心</a:t>
            </a:r>
            <a:r>
              <a:rPr lang="zh-TW" altLang="en-US" sz="5400" dirty="0">
                <a:solidFill>
                  <a:schemeClr val="tx1">
                    <a:lumMod val="65000"/>
                  </a:schemeClr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；</a:t>
            </a:r>
            <a:endParaRPr lang="en-US" altLang="zh-TW" sz="5400" dirty="0">
              <a:solidFill>
                <a:schemeClr val="tx1">
                  <a:lumMod val="65000"/>
                </a:schemeClr>
              </a:solidFill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做得更</a:t>
            </a:r>
            <a:r>
              <a:rPr lang="zh-TW" altLang="en-US" sz="8800" dirty="0">
                <a:solidFill>
                  <a:srgbClr val="FFFF00"/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深</a:t>
            </a:r>
            <a:r>
              <a:rPr lang="en-US" altLang="zh-TW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---</a:t>
            </a:r>
            <a:r>
              <a:rPr lang="zh-TW" altLang="en-US" sz="54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向眾聖徒的愛心</a:t>
            </a:r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；</a:t>
            </a:r>
            <a:endParaRPr lang="en-US" altLang="zh-TW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4675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A8803-53BE-79F5-026F-FCA4313D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DFXingKaiW5-B5" panose="03000509000000000000" pitchFamily="65" charset="-120"/>
                <a:ea typeface="DFXingKaiW5-B5" panose="03000509000000000000" pitchFamily="65" charset="-120"/>
              </a:rPr>
              <a:t>做得更深</a:t>
            </a:r>
            <a:endParaRPr lang="en-US" sz="4800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FC0C3-E838-EBE4-B2C5-8AD8411C2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87794"/>
            <a:ext cx="10820400" cy="4330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b="0" i="0" u="sng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以弗所書 </a:t>
            </a:r>
            <a:r>
              <a:rPr lang="en-US" altLang="zh-TW" sz="4400" b="0" i="0" u="sng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3: 17-19</a:t>
            </a:r>
          </a:p>
          <a:p>
            <a:pPr marL="0" indent="0">
              <a:buNone/>
            </a:pPr>
            <a:r>
              <a:rPr lang="zh-TW" altLang="en-US" sz="44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使基督因你們的信住在你們心裡，叫你們的愛心</a:t>
            </a:r>
            <a:r>
              <a:rPr lang="zh-TW" altLang="en-US" sz="4800" b="0" i="0" dirty="0">
                <a:solidFill>
                  <a:srgbClr val="FFFF00"/>
                </a:solidFill>
                <a:effectLst/>
                <a:latin typeface="DFPHeiW12-GB5" panose="020B0C00000000000000" pitchFamily="34" charset="-120"/>
                <a:ea typeface="DFPHeiW12-GB5" panose="020B0C00000000000000" pitchFamily="34" charset="-120"/>
              </a:rPr>
              <a:t>有根有基</a:t>
            </a:r>
            <a:r>
              <a:rPr lang="zh-TW" altLang="en-US" sz="44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， </a:t>
            </a:r>
            <a:r>
              <a:rPr lang="en-US" altLang="zh-TW" sz="4400" b="1" i="0" baseline="3000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18 </a:t>
            </a:r>
            <a:r>
              <a:rPr lang="zh-TW" altLang="en-US" sz="44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能以和眾聖徒一同明白基督的愛是何等</a:t>
            </a:r>
            <a:r>
              <a:rPr lang="zh-TW" altLang="en-US" sz="4800" b="0" i="0" dirty="0">
                <a:solidFill>
                  <a:srgbClr val="FFFF00"/>
                </a:solidFill>
                <a:effectLst/>
                <a:latin typeface="DFPHeiW12-GB5" panose="020B0C00000000000000" pitchFamily="34" charset="-120"/>
                <a:ea typeface="DFPHeiW12-GB5" panose="020B0C00000000000000" pitchFamily="34" charset="-120"/>
              </a:rPr>
              <a:t>長闊高深</a:t>
            </a:r>
            <a:r>
              <a:rPr lang="zh-TW" altLang="en-US" sz="44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， </a:t>
            </a:r>
            <a:r>
              <a:rPr lang="en-US" altLang="zh-TW" sz="4400" b="1" i="0" baseline="3000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19 </a:t>
            </a:r>
            <a:r>
              <a:rPr lang="zh-TW" altLang="en-US" sz="44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並知道這愛是</a:t>
            </a:r>
            <a:r>
              <a:rPr lang="zh-TW" altLang="en-US" sz="4800" b="0" i="0" dirty="0">
                <a:solidFill>
                  <a:srgbClr val="FFFF00"/>
                </a:solidFill>
                <a:effectLst/>
                <a:latin typeface="DFPHeiW12-GB5" panose="020B0C00000000000000" pitchFamily="34" charset="-120"/>
                <a:ea typeface="DFPHeiW12-GB5" panose="020B0C00000000000000" pitchFamily="34" charset="-120"/>
              </a:rPr>
              <a:t>過於人所能測度的</a:t>
            </a:r>
            <a:r>
              <a:rPr lang="zh-TW" altLang="en-US" sz="44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，便叫神一切所充滿的充滿了你們。</a:t>
            </a:r>
            <a:endParaRPr lang="en-US" sz="4400" dirty="0">
              <a:latin typeface="DFPTanLiW5-GB5" panose="03000500000000000000" pitchFamily="66" charset="-120"/>
              <a:ea typeface="DFPTanLiW5-GB5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687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C325E-71F0-419A-8AF8-318D4D15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在福音中經歷改變</a:t>
            </a:r>
            <a:endParaRPr lang="en-US" sz="4800" dirty="0">
              <a:solidFill>
                <a:srgbClr val="FFFF00"/>
              </a:solidFill>
              <a:latin typeface="DFPHeiW9-GB5" panose="020B0900000000000000" pitchFamily="34" charset="-120"/>
              <a:ea typeface="DFPHeiW9-GB5" panose="020B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5F385-3E3A-40EA-9613-A82C7FF56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tx1">
                    <a:lumMod val="65000"/>
                  </a:schemeClr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看得更</a:t>
            </a:r>
            <a:r>
              <a:rPr lang="zh-TW" altLang="en-US" sz="7200" dirty="0">
                <a:solidFill>
                  <a:schemeClr val="tx1">
                    <a:lumMod val="65000"/>
                  </a:schemeClr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真</a:t>
            </a:r>
            <a:r>
              <a:rPr lang="en-US" altLang="zh-TW" sz="5400" dirty="0">
                <a:solidFill>
                  <a:schemeClr val="tx1">
                    <a:lumMod val="65000"/>
                  </a:schemeClr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---</a:t>
            </a:r>
            <a:r>
              <a:rPr lang="zh-TW" altLang="en-US" sz="5400" dirty="0">
                <a:solidFill>
                  <a:schemeClr val="tx1">
                    <a:lumMod val="65000"/>
                  </a:schemeClr>
                </a:solidFill>
                <a:latin typeface="DFPWeiBeiW7-GB5" panose="03000700000000000000" pitchFamily="66" charset="-120"/>
                <a:ea typeface="DFPWeiBeiW7-GB5" panose="03000700000000000000" pitchFamily="66" charset="-120"/>
              </a:rPr>
              <a:t>在基督裡的信心</a:t>
            </a:r>
            <a:r>
              <a:rPr lang="zh-TW" altLang="en-US" sz="5400" dirty="0">
                <a:solidFill>
                  <a:schemeClr val="tx1">
                    <a:lumMod val="65000"/>
                  </a:schemeClr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；</a:t>
            </a:r>
            <a:endParaRPr lang="en-US" altLang="zh-TW" sz="5400" dirty="0">
              <a:solidFill>
                <a:schemeClr val="tx1">
                  <a:lumMod val="65000"/>
                </a:schemeClr>
              </a:solidFill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r>
              <a:rPr lang="zh-TW" altLang="en-US" sz="5400" dirty="0">
                <a:solidFill>
                  <a:schemeClr val="tx1">
                    <a:lumMod val="65000"/>
                  </a:schemeClr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做得更</a:t>
            </a:r>
            <a:r>
              <a:rPr lang="zh-TW" altLang="en-US" sz="7200" dirty="0">
                <a:solidFill>
                  <a:schemeClr val="tx1">
                    <a:lumMod val="65000"/>
                  </a:schemeClr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深</a:t>
            </a:r>
            <a:r>
              <a:rPr lang="en-US" altLang="zh-TW" sz="5400" dirty="0">
                <a:solidFill>
                  <a:schemeClr val="tx1">
                    <a:lumMod val="65000"/>
                  </a:schemeClr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---</a:t>
            </a:r>
            <a:r>
              <a:rPr lang="zh-TW" altLang="en-US" sz="5400" dirty="0">
                <a:solidFill>
                  <a:schemeClr val="tx1">
                    <a:lumMod val="65000"/>
                  </a:schemeClr>
                </a:solidFill>
                <a:latin typeface="DFPWeiBeiW7-GB5" panose="03000700000000000000" pitchFamily="66" charset="-120"/>
                <a:ea typeface="DFPWeiBeiW7-GB5" panose="03000700000000000000" pitchFamily="66" charset="-120"/>
              </a:rPr>
              <a:t>向眾聖徒的愛心</a:t>
            </a:r>
            <a:r>
              <a:rPr lang="zh-TW" altLang="en-US" sz="5400" dirty="0">
                <a:solidFill>
                  <a:schemeClr val="tx1">
                    <a:lumMod val="65000"/>
                  </a:schemeClr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；</a:t>
            </a:r>
            <a:endParaRPr lang="en-US" altLang="zh-TW" sz="5400" dirty="0">
              <a:solidFill>
                <a:schemeClr val="tx1">
                  <a:lumMod val="65000"/>
                </a:schemeClr>
              </a:solidFill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走得更</a:t>
            </a:r>
            <a:r>
              <a:rPr lang="zh-TW" altLang="en-US" sz="8800" dirty="0">
                <a:solidFill>
                  <a:srgbClr val="FFFF00"/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遠</a:t>
            </a:r>
            <a:r>
              <a:rPr lang="en-US" altLang="zh-TW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---</a:t>
            </a:r>
            <a:r>
              <a:rPr lang="zh-TW" altLang="en-US" sz="54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存在天上的盼望</a:t>
            </a:r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。</a:t>
            </a:r>
            <a:endParaRPr lang="en-US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1320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D41E8BC-C4D4-C9A9-0298-EA63EB3F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98121"/>
            <a:ext cx="8610600" cy="1293028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prstClr val="white"/>
                </a:solidFill>
                <a:latin typeface="DFPWeiBeiW7-GB5" panose="03000700000000000000" pitchFamily="66" charset="-120"/>
                <a:ea typeface="DFPWeiBeiW7-GB5" panose="03000700000000000000" pitchFamily="66" charset="-120"/>
              </a:rPr>
              <a:t>走得更遠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2F92-4385-481E-AA38-D363CC9FA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5342"/>
            <a:ext cx="10820400" cy="49357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800" u="sng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哥林多後書 </a:t>
            </a:r>
            <a:r>
              <a:rPr lang="en-US" altLang="zh-TW" sz="4800" u="sng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4:16-18</a:t>
            </a:r>
          </a:p>
          <a:p>
            <a:pPr marL="0" indent="0">
              <a:buNone/>
            </a:pPr>
            <a:r>
              <a:rPr lang="zh-TW" altLang="en-US" sz="48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所以我們不喪膽，外體雖然毀壞，內心卻一天新似一天。我們這</a:t>
            </a:r>
            <a:r>
              <a:rPr lang="zh-TW" altLang="en-US" sz="4800" b="0" i="0" dirty="0">
                <a:solidFill>
                  <a:srgbClr val="FFFF00"/>
                </a:solidFill>
                <a:effectLst/>
                <a:latin typeface="DFPHeiW12-GB5" panose="020B0C00000000000000" pitchFamily="34" charset="-120"/>
                <a:ea typeface="DFPHeiW12-GB5" panose="020B0C00000000000000" pitchFamily="34" charset="-120"/>
              </a:rPr>
              <a:t>至暫至輕的苦楚</a:t>
            </a:r>
            <a:r>
              <a:rPr lang="zh-TW" altLang="en-US" sz="48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，要為我們成就</a:t>
            </a:r>
            <a:r>
              <a:rPr lang="zh-TW" altLang="en-US" sz="4800" b="0" i="0" dirty="0">
                <a:solidFill>
                  <a:srgbClr val="FFFF00"/>
                </a:solidFill>
                <a:effectLst/>
                <a:latin typeface="DFPHeiW12-GB5" panose="020B0C00000000000000" pitchFamily="34" charset="-120"/>
                <a:ea typeface="DFPHeiW12-GB5" panose="020B0C00000000000000" pitchFamily="34" charset="-120"/>
              </a:rPr>
              <a:t>極重無比、永遠的榮耀</a:t>
            </a:r>
            <a:r>
              <a:rPr lang="zh-TW" altLang="en-US" sz="48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。原來我們不是顧念所見的，乃是顧念所不見的，因為所見的是暫時的，所不見的是永遠的。</a:t>
            </a:r>
            <a:endParaRPr lang="en-US" altLang="zh-TW" sz="6000" u="sng" dirty="0">
              <a:latin typeface="DFPTanLiW5-GB5" panose="03000500000000000000" pitchFamily="66" charset="-120"/>
              <a:ea typeface="DFPTanLiW5-GB5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601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C325E-71F0-419A-8AF8-318D4D15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在福音中經歷改變</a:t>
            </a:r>
            <a:endParaRPr lang="en-US" sz="4800" dirty="0">
              <a:solidFill>
                <a:srgbClr val="FFFF00"/>
              </a:solidFill>
              <a:latin typeface="DFPHeiW9-GB5" panose="020B0900000000000000" pitchFamily="34" charset="-120"/>
              <a:ea typeface="DFPHeiW9-GB5" panose="020B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5F385-3E3A-40EA-9613-A82C7FF56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看得更</a:t>
            </a:r>
            <a:r>
              <a:rPr lang="zh-TW" altLang="en-US" sz="7200" dirty="0">
                <a:solidFill>
                  <a:srgbClr val="FFFF00"/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真</a:t>
            </a:r>
            <a:r>
              <a:rPr lang="en-US" altLang="zh-TW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---</a:t>
            </a:r>
            <a:r>
              <a:rPr lang="zh-TW" altLang="en-US" sz="54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在基督裡的信心</a:t>
            </a:r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；</a:t>
            </a:r>
            <a:endParaRPr lang="en-US" altLang="zh-TW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做得更</a:t>
            </a:r>
            <a:r>
              <a:rPr lang="zh-TW" altLang="en-US" sz="7200" dirty="0">
                <a:solidFill>
                  <a:srgbClr val="FFFF00"/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深</a:t>
            </a:r>
            <a:r>
              <a:rPr lang="en-US" altLang="zh-TW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---</a:t>
            </a:r>
            <a:r>
              <a:rPr lang="zh-TW" altLang="en-US" sz="54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向眾聖徒的愛心</a:t>
            </a:r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；</a:t>
            </a:r>
            <a:endParaRPr lang="en-US" altLang="zh-TW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走得更</a:t>
            </a:r>
            <a:r>
              <a:rPr lang="zh-TW" altLang="en-US" sz="7200" dirty="0">
                <a:solidFill>
                  <a:srgbClr val="FFFF00"/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遠</a:t>
            </a:r>
            <a:r>
              <a:rPr lang="en-US" altLang="zh-TW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---</a:t>
            </a:r>
            <a:r>
              <a:rPr lang="zh-TW" altLang="en-US" sz="54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存在天上的盼望</a:t>
            </a:r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。</a:t>
            </a:r>
            <a:endParaRPr lang="en-US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2031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70E9-45E1-48D7-952F-E693CB9B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在改變中不斷成長</a:t>
            </a:r>
            <a:endParaRPr lang="en-US" sz="4800" dirty="0">
              <a:latin typeface="DFPWeiBeiW7-GB5" panose="03000700000000000000" pitchFamily="66" charset="-120"/>
              <a:ea typeface="DFPWeiBeiW7-G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5933B-6D16-4B9D-AF8C-52BB6D7D1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0" i="0" u="sng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歌羅西書 </a:t>
            </a:r>
            <a:r>
              <a:rPr lang="en-US" altLang="zh-TW" sz="4800" b="0" i="0" u="sng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1:9</a:t>
            </a:r>
          </a:p>
          <a:p>
            <a:pPr marL="0" indent="0">
              <a:buNone/>
            </a:pPr>
            <a:r>
              <a:rPr lang="zh-TW" altLang="en-US" sz="48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因此，我們自從聽見的日子，也就為你們不住地禱告祈求，願你們在一切屬靈的智慧悟性上，滿心知道神的旨意。</a:t>
            </a:r>
            <a:endParaRPr lang="en-US" altLang="zh-TW" sz="6000" dirty="0">
              <a:latin typeface="DFPTanLiW5-GB5" panose="03000500000000000000" pitchFamily="66" charset="-120"/>
              <a:ea typeface="DFPTanLiW5-GB5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9716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70E9-45E1-48D7-952F-E693CB9B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在改變中不斷成長</a:t>
            </a:r>
            <a:endParaRPr lang="en-US" sz="4400" dirty="0">
              <a:latin typeface="DFPWeiBeiW7-GB5" panose="03000700000000000000" pitchFamily="66" charset="-120"/>
              <a:ea typeface="DFPWeiBeiW7-G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5933B-6D16-4B9D-AF8C-52BB6D7D1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FFFF00"/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多結果子</a:t>
            </a:r>
            <a:r>
              <a:rPr lang="en-US" altLang="zh-TW" sz="5400" dirty="0">
                <a:solidFill>
                  <a:srgbClr val="FFFF00"/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--- </a:t>
            </a:r>
            <a:r>
              <a:rPr lang="zh-TW" altLang="en-US" sz="5400" dirty="0">
                <a:solidFill>
                  <a:srgbClr val="FFFF00"/>
                </a:solidFill>
                <a:latin typeface="DFPWeiBeiW7-GB5" panose="03000700000000000000" pitchFamily="66" charset="-120"/>
                <a:ea typeface="DFPWeiBeiW7-GB5" panose="03000700000000000000" pitchFamily="66" charset="-120"/>
              </a:rPr>
              <a:t>多知道神</a:t>
            </a:r>
            <a:endParaRPr lang="en-US" altLang="zh-TW" sz="5400" dirty="0">
              <a:solidFill>
                <a:srgbClr val="FFFF00"/>
              </a:solidFill>
              <a:latin typeface="DFPWeiBeiW7-GB5" panose="03000700000000000000" pitchFamily="66" charset="-120"/>
              <a:ea typeface="DFPWeiBeiW7-GB5" panose="03000700000000000000" pitchFamily="66" charset="-120"/>
            </a:endParaRPr>
          </a:p>
          <a:p>
            <a:pPr marL="0" indent="0">
              <a:buNone/>
            </a:pPr>
            <a:r>
              <a:rPr lang="zh-TW" altLang="en-US" sz="4800" u="sng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歌羅西書</a:t>
            </a:r>
            <a:r>
              <a:rPr lang="en-US" altLang="zh-TW" sz="4800" u="sng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1:10</a:t>
            </a:r>
          </a:p>
          <a:p>
            <a:pPr marL="0" indent="0">
              <a:buNone/>
            </a:pPr>
            <a:r>
              <a:rPr lang="zh-TW" altLang="en-US" sz="48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好叫你們行事為人對得起主，凡事蒙祂喜悅，在一切善事上結果子，漸漸地多知道神； </a:t>
            </a:r>
            <a:endParaRPr lang="en-US" altLang="zh-TW" sz="4800" dirty="0">
              <a:latin typeface="DFPTanLiW5-GB5" panose="03000500000000000000" pitchFamily="66" charset="-120"/>
              <a:ea typeface="DFPTanLiW5-GB5" panose="03000500000000000000" pitchFamily="66" charset="-120"/>
            </a:endParaRPr>
          </a:p>
          <a:p>
            <a:pPr marL="0" indent="0">
              <a:buNone/>
            </a:pPr>
            <a:endParaRPr lang="en-US" sz="5400" dirty="0">
              <a:latin typeface="DFPWeiBeiW7-GB5" panose="03000700000000000000" pitchFamily="66" charset="-120"/>
              <a:ea typeface="DFPWeiBeiW7-G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364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>
                <a:latin typeface="DFPLiJinHeiW8-GB5" panose="020B0800000000000000" pitchFamily="34" charset="-120"/>
                <a:ea typeface="DFPLiJinHeiW8-GB5" panose="020B0800000000000000" pitchFamily="34" charset="-120"/>
              </a:rPr>
              <a:t>持續專一</a:t>
            </a:r>
            <a:endParaRPr lang="en-US" sz="6600" dirty="0">
              <a:latin typeface="DFPLiJinHeiW8-GB5" panose="020B0800000000000000" pitchFamily="34" charset="-120"/>
              <a:ea typeface="DFPLiJinHeiW8-GB5" panose="020B0800000000000000" pitchFamily="34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dirty="0">
                <a:solidFill>
                  <a:schemeClr val="tx1"/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 </a:t>
            </a:r>
            <a:endParaRPr lang="en-US" altLang="zh-TW" sz="4800" b="0" i="0" dirty="0">
              <a:solidFill>
                <a:schemeClr val="tx1"/>
              </a:solidFill>
              <a:effectLst/>
              <a:latin typeface="DFPHeiW9-GB5" panose="020B0900000000000000" pitchFamily="34" charset="-120"/>
              <a:ea typeface="DFPHeiW9-GB5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4882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70E9-45E1-48D7-952F-E693CB9B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在改變中不斷成長</a:t>
            </a:r>
            <a:endParaRPr lang="en-US" sz="4400" dirty="0">
              <a:latin typeface="DFPWeiBeiW7-GB5" panose="03000700000000000000" pitchFamily="66" charset="-120"/>
              <a:ea typeface="DFPWeiBeiW7-G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5933B-6D16-4B9D-AF8C-52BB6D7D1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FFFF00"/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力上加力</a:t>
            </a:r>
            <a:r>
              <a:rPr lang="en-US" altLang="zh-TW" sz="5400" dirty="0">
                <a:solidFill>
                  <a:srgbClr val="FFFF00"/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---</a:t>
            </a:r>
            <a:r>
              <a:rPr lang="zh-TW" altLang="en-US" sz="5400" dirty="0">
                <a:solidFill>
                  <a:srgbClr val="FFFF00"/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 </a:t>
            </a:r>
            <a:r>
              <a:rPr lang="zh-TW" altLang="en-US" sz="5400" dirty="0">
                <a:solidFill>
                  <a:srgbClr val="FFFF00"/>
                </a:solidFill>
                <a:latin typeface="DFWeiBeiW7-GB5" panose="03000709000000000000" pitchFamily="65" charset="-120"/>
                <a:ea typeface="DFWeiBeiW7-GB5" panose="03000709000000000000" pitchFamily="65" charset="-120"/>
              </a:rPr>
              <a:t>忍耐寬容</a:t>
            </a:r>
            <a:endParaRPr lang="en-US" altLang="zh-TW" sz="5400" dirty="0">
              <a:solidFill>
                <a:srgbClr val="FFFF00"/>
              </a:solidFill>
              <a:latin typeface="DFWeiBeiW7-GB5" panose="03000709000000000000" pitchFamily="65" charset="-120"/>
              <a:ea typeface="DFWeiBeiW7-GB5" panose="03000709000000000000" pitchFamily="65" charset="-120"/>
            </a:endParaRPr>
          </a:p>
          <a:p>
            <a:pPr marL="0" indent="0">
              <a:buNone/>
            </a:pPr>
            <a:r>
              <a:rPr lang="zh-TW" altLang="en-US" sz="4800" u="sng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歌羅西書 </a:t>
            </a:r>
            <a:r>
              <a:rPr lang="en-US" altLang="zh-TW" sz="4800" u="sng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1:11</a:t>
            </a:r>
          </a:p>
          <a:p>
            <a:pPr marL="0" indent="0">
              <a:buNone/>
            </a:pPr>
            <a:r>
              <a:rPr lang="zh-TW" altLang="en-US" sz="48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照</a:t>
            </a:r>
            <a:r>
              <a:rPr lang="zh-TW" altLang="en-US" sz="48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祂</a:t>
            </a:r>
            <a:r>
              <a:rPr lang="zh-TW" altLang="en-US" sz="48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榮耀的權能，得以在各樣的力上加力，好叫你們凡事歡歡喜喜地忍耐寬容。</a:t>
            </a:r>
            <a:endParaRPr lang="en-US" altLang="zh-TW" sz="6000" dirty="0">
              <a:latin typeface="DFPTanLiW5-GB5" panose="03000500000000000000" pitchFamily="66" charset="-120"/>
              <a:ea typeface="DFPTanLiW5-GB5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343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70E9-45E1-48D7-952F-E693CB9B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在改變中不斷成長</a:t>
            </a:r>
            <a:endParaRPr lang="en-US" sz="4400" dirty="0">
              <a:latin typeface="DFPWeiBeiW7-GB5" panose="03000700000000000000" pitchFamily="66" charset="-120"/>
              <a:ea typeface="DFPWeiBeiW7-G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5933B-6D16-4B9D-AF8C-52BB6D7D1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FFFF00"/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讚美感恩</a:t>
            </a:r>
            <a:r>
              <a:rPr lang="en-US" altLang="zh-TW" sz="5400" dirty="0">
                <a:solidFill>
                  <a:srgbClr val="FFFF00"/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---</a:t>
            </a:r>
            <a:r>
              <a:rPr lang="zh-TW" altLang="en-US" sz="5400" dirty="0">
                <a:solidFill>
                  <a:srgbClr val="FFFF00"/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 </a:t>
            </a:r>
            <a:r>
              <a:rPr lang="zh-TW" altLang="en-US" sz="5400" dirty="0">
                <a:solidFill>
                  <a:srgbClr val="FFFF00"/>
                </a:solidFill>
                <a:latin typeface="DFWeiBeiW7-GB5" panose="03000709000000000000" pitchFamily="65" charset="-120"/>
                <a:ea typeface="DFWeiBeiW7-GB5" panose="03000709000000000000" pitchFamily="65" charset="-120"/>
              </a:rPr>
              <a:t>同得基業</a:t>
            </a:r>
            <a:endParaRPr lang="en-US" altLang="zh-TW" sz="5400" dirty="0">
              <a:solidFill>
                <a:srgbClr val="FFFF00"/>
              </a:solidFill>
              <a:latin typeface="DFWeiBeiW7-GB5" panose="03000709000000000000" pitchFamily="65" charset="-120"/>
              <a:ea typeface="DFWeiBeiW7-GB5" panose="03000709000000000000" pitchFamily="65" charset="-120"/>
            </a:endParaRPr>
          </a:p>
          <a:p>
            <a:pPr marL="0" indent="0">
              <a:buNone/>
            </a:pPr>
            <a:r>
              <a:rPr lang="zh-TW" altLang="en-US" sz="4800" u="sng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歌羅西書</a:t>
            </a:r>
            <a:r>
              <a:rPr lang="en-US" altLang="zh-TW" sz="4800" u="sng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1:12</a:t>
            </a:r>
          </a:p>
          <a:p>
            <a:pPr marL="0" indent="0">
              <a:buNone/>
            </a:pPr>
            <a:r>
              <a:rPr lang="zh-TW" altLang="en-US" sz="48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又感謝父，叫我們能與眾聖徒在光明中同得基業。 </a:t>
            </a:r>
            <a:endParaRPr lang="en-US" sz="6000" dirty="0">
              <a:latin typeface="DFPTanLiW5-GB5" panose="03000500000000000000" pitchFamily="66" charset="-120"/>
              <a:ea typeface="DFPTanLiW5-GB5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249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70E9-45E1-48D7-952F-E693CB9B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在改變中不斷成長</a:t>
            </a:r>
            <a:endParaRPr lang="en-US" sz="4400" dirty="0">
              <a:latin typeface="DFPWeiBeiW7-GB5" panose="03000700000000000000" pitchFamily="66" charset="-120"/>
              <a:ea typeface="DFPWeiBeiW7-G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5933B-6D16-4B9D-AF8C-52BB6D7D1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多結果子</a:t>
            </a:r>
            <a:r>
              <a:rPr lang="en-US" altLang="zh-TW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--- </a:t>
            </a:r>
            <a:r>
              <a:rPr lang="zh-TW" altLang="en-US" sz="54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多知道神</a:t>
            </a:r>
            <a:endParaRPr lang="en-US" altLang="zh-TW" sz="5400" dirty="0">
              <a:latin typeface="DFPWeiBeiW7-GB5" panose="03000700000000000000" pitchFamily="66" charset="-120"/>
              <a:ea typeface="DFPWeiBeiW7-GB5" panose="03000700000000000000" pitchFamily="66" charset="-120"/>
            </a:endParaRPr>
          </a:p>
          <a:p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力上加力</a:t>
            </a:r>
            <a:r>
              <a:rPr lang="en-US" altLang="zh-TW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---</a:t>
            </a:r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 </a:t>
            </a:r>
            <a:r>
              <a:rPr lang="zh-TW" altLang="en-US" sz="54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忍耐寬容</a:t>
            </a:r>
            <a:endParaRPr lang="en-US" altLang="zh-TW" sz="5400" dirty="0">
              <a:latin typeface="DFWeiBeiW7-GB5" panose="03000709000000000000" pitchFamily="65" charset="-120"/>
              <a:ea typeface="DFWeiBeiW7-GB5" panose="03000709000000000000" pitchFamily="65" charset="-120"/>
            </a:endParaRPr>
          </a:p>
          <a:p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讚美感恩</a:t>
            </a:r>
            <a:r>
              <a:rPr lang="en-US" altLang="zh-TW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---</a:t>
            </a:r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 </a:t>
            </a:r>
            <a:r>
              <a:rPr lang="zh-TW" altLang="en-US" sz="54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同得基業</a:t>
            </a:r>
            <a:endParaRPr lang="en-US" sz="5400" dirty="0">
              <a:latin typeface="DFWeiBeiW7-GB5" panose="03000709000000000000" pitchFamily="65" charset="-120"/>
              <a:ea typeface="DFWeiBeiW7-G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1744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持續專一跟主往前</a:t>
            </a:r>
            <a:endParaRPr lang="en-US" sz="4800" dirty="0">
              <a:latin typeface="DFPWeiBeiW7-GB5" panose="03000700000000000000" pitchFamily="66" charset="-120"/>
              <a:ea typeface="DFPWeiBeiW7-GB5" panose="030007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4800" u="sng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歌羅西書</a:t>
            </a:r>
            <a:r>
              <a:rPr lang="en-US" altLang="zh-TW" sz="4800" u="sng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1:13-14</a:t>
            </a:r>
          </a:p>
          <a:p>
            <a:pPr marL="0" indent="0">
              <a:buNone/>
            </a:pPr>
            <a:r>
              <a:rPr lang="zh-TW" altLang="en-US" sz="48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祂救了我們脫離黑暗的權勢，把我們遷到祂愛子的國裏；</a:t>
            </a:r>
            <a:r>
              <a:rPr lang="en-US" sz="48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 </a:t>
            </a:r>
          </a:p>
          <a:p>
            <a:pPr marL="0" indent="0">
              <a:buNone/>
            </a:pPr>
            <a:r>
              <a:rPr lang="zh-TW" altLang="en-US" sz="48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我們在愛子裏得蒙救贖，罪過得以赦免。</a:t>
            </a:r>
            <a:r>
              <a:rPr lang="en-US" sz="48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04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持續專一跟主往前</a:t>
            </a:r>
            <a:endParaRPr lang="en-US" sz="4800" dirty="0">
              <a:latin typeface="DFPWeiBeiW7-GB5" panose="03000700000000000000" pitchFamily="66" charset="-120"/>
              <a:ea typeface="DFPWeiBeiW7-GB5" panose="030007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 專一</a:t>
            </a:r>
            <a:endParaRPr lang="en-US" altLang="zh-TW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pPr marL="0" indent="0">
              <a:buNone/>
            </a:pPr>
            <a:endParaRPr lang="en-US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3114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持續專一跟主往前</a:t>
            </a:r>
            <a:endParaRPr lang="en-US" sz="4800" dirty="0">
              <a:latin typeface="DFPWeiBeiW7-GB5" panose="03000700000000000000" pitchFamily="66" charset="-120"/>
              <a:ea typeface="DFPWeiBeiW7-GB5" panose="030007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 專一</a:t>
            </a:r>
            <a:endParaRPr lang="en-US" altLang="zh-TW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 持續 </a:t>
            </a:r>
            <a:endParaRPr lang="en-US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2989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持續專一跟主往前</a:t>
            </a:r>
            <a:endParaRPr lang="en-US" sz="4800" dirty="0">
              <a:latin typeface="DFPWeiBeiW7-GB5" panose="03000700000000000000" pitchFamily="66" charset="-120"/>
              <a:ea typeface="DFPWeiBeiW7-GB5" panose="030007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 專一</a:t>
            </a:r>
            <a:endParaRPr lang="en-US" altLang="zh-TW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 持續</a:t>
            </a:r>
            <a:endParaRPr lang="en-US" altLang="zh-TW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 往前</a:t>
            </a:r>
            <a:endParaRPr lang="en-US" altLang="zh-TW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pPr marL="0" indent="0">
              <a:buNone/>
            </a:pPr>
            <a:endParaRPr lang="en-US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3180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持續專一跟主往前</a:t>
            </a:r>
            <a:endParaRPr lang="en-US" sz="4800" dirty="0">
              <a:latin typeface="DFPWeiBeiW7-GB5" panose="03000700000000000000" pitchFamily="66" charset="-120"/>
              <a:ea typeface="DFPWeiBeiW7-GB5" panose="030007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 專一</a:t>
            </a:r>
            <a:endParaRPr lang="en-US" altLang="zh-TW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 持續</a:t>
            </a:r>
            <a:endParaRPr lang="en-US" altLang="zh-TW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 往前</a:t>
            </a:r>
            <a:endParaRPr lang="en-US" altLang="zh-TW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 跟主</a:t>
            </a:r>
            <a:endParaRPr lang="en-US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08343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C41B9D-B847-9B01-26C8-66845771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11506199" y="-265471"/>
            <a:ext cx="420329" cy="1029844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38631"/>
            <a:ext cx="5334000" cy="4380053"/>
          </a:xfrm>
        </p:spPr>
        <p:txBody>
          <a:bodyPr>
            <a:normAutofit/>
          </a:bodyPr>
          <a:lstStyle/>
          <a:p>
            <a:pPr marL="455295" indent="0">
              <a:lnSpc>
                <a:spcPct val="107000"/>
              </a:lnSpc>
              <a:buNone/>
            </a:pPr>
            <a:r>
              <a:rPr lang="zh-TW" sz="4800" dirty="0">
                <a:effectLst/>
                <a:latin typeface="DFPWeiBeiW7-GB5" panose="03000700000000000000" pitchFamily="66" charset="-120"/>
                <a:ea typeface="DFPWeiBeiW7-GB5" panose="03000700000000000000" pitchFamily="66" charset="-120"/>
                <a:cs typeface="Segoe UI" panose="020B0502040204020203" pitchFamily="34" charset="0"/>
              </a:rPr>
              <a:t>四十餘年睡夢中，</a:t>
            </a:r>
            <a:endParaRPr lang="en-US" sz="4800" dirty="0">
              <a:effectLst/>
              <a:latin typeface="DFPWeiBeiW7-GB5" panose="03000700000000000000" pitchFamily="66" charset="-120"/>
              <a:ea typeface="DFPWeiBeiW7-GB5" panose="03000700000000000000" pitchFamily="66" charset="-120"/>
              <a:cs typeface="Times New Roman" panose="02020603050405020304" pitchFamily="18" charset="0"/>
            </a:endParaRPr>
          </a:p>
          <a:p>
            <a:pPr marL="455295" indent="0">
              <a:lnSpc>
                <a:spcPct val="107000"/>
              </a:lnSpc>
              <a:buNone/>
            </a:pPr>
            <a:r>
              <a:rPr lang="zh-TW" sz="4800" dirty="0">
                <a:effectLst/>
                <a:latin typeface="DFPWeiBeiW7-GB5" panose="03000700000000000000" pitchFamily="66" charset="-120"/>
                <a:ea typeface="DFPWeiBeiW7-GB5" panose="03000700000000000000" pitchFamily="66" charset="-120"/>
                <a:cs typeface="Segoe UI" panose="020B0502040204020203" pitchFamily="34" charset="0"/>
              </a:rPr>
              <a:t>而今醒眼始朦朧。</a:t>
            </a:r>
            <a:endParaRPr lang="en-US" sz="4800" dirty="0">
              <a:effectLst/>
              <a:latin typeface="DFPWeiBeiW7-GB5" panose="03000700000000000000" pitchFamily="66" charset="-120"/>
              <a:ea typeface="DFPWeiBeiW7-GB5" panose="03000700000000000000" pitchFamily="66" charset="-120"/>
              <a:cs typeface="Times New Roman" panose="02020603050405020304" pitchFamily="18" charset="0"/>
            </a:endParaRPr>
          </a:p>
          <a:p>
            <a:pPr marL="455295" indent="0">
              <a:lnSpc>
                <a:spcPct val="107000"/>
              </a:lnSpc>
              <a:buNone/>
            </a:pPr>
            <a:r>
              <a:rPr lang="zh-TW" sz="4800" dirty="0">
                <a:effectLst/>
                <a:latin typeface="DFPWeiBeiW7-GB5" panose="03000700000000000000" pitchFamily="66" charset="-120"/>
                <a:ea typeface="DFPWeiBeiW7-GB5" panose="03000700000000000000" pitchFamily="66" charset="-120"/>
                <a:cs typeface="Segoe UI" panose="020B0502040204020203" pitchFamily="34" charset="0"/>
              </a:rPr>
              <a:t>不知日已過亭午，</a:t>
            </a:r>
            <a:endParaRPr lang="en-US" sz="4800" dirty="0">
              <a:effectLst/>
              <a:latin typeface="DFPWeiBeiW7-GB5" panose="03000700000000000000" pitchFamily="66" charset="-120"/>
              <a:ea typeface="DFPWeiBeiW7-GB5" panose="03000700000000000000" pitchFamily="66" charset="-120"/>
              <a:cs typeface="Times New Roman" panose="02020603050405020304" pitchFamily="18" charset="0"/>
            </a:endParaRPr>
          </a:p>
          <a:p>
            <a:pPr marL="455295" indent="0">
              <a:lnSpc>
                <a:spcPct val="107000"/>
              </a:lnSpc>
              <a:buNone/>
            </a:pPr>
            <a:r>
              <a:rPr lang="zh-TW" sz="4800" dirty="0">
                <a:effectLst/>
                <a:latin typeface="DFPWeiBeiW7-GB5" panose="03000700000000000000" pitchFamily="66" charset="-120"/>
                <a:ea typeface="DFPWeiBeiW7-GB5" panose="03000700000000000000" pitchFamily="66" charset="-120"/>
                <a:cs typeface="Segoe UI" panose="020B0502040204020203" pitchFamily="34" charset="0"/>
              </a:rPr>
              <a:t>起向高樓撞曉鐘。</a:t>
            </a:r>
            <a:endParaRPr lang="en-US" sz="4800" dirty="0">
              <a:effectLst/>
              <a:latin typeface="DFPWeiBeiW7-GB5" panose="03000700000000000000" pitchFamily="66" charset="-120"/>
              <a:ea typeface="DFPWeiBeiW7-GB5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A817C2-3D82-8D02-E91D-2C08B1D0F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38631"/>
            <a:ext cx="5334000" cy="43800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88B373-D6C8-B086-27D7-5D2A7356C2DD}"/>
              </a:ext>
            </a:extLst>
          </p:cNvPr>
          <p:cNvSpPr txBox="1"/>
          <p:nvPr/>
        </p:nvSpPr>
        <p:spPr>
          <a:xfrm>
            <a:off x="3628104" y="66903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u="sng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王陽明，睡起偶成</a:t>
            </a:r>
          </a:p>
        </p:txBody>
      </p:sp>
    </p:spTree>
    <p:extLst>
      <p:ext uri="{BB962C8B-B14F-4D97-AF65-F5344CB8AC3E}">
        <p14:creationId xmlns:p14="http://schemas.microsoft.com/office/powerpoint/2010/main" val="1643311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C41B9D-B847-9B01-26C8-66845771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11506199" y="-265471"/>
            <a:ext cx="420329" cy="1029844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38631"/>
            <a:ext cx="5334000" cy="4380053"/>
          </a:xfrm>
        </p:spPr>
        <p:txBody>
          <a:bodyPr>
            <a:normAutofit/>
          </a:bodyPr>
          <a:lstStyle/>
          <a:p>
            <a:pPr marL="455295" indent="0">
              <a:lnSpc>
                <a:spcPct val="107000"/>
              </a:lnSpc>
              <a:buNone/>
            </a:pPr>
            <a:r>
              <a:rPr lang="zh-TW" sz="4800" dirty="0">
                <a:effectLst/>
                <a:latin typeface="DFPWeiBeiW7-GB5" panose="03000700000000000000" pitchFamily="66" charset="-120"/>
                <a:ea typeface="DFPWeiBeiW7-GB5" panose="03000700000000000000" pitchFamily="66" charset="-120"/>
                <a:cs typeface="Segoe UI" panose="020B0502040204020203" pitchFamily="34" charset="0"/>
              </a:rPr>
              <a:t>四十餘年睡夢中，</a:t>
            </a:r>
            <a:endParaRPr lang="en-US" sz="4800" dirty="0">
              <a:effectLst/>
              <a:latin typeface="DFPWeiBeiW7-GB5" panose="03000700000000000000" pitchFamily="66" charset="-120"/>
              <a:ea typeface="DFPWeiBeiW7-GB5" panose="03000700000000000000" pitchFamily="66" charset="-120"/>
              <a:cs typeface="Times New Roman" panose="02020603050405020304" pitchFamily="18" charset="0"/>
            </a:endParaRPr>
          </a:p>
          <a:p>
            <a:pPr marL="455295" indent="0">
              <a:lnSpc>
                <a:spcPct val="107000"/>
              </a:lnSpc>
              <a:buNone/>
            </a:pPr>
            <a:r>
              <a:rPr lang="zh-TW" sz="4800" dirty="0">
                <a:effectLst/>
                <a:latin typeface="DFPWeiBeiW7-GB5" panose="03000700000000000000" pitchFamily="66" charset="-120"/>
                <a:ea typeface="DFPWeiBeiW7-GB5" panose="03000700000000000000" pitchFamily="66" charset="-120"/>
                <a:cs typeface="Segoe UI" panose="020B0502040204020203" pitchFamily="34" charset="0"/>
              </a:rPr>
              <a:t>而今醒眼始朦朧。</a:t>
            </a:r>
            <a:endParaRPr lang="en-US" sz="4800" dirty="0">
              <a:effectLst/>
              <a:latin typeface="DFPWeiBeiW7-GB5" panose="03000700000000000000" pitchFamily="66" charset="-120"/>
              <a:ea typeface="DFPWeiBeiW7-GB5" panose="03000700000000000000" pitchFamily="66" charset="-120"/>
              <a:cs typeface="Times New Roman" panose="02020603050405020304" pitchFamily="18" charset="0"/>
            </a:endParaRPr>
          </a:p>
          <a:p>
            <a:pPr marL="455295" indent="0">
              <a:lnSpc>
                <a:spcPct val="107000"/>
              </a:lnSpc>
              <a:buNone/>
            </a:pPr>
            <a:r>
              <a:rPr lang="zh-TW" sz="4800" dirty="0">
                <a:effectLst/>
                <a:latin typeface="DFPWeiBeiW7-GB5" panose="03000700000000000000" pitchFamily="66" charset="-120"/>
                <a:ea typeface="DFPWeiBeiW7-GB5" panose="03000700000000000000" pitchFamily="66" charset="-120"/>
                <a:cs typeface="Segoe UI" panose="020B0502040204020203" pitchFamily="34" charset="0"/>
              </a:rPr>
              <a:t>不知日已過亭午，</a:t>
            </a:r>
            <a:endParaRPr lang="en-US" sz="4800" dirty="0">
              <a:effectLst/>
              <a:latin typeface="DFPWeiBeiW7-GB5" panose="03000700000000000000" pitchFamily="66" charset="-120"/>
              <a:ea typeface="DFPWeiBeiW7-GB5" panose="03000700000000000000" pitchFamily="66" charset="-120"/>
              <a:cs typeface="Times New Roman" panose="02020603050405020304" pitchFamily="18" charset="0"/>
            </a:endParaRPr>
          </a:p>
          <a:p>
            <a:pPr marL="455295" indent="0">
              <a:lnSpc>
                <a:spcPct val="107000"/>
              </a:lnSpc>
              <a:buNone/>
            </a:pPr>
            <a:r>
              <a:rPr lang="zh-TW" sz="4800" dirty="0">
                <a:effectLst/>
                <a:latin typeface="DFPWeiBeiW7-GB5" panose="03000700000000000000" pitchFamily="66" charset="-120"/>
                <a:ea typeface="DFPWeiBeiW7-GB5" panose="03000700000000000000" pitchFamily="66" charset="-120"/>
                <a:cs typeface="Segoe UI" panose="020B0502040204020203" pitchFamily="34" charset="0"/>
              </a:rPr>
              <a:t>起向高樓撞曉鐘。</a:t>
            </a:r>
            <a:endParaRPr lang="en-US" sz="4800" dirty="0">
              <a:effectLst/>
              <a:latin typeface="DFPWeiBeiW7-GB5" panose="03000700000000000000" pitchFamily="66" charset="-120"/>
              <a:ea typeface="DFPWeiBeiW7-GB5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A817C2-3D82-8D02-E91D-2C08B1D0F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38631"/>
            <a:ext cx="5334000" cy="4380054"/>
          </a:xfrm>
        </p:spPr>
        <p:txBody>
          <a:bodyPr>
            <a:normAutofit/>
          </a:bodyPr>
          <a:lstStyle/>
          <a:p>
            <a:pPr marL="455295" indent="0">
              <a:lnSpc>
                <a:spcPct val="107000"/>
              </a:lnSpc>
              <a:buNone/>
            </a:pPr>
            <a:r>
              <a:rPr lang="zh-TW" sz="4800" dirty="0">
                <a:effectLst/>
                <a:latin typeface="DFPWeiBeiW7-GB5" panose="03000700000000000000" pitchFamily="66" charset="-120"/>
                <a:ea typeface="DFPWeiBeiW7-GB5" panose="03000700000000000000" pitchFamily="66" charset="-120"/>
                <a:cs typeface="Segoe UI" panose="020B0502040204020203" pitchFamily="34" charset="0"/>
              </a:rPr>
              <a:t>起向高樓撞曉鐘，</a:t>
            </a:r>
            <a:endParaRPr lang="en-US" sz="4800" dirty="0">
              <a:effectLst/>
              <a:latin typeface="DFPWeiBeiW7-GB5" panose="03000700000000000000" pitchFamily="66" charset="-120"/>
              <a:ea typeface="DFPWeiBeiW7-GB5" panose="03000700000000000000" pitchFamily="66" charset="-120"/>
              <a:cs typeface="Times New Roman" panose="02020603050405020304" pitchFamily="18" charset="0"/>
            </a:endParaRPr>
          </a:p>
          <a:p>
            <a:pPr marL="455295" indent="0">
              <a:lnSpc>
                <a:spcPct val="107000"/>
              </a:lnSpc>
              <a:buNone/>
            </a:pPr>
            <a:r>
              <a:rPr lang="zh-TW" sz="4800" dirty="0">
                <a:effectLst/>
                <a:latin typeface="DFPWeiBeiW7-GB5" panose="03000700000000000000" pitchFamily="66" charset="-120"/>
                <a:ea typeface="DFPWeiBeiW7-GB5" panose="03000700000000000000" pitchFamily="66" charset="-120"/>
                <a:cs typeface="Segoe UI" panose="020B0502040204020203" pitchFamily="34" charset="0"/>
              </a:rPr>
              <a:t>尚多昏睡正懵懵。</a:t>
            </a:r>
            <a:endParaRPr lang="en-US" sz="4800" dirty="0">
              <a:effectLst/>
              <a:latin typeface="DFPWeiBeiW7-GB5" panose="03000700000000000000" pitchFamily="66" charset="-120"/>
              <a:ea typeface="DFPWeiBeiW7-GB5" panose="03000700000000000000" pitchFamily="66" charset="-120"/>
              <a:cs typeface="Times New Roman" panose="02020603050405020304" pitchFamily="18" charset="0"/>
            </a:endParaRPr>
          </a:p>
          <a:p>
            <a:pPr marL="455295" indent="0">
              <a:lnSpc>
                <a:spcPct val="107000"/>
              </a:lnSpc>
              <a:buNone/>
            </a:pPr>
            <a:r>
              <a:rPr lang="zh-TW" sz="4800" dirty="0">
                <a:effectLst/>
                <a:latin typeface="DFPWeiBeiW7-GB5" panose="03000700000000000000" pitchFamily="66" charset="-120"/>
                <a:ea typeface="DFPWeiBeiW7-GB5" panose="03000700000000000000" pitchFamily="66" charset="-120"/>
                <a:cs typeface="Segoe UI" panose="020B0502040204020203" pitchFamily="34" charset="0"/>
              </a:rPr>
              <a:t>縱令日暮醒猶得，</a:t>
            </a:r>
            <a:endParaRPr lang="en-US" sz="4800" dirty="0">
              <a:effectLst/>
              <a:latin typeface="DFPWeiBeiW7-GB5" panose="03000700000000000000" pitchFamily="66" charset="-120"/>
              <a:ea typeface="DFPWeiBeiW7-GB5" panose="03000700000000000000" pitchFamily="66" charset="-120"/>
              <a:cs typeface="Times New Roman" panose="02020603050405020304" pitchFamily="18" charset="0"/>
            </a:endParaRPr>
          </a:p>
          <a:p>
            <a:pPr marL="455295" indent="0">
              <a:lnSpc>
                <a:spcPct val="107000"/>
              </a:lnSpc>
              <a:buNone/>
            </a:pPr>
            <a:r>
              <a:rPr lang="zh-TW" sz="4800" dirty="0">
                <a:effectLst/>
                <a:latin typeface="DFPWeiBeiW7-GB5" panose="03000700000000000000" pitchFamily="66" charset="-120"/>
                <a:ea typeface="DFPWeiBeiW7-GB5" panose="03000700000000000000" pitchFamily="66" charset="-120"/>
                <a:cs typeface="Segoe UI" panose="020B0502040204020203" pitchFamily="34" charset="0"/>
              </a:rPr>
              <a:t>不信人間耳盡聾。</a:t>
            </a:r>
            <a:endParaRPr lang="en-US" sz="4800" dirty="0">
              <a:effectLst/>
              <a:latin typeface="DFPWeiBeiW7-GB5" panose="03000700000000000000" pitchFamily="66" charset="-120"/>
              <a:ea typeface="DFPWeiBeiW7-GB5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88B373-D6C8-B086-27D7-5D2A7356C2DD}"/>
              </a:ext>
            </a:extLst>
          </p:cNvPr>
          <p:cNvSpPr txBox="1"/>
          <p:nvPr/>
        </p:nvSpPr>
        <p:spPr>
          <a:xfrm>
            <a:off x="3628104" y="66903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u="sng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王陽明，睡起偶成</a:t>
            </a:r>
          </a:p>
        </p:txBody>
      </p:sp>
    </p:spTree>
    <p:extLst>
      <p:ext uri="{BB962C8B-B14F-4D97-AF65-F5344CB8AC3E}">
        <p14:creationId xmlns:p14="http://schemas.microsoft.com/office/powerpoint/2010/main" val="236947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009586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持續專一</a:t>
            </a:r>
            <a:endParaRPr lang="en-US" sz="6000" dirty="0">
              <a:latin typeface="DFWeiBeiW7-GB5" panose="03000709000000000000" pitchFamily="65" charset="-120"/>
              <a:ea typeface="DFWeiBeiW7-GB5" panose="030007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07459"/>
            <a:ext cx="4702277" cy="43112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800" b="0" i="0" dirty="0">
                <a:solidFill>
                  <a:schemeClr val="tx1"/>
                </a:solidFill>
                <a:effectLst/>
                <a:latin typeface="DFPHeiW9-GB5" panose="020B0900000000000000" pitchFamily="34" charset="-120"/>
                <a:ea typeface="DFPHeiW9-GB5" panose="020B0900000000000000" pitchFamily="34" charset="-120"/>
              </a:rPr>
              <a:t> </a:t>
            </a:r>
            <a:r>
              <a:rPr lang="zh-TW" altLang="en-US" sz="5400" b="0" i="0" dirty="0">
                <a:solidFill>
                  <a:schemeClr val="tx1"/>
                </a:solidFill>
                <a:effectLst/>
                <a:latin typeface="DFPHeiW9-GB5" panose="020B0900000000000000" pitchFamily="34" charset="-120"/>
                <a:ea typeface="DFPHeiW9-GB5" panose="020B0900000000000000" pitchFamily="34" charset="-120"/>
              </a:rPr>
              <a:t>加拉太書</a:t>
            </a:r>
            <a:endParaRPr lang="en-US" altLang="zh-TW" sz="5400" b="0" i="0" dirty="0">
              <a:solidFill>
                <a:schemeClr val="tx1"/>
              </a:solidFill>
              <a:effectLst/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tx1"/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 以弗所書</a:t>
            </a:r>
            <a:endParaRPr lang="en-US" altLang="zh-TW" sz="5400" dirty="0">
              <a:solidFill>
                <a:schemeClr val="tx1"/>
              </a:solidFill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b="0" i="0" dirty="0">
                <a:solidFill>
                  <a:schemeClr val="tx1"/>
                </a:solidFill>
                <a:effectLst/>
                <a:latin typeface="DFPHeiW9-GB5" panose="020B0900000000000000" pitchFamily="34" charset="-120"/>
                <a:ea typeface="DFPHeiW9-GB5" panose="020B0900000000000000" pitchFamily="34" charset="-120"/>
              </a:rPr>
              <a:t> 腓立比書</a:t>
            </a:r>
            <a:endParaRPr lang="en-US" altLang="zh-TW" sz="5400" b="0" i="0" dirty="0">
              <a:solidFill>
                <a:schemeClr val="tx1"/>
              </a:solidFill>
              <a:effectLst/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tx1"/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 歌羅西書</a:t>
            </a:r>
            <a:endParaRPr lang="en-US" altLang="zh-TW" sz="4800" b="0" i="0" dirty="0">
              <a:solidFill>
                <a:schemeClr val="tx1"/>
              </a:solidFill>
              <a:effectLst/>
              <a:latin typeface="DFPHeiW9-GB5" panose="020B0900000000000000" pitchFamily="34" charset="-120"/>
              <a:ea typeface="DFPHeiW9-GB5" panose="020B0900000000000000" pitchFamily="34" charset="-12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2C2CD3-6AC9-0D35-31F5-5D36B8A6C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644" y="1773959"/>
            <a:ext cx="486303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>
              <a:solidFill>
                <a:srgbClr val="FFFF00"/>
              </a:solidFill>
              <a:latin typeface="DFWeiBeiW7-GB5" panose="03000709000000000000" pitchFamily="65" charset="-120"/>
              <a:ea typeface="DFWeiBeiW7-G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33814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5859C-3A60-1BD9-C352-06BF7F41F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DFPWeiBeiW7-GB5" panose="03000700000000000000" pitchFamily="66" charset="-120"/>
                <a:ea typeface="DFPWeiBeiW7-GB5" panose="03000700000000000000" pitchFamily="66" charset="-120"/>
              </a:rPr>
              <a:t>持續專一跟主往前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CC298-44F5-4268-8FA9-BB845E1F6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5295" indent="0">
              <a:lnSpc>
                <a:spcPct val="107000"/>
              </a:lnSpc>
              <a:buNone/>
            </a:pPr>
            <a:r>
              <a:rPr lang="zh-TW" sz="5400" dirty="0">
                <a:effectLst/>
                <a:latin typeface="DFPWeiBeiW7-GB5" panose="03000700000000000000" pitchFamily="66" charset="-120"/>
                <a:ea typeface="DFPWeiBeiW7-GB5" panose="03000700000000000000" pitchFamily="66" charset="-120"/>
                <a:cs typeface="Segoe UI" panose="020B0502040204020203" pitchFamily="34" charset="0"/>
              </a:rPr>
              <a:t>起向高樓撞曉鐘，</a:t>
            </a:r>
            <a:endParaRPr lang="en-US" sz="5400" dirty="0">
              <a:effectLst/>
              <a:latin typeface="DFPWeiBeiW7-GB5" panose="03000700000000000000" pitchFamily="66" charset="-120"/>
              <a:ea typeface="DFPWeiBeiW7-GB5" panose="03000700000000000000" pitchFamily="66" charset="-120"/>
              <a:cs typeface="Times New Roman" panose="02020603050405020304" pitchFamily="18" charset="0"/>
            </a:endParaRPr>
          </a:p>
          <a:p>
            <a:pPr marL="455295" indent="0">
              <a:lnSpc>
                <a:spcPct val="107000"/>
              </a:lnSpc>
              <a:buNone/>
            </a:pPr>
            <a:r>
              <a:rPr lang="zh-TW" sz="5400" dirty="0">
                <a:effectLst/>
                <a:latin typeface="DFPWeiBeiW7-GB5" panose="03000700000000000000" pitchFamily="66" charset="-120"/>
                <a:ea typeface="DFPWeiBeiW7-GB5" panose="03000700000000000000" pitchFamily="66" charset="-120"/>
                <a:cs typeface="Segoe UI" panose="020B0502040204020203" pitchFamily="34" charset="0"/>
              </a:rPr>
              <a:t>不信人間耳盡聾。</a:t>
            </a:r>
            <a:endParaRPr lang="en-US" sz="5400" dirty="0">
              <a:effectLst/>
              <a:latin typeface="DFPWeiBeiW7-GB5" panose="03000700000000000000" pitchFamily="66" charset="-120"/>
              <a:ea typeface="DFPWeiBeiW7-GB5" panose="03000700000000000000" pitchFamily="66" charset="-12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7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009586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持續專一</a:t>
            </a:r>
            <a:endParaRPr lang="en-US" sz="6000" dirty="0">
              <a:latin typeface="DFWeiBeiW7-GB5" panose="03000709000000000000" pitchFamily="65" charset="-120"/>
              <a:ea typeface="DFWeiBeiW7-GB5" panose="030007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07459"/>
            <a:ext cx="4702277" cy="43112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800" b="0" i="0" dirty="0">
                <a:solidFill>
                  <a:schemeClr val="tx1"/>
                </a:solidFill>
                <a:effectLst/>
                <a:latin typeface="DFPHeiW9-GB5" panose="020B0900000000000000" pitchFamily="34" charset="-120"/>
                <a:ea typeface="DFPHeiW9-GB5" panose="020B0900000000000000" pitchFamily="34" charset="-120"/>
              </a:rPr>
              <a:t> </a:t>
            </a:r>
            <a:r>
              <a:rPr lang="zh-TW" altLang="en-US" sz="5400" b="0" i="0" dirty="0">
                <a:solidFill>
                  <a:schemeClr val="tx1"/>
                </a:solidFill>
                <a:effectLst/>
                <a:latin typeface="DFPHeiW9-GB5" panose="020B0900000000000000" pitchFamily="34" charset="-120"/>
                <a:ea typeface="DFPHeiW9-GB5" panose="020B0900000000000000" pitchFamily="34" charset="-120"/>
              </a:rPr>
              <a:t>加拉太書</a:t>
            </a:r>
            <a:endParaRPr lang="en-US" altLang="zh-TW" sz="5400" b="0" i="0" dirty="0">
              <a:solidFill>
                <a:schemeClr val="tx1"/>
              </a:solidFill>
              <a:effectLst/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tx1"/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 以弗所書</a:t>
            </a:r>
            <a:endParaRPr lang="en-US" altLang="zh-TW" sz="5400" dirty="0">
              <a:solidFill>
                <a:schemeClr val="tx1"/>
              </a:solidFill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b="0" i="0" dirty="0">
                <a:solidFill>
                  <a:schemeClr val="tx1"/>
                </a:solidFill>
                <a:effectLst/>
                <a:latin typeface="DFPHeiW9-GB5" panose="020B0900000000000000" pitchFamily="34" charset="-120"/>
                <a:ea typeface="DFPHeiW9-GB5" panose="020B0900000000000000" pitchFamily="34" charset="-120"/>
              </a:rPr>
              <a:t> 腓立比書</a:t>
            </a:r>
            <a:endParaRPr lang="en-US" altLang="zh-TW" sz="5400" b="0" i="0" dirty="0">
              <a:solidFill>
                <a:schemeClr val="tx1"/>
              </a:solidFill>
              <a:effectLst/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tx1"/>
              </a:solidFill>
              <a:effectLst/>
              <a:latin typeface="DFPHeiW9-GB5" panose="020B0900000000000000" pitchFamily="34" charset="-120"/>
              <a:ea typeface="DFPHeiW9-GB5" panose="020B0900000000000000" pitchFamily="34" charset="-12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2C2CD3-6AC9-0D35-31F5-5D36B8A6C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644" y="1773959"/>
            <a:ext cx="486303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FF00"/>
                </a:solidFill>
                <a:latin typeface="DFWeiBeiW7-GB5" panose="03000709000000000000" pitchFamily="65" charset="-120"/>
                <a:ea typeface="DFWeiBeiW7-GB5" panose="03000709000000000000" pitchFamily="65" charset="-120"/>
              </a:rPr>
              <a:t> </a:t>
            </a:r>
            <a:r>
              <a:rPr lang="zh-TW" altLang="en-US" sz="6000" dirty="0">
                <a:solidFill>
                  <a:srgbClr val="FFFF00"/>
                </a:solidFill>
                <a:latin typeface="DFWeiBeiW7-GB5" panose="03000709000000000000" pitchFamily="65" charset="-120"/>
                <a:ea typeface="DFWeiBeiW7-GB5" panose="03000709000000000000" pitchFamily="65" charset="-120"/>
              </a:rPr>
              <a:t>福音</a:t>
            </a:r>
            <a:endParaRPr lang="en-US" altLang="zh-TW" sz="6000" dirty="0">
              <a:solidFill>
                <a:srgbClr val="FFFF00"/>
              </a:solidFill>
              <a:latin typeface="DFWeiBeiW7-GB5" panose="03000709000000000000" pitchFamily="65" charset="-120"/>
              <a:ea typeface="DFWeiBeiW7-GB5" panose="03000709000000000000" pitchFamily="65" charset="-120"/>
            </a:endParaRPr>
          </a:p>
          <a:p>
            <a:pPr marL="0" indent="0">
              <a:buNone/>
            </a:pPr>
            <a:endParaRPr lang="en-US" sz="4800" dirty="0">
              <a:solidFill>
                <a:srgbClr val="FFFF00"/>
              </a:solidFill>
              <a:latin typeface="DFWeiBeiW7-GB5" panose="03000709000000000000" pitchFamily="65" charset="-120"/>
              <a:ea typeface="DFWeiBeiW7-G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933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009586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持續專一</a:t>
            </a:r>
            <a:endParaRPr lang="en-US" sz="6000" dirty="0">
              <a:latin typeface="DFWeiBeiW7-GB5" panose="03000709000000000000" pitchFamily="65" charset="-120"/>
              <a:ea typeface="DFWeiBeiW7-GB5" panose="030007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07459"/>
            <a:ext cx="4702277" cy="43112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800" b="0" i="0" dirty="0">
                <a:solidFill>
                  <a:schemeClr val="tx1"/>
                </a:solidFill>
                <a:effectLst/>
                <a:latin typeface="DFPHeiW9-GB5" panose="020B0900000000000000" pitchFamily="34" charset="-120"/>
                <a:ea typeface="DFPHeiW9-GB5" panose="020B0900000000000000" pitchFamily="34" charset="-120"/>
              </a:rPr>
              <a:t> </a:t>
            </a:r>
            <a:r>
              <a:rPr lang="zh-TW" altLang="en-US" sz="5400" b="0" i="0" dirty="0">
                <a:solidFill>
                  <a:schemeClr val="tx1"/>
                </a:solidFill>
                <a:effectLst/>
                <a:latin typeface="DFPHeiW9-GB5" panose="020B0900000000000000" pitchFamily="34" charset="-120"/>
                <a:ea typeface="DFPHeiW9-GB5" panose="020B0900000000000000" pitchFamily="34" charset="-120"/>
              </a:rPr>
              <a:t>加拉太書</a:t>
            </a:r>
            <a:endParaRPr lang="en-US" altLang="zh-TW" sz="5400" b="0" i="0" dirty="0">
              <a:solidFill>
                <a:schemeClr val="tx1"/>
              </a:solidFill>
              <a:effectLst/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tx1"/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 以弗所書</a:t>
            </a:r>
            <a:endParaRPr lang="en-US" altLang="zh-TW" sz="5400" dirty="0">
              <a:solidFill>
                <a:schemeClr val="tx1"/>
              </a:solidFill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b="0" i="0" dirty="0">
                <a:solidFill>
                  <a:schemeClr val="tx1"/>
                </a:solidFill>
                <a:effectLst/>
                <a:latin typeface="DFPHeiW9-GB5" panose="020B0900000000000000" pitchFamily="34" charset="-120"/>
                <a:ea typeface="DFPHeiW9-GB5" panose="020B0900000000000000" pitchFamily="34" charset="-120"/>
              </a:rPr>
              <a:t> 腓立比書</a:t>
            </a:r>
            <a:endParaRPr lang="en-US" altLang="zh-TW" sz="5400" b="0" i="0" dirty="0">
              <a:solidFill>
                <a:schemeClr val="tx1"/>
              </a:solidFill>
              <a:effectLst/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tx1"/>
              </a:solidFill>
              <a:effectLst/>
              <a:latin typeface="DFPHeiW9-GB5" panose="020B0900000000000000" pitchFamily="34" charset="-120"/>
              <a:ea typeface="DFPHeiW9-GB5" panose="020B0900000000000000" pitchFamily="34" charset="-12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2C2CD3-6AC9-0D35-31F5-5D36B8A6C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644" y="1773959"/>
            <a:ext cx="486303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FF00"/>
                </a:solidFill>
                <a:latin typeface="DFWeiBeiW7-GB5" panose="03000709000000000000" pitchFamily="65" charset="-120"/>
                <a:ea typeface="DFWeiBeiW7-GB5" panose="03000709000000000000" pitchFamily="65" charset="-120"/>
              </a:rPr>
              <a:t> </a:t>
            </a:r>
            <a:r>
              <a:rPr lang="zh-TW" altLang="en-US" sz="6000" dirty="0">
                <a:solidFill>
                  <a:srgbClr val="FFFF00"/>
                </a:solidFill>
                <a:latin typeface="DFWeiBeiW7-GB5" panose="03000709000000000000" pitchFamily="65" charset="-120"/>
                <a:ea typeface="DFWeiBeiW7-GB5" panose="03000709000000000000" pitchFamily="65" charset="-120"/>
              </a:rPr>
              <a:t>福音</a:t>
            </a:r>
            <a:endParaRPr lang="en-US" altLang="zh-TW" sz="6000" dirty="0">
              <a:solidFill>
                <a:srgbClr val="FFFF00"/>
              </a:solidFill>
              <a:latin typeface="DFWeiBeiW7-GB5" panose="03000709000000000000" pitchFamily="65" charset="-120"/>
              <a:ea typeface="DFWeiBeiW7-GB5" panose="030007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6000" dirty="0">
                <a:solidFill>
                  <a:srgbClr val="FFFF00"/>
                </a:solidFill>
                <a:latin typeface="DFWeiBeiW7-GB5" panose="03000709000000000000" pitchFamily="65" charset="-120"/>
                <a:ea typeface="DFWeiBeiW7-GB5" panose="03000709000000000000" pitchFamily="65" charset="-120"/>
              </a:rPr>
              <a:t> 教會</a:t>
            </a:r>
            <a:endParaRPr lang="en-US" altLang="zh-TW" sz="6000" dirty="0">
              <a:solidFill>
                <a:srgbClr val="FFFF00"/>
              </a:solidFill>
              <a:latin typeface="DFWeiBeiW7-GB5" panose="03000709000000000000" pitchFamily="65" charset="-120"/>
              <a:ea typeface="DFWeiBeiW7-GB5" panose="03000709000000000000" pitchFamily="65" charset="-120"/>
            </a:endParaRPr>
          </a:p>
          <a:p>
            <a:pPr marL="0" indent="0">
              <a:buNone/>
            </a:pPr>
            <a:endParaRPr lang="en-US" altLang="zh-TW" sz="6000" dirty="0">
              <a:solidFill>
                <a:srgbClr val="FFFF00"/>
              </a:solidFill>
              <a:latin typeface="DFWeiBeiW7-GB5" panose="03000709000000000000" pitchFamily="65" charset="-120"/>
              <a:ea typeface="DFWeiBeiW7-GB5" panose="030007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FF00"/>
              </a:solidFill>
              <a:latin typeface="DFWeiBeiW7-GB5" panose="03000709000000000000" pitchFamily="65" charset="-120"/>
              <a:ea typeface="DFWeiBeiW7-G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857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009586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持續專一</a:t>
            </a:r>
            <a:endParaRPr lang="en-US" sz="6000" dirty="0">
              <a:latin typeface="DFWeiBeiW7-GB5" panose="03000709000000000000" pitchFamily="65" charset="-120"/>
              <a:ea typeface="DFWeiBeiW7-GB5" panose="030007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07459"/>
            <a:ext cx="4702277" cy="43112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800" b="0" i="0" dirty="0">
                <a:solidFill>
                  <a:schemeClr val="tx1"/>
                </a:solidFill>
                <a:effectLst/>
                <a:latin typeface="DFPHeiW9-GB5" panose="020B0900000000000000" pitchFamily="34" charset="-120"/>
                <a:ea typeface="DFPHeiW9-GB5" panose="020B0900000000000000" pitchFamily="34" charset="-120"/>
              </a:rPr>
              <a:t> </a:t>
            </a:r>
            <a:r>
              <a:rPr lang="zh-TW" altLang="en-US" sz="5400" b="0" i="0" dirty="0">
                <a:solidFill>
                  <a:schemeClr val="tx1"/>
                </a:solidFill>
                <a:effectLst/>
                <a:latin typeface="DFPHeiW9-GB5" panose="020B0900000000000000" pitchFamily="34" charset="-120"/>
                <a:ea typeface="DFPHeiW9-GB5" panose="020B0900000000000000" pitchFamily="34" charset="-120"/>
              </a:rPr>
              <a:t>加拉太書</a:t>
            </a:r>
            <a:endParaRPr lang="en-US" altLang="zh-TW" sz="5400" b="0" i="0" dirty="0">
              <a:solidFill>
                <a:schemeClr val="tx1"/>
              </a:solidFill>
              <a:effectLst/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tx1"/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 以弗所書</a:t>
            </a:r>
            <a:endParaRPr lang="en-US" altLang="zh-TW" sz="5400" dirty="0">
              <a:solidFill>
                <a:schemeClr val="tx1"/>
              </a:solidFill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b="0" i="0" dirty="0">
                <a:solidFill>
                  <a:schemeClr val="tx1"/>
                </a:solidFill>
                <a:effectLst/>
                <a:latin typeface="DFPHeiW9-GB5" panose="020B0900000000000000" pitchFamily="34" charset="-120"/>
                <a:ea typeface="DFPHeiW9-GB5" panose="020B0900000000000000" pitchFamily="34" charset="-120"/>
              </a:rPr>
              <a:t> 腓立比書</a:t>
            </a:r>
            <a:endParaRPr lang="en-US" altLang="zh-TW" sz="5400" b="0" i="0" dirty="0">
              <a:solidFill>
                <a:schemeClr val="tx1"/>
              </a:solidFill>
              <a:effectLst/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tx1"/>
              </a:solidFill>
              <a:effectLst/>
              <a:latin typeface="DFPHeiW9-GB5" panose="020B0900000000000000" pitchFamily="34" charset="-120"/>
              <a:ea typeface="DFPHeiW9-GB5" panose="020B0900000000000000" pitchFamily="34" charset="-12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2C2CD3-6AC9-0D35-31F5-5D36B8A6C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644" y="1773959"/>
            <a:ext cx="486303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FF00"/>
                </a:solidFill>
                <a:latin typeface="DFWeiBeiW7-GB5" panose="03000709000000000000" pitchFamily="65" charset="-120"/>
                <a:ea typeface="DFWeiBeiW7-GB5" panose="03000709000000000000" pitchFamily="65" charset="-120"/>
              </a:rPr>
              <a:t> </a:t>
            </a:r>
            <a:r>
              <a:rPr lang="zh-TW" altLang="en-US" sz="6000" dirty="0">
                <a:solidFill>
                  <a:srgbClr val="FFFF00"/>
                </a:solidFill>
                <a:latin typeface="DFWeiBeiW7-GB5" panose="03000709000000000000" pitchFamily="65" charset="-120"/>
                <a:ea typeface="DFWeiBeiW7-GB5" panose="03000709000000000000" pitchFamily="65" charset="-120"/>
              </a:rPr>
              <a:t>福音</a:t>
            </a:r>
            <a:endParaRPr lang="en-US" altLang="zh-TW" sz="6000" dirty="0">
              <a:solidFill>
                <a:srgbClr val="FFFF00"/>
              </a:solidFill>
              <a:latin typeface="DFWeiBeiW7-GB5" panose="03000709000000000000" pitchFamily="65" charset="-120"/>
              <a:ea typeface="DFWeiBeiW7-GB5" panose="030007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6000" dirty="0">
                <a:solidFill>
                  <a:srgbClr val="FFFF00"/>
                </a:solidFill>
                <a:latin typeface="DFWeiBeiW7-GB5" panose="03000709000000000000" pitchFamily="65" charset="-120"/>
                <a:ea typeface="DFWeiBeiW7-GB5" panose="03000709000000000000" pitchFamily="65" charset="-120"/>
              </a:rPr>
              <a:t> 教會</a:t>
            </a:r>
            <a:endParaRPr lang="en-US" altLang="zh-TW" sz="6000" dirty="0">
              <a:solidFill>
                <a:srgbClr val="FFFF00"/>
              </a:solidFill>
              <a:latin typeface="DFWeiBeiW7-GB5" panose="03000709000000000000" pitchFamily="65" charset="-120"/>
              <a:ea typeface="DFWeiBeiW7-GB5" panose="030007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6000" dirty="0">
                <a:solidFill>
                  <a:srgbClr val="FFFF00"/>
                </a:solidFill>
                <a:latin typeface="DFWeiBeiW7-GB5" panose="03000709000000000000" pitchFamily="65" charset="-120"/>
                <a:ea typeface="DFWeiBeiW7-GB5" panose="03000709000000000000" pitchFamily="65" charset="-120"/>
              </a:rPr>
              <a:t> 關係</a:t>
            </a:r>
            <a:endParaRPr lang="en-US" altLang="zh-TW" sz="6000" dirty="0">
              <a:solidFill>
                <a:srgbClr val="FFFF00"/>
              </a:solidFill>
              <a:latin typeface="DFWeiBeiW7-GB5" panose="03000709000000000000" pitchFamily="65" charset="-120"/>
              <a:ea typeface="DFWeiBeiW7-GB5" panose="030007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FF00"/>
              </a:solidFill>
              <a:latin typeface="DFWeiBeiW7-GB5" panose="03000709000000000000" pitchFamily="65" charset="-120"/>
              <a:ea typeface="DFWeiBeiW7-G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1312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009586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持續專一</a:t>
            </a:r>
            <a:endParaRPr lang="en-US" sz="6000" dirty="0">
              <a:latin typeface="DFWeiBeiW7-GB5" panose="03000709000000000000" pitchFamily="65" charset="-120"/>
              <a:ea typeface="DFWeiBeiW7-GB5" panose="030007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07459"/>
            <a:ext cx="4702277" cy="43112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800" b="0" i="0" dirty="0">
                <a:solidFill>
                  <a:schemeClr val="tx1"/>
                </a:solidFill>
                <a:effectLst/>
                <a:latin typeface="DFPHeiW9-GB5" panose="020B0900000000000000" pitchFamily="34" charset="-120"/>
                <a:ea typeface="DFPHeiW9-GB5" panose="020B0900000000000000" pitchFamily="34" charset="-120"/>
              </a:rPr>
              <a:t> </a:t>
            </a:r>
            <a:r>
              <a:rPr lang="zh-TW" altLang="en-US" sz="5400" b="0" i="0" dirty="0">
                <a:solidFill>
                  <a:schemeClr val="tx1"/>
                </a:solidFill>
                <a:effectLst/>
                <a:latin typeface="DFPHeiW9-GB5" panose="020B0900000000000000" pitchFamily="34" charset="-120"/>
                <a:ea typeface="DFPHeiW9-GB5" panose="020B0900000000000000" pitchFamily="34" charset="-120"/>
              </a:rPr>
              <a:t>加拉太書</a:t>
            </a:r>
            <a:endParaRPr lang="en-US" altLang="zh-TW" sz="5400" b="0" i="0" dirty="0">
              <a:solidFill>
                <a:schemeClr val="tx1"/>
              </a:solidFill>
              <a:effectLst/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tx1"/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 以弗所書</a:t>
            </a:r>
            <a:endParaRPr lang="en-US" altLang="zh-TW" sz="5400" dirty="0">
              <a:solidFill>
                <a:schemeClr val="tx1"/>
              </a:solidFill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b="0" i="0" dirty="0">
                <a:solidFill>
                  <a:schemeClr val="tx1"/>
                </a:solidFill>
                <a:effectLst/>
                <a:latin typeface="DFPHeiW9-GB5" panose="020B0900000000000000" pitchFamily="34" charset="-120"/>
                <a:ea typeface="DFPHeiW9-GB5" panose="020B0900000000000000" pitchFamily="34" charset="-120"/>
              </a:rPr>
              <a:t> 腓立比書</a:t>
            </a:r>
            <a:endParaRPr lang="en-US" altLang="zh-TW" sz="5400" b="0" i="0" dirty="0">
              <a:solidFill>
                <a:schemeClr val="tx1"/>
              </a:solidFill>
              <a:effectLst/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tx1"/>
                </a:solidFill>
                <a:latin typeface="DFPHeiW9-GB5" panose="020B0900000000000000" pitchFamily="34" charset="-120"/>
                <a:ea typeface="DFPHeiW9-GB5" panose="020B0900000000000000" pitchFamily="34" charset="-120"/>
              </a:rPr>
              <a:t> 歌羅西書</a:t>
            </a:r>
            <a:endParaRPr lang="en-US" altLang="zh-TW" sz="4800" b="0" i="0" dirty="0">
              <a:solidFill>
                <a:schemeClr val="tx1"/>
              </a:solidFill>
              <a:effectLst/>
              <a:latin typeface="DFPHeiW9-GB5" panose="020B0900000000000000" pitchFamily="34" charset="-120"/>
              <a:ea typeface="DFPHeiW9-GB5" panose="020B0900000000000000" pitchFamily="34" charset="-12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2C2CD3-6AC9-0D35-31F5-5D36B8A6C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644" y="1773959"/>
            <a:ext cx="486303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FF00"/>
                </a:solidFill>
                <a:latin typeface="DFWeiBeiW7-GB5" panose="03000709000000000000" pitchFamily="65" charset="-120"/>
                <a:ea typeface="DFWeiBeiW7-GB5" panose="03000709000000000000" pitchFamily="65" charset="-120"/>
              </a:rPr>
              <a:t> </a:t>
            </a:r>
            <a:r>
              <a:rPr lang="zh-TW" altLang="en-US" sz="6000" dirty="0">
                <a:solidFill>
                  <a:srgbClr val="FFFF00"/>
                </a:solidFill>
                <a:latin typeface="DFWeiBeiW7-GB5" panose="03000709000000000000" pitchFamily="65" charset="-120"/>
                <a:ea typeface="DFWeiBeiW7-GB5" panose="03000709000000000000" pitchFamily="65" charset="-120"/>
              </a:rPr>
              <a:t>福音</a:t>
            </a:r>
            <a:endParaRPr lang="en-US" altLang="zh-TW" sz="6000" dirty="0">
              <a:solidFill>
                <a:srgbClr val="FFFF00"/>
              </a:solidFill>
              <a:latin typeface="DFWeiBeiW7-GB5" panose="03000709000000000000" pitchFamily="65" charset="-120"/>
              <a:ea typeface="DFWeiBeiW7-GB5" panose="030007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6000" dirty="0">
                <a:solidFill>
                  <a:srgbClr val="FFFF00"/>
                </a:solidFill>
                <a:latin typeface="DFWeiBeiW7-GB5" panose="03000709000000000000" pitchFamily="65" charset="-120"/>
                <a:ea typeface="DFWeiBeiW7-GB5" panose="03000709000000000000" pitchFamily="65" charset="-120"/>
              </a:rPr>
              <a:t> 教會</a:t>
            </a:r>
            <a:endParaRPr lang="en-US" altLang="zh-TW" sz="6000" dirty="0">
              <a:solidFill>
                <a:srgbClr val="FFFF00"/>
              </a:solidFill>
              <a:latin typeface="DFWeiBeiW7-GB5" panose="03000709000000000000" pitchFamily="65" charset="-120"/>
              <a:ea typeface="DFWeiBeiW7-GB5" panose="030007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6000" dirty="0">
                <a:solidFill>
                  <a:srgbClr val="FFFF00"/>
                </a:solidFill>
                <a:latin typeface="DFWeiBeiW7-GB5" panose="03000709000000000000" pitchFamily="65" charset="-120"/>
                <a:ea typeface="DFWeiBeiW7-GB5" panose="03000709000000000000" pitchFamily="65" charset="-120"/>
              </a:rPr>
              <a:t> 關係</a:t>
            </a:r>
            <a:endParaRPr lang="en-US" altLang="zh-TW" sz="6000" dirty="0">
              <a:solidFill>
                <a:srgbClr val="FFFF00"/>
              </a:solidFill>
              <a:latin typeface="DFWeiBeiW7-GB5" panose="03000709000000000000" pitchFamily="65" charset="-120"/>
              <a:ea typeface="DFWeiBeiW7-GB5" panose="030007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6000" dirty="0">
                <a:solidFill>
                  <a:srgbClr val="FFFF00"/>
                </a:solidFill>
                <a:latin typeface="DFWeiBeiW7-GB5" panose="03000709000000000000" pitchFamily="65" charset="-120"/>
                <a:ea typeface="DFWeiBeiW7-GB5" panose="03000709000000000000" pitchFamily="65" charset="-120"/>
              </a:rPr>
              <a:t> 基督</a:t>
            </a:r>
            <a:endParaRPr lang="en-US" sz="4800" dirty="0">
              <a:solidFill>
                <a:srgbClr val="FFFF00"/>
              </a:solidFill>
              <a:latin typeface="DFWeiBeiW7-GB5" panose="03000709000000000000" pitchFamily="65" charset="-120"/>
              <a:ea typeface="DFWeiBeiW7-G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17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如何持續專一跟主往前</a:t>
            </a:r>
            <a:r>
              <a:rPr lang="en-US" altLang="zh-TW" sz="60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?</a:t>
            </a:r>
            <a:endParaRPr lang="en-US" sz="6000" dirty="0">
              <a:latin typeface="DFWeiBeiW7-GB5" panose="03000709000000000000" pitchFamily="65" charset="-120"/>
              <a:ea typeface="DFWeiBeiW7-GB5" panose="030007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800" b="0" i="0" dirty="0">
                <a:solidFill>
                  <a:schemeClr val="tx1"/>
                </a:solidFill>
                <a:effectLst/>
                <a:latin typeface="DFPHeiW9-GB5" panose="020B0900000000000000" pitchFamily="34" charset="-120"/>
                <a:ea typeface="DFPHeiW9-GB5" panose="020B0900000000000000" pitchFamily="34" charset="-120"/>
              </a:rPr>
              <a:t> </a:t>
            </a:r>
            <a:endParaRPr lang="en-US" altLang="zh-TW" sz="4800" b="0" i="0" dirty="0">
              <a:solidFill>
                <a:schemeClr val="tx1"/>
              </a:solidFill>
              <a:effectLst/>
              <a:latin typeface="DFPHeiW9-GB5" panose="020B0900000000000000" pitchFamily="34" charset="-120"/>
              <a:ea typeface="DFPHeiW9-GB5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969287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10019</TotalTime>
  <Words>1212</Words>
  <Application>Microsoft Office PowerPoint</Application>
  <PresentationFormat>Widescreen</PresentationFormat>
  <Paragraphs>137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DFPHeiW12-GB5</vt:lpstr>
      <vt:lpstr>DFPYanKaiW9-B5</vt:lpstr>
      <vt:lpstr>DFPWeiBeiW7-GB5</vt:lpstr>
      <vt:lpstr>DFWeiBeiW7-GB5</vt:lpstr>
      <vt:lpstr>DFPLiJinHeiW8-GB5</vt:lpstr>
      <vt:lpstr>Century Gothic</vt:lpstr>
      <vt:lpstr>Calibri</vt:lpstr>
      <vt:lpstr>DFXingKaiW5-B5</vt:lpstr>
      <vt:lpstr>DFPTanLiW5-GB5</vt:lpstr>
      <vt:lpstr>DFPHeiW9-GB5</vt:lpstr>
      <vt:lpstr>Arial</vt:lpstr>
      <vt:lpstr>Vapor Trail</vt:lpstr>
      <vt:lpstr>滿心知道神的旨意</vt:lpstr>
      <vt:lpstr>PowerPoint Presentation</vt:lpstr>
      <vt:lpstr>持續專一</vt:lpstr>
      <vt:lpstr>持續專一</vt:lpstr>
      <vt:lpstr>持續專一</vt:lpstr>
      <vt:lpstr>持續專一</vt:lpstr>
      <vt:lpstr>持續專一</vt:lpstr>
      <vt:lpstr>持續專一</vt:lpstr>
      <vt:lpstr>如何持續專一跟主往前?</vt:lpstr>
      <vt:lpstr>滿心知道神的旨意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滿心知道神的旨意</vt:lpstr>
      <vt:lpstr>神的旨意要我們 : </vt:lpstr>
      <vt:lpstr>在福音中經歷改變</vt:lpstr>
      <vt:lpstr>PowerPoint Presentation</vt:lpstr>
      <vt:lpstr>看得更真</vt:lpstr>
      <vt:lpstr>在福音中經歷改變</vt:lpstr>
      <vt:lpstr>做得更深</vt:lpstr>
      <vt:lpstr>在福音中經歷改變</vt:lpstr>
      <vt:lpstr>走得更遠</vt:lpstr>
      <vt:lpstr>在福音中經歷改變</vt:lpstr>
      <vt:lpstr>在改變中不斷成長</vt:lpstr>
      <vt:lpstr>在改變中不斷成長</vt:lpstr>
      <vt:lpstr>在改變中不斷成長</vt:lpstr>
      <vt:lpstr>在改變中不斷成長</vt:lpstr>
      <vt:lpstr>在改變中不斷成長</vt:lpstr>
      <vt:lpstr>持續專一跟主往前</vt:lpstr>
      <vt:lpstr>持續專一跟主往前</vt:lpstr>
      <vt:lpstr>持續專一跟主往前</vt:lpstr>
      <vt:lpstr>持續專一跟主往前</vt:lpstr>
      <vt:lpstr>持續專一跟主往前</vt:lpstr>
      <vt:lpstr>PowerPoint Presentation</vt:lpstr>
      <vt:lpstr>PowerPoint Presentation</vt:lpstr>
      <vt:lpstr>持續專一跟主往前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主，我在這裡</dc:title>
  <dc:creator>Yao-chien Chen</dc:creator>
  <cp:lastModifiedBy>Yao-chien Chen</cp:lastModifiedBy>
  <cp:revision>9</cp:revision>
  <cp:lastPrinted>2022-05-15T08:42:32Z</cp:lastPrinted>
  <dcterms:created xsi:type="dcterms:W3CDTF">2021-06-25T22:58:07Z</dcterms:created>
  <dcterms:modified xsi:type="dcterms:W3CDTF">2022-10-02T11:22:26Z</dcterms:modified>
</cp:coreProperties>
</file>