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3" r:id="rId1"/>
  </p:sldMasterIdLst>
  <p:sldIdLst>
    <p:sldId id="256" r:id="rId2"/>
    <p:sldId id="371" r:id="rId3"/>
    <p:sldId id="380" r:id="rId4"/>
    <p:sldId id="382" r:id="rId5"/>
    <p:sldId id="383" r:id="rId6"/>
    <p:sldId id="384" r:id="rId7"/>
    <p:sldId id="374" r:id="rId8"/>
    <p:sldId id="388" r:id="rId9"/>
    <p:sldId id="376" r:id="rId10"/>
    <p:sldId id="377" r:id="rId11"/>
    <p:sldId id="387" r:id="rId12"/>
    <p:sldId id="379" r:id="rId13"/>
    <p:sldId id="385" r:id="rId14"/>
    <p:sldId id="390" r:id="rId15"/>
    <p:sldId id="391" r:id="rId16"/>
    <p:sldId id="389" r:id="rId17"/>
    <p:sldId id="392" r:id="rId18"/>
    <p:sldId id="393" r:id="rId19"/>
    <p:sldId id="395" r:id="rId20"/>
    <p:sldId id="386" r:id="rId21"/>
    <p:sldId id="397" r:id="rId22"/>
    <p:sldId id="396" r:id="rId23"/>
    <p:sldId id="398" r:id="rId24"/>
    <p:sldId id="400" r:id="rId25"/>
    <p:sldId id="399" r:id="rId26"/>
    <p:sldId id="401" r:id="rId27"/>
    <p:sldId id="40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FADE5"/>
    <a:srgbClr val="2080F4"/>
    <a:srgbClr val="22B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3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179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5760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710830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7705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8731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7011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02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8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3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1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8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5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7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6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92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死亡和重生</a:t>
            </a:r>
            <a:br>
              <a:rPr lang="en-US" altLang="zh-CN" dirty="0"/>
            </a:br>
            <a:r>
              <a:rPr lang="en-US" altLang="zh-CN" sz="1400" dirty="0">
                <a:solidFill>
                  <a:schemeClr val="tx1">
                    <a:lumMod val="95000"/>
                  </a:schemeClr>
                </a:solidFill>
              </a:rPr>
              <a:t>2022</a:t>
            </a:r>
            <a:r>
              <a:rPr lang="zh-CN" altLang="en-US" sz="1400" dirty="0">
                <a:solidFill>
                  <a:schemeClr val="tx1">
                    <a:lumMod val="95000"/>
                  </a:schemeClr>
                </a:solidFill>
              </a:rPr>
              <a:t>年</a:t>
            </a:r>
            <a:r>
              <a:rPr lang="en-US" altLang="zh-CN" sz="1400" dirty="0">
                <a:solidFill>
                  <a:schemeClr val="tx1">
                    <a:lumMod val="95000"/>
                  </a:schemeClr>
                </a:solidFill>
              </a:rPr>
              <a:t>9</a:t>
            </a:r>
            <a:r>
              <a:rPr lang="zh-CN" altLang="en-US" sz="1400" dirty="0">
                <a:solidFill>
                  <a:schemeClr val="tx1">
                    <a:lumMod val="95000"/>
                  </a:schemeClr>
                </a:solidFill>
              </a:rPr>
              <a:t>月</a:t>
            </a:r>
            <a:r>
              <a:rPr lang="en-US" altLang="zh-CN" sz="1400" dirty="0">
                <a:solidFill>
                  <a:schemeClr val="tx1">
                    <a:lumMod val="95000"/>
                  </a:schemeClr>
                </a:solidFill>
              </a:rPr>
              <a:t>11</a:t>
            </a:r>
            <a:r>
              <a:rPr lang="zh-CN" altLang="en-US" sz="1400" dirty="0">
                <a:solidFill>
                  <a:schemeClr val="tx1">
                    <a:lumMod val="95000"/>
                  </a:schemeClr>
                </a:solidFill>
              </a:rPr>
              <a:t>日</a:t>
            </a:r>
            <a:br>
              <a:rPr lang="en-US" altLang="zh-CN" sz="14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zh-CN" altLang="en-US" sz="1400" dirty="0">
                <a:solidFill>
                  <a:schemeClr val="tx1">
                    <a:lumMod val="95000"/>
                  </a:schemeClr>
                </a:solidFill>
              </a:rPr>
              <a:t>麻省华人福音堂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0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567863" cy="6324600"/>
          </a:xfrm>
        </p:spPr>
        <p:txBody>
          <a:bodyPr>
            <a:normAutofit lnSpcReduction="10000"/>
          </a:bodyPr>
          <a:lstStyle/>
          <a:p>
            <a:r>
              <a:rPr lang="en-US" altLang="zh-CN" sz="4400" b="1" dirty="0">
                <a:solidFill>
                  <a:srgbClr val="0000FF"/>
                </a:solidFill>
              </a:rPr>
              <a:t>	</a:t>
            </a:r>
            <a:r>
              <a:rPr lang="en-US" sz="4400" dirty="0"/>
              <a:t> 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r>
              <a:rPr lang="zh-TW" altLang="en-US" sz="3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尼哥德慕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問他說：「怎能有這事呢？」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10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耶穌回答說：「你是</a:t>
            </a:r>
            <a:r>
              <a:rPr lang="zh-TW" altLang="en-US" sz="3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以色列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人的先生，還不明白這事嗎？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11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我實實在在地告訴你，我們所說的是我們</a:t>
            </a:r>
            <a:r>
              <a:rPr lang="zh-TW" altLang="en-US" sz="3600" b="1" dirty="0">
                <a:solidFill>
                  <a:srgbClr val="FF0000"/>
                </a:solidFill>
              </a:rPr>
              <a:t>知道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的；我們所</a:t>
            </a:r>
            <a:r>
              <a:rPr lang="zh-TW" altLang="en-US" sz="3600" b="1" dirty="0">
                <a:solidFill>
                  <a:srgbClr val="FF0000"/>
                </a:solidFill>
              </a:rPr>
              <a:t>見證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的是我們見過的；你們卻不領受我們的見證。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12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我對你們</a:t>
            </a:r>
            <a:r>
              <a:rPr lang="zh-TW" altLang="en-US" sz="3600" b="1" dirty="0">
                <a:solidFill>
                  <a:srgbClr val="FF0000"/>
                </a:solidFill>
              </a:rPr>
              <a:t>說地上的事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，你們尚且不信，若說天上的事，如何能信呢？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altLang="zh-CN" sz="4400" b="1" dirty="0">
                <a:solidFill>
                  <a:srgbClr val="0000FF"/>
                </a:solidFill>
              </a:rPr>
              <a:t>	</a:t>
            </a:r>
            <a:r>
              <a:rPr lang="en-US" altLang="zh-CN" sz="1400" b="1" dirty="0">
                <a:solidFill>
                  <a:srgbClr val="0000FF"/>
                </a:solidFill>
              </a:rPr>
              <a:t>				</a:t>
            </a:r>
            <a:r>
              <a:rPr lang="en-US" altLang="zh-CN" sz="1400" b="1" dirty="0"/>
              <a:t>《</a:t>
            </a:r>
            <a:r>
              <a:rPr lang="zh-CN" altLang="en-US" sz="1400" b="1" dirty="0"/>
              <a:t>约翰福音</a:t>
            </a:r>
            <a:r>
              <a:rPr lang="en-US" altLang="zh-CN" sz="1400" b="1" dirty="0"/>
              <a:t>》3</a:t>
            </a:r>
            <a:r>
              <a:rPr lang="zh-CN" altLang="en-US" sz="1400" b="1" dirty="0"/>
              <a:t>章</a:t>
            </a:r>
            <a:r>
              <a:rPr lang="en-US" altLang="zh-CN" sz="1400" b="1" dirty="0"/>
              <a:t>9-12</a:t>
            </a:r>
            <a:r>
              <a:rPr lang="zh-CN" altLang="en-US" sz="1400" b="1" dirty="0"/>
              <a:t>节</a:t>
            </a:r>
            <a:endParaRPr lang="en-US" altLang="zh-CN" sz="1400" b="1" dirty="0"/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0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567863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FF0000"/>
                </a:solidFill>
              </a:rPr>
              <a:t>地上的事</a:t>
            </a:r>
            <a:endParaRPr lang="en-US" altLang="zh-TW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FF0000"/>
                </a:solidFill>
              </a:rPr>
              <a:t>重生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乃是今生就發生的事情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4400" b="1" dirty="0">
                <a:solidFill>
                  <a:srgbClr val="0000FF"/>
                </a:solidFill>
              </a:rPr>
              <a:t>	</a:t>
            </a:r>
            <a:r>
              <a:rPr lang="en-US" altLang="zh-CN" sz="1400" b="1" dirty="0">
                <a:solidFill>
                  <a:srgbClr val="0000FF"/>
                </a:solidFill>
              </a:rPr>
              <a:t>				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567863" cy="63246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FF"/>
                </a:solidFill>
              </a:rPr>
              <a:t>	</a:t>
            </a:r>
            <a:r>
              <a:rPr lang="en-US" sz="4400" dirty="0"/>
              <a:t> </a:t>
            </a:r>
          </a:p>
          <a:p>
            <a:endParaRPr lang="en-US" altLang="zh-TW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除了從天降下、仍舊在天的人子，沒有人升過天。 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r>
              <a:rPr lang="zh-TW" altLang="en-US" sz="3600" b="1" dirty="0">
                <a:solidFill>
                  <a:srgbClr val="FF0000"/>
                </a:solidFill>
              </a:rPr>
              <a:t>摩西在曠野怎樣舉蛇，人子也必照樣被舉起來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 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r>
              <a:rPr lang="zh-TW" altLang="en-US" sz="3600" b="1" dirty="0">
                <a:solidFill>
                  <a:srgbClr val="FF0000"/>
                </a:solidFill>
              </a:rPr>
              <a:t>叫一切信他的都得永生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r>
              <a:rPr lang="en-US" altLang="zh-CN" sz="3600" b="1" dirty="0">
                <a:solidFill>
                  <a:srgbClr val="0000FF"/>
                </a:solidFill>
              </a:rPr>
              <a:t>	</a:t>
            </a:r>
            <a:r>
              <a:rPr lang="en-US" altLang="zh-CN" sz="1400" b="1" dirty="0">
                <a:solidFill>
                  <a:srgbClr val="0000FF"/>
                </a:solidFill>
              </a:rPr>
              <a:t>		</a:t>
            </a:r>
          </a:p>
          <a:p>
            <a:pPr algn="r"/>
            <a:endParaRPr lang="en-US" altLang="zh-CN" sz="1200" b="1" dirty="0"/>
          </a:p>
          <a:p>
            <a:pPr marL="914400" lvl="2" indent="0" algn="r">
              <a:buNone/>
            </a:pPr>
            <a:r>
              <a:rPr lang="en-US" altLang="zh-CN" sz="1200" b="1" dirty="0"/>
              <a:t>《</a:t>
            </a:r>
            <a:r>
              <a:rPr lang="zh-CN" altLang="en-US" sz="1200" b="1" dirty="0"/>
              <a:t>约翰福音</a:t>
            </a:r>
            <a:r>
              <a:rPr lang="en-US" altLang="zh-CN" sz="1200" b="1" dirty="0"/>
              <a:t>》3</a:t>
            </a:r>
            <a:r>
              <a:rPr lang="zh-CN" altLang="en-US" sz="1200" b="1" dirty="0"/>
              <a:t>章</a:t>
            </a:r>
            <a:r>
              <a:rPr lang="en-US" altLang="zh-CN" sz="1200" b="1" dirty="0"/>
              <a:t>13-15</a:t>
            </a:r>
            <a:r>
              <a:rPr lang="zh-CN" altLang="en-US" sz="1200" b="1" dirty="0"/>
              <a:t>节</a:t>
            </a:r>
            <a:endParaRPr lang="en-US" altLang="zh-CN" sz="1200" b="1" dirty="0"/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567863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他們從何珥山起行，繞過以東地往紅海那條路走。在路上，百姓心中煩躁。 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百姓向</a:t>
            </a:r>
            <a:r>
              <a:rPr lang="zh-TW" altLang="en-US" sz="3600" b="1" dirty="0">
                <a:solidFill>
                  <a:srgbClr val="FF0000"/>
                </a:solidFill>
              </a:rPr>
              <a:t>上帝和摩西發怨言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，說：「你們為甚麼把我們從埃及領上來，使我們死在曠野呢？這裏沒有糧食，沒有水，我們厭惡這淡而無味的食物。」 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耶和華派火蛇進入百姓當中去咬他們，於是以色列中死了許多百姓。 </a:t>
            </a:r>
            <a:r>
              <a:rPr lang="en-US" altLang="zh-TW" sz="3600" b="1" dirty="0">
                <a:solidFill>
                  <a:srgbClr val="0000FF"/>
                </a:solidFill>
              </a:rPr>
              <a:t> 	</a:t>
            </a:r>
            <a:r>
              <a:rPr lang="en-US" altLang="zh-TW" sz="1400" b="1" dirty="0">
                <a:solidFill>
                  <a:srgbClr val="0000FF"/>
                </a:solidFill>
              </a:rPr>
              <a:t>			</a:t>
            </a:r>
            <a:r>
              <a:rPr lang="en-US" altLang="zh-CN" sz="1400" b="1" dirty="0"/>
              <a:t>《</a:t>
            </a:r>
            <a:r>
              <a:rPr lang="zh-CN" altLang="en-US" sz="1400" b="1" dirty="0"/>
              <a:t> 民數記 </a:t>
            </a:r>
            <a:r>
              <a:rPr lang="en-US" altLang="zh-CN" sz="1400" b="1" dirty="0"/>
              <a:t>》21</a:t>
            </a:r>
            <a:r>
              <a:rPr lang="zh-CN" altLang="en-US" sz="1400" b="1" dirty="0"/>
              <a:t>章</a:t>
            </a:r>
            <a:r>
              <a:rPr lang="en-US" altLang="zh-CN" sz="1400" b="1" dirty="0"/>
              <a:t>4-6</a:t>
            </a:r>
            <a:r>
              <a:rPr lang="zh-CN" altLang="en-US" sz="1400" b="1" dirty="0"/>
              <a:t>节</a:t>
            </a:r>
            <a:endParaRPr lang="en-US" altLang="zh-CN" sz="1400" b="1" dirty="0"/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7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567863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百姓到摩西那裏，說：「我們有</a:t>
            </a:r>
            <a:r>
              <a:rPr lang="zh-TW" altLang="en-US" sz="3600" b="1" dirty="0">
                <a:solidFill>
                  <a:srgbClr val="FF0000"/>
                </a:solidFill>
              </a:rPr>
              <a:t>罪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了，因為我們向耶和華和你發怨言。</a:t>
            </a:r>
            <a:r>
              <a:rPr lang="zh-TW" altLang="en-US" sz="3600" b="1" dirty="0">
                <a:solidFill>
                  <a:srgbClr val="FF0000"/>
                </a:solidFill>
              </a:rPr>
              <a:t>求你向耶和華禱告，叫蛇離開我們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。」於是摩西為百姓禱告。 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耶和華對摩西說：「你要造一條火蛇，掛在杆子上。</a:t>
            </a:r>
            <a:r>
              <a:rPr lang="zh-TW" altLang="en-US" sz="3600" b="1" dirty="0">
                <a:solidFill>
                  <a:srgbClr val="FF0000"/>
                </a:solidFill>
              </a:rPr>
              <a:t>凡被咬的，一望這蛇就必存活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。」 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r>
              <a:rPr lang="zh-TW" altLang="en-US" sz="3600" b="1" dirty="0">
                <a:solidFill>
                  <a:srgbClr val="FF0000"/>
                </a:solidFill>
              </a:rPr>
              <a:t>摩西就造了一條銅蛇，掛在杆子上。凡被蛇咬的，一望這銅蛇就活了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r>
              <a:rPr lang="en-US" altLang="zh-CN" sz="3600" b="1" dirty="0">
                <a:solidFill>
                  <a:srgbClr val="0000FF"/>
                </a:solidFill>
              </a:rPr>
              <a:t>	</a:t>
            </a:r>
            <a:r>
              <a:rPr lang="en-US" altLang="zh-TW" sz="1400" b="1" dirty="0">
                <a:solidFill>
                  <a:srgbClr val="0000FF"/>
                </a:solidFill>
              </a:rPr>
              <a:t>				</a:t>
            </a:r>
          </a:p>
          <a:p>
            <a:pPr marL="0" indent="0">
              <a:buNone/>
            </a:pPr>
            <a:r>
              <a:rPr lang="en-US" altLang="zh-CN" sz="1400" b="1" dirty="0"/>
              <a:t>《</a:t>
            </a:r>
            <a:r>
              <a:rPr lang="zh-CN" altLang="en-US" sz="1400" b="1" dirty="0"/>
              <a:t> 民數記 </a:t>
            </a:r>
            <a:r>
              <a:rPr lang="en-US" altLang="zh-CN" sz="1400" b="1" dirty="0"/>
              <a:t>》21</a:t>
            </a:r>
            <a:r>
              <a:rPr lang="zh-CN" altLang="en-US" sz="1400" b="1" dirty="0"/>
              <a:t>章</a:t>
            </a:r>
            <a:r>
              <a:rPr lang="en-US" altLang="zh-CN" sz="1400" b="1" dirty="0"/>
              <a:t>7-9</a:t>
            </a:r>
            <a:r>
              <a:rPr lang="zh-CN" altLang="en-US" sz="1400" b="1" dirty="0"/>
              <a:t>节</a:t>
            </a:r>
            <a:endParaRPr lang="en-US" altLang="zh-CN" sz="1400" b="1" dirty="0"/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5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64415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重生的</a:t>
            </a:r>
            <a:r>
              <a:rPr lang="zh-TW" altLang="en-US" sz="3200" b="1" dirty="0">
                <a:solidFill>
                  <a:srgbClr val="FF0000"/>
                </a:solidFill>
              </a:rPr>
              <a:t>途徑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FF0000"/>
                </a:solidFill>
              </a:rPr>
              <a:t>摩西在曠野怎樣舉蛇，人子也必照樣被舉起來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 </a:t>
            </a:r>
            <a:r>
              <a:rPr lang="zh-TW" altLang="en-US" sz="4400" b="1" dirty="0">
                <a:solidFill>
                  <a:srgbClr val="FF0000"/>
                </a:solidFill>
              </a:rPr>
              <a:t>叫一切信他的都得永生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r>
              <a:rPr lang="en-US" altLang="zh-CN" sz="1400" b="1" dirty="0">
                <a:solidFill>
                  <a:srgbClr val="0000FF"/>
                </a:solidFill>
              </a:rPr>
              <a:t>			</a:t>
            </a:r>
          </a:p>
          <a:p>
            <a:pPr marL="0" indent="0" algn="ctr"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                                                                                  </a:t>
            </a:r>
            <a:r>
              <a:rPr lang="en-US" altLang="zh-CN" sz="1400" b="1" dirty="0"/>
              <a:t>《</a:t>
            </a:r>
            <a:r>
              <a:rPr lang="zh-CN" altLang="en-US" sz="1400" b="1" dirty="0"/>
              <a:t>约翰福音</a:t>
            </a:r>
            <a:r>
              <a:rPr lang="en-US" altLang="zh-CN" sz="1400" b="1" dirty="0"/>
              <a:t>》3</a:t>
            </a:r>
            <a:r>
              <a:rPr lang="zh-CN" altLang="en-US" sz="1400" b="1" dirty="0"/>
              <a:t>章</a:t>
            </a:r>
            <a:r>
              <a:rPr lang="en-US" altLang="zh-CN" sz="1400" b="1" dirty="0"/>
              <a:t>14-15</a:t>
            </a:r>
            <a:r>
              <a:rPr lang="zh-CN" altLang="en-US" sz="1400" b="1" dirty="0"/>
              <a:t>节</a:t>
            </a:r>
            <a:endParaRPr lang="en-US" altLang="zh-CN" sz="1400" b="1" dirty="0"/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5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64415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FF0000"/>
                </a:solidFill>
              </a:rPr>
              <a:t>什麽是你生命中的火蛇</a:t>
            </a:r>
            <a:endParaRPr lang="en-US" altLang="zh-TW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64415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FF0000"/>
                </a:solidFill>
              </a:rPr>
              <a:t>任何讓你得不著生命的都是火蛇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54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64415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FF0000"/>
                </a:solidFill>
              </a:rPr>
              <a:t>火蛇一直會在這個世界上</a:t>
            </a:r>
            <a:endParaRPr lang="en-US" altLang="zh-TW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FF0000"/>
                </a:solidFill>
              </a:rPr>
              <a:t>在我們生命中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01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533400"/>
            <a:ext cx="9047285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FF0000"/>
                </a:solidFill>
              </a:rPr>
              <a:t>神拯救我們的方式不是拿走火蛇，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FF0000"/>
                </a:solidFill>
              </a:rPr>
              <a:t>乃是提供耶穌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TW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FF0000"/>
                </a:solidFill>
              </a:rPr>
              <a:t>讓我們在火蛇之中因着耶稣得著生命，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FF0000"/>
                </a:solidFill>
              </a:rPr>
              <a:t>並且要得著豐盛的生命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9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66463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Remembering 9/11: A Day That Changed the World - Biography">
            <a:extLst>
              <a:ext uri="{FF2B5EF4-FFF2-40B4-BE49-F238E27FC236}">
                <a16:creationId xmlns:a16="http://schemas.microsoft.com/office/drawing/2014/main" id="{98BA5593-D00E-4796-B3E0-E9BCBE06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55" y="474785"/>
            <a:ext cx="5418137" cy="55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48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567863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「死亡啊！你得勝的權勢在哪裏？</a:t>
            </a: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死亡啊！你的毒刺在哪裏？」</a:t>
            </a: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CN" sz="1400" b="1" dirty="0">
                <a:solidFill>
                  <a:srgbClr val="0000FF"/>
                </a:solidFill>
              </a:rPr>
              <a:t>			</a:t>
            </a:r>
            <a:r>
              <a:rPr lang="en-US" altLang="zh-CN" sz="1400" b="1" dirty="0"/>
              <a:t>《</a:t>
            </a:r>
            <a:r>
              <a:rPr lang="zh-CN" altLang="en-US" sz="1400" b="1" dirty="0"/>
              <a:t>哥林多前書</a:t>
            </a:r>
            <a:r>
              <a:rPr lang="en-US" altLang="zh-CN" sz="1400" b="1" dirty="0"/>
              <a:t>》15</a:t>
            </a:r>
            <a:r>
              <a:rPr lang="zh-CN" altLang="en-US" sz="1400" b="1" dirty="0"/>
              <a:t>章</a:t>
            </a:r>
            <a:r>
              <a:rPr lang="en-US" altLang="zh-CN" sz="1400" b="1" dirty="0"/>
              <a:t>55</a:t>
            </a:r>
            <a:r>
              <a:rPr lang="zh-CN" altLang="en-US" sz="1400" b="1" dirty="0"/>
              <a:t>节</a:t>
            </a:r>
            <a:endParaRPr lang="en-US" altLang="zh-CN" sz="1400" b="1" dirty="0"/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64415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死亡的毒刺就是罪，罪的權勢就是律法。 </a:t>
            </a: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感謝上帝，他使我們</a:t>
            </a: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藉著我們的主耶穌基督得勝。</a:t>
            </a: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CN" sz="1400" b="1" dirty="0">
                <a:solidFill>
                  <a:srgbClr val="0000FF"/>
                </a:solidFill>
              </a:rPr>
              <a:t>			</a:t>
            </a:r>
            <a:r>
              <a:rPr lang="en-US" altLang="zh-CN" sz="1400" b="1" dirty="0"/>
              <a:t>《</a:t>
            </a:r>
            <a:r>
              <a:rPr lang="zh-CN" altLang="en-US" sz="1400" b="1" dirty="0"/>
              <a:t>哥林多前書</a:t>
            </a:r>
            <a:r>
              <a:rPr lang="en-US" altLang="zh-CN" sz="1400" b="1" dirty="0"/>
              <a:t>》15</a:t>
            </a:r>
            <a:r>
              <a:rPr lang="zh-CN" altLang="en-US" sz="1400" b="1" dirty="0"/>
              <a:t>章</a:t>
            </a:r>
            <a:r>
              <a:rPr lang="en-US" altLang="zh-CN" sz="1400" b="1" dirty="0"/>
              <a:t>56</a:t>
            </a:r>
            <a:r>
              <a:rPr lang="zh-CN" altLang="en-US" sz="1400" b="1" dirty="0"/>
              <a:t>节</a:t>
            </a:r>
            <a:endParaRPr lang="en-US" altLang="zh-CN" sz="1400" b="1" dirty="0"/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567863" cy="63246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FF"/>
                </a:solidFill>
              </a:rPr>
              <a:t>	</a:t>
            </a:r>
            <a:r>
              <a:rPr lang="en-US" sz="4400" dirty="0"/>
              <a:t> </a:t>
            </a:r>
          </a:p>
          <a:p>
            <a:endParaRPr lang="en-US" altLang="zh-TW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「神愛世人，甚至將他的獨生子</a:t>
            </a:r>
            <a:r>
              <a:rPr lang="zh-TW" altLang="en-US" sz="3200" b="1" dirty="0">
                <a:solidFill>
                  <a:srgbClr val="FF0000"/>
                </a:solidFill>
              </a:rPr>
              <a:t>賜給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他們，</a:t>
            </a:r>
            <a:r>
              <a:rPr lang="zh-TW" altLang="en-US" sz="3200" b="1" dirty="0">
                <a:solidFill>
                  <a:srgbClr val="FF0000"/>
                </a:solidFill>
              </a:rPr>
              <a:t>叫一切信他的，不致滅亡，反得永生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 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因為神差他的兒子降世，</a:t>
            </a:r>
            <a:r>
              <a:rPr lang="zh-TW" altLang="en-US" sz="3200" b="1" dirty="0">
                <a:solidFill>
                  <a:srgbClr val="FF0000"/>
                </a:solidFill>
              </a:rPr>
              <a:t>不是要定世人的罪，乃是要叫世人因他得救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CN" sz="1400" b="1" dirty="0">
                <a:solidFill>
                  <a:srgbClr val="0000FF"/>
                </a:solidFill>
              </a:rPr>
              <a:t>			</a:t>
            </a:r>
            <a:r>
              <a:rPr lang="en-US" altLang="zh-CN" sz="1400" b="1" dirty="0"/>
              <a:t>《</a:t>
            </a:r>
            <a:r>
              <a:rPr lang="zh-CN" altLang="en-US" sz="1400" b="1" dirty="0"/>
              <a:t>约翰福音</a:t>
            </a:r>
            <a:r>
              <a:rPr lang="en-US" altLang="zh-CN" sz="1400" b="1" dirty="0"/>
              <a:t>》3</a:t>
            </a:r>
            <a:r>
              <a:rPr lang="zh-CN" altLang="en-US" sz="1400" b="1" dirty="0"/>
              <a:t>章</a:t>
            </a:r>
            <a:r>
              <a:rPr lang="en-US" altLang="zh-CN" sz="1400" b="1" dirty="0"/>
              <a:t>16-17</a:t>
            </a:r>
            <a:r>
              <a:rPr lang="zh-CN" altLang="en-US" sz="1400" b="1" dirty="0"/>
              <a:t>节</a:t>
            </a:r>
            <a:endParaRPr lang="en-US" altLang="zh-CN" sz="1400" b="1" dirty="0"/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64415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重生的</a:t>
            </a:r>
            <a:r>
              <a:rPr lang="zh-TW" altLang="en-US" sz="3200" b="1" dirty="0">
                <a:solidFill>
                  <a:srgbClr val="FF0000"/>
                </a:solidFill>
              </a:rPr>
              <a:t>途徑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FF0000"/>
                </a:solidFill>
              </a:rPr>
              <a:t>摩西在曠野怎樣舉蛇，人子也必照樣被舉起來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 </a:t>
            </a:r>
            <a:r>
              <a:rPr lang="zh-TW" altLang="en-US" sz="3600" b="1" dirty="0">
                <a:solidFill>
                  <a:srgbClr val="FF0000"/>
                </a:solidFill>
              </a:rPr>
              <a:t>叫一切信他的都得永生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r>
              <a:rPr lang="en-US" altLang="zh-CN" sz="3600" b="1" dirty="0">
                <a:solidFill>
                  <a:srgbClr val="0000FF"/>
                </a:solidFill>
              </a:rPr>
              <a:t>	</a:t>
            </a:r>
            <a:r>
              <a:rPr lang="en-US" altLang="zh-CN" sz="1400" b="1" dirty="0">
                <a:solidFill>
                  <a:srgbClr val="0000FF"/>
                </a:solidFill>
              </a:rPr>
              <a:t>		</a:t>
            </a:r>
          </a:p>
          <a:p>
            <a:pPr marL="0" indent="0" algn="ctr"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                                                                                  《</a:t>
            </a:r>
            <a:r>
              <a:rPr lang="zh-CN" altLang="en-US" sz="1400" b="1" dirty="0">
                <a:solidFill>
                  <a:srgbClr val="0000FF"/>
                </a:solidFill>
              </a:rPr>
              <a:t>约翰福音</a:t>
            </a:r>
            <a:r>
              <a:rPr lang="en-US" altLang="zh-CN" sz="1400" b="1" dirty="0">
                <a:solidFill>
                  <a:srgbClr val="0000FF"/>
                </a:solidFill>
              </a:rPr>
              <a:t>》3</a:t>
            </a:r>
            <a:r>
              <a:rPr lang="zh-CN" altLang="en-US" sz="1400" b="1" dirty="0">
                <a:solidFill>
                  <a:srgbClr val="0000FF"/>
                </a:solidFill>
              </a:rPr>
              <a:t>章</a:t>
            </a:r>
            <a:r>
              <a:rPr lang="en-US" altLang="zh-CN" sz="1400" b="1" dirty="0">
                <a:solidFill>
                  <a:srgbClr val="0000FF"/>
                </a:solidFill>
              </a:rPr>
              <a:t>14-15</a:t>
            </a:r>
            <a:r>
              <a:rPr lang="zh-CN" altLang="en-US" sz="1400" b="1" dirty="0">
                <a:solidFill>
                  <a:srgbClr val="0000FF"/>
                </a:solidFill>
              </a:rPr>
              <a:t>节</a:t>
            </a:r>
            <a:endParaRPr lang="en-US" altLang="zh-CN" sz="1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9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64415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重生、聖靈和耶穌的關系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64415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但</a:t>
            </a:r>
            <a:r>
              <a:rPr lang="zh-TW" altLang="en-US" sz="3600" b="1" dirty="0">
                <a:solidFill>
                  <a:srgbClr val="FF0000"/>
                </a:solidFill>
              </a:rPr>
              <a:t>真理的靈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來的時候，他要</a:t>
            </a:r>
            <a:r>
              <a:rPr lang="zh-TW" altLang="en-US" sz="3600" b="1" dirty="0">
                <a:solidFill>
                  <a:srgbClr val="FF0000"/>
                </a:solidFill>
              </a:rPr>
              <a:t>引導你們進入一切真理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。因為他不是憑著自己說的，而是把他所聽見的都說出來，並且要把將要來的事向你們傳達。 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r>
              <a:rPr lang="zh-TW" altLang="en-US" sz="3600" b="1" dirty="0">
                <a:solidFill>
                  <a:srgbClr val="FF0000"/>
                </a:solidFill>
              </a:rPr>
              <a:t>他要榮耀我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，因為他要把從我領受的向你們傳達。 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凡父所有的都是我的，所以我說，</a:t>
            </a:r>
            <a:r>
              <a:rPr lang="zh-TW" altLang="en-US" sz="3600" b="1" dirty="0">
                <a:solidFill>
                  <a:srgbClr val="FF0000"/>
                </a:solidFill>
              </a:rPr>
              <a:t>他要把從我領受的向你們傳達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。」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r>
              <a:rPr lang="en-US" altLang="zh-CN" sz="1400" b="1" dirty="0">
                <a:solidFill>
                  <a:srgbClr val="0000FF"/>
                </a:solidFill>
              </a:rPr>
              <a:t>			</a:t>
            </a:r>
          </a:p>
          <a:p>
            <a:pPr marL="0" indent="0" algn="ctr"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                                                                                  《</a:t>
            </a:r>
            <a:r>
              <a:rPr lang="zh-CN" altLang="en-US" sz="1400" b="1" dirty="0">
                <a:solidFill>
                  <a:srgbClr val="0000FF"/>
                </a:solidFill>
              </a:rPr>
              <a:t>约翰福音</a:t>
            </a:r>
            <a:r>
              <a:rPr lang="en-US" altLang="zh-CN" sz="1400" b="1" dirty="0">
                <a:solidFill>
                  <a:srgbClr val="0000FF"/>
                </a:solidFill>
              </a:rPr>
              <a:t>》16</a:t>
            </a:r>
            <a:r>
              <a:rPr lang="zh-CN" altLang="en-US" sz="1400" b="1" dirty="0">
                <a:solidFill>
                  <a:srgbClr val="0000FF"/>
                </a:solidFill>
              </a:rPr>
              <a:t>章</a:t>
            </a:r>
            <a:r>
              <a:rPr lang="en-US" altLang="zh-CN" sz="1400" b="1" dirty="0">
                <a:solidFill>
                  <a:srgbClr val="0000FF"/>
                </a:solidFill>
              </a:rPr>
              <a:t>13-15</a:t>
            </a:r>
            <a:r>
              <a:rPr lang="zh-CN" altLang="en-US" sz="1400" b="1" dirty="0">
                <a:solidFill>
                  <a:srgbClr val="0000FF"/>
                </a:solidFill>
              </a:rPr>
              <a:t>节</a:t>
            </a:r>
            <a:endParaRPr lang="en-US" altLang="zh-CN" sz="1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64415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我們若在</a:t>
            </a:r>
            <a:r>
              <a:rPr lang="zh-TW" altLang="en-US" sz="3600" b="1" dirty="0">
                <a:solidFill>
                  <a:srgbClr val="FF0000"/>
                </a:solidFill>
              </a:rPr>
              <a:t>光明中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行走，如同上帝在光明中，就彼此有團契，他兒子</a:t>
            </a:r>
            <a:r>
              <a:rPr lang="zh-TW" altLang="en-US" sz="3600" b="1" dirty="0">
                <a:solidFill>
                  <a:srgbClr val="FF0000"/>
                </a:solidFill>
              </a:rPr>
              <a:t>耶穌的血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就洗淨我們一切的罪。我們</a:t>
            </a:r>
            <a:r>
              <a:rPr lang="zh-TW" altLang="en-US" sz="3600" b="1" dirty="0">
                <a:solidFill>
                  <a:srgbClr val="FF0000"/>
                </a:solidFill>
              </a:rPr>
              <a:t>若說自己沒有罪，就是欺騙自己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lang="zh-TW" altLang="en-US" sz="3600" b="1" dirty="0">
                <a:solidFill>
                  <a:srgbClr val="FF0000"/>
                </a:solidFill>
              </a:rPr>
              <a:t>真理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就不在我們裏面了。 我們若認自己的罪，上帝是信實的，是公義的，必要</a:t>
            </a:r>
            <a:r>
              <a:rPr lang="zh-TW" altLang="en-US" sz="3600" b="1" dirty="0">
                <a:solidFill>
                  <a:srgbClr val="FF0000"/>
                </a:solidFill>
              </a:rPr>
              <a:t>赦免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我們的罪，</a:t>
            </a:r>
            <a:r>
              <a:rPr lang="zh-TW" altLang="en-US" sz="3600" b="1" dirty="0">
                <a:solidFill>
                  <a:srgbClr val="FF0000"/>
                </a:solidFill>
              </a:rPr>
              <a:t>洗淨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我們一切的不義。」。</a:t>
            </a:r>
            <a:r>
              <a:rPr lang="en-US" altLang="zh-CN" sz="1400" b="1" dirty="0">
                <a:solidFill>
                  <a:srgbClr val="0000FF"/>
                </a:solidFill>
              </a:rPr>
              <a:t>			</a:t>
            </a:r>
          </a:p>
          <a:p>
            <a:pPr marL="0" indent="0" algn="ctr"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                                                                                  </a:t>
            </a:r>
            <a:r>
              <a:rPr lang="en-US" altLang="zh-CN" sz="1400" b="1" dirty="0"/>
              <a:t>《</a:t>
            </a:r>
            <a:r>
              <a:rPr lang="zh-CN" altLang="en-US" sz="1400" b="1" dirty="0"/>
              <a:t>約翰一書</a:t>
            </a:r>
            <a:r>
              <a:rPr lang="en-US" altLang="zh-CN" sz="1400" b="1" dirty="0"/>
              <a:t>》1</a:t>
            </a:r>
            <a:r>
              <a:rPr lang="zh-CN" altLang="en-US" sz="1400" b="1" dirty="0"/>
              <a:t>章</a:t>
            </a:r>
            <a:r>
              <a:rPr lang="en-US" altLang="zh-CN" sz="1400" b="1" dirty="0"/>
              <a:t>7-9</a:t>
            </a:r>
            <a:r>
              <a:rPr lang="zh-CN" altLang="en-US" sz="1400" b="1" dirty="0"/>
              <a:t>节</a:t>
            </a:r>
            <a:endParaRPr lang="en-US" altLang="zh-CN" sz="1400" b="1" dirty="0"/>
          </a:p>
          <a:p>
            <a:pPr marL="0" indent="0">
              <a:buNone/>
            </a:pPr>
            <a:r>
              <a:rPr lang="en-US" sz="1800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64415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聖靈的光芒照亮我們的罪</a:t>
            </a:r>
            <a:endParaRPr lang="en-US" altLang="zh-TW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看到我們生命中的</a:t>
            </a:r>
            <a:r>
              <a:rPr lang="zh-TW" altLang="en-US" sz="4000" b="1" dirty="0">
                <a:solidFill>
                  <a:srgbClr val="FF0000"/>
                </a:solidFill>
              </a:rPr>
              <a:t>火蛇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以致於我們可以轉向</a:t>
            </a:r>
            <a:endParaRPr lang="en-US" altLang="zh-TW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賜給我們生命的</a:t>
            </a:r>
            <a:r>
              <a:rPr lang="zh-TW" altLang="en-US" sz="4000" b="1" dirty="0">
                <a:solidFill>
                  <a:srgbClr val="FF0000"/>
                </a:solidFill>
              </a:rPr>
              <a:t>主耶穌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166463" cy="6324600"/>
          </a:xfrm>
        </p:spPr>
        <p:txBody>
          <a:bodyPr>
            <a:normAutofit/>
          </a:bodyPr>
          <a:lstStyle/>
          <a:p>
            <a:endParaRPr lang="en-US" altLang="zh-CN" sz="4400" b="1" dirty="0"/>
          </a:p>
          <a:p>
            <a:endParaRPr lang="en-US" altLang="zh-CN" sz="4400" b="1" dirty="0"/>
          </a:p>
          <a:p>
            <a:r>
              <a:rPr lang="zh-CN" altLang="en-US" sz="4400" b="1" dirty="0"/>
              <a:t>死亡和毁灭乃是我们最终的结局吗？</a:t>
            </a:r>
            <a:endParaRPr lang="en-US" altLang="zh-CN" sz="4400" b="1" dirty="0"/>
          </a:p>
          <a:p>
            <a:r>
              <a:rPr lang="zh-CN" altLang="en-US" sz="4400" b="1" dirty="0">
                <a:solidFill>
                  <a:schemeClr val="tx1"/>
                </a:solidFill>
              </a:rPr>
              <a:t>这一生乃是全部吗？</a:t>
            </a:r>
            <a:endParaRPr lang="en-US" altLang="zh-CN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66463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9-11-Cross">
            <a:extLst>
              <a:ext uri="{FF2B5EF4-FFF2-40B4-BE49-F238E27FC236}">
                <a16:creationId xmlns:a16="http://schemas.microsoft.com/office/drawing/2014/main" id="{3D8E0981-549E-4E58-9FE7-738DCC6D5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42" y="439614"/>
            <a:ext cx="4674577" cy="56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9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166463" cy="6324600"/>
          </a:xfrm>
        </p:spPr>
        <p:txBody>
          <a:bodyPr>
            <a:normAutofit/>
          </a:bodyPr>
          <a:lstStyle/>
          <a:p>
            <a:pPr marL="2240280" lvl="8" indent="0">
              <a:buNone/>
            </a:pPr>
            <a:r>
              <a:rPr lang="en-US" altLang="zh-TW" sz="4400" b="1" dirty="0">
                <a:solidFill>
                  <a:srgbClr val="FF0000"/>
                </a:solidFill>
              </a:rPr>
              <a:t>		</a:t>
            </a:r>
          </a:p>
          <a:p>
            <a:pPr marL="2240280" lvl="8" indent="0">
              <a:buNone/>
            </a:pPr>
            <a:endParaRPr lang="en-US" altLang="zh-CN" sz="4400" b="1" dirty="0">
              <a:solidFill>
                <a:srgbClr val="FF0000"/>
              </a:solidFill>
            </a:endParaRPr>
          </a:p>
          <a:p>
            <a:pPr marL="2240280" lvl="8" indent="0">
              <a:buNone/>
            </a:pPr>
            <a:endParaRPr lang="en-US" altLang="zh-CN" sz="4400" b="1" dirty="0">
              <a:solidFill>
                <a:srgbClr val="FF0000"/>
              </a:solidFill>
            </a:endParaRPr>
          </a:p>
          <a:p>
            <a:pPr marL="2240280" lvl="8" indent="0">
              <a:buNone/>
            </a:pPr>
            <a:r>
              <a:rPr lang="zh-CN" altLang="en-US" sz="4400" b="1" dirty="0"/>
              <a:t>死亡</a:t>
            </a:r>
            <a:endParaRPr lang="en-US" altLang="zh-CN" sz="4400" b="1" dirty="0"/>
          </a:p>
          <a:p>
            <a:pPr marL="2240280" lvl="8" indent="0">
              <a:buNone/>
            </a:pPr>
            <a:r>
              <a:rPr lang="en-US" altLang="zh-TW" sz="4400" b="1" dirty="0">
                <a:solidFill>
                  <a:srgbClr val="FF0000"/>
                </a:solidFill>
              </a:rPr>
              <a:t>		</a:t>
            </a:r>
            <a:r>
              <a:rPr lang="zh-TW" altLang="en-US" sz="4400" b="1" dirty="0">
                <a:solidFill>
                  <a:srgbClr val="FF0000"/>
                </a:solidFill>
              </a:rPr>
              <a:t>重生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6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166463" cy="632460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1</a:t>
            </a:r>
            <a:r>
              <a:rPr lang="zh-TW" altLang="en-US" sz="3600" b="1" dirty="0">
                <a:solidFill>
                  <a:schemeClr val="tx1"/>
                </a:solidFill>
              </a:rPr>
              <a:t>有一個法利賽人，名叫</a:t>
            </a:r>
            <a:r>
              <a:rPr lang="zh-TW" altLang="en-US" sz="3600" b="1" u="sng" dirty="0">
                <a:solidFill>
                  <a:schemeClr val="tx1"/>
                </a:solidFill>
              </a:rPr>
              <a:t>尼哥德慕</a:t>
            </a:r>
            <a:r>
              <a:rPr lang="zh-TW" altLang="en-US" sz="3600" b="1" dirty="0">
                <a:solidFill>
                  <a:schemeClr val="tx1"/>
                </a:solidFill>
              </a:rPr>
              <a:t>，是</a:t>
            </a:r>
            <a:r>
              <a:rPr lang="zh-TW" altLang="en-US" sz="3600" b="1" u="sng" dirty="0">
                <a:solidFill>
                  <a:schemeClr val="tx1"/>
                </a:solidFill>
              </a:rPr>
              <a:t>猶太</a:t>
            </a:r>
            <a:r>
              <a:rPr lang="zh-TW" altLang="en-US" sz="3600" b="1" dirty="0">
                <a:solidFill>
                  <a:schemeClr val="tx1"/>
                </a:solidFill>
              </a:rPr>
              <a:t>人的官。</a:t>
            </a:r>
            <a:r>
              <a:rPr lang="en-US" sz="3600" b="1" dirty="0">
                <a:solidFill>
                  <a:schemeClr val="tx1"/>
                </a:solidFill>
              </a:rPr>
              <a:t> 2</a:t>
            </a:r>
            <a:r>
              <a:rPr lang="zh-TW" altLang="en-US" sz="3600" b="1" dirty="0">
                <a:solidFill>
                  <a:schemeClr val="tx1"/>
                </a:solidFill>
              </a:rPr>
              <a:t>這人夜裏來見耶穌，說：「拉比，我們知道你是由神那裏來作師傅的；因為你所行的神蹟，若沒有神同在，無人能行。」</a:t>
            </a:r>
            <a:r>
              <a:rPr lang="en-US" sz="3600" b="1" dirty="0">
                <a:solidFill>
                  <a:schemeClr val="tx1"/>
                </a:solidFill>
              </a:rPr>
              <a:t> 3</a:t>
            </a:r>
            <a:r>
              <a:rPr lang="zh-TW" altLang="en-US" sz="3600" b="1" dirty="0">
                <a:solidFill>
                  <a:schemeClr val="tx1"/>
                </a:solidFill>
              </a:rPr>
              <a:t>耶穌回答說：「我實實在在地告訴你，人若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不</a:t>
            </a:r>
            <a:r>
              <a:rPr lang="zh-TW" altLang="en-US" sz="3600" b="1" dirty="0">
                <a:solidFill>
                  <a:srgbClr val="FF0000"/>
                </a:solidFill>
              </a:rPr>
              <a:t>重生</a:t>
            </a:r>
            <a:r>
              <a:rPr lang="zh-TW" altLang="en-US" sz="3600" b="1" dirty="0">
                <a:solidFill>
                  <a:schemeClr val="tx1"/>
                </a:solidFill>
              </a:rPr>
              <a:t>，就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不</a:t>
            </a:r>
            <a:r>
              <a:rPr lang="zh-TW" altLang="en-US" sz="3600" b="1" dirty="0">
                <a:solidFill>
                  <a:srgbClr val="FF0000"/>
                </a:solidFill>
              </a:rPr>
              <a:t>能見神的國</a:t>
            </a:r>
            <a:r>
              <a:rPr lang="zh-TW" altLang="en-US" sz="3600" b="1" dirty="0">
                <a:solidFill>
                  <a:schemeClr val="tx1"/>
                </a:solidFill>
              </a:rPr>
              <a:t>。」</a:t>
            </a:r>
            <a:r>
              <a:rPr lang="en-US" altLang="zh-CN" sz="3600" b="1" dirty="0">
                <a:solidFill>
                  <a:srgbClr val="0000FF"/>
                </a:solidFill>
              </a:rPr>
              <a:t>	</a:t>
            </a:r>
            <a:r>
              <a:rPr lang="en-US" altLang="zh-CN" sz="4400" b="1" dirty="0">
                <a:solidFill>
                  <a:srgbClr val="0000FF"/>
                </a:solidFill>
              </a:rPr>
              <a:t>	</a:t>
            </a:r>
          </a:p>
          <a:p>
            <a:pPr marL="0" indent="0"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					</a:t>
            </a:r>
            <a:r>
              <a:rPr lang="en-US" altLang="zh-CN" sz="1400" b="1" dirty="0"/>
              <a:t>《</a:t>
            </a:r>
            <a:r>
              <a:rPr lang="zh-CN" altLang="en-US" sz="1400" b="1" dirty="0"/>
              <a:t>约翰福音</a:t>
            </a:r>
            <a:r>
              <a:rPr lang="en-US" altLang="zh-CN" sz="1400" b="1" dirty="0"/>
              <a:t>》3</a:t>
            </a:r>
            <a:r>
              <a:rPr lang="zh-CN" altLang="en-US" sz="1400" b="1" dirty="0"/>
              <a:t>章</a:t>
            </a:r>
            <a:r>
              <a:rPr lang="en-US" altLang="zh-CN" sz="1400" b="1" dirty="0"/>
              <a:t>1-3</a:t>
            </a:r>
            <a:r>
              <a:rPr lang="zh-CN" altLang="en-US" sz="1400" b="1" dirty="0"/>
              <a:t>节</a:t>
            </a:r>
            <a:endParaRPr lang="en-US" altLang="zh-CN" sz="1400" b="1" dirty="0"/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1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567863" cy="6324600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zh-TW" altLang="en-US" sz="3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尼哥德慕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說：「人已經老了，如何能重生呢？豈能再進母腹生出來嗎？」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5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耶穌說：「我實實在在地告訴你，人若不是從</a:t>
            </a:r>
            <a:r>
              <a:rPr lang="zh-TW" altLang="en-US" sz="3600" b="1" dirty="0">
                <a:solidFill>
                  <a:srgbClr val="FF0000"/>
                </a:solidFill>
              </a:rPr>
              <a:t>水和</a:t>
            </a:r>
            <a:r>
              <a:rPr lang="zh-TW" altLang="en-US" sz="3600" b="1" i="1" dirty="0">
                <a:solidFill>
                  <a:srgbClr val="FF0000"/>
                </a:solidFill>
              </a:rPr>
              <a:t>聖</a:t>
            </a:r>
            <a:r>
              <a:rPr lang="zh-TW" altLang="en-US" sz="3600" b="1" dirty="0">
                <a:solidFill>
                  <a:srgbClr val="FF0000"/>
                </a:solidFill>
              </a:rPr>
              <a:t>靈生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的，就不能</a:t>
            </a:r>
            <a:r>
              <a:rPr lang="zh-TW" altLang="en-US" sz="3600" b="1" dirty="0">
                <a:solidFill>
                  <a:srgbClr val="FF0000"/>
                </a:solidFill>
              </a:rPr>
              <a:t>進神的國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6</a:t>
            </a:r>
            <a:r>
              <a:rPr lang="zh-TW" altLang="en-US" sz="3600" b="1" dirty="0">
                <a:solidFill>
                  <a:srgbClr val="FF0000"/>
                </a:solidFill>
              </a:rPr>
              <a:t>從肉身生的就是肉身；從靈生的就是靈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altLang="zh-CN" sz="1400" b="1" dirty="0">
                <a:solidFill>
                  <a:srgbClr val="0000FF"/>
                </a:solidFill>
              </a:rPr>
              <a:t>					</a:t>
            </a:r>
            <a:r>
              <a:rPr lang="en-US" altLang="zh-CN" sz="1400" b="1" dirty="0"/>
              <a:t>《</a:t>
            </a:r>
            <a:r>
              <a:rPr lang="zh-CN" altLang="en-US" sz="1400" b="1" dirty="0"/>
              <a:t>约翰福音</a:t>
            </a:r>
            <a:r>
              <a:rPr lang="en-US" altLang="zh-CN" sz="1400" b="1" dirty="0"/>
              <a:t>》3</a:t>
            </a:r>
            <a:r>
              <a:rPr lang="zh-CN" altLang="en-US" sz="1400" b="1" dirty="0"/>
              <a:t>章</a:t>
            </a:r>
            <a:r>
              <a:rPr lang="en-US" altLang="zh-CN" sz="1400" b="1" dirty="0"/>
              <a:t>4-6</a:t>
            </a:r>
            <a:r>
              <a:rPr lang="zh-CN" altLang="en-US" sz="1400" b="1" dirty="0"/>
              <a:t>节</a:t>
            </a:r>
            <a:endParaRPr lang="en-US" altLang="zh-CN" sz="1400" b="1" dirty="0"/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567863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ja-JP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ja-JP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ja-JP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ja-JP" altLang="en-US" sz="3200" b="1" dirty="0">
                <a:solidFill>
                  <a:srgbClr val="FF0000"/>
                </a:solidFill>
              </a:rPr>
              <a:t>靈裏</a:t>
            </a:r>
            <a:r>
              <a:rPr lang="en-US" altLang="ja-JP" sz="3200" b="1" dirty="0">
                <a:solidFill>
                  <a:srgbClr val="FF0000"/>
                </a:solidFill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</a:rPr>
              <a:t>灵里）</a:t>
            </a:r>
            <a:r>
              <a:rPr lang="ja-JP" altLang="en-US" sz="3200" b="1" dirty="0">
                <a:solidFill>
                  <a:srgbClr val="FF0000"/>
                </a:solidFill>
              </a:rPr>
              <a:t>的重生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重生乃是從水和聖靈而來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0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567863" cy="6324600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我說：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『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你們</a:t>
            </a:r>
            <a:r>
              <a:rPr lang="zh-TW" altLang="en-US" sz="3600" b="1" dirty="0">
                <a:solidFill>
                  <a:srgbClr val="FF0000"/>
                </a:solidFill>
              </a:rPr>
              <a:t>必須重生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』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，你不要以為希奇。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8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風隨着意思吹，你聽見風的響聲，卻不曉得從哪裏來，往哪裏去；凡從</a:t>
            </a:r>
            <a:r>
              <a:rPr lang="zh-TW" altLang="en-US" sz="3600" b="1" i="1" dirty="0">
                <a:solidFill>
                  <a:srgbClr val="FF0000"/>
                </a:solidFill>
              </a:rPr>
              <a:t>聖</a:t>
            </a:r>
            <a:r>
              <a:rPr lang="zh-TW" altLang="en-US" sz="3600" b="1" dirty="0">
                <a:solidFill>
                  <a:srgbClr val="FF0000"/>
                </a:solidFill>
              </a:rPr>
              <a:t>靈生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的，也是如此。 </a:t>
            </a:r>
            <a:r>
              <a:rPr lang="en-US" altLang="zh-CN" sz="4400" b="1" dirty="0">
                <a:solidFill>
                  <a:srgbClr val="0000FF"/>
                </a:solidFill>
              </a:rPr>
              <a:t>	</a:t>
            </a:r>
          </a:p>
          <a:p>
            <a:pPr marL="0" indent="0">
              <a:buNone/>
            </a:pPr>
            <a:r>
              <a:rPr lang="en-US" altLang="zh-CN" sz="4400" b="1" dirty="0">
                <a:solidFill>
                  <a:srgbClr val="0000FF"/>
                </a:solidFill>
              </a:rPr>
              <a:t>	</a:t>
            </a:r>
            <a:r>
              <a:rPr lang="en-US" altLang="zh-CN" sz="1400" b="1" dirty="0">
                <a:solidFill>
                  <a:srgbClr val="0000FF"/>
                </a:solidFill>
              </a:rPr>
              <a:t>					《</a:t>
            </a:r>
            <a:r>
              <a:rPr lang="zh-CN" altLang="en-US" sz="1400" b="1" dirty="0">
                <a:solidFill>
                  <a:srgbClr val="0000FF"/>
                </a:solidFill>
              </a:rPr>
              <a:t>约翰福音</a:t>
            </a:r>
            <a:r>
              <a:rPr lang="en-US" altLang="zh-CN" sz="1400" b="1" dirty="0">
                <a:solidFill>
                  <a:srgbClr val="0000FF"/>
                </a:solidFill>
              </a:rPr>
              <a:t>》3</a:t>
            </a:r>
            <a:r>
              <a:rPr lang="zh-CN" altLang="en-US" sz="1400" b="1" dirty="0">
                <a:solidFill>
                  <a:srgbClr val="0000FF"/>
                </a:solidFill>
              </a:rPr>
              <a:t>章</a:t>
            </a:r>
            <a:r>
              <a:rPr lang="en-US" altLang="zh-CN" sz="1400" b="1" dirty="0">
                <a:solidFill>
                  <a:srgbClr val="0000FF"/>
                </a:solidFill>
              </a:rPr>
              <a:t>7-8</a:t>
            </a:r>
            <a:r>
              <a:rPr lang="zh-CN" altLang="en-US" sz="1400" b="1" dirty="0">
                <a:solidFill>
                  <a:srgbClr val="0000FF"/>
                </a:solidFill>
              </a:rPr>
              <a:t>节</a:t>
            </a:r>
            <a:endParaRPr lang="en-US" altLang="zh-CN" sz="1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4640</TotalTime>
  <Words>1273</Words>
  <Application>Microsoft Office PowerPoint</Application>
  <PresentationFormat>On-screen Show (4:3)</PresentationFormat>
  <Paragraphs>144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Vapor Trail</vt:lpstr>
      <vt:lpstr>   死亡和重生 2022年9月11日 麻省华人福音堂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Ropes &amp; Gray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Peace</dc:title>
  <dc:creator>Wang, GangQiao (John)</dc:creator>
  <cp:lastModifiedBy>Wang, GangQiao (John)</cp:lastModifiedBy>
  <cp:revision>93</cp:revision>
  <dcterms:created xsi:type="dcterms:W3CDTF">2017-06-06T13:20:54Z</dcterms:created>
  <dcterms:modified xsi:type="dcterms:W3CDTF">2022-09-10T21:29:11Z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D">
    <vt:lpwstr>False</vt:lpwstr>
  </property>
</Properties>
</file>