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80" r:id="rId1"/>
  </p:sldMasterIdLst>
  <p:notesMasterIdLst>
    <p:notesMasterId r:id="rId31"/>
  </p:notesMasterIdLst>
  <p:sldIdLst>
    <p:sldId id="256" r:id="rId2"/>
    <p:sldId id="373" r:id="rId3"/>
    <p:sldId id="453" r:id="rId4"/>
    <p:sldId id="454" r:id="rId5"/>
    <p:sldId id="437" r:id="rId6"/>
    <p:sldId id="455" r:id="rId7"/>
    <p:sldId id="438" r:id="rId8"/>
    <p:sldId id="436" r:id="rId9"/>
    <p:sldId id="442" r:id="rId10"/>
    <p:sldId id="423" r:id="rId11"/>
    <p:sldId id="460" r:id="rId12"/>
    <p:sldId id="459" r:id="rId13"/>
    <p:sldId id="444" r:id="rId14"/>
    <p:sldId id="457" r:id="rId15"/>
    <p:sldId id="446" r:id="rId16"/>
    <p:sldId id="443" r:id="rId17"/>
    <p:sldId id="448" r:id="rId18"/>
    <p:sldId id="450" r:id="rId19"/>
    <p:sldId id="456" r:id="rId20"/>
    <p:sldId id="447" r:id="rId21"/>
    <p:sldId id="449" r:id="rId22"/>
    <p:sldId id="445" r:id="rId23"/>
    <p:sldId id="458" r:id="rId24"/>
    <p:sldId id="451" r:id="rId25"/>
    <p:sldId id="452" r:id="rId26"/>
    <p:sldId id="439" r:id="rId27"/>
    <p:sldId id="440" r:id="rId28"/>
    <p:sldId id="441" r:id="rId29"/>
    <p:sldId id="461" r:id="rId30"/>
  </p:sldIdLst>
  <p:sldSz cx="12192000" cy="6858000"/>
  <p:notesSz cx="7010400" cy="9296400"/>
  <p:embeddedFontLst>
    <p:embeddedFont>
      <p:font typeface="DFWeiBeiW7-GB5" panose="03000709000000000000" pitchFamily="65" charset="-12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DFLiHei-Bd" panose="020B0709000000000000" pitchFamily="49" charset="-120"/>
      <p:regular r:id="rId39"/>
    </p:embeddedFont>
    <p:embeddedFont>
      <p:font typeface="DFLiShuW7-B5" panose="03000709000000000000" pitchFamily="65" charset="-120"/>
      <p:regular r:id="rId40"/>
    </p:embeddedFont>
    <p:embeddedFont>
      <p:font typeface="DFPHeiUBold-B5" panose="020B0C00000000000000" pitchFamily="34" charset="-120"/>
      <p:regular r:id="rId41"/>
    </p:embeddedFont>
    <p:embeddedFont>
      <p:font typeface="DFXingKaiW5-B5" panose="03000509000000000000" pitchFamily="65" charset="-120"/>
      <p:regular r:id="rId42"/>
    </p:embeddedFont>
    <p:embeddedFont>
      <p:font typeface="DFXingShu-B5" panose="03000509000000000000" pitchFamily="65" charset="-120"/>
      <p:regular r:id="rId43"/>
    </p:embeddedFont>
    <p:embeddedFont>
      <p:font typeface="DFYanKaiW9-B5" panose="03000909000000000000" pitchFamily="65" charset="-120"/>
      <p:regular r:id="rId44"/>
    </p:embeddedFont>
    <p:embeddedFont>
      <p:font typeface="DFYingHeiW7-B5" panose="020B0709000000000000" pitchFamily="49" charset="-120"/>
      <p:regular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21DCF-B9B0-47E2-8594-0561A8046CA1}" v="35" dt="2022-09-04T11:03:13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-chien Chen" userId="9e9f84eda89023ab" providerId="LiveId" clId="{9B421DCF-B9B0-47E2-8594-0561A8046CA1}"/>
    <pc:docChg chg="undo custSel addSld delSld modSld sldOrd">
      <pc:chgData name="Yao-chien Chen" userId="9e9f84eda89023ab" providerId="LiveId" clId="{9B421DCF-B9B0-47E2-8594-0561A8046CA1}" dt="2022-09-04T12:00:19.360" v="1943" actId="404"/>
      <pc:docMkLst>
        <pc:docMk/>
      </pc:docMkLst>
      <pc:sldChg chg="modSp mod">
        <pc:chgData name="Yao-chien Chen" userId="9e9f84eda89023ab" providerId="LiveId" clId="{9B421DCF-B9B0-47E2-8594-0561A8046CA1}" dt="2022-09-04T08:17:15.787" v="98" actId="20577"/>
        <pc:sldMkLst>
          <pc:docMk/>
          <pc:sldMk cId="840942374" sldId="256"/>
        </pc:sldMkLst>
        <pc:spChg chg="mod">
          <ac:chgData name="Yao-chien Chen" userId="9e9f84eda89023ab" providerId="LiveId" clId="{9B421DCF-B9B0-47E2-8594-0561A8046CA1}" dt="2022-09-04T08:17:02.696" v="84" actId="14100"/>
          <ac:spMkLst>
            <pc:docMk/>
            <pc:sldMk cId="840942374" sldId="256"/>
            <ac:spMk id="2" creationId="{C385EA32-56A4-48F8-AB5F-221A0C4A2A32}"/>
          </ac:spMkLst>
        </pc:spChg>
        <pc:spChg chg="mod">
          <ac:chgData name="Yao-chien Chen" userId="9e9f84eda89023ab" providerId="LiveId" clId="{9B421DCF-B9B0-47E2-8594-0561A8046CA1}" dt="2022-09-04T08:17:15.787" v="98" actId="20577"/>
          <ac:spMkLst>
            <pc:docMk/>
            <pc:sldMk cId="840942374" sldId="256"/>
            <ac:spMk id="3" creationId="{A2985E8C-71E9-468D-BE7C-38165C7D4060}"/>
          </ac:spMkLst>
        </pc:spChg>
      </pc:sldChg>
      <pc:sldChg chg="modSp mod">
        <pc:chgData name="Yao-chien Chen" userId="9e9f84eda89023ab" providerId="LiveId" clId="{9B421DCF-B9B0-47E2-8594-0561A8046CA1}" dt="2022-09-04T10:38:00.081" v="1704" actId="6549"/>
        <pc:sldMkLst>
          <pc:docMk/>
          <pc:sldMk cId="1634846524" sldId="373"/>
        </pc:sldMkLst>
        <pc:spChg chg="mod">
          <ac:chgData name="Yao-chien Chen" userId="9e9f84eda89023ab" providerId="LiveId" clId="{9B421DCF-B9B0-47E2-8594-0561A8046CA1}" dt="2022-09-04T08:20:50.140" v="208" actId="20577"/>
          <ac:spMkLst>
            <pc:docMk/>
            <pc:sldMk cId="1634846524" sldId="373"/>
            <ac:spMk id="2" creationId="{2C73EF75-815B-EDDB-6895-7EB18FF2B601}"/>
          </ac:spMkLst>
        </pc:spChg>
        <pc:spChg chg="mod">
          <ac:chgData name="Yao-chien Chen" userId="9e9f84eda89023ab" providerId="LiveId" clId="{9B421DCF-B9B0-47E2-8594-0561A8046CA1}" dt="2022-09-04T10:38:00.081" v="1704" actId="6549"/>
          <ac:spMkLst>
            <pc:docMk/>
            <pc:sldMk cId="1634846524" sldId="373"/>
            <ac:spMk id="3" creationId="{A2985E8C-71E9-468D-BE7C-38165C7D4060}"/>
          </ac:spMkLst>
        </pc:spChg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101667777" sldId="402"/>
        </pc:sldMkLst>
      </pc:sldChg>
      <pc:sldChg chg="modSp del mod">
        <pc:chgData name="Yao-chien Chen" userId="9e9f84eda89023ab" providerId="LiveId" clId="{9B421DCF-B9B0-47E2-8594-0561A8046CA1}" dt="2022-09-04T10:19:37.188" v="1287" actId="2696"/>
        <pc:sldMkLst>
          <pc:docMk/>
          <pc:sldMk cId="1497611434" sldId="405"/>
        </pc:sldMkLst>
        <pc:spChg chg="mod">
          <ac:chgData name="Yao-chien Chen" userId="9e9f84eda89023ab" providerId="LiveId" clId="{9B421DCF-B9B0-47E2-8594-0561A8046CA1}" dt="2022-09-04T08:34:28.707" v="422" actId="2711"/>
          <ac:spMkLst>
            <pc:docMk/>
            <pc:sldMk cId="1497611434" sldId="405"/>
            <ac:spMk id="2" creationId="{15A09E83-0E7B-9717-A6CC-2DF534816A6C}"/>
          </ac:spMkLst>
        </pc:spChg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2014111408" sldId="406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022026402" sldId="407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766921689" sldId="410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1082869302" sldId="411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833171028" sldId="412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2628345353" sldId="413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2398237730" sldId="416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633769407" sldId="419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141290199" sldId="420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1239134354" sldId="421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364591233" sldId="422"/>
        </pc:sldMkLst>
      </pc:sldChg>
      <pc:sldChg chg="modSp mod">
        <pc:chgData name="Yao-chien Chen" userId="9e9f84eda89023ab" providerId="LiveId" clId="{9B421DCF-B9B0-47E2-8594-0561A8046CA1}" dt="2022-09-04T10:50:12.686" v="1874" actId="6549"/>
        <pc:sldMkLst>
          <pc:docMk/>
          <pc:sldMk cId="2988808356" sldId="423"/>
        </pc:sldMkLst>
        <pc:spChg chg="mod">
          <ac:chgData name="Yao-chien Chen" userId="9e9f84eda89023ab" providerId="LiveId" clId="{9B421DCF-B9B0-47E2-8594-0561A8046CA1}" dt="2022-09-04T10:50:12.686" v="1874" actId="6549"/>
          <ac:spMkLst>
            <pc:docMk/>
            <pc:sldMk cId="2988808356" sldId="423"/>
            <ac:spMk id="2" creationId="{2C73EF75-815B-EDDB-6895-7EB18FF2B601}"/>
          </ac:spMkLst>
        </pc:spChg>
        <pc:spChg chg="mod">
          <ac:chgData name="Yao-chien Chen" userId="9e9f84eda89023ab" providerId="LiveId" clId="{9B421DCF-B9B0-47E2-8594-0561A8046CA1}" dt="2022-09-04T10:48:36.209" v="1851" actId="20577"/>
          <ac:spMkLst>
            <pc:docMk/>
            <pc:sldMk cId="2988808356" sldId="423"/>
            <ac:spMk id="3" creationId="{A2985E8C-71E9-468D-BE7C-38165C7D4060}"/>
          </ac:spMkLst>
        </pc:spChg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3882451" sldId="424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862865354" sldId="425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4210147038" sldId="426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46054938" sldId="427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2855813804" sldId="428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1088664552" sldId="429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5043483" sldId="430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994565544" sldId="431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193899798" sldId="432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2481971768" sldId="433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3065228787" sldId="434"/>
        </pc:sldMkLst>
      </pc:sldChg>
      <pc:sldChg chg="del">
        <pc:chgData name="Yao-chien Chen" userId="9e9f84eda89023ab" providerId="LiveId" clId="{9B421DCF-B9B0-47E2-8594-0561A8046CA1}" dt="2022-09-04T10:19:37.188" v="1287" actId="2696"/>
        <pc:sldMkLst>
          <pc:docMk/>
          <pc:sldMk cId="2581773371" sldId="435"/>
        </pc:sldMkLst>
      </pc:sldChg>
      <pc:sldChg chg="delSp modSp add mod modClrScheme chgLayout">
        <pc:chgData name="Yao-chien Chen" userId="9e9f84eda89023ab" providerId="LiveId" clId="{9B421DCF-B9B0-47E2-8594-0561A8046CA1}" dt="2022-09-04T08:29:08.863" v="376" actId="1076"/>
        <pc:sldMkLst>
          <pc:docMk/>
          <pc:sldMk cId="1853319476" sldId="436"/>
        </pc:sldMkLst>
        <pc:spChg chg="del mod">
          <ac:chgData name="Yao-chien Chen" userId="9e9f84eda89023ab" providerId="LiveId" clId="{9B421DCF-B9B0-47E2-8594-0561A8046CA1}" dt="2022-09-04T08:28:04.042" v="368" actId="700"/>
          <ac:spMkLst>
            <pc:docMk/>
            <pc:sldMk cId="1853319476" sldId="436"/>
            <ac:spMk id="2" creationId="{2C73EF75-815B-EDDB-6895-7EB18FF2B601}"/>
          </ac:spMkLst>
        </pc:spChg>
        <pc:spChg chg="mod ord">
          <ac:chgData name="Yao-chien Chen" userId="9e9f84eda89023ab" providerId="LiveId" clId="{9B421DCF-B9B0-47E2-8594-0561A8046CA1}" dt="2022-09-04T08:29:08.863" v="376" actId="1076"/>
          <ac:spMkLst>
            <pc:docMk/>
            <pc:sldMk cId="1853319476" sldId="436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08:28:04.042" v="368" actId="700"/>
          <ac:spMkLst>
            <pc:docMk/>
            <pc:sldMk cId="1853319476" sldId="436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08:28:04.042" v="368" actId="700"/>
          <ac:spMkLst>
            <pc:docMk/>
            <pc:sldMk cId="1853319476" sldId="436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08:28:04.042" v="368" actId="700"/>
          <ac:spMkLst>
            <pc:docMk/>
            <pc:sldMk cId="1853319476" sldId="436"/>
            <ac:spMk id="6" creationId="{C955698F-6343-43E1-B172-8ED618BE112B}"/>
          </ac:spMkLst>
        </pc:spChg>
      </pc:sldChg>
      <pc:sldChg chg="modSp add mod ord">
        <pc:chgData name="Yao-chien Chen" userId="9e9f84eda89023ab" providerId="LiveId" clId="{9B421DCF-B9B0-47E2-8594-0561A8046CA1}" dt="2022-09-04T10:38:23.051" v="1707" actId="6549"/>
        <pc:sldMkLst>
          <pc:docMk/>
          <pc:sldMk cId="146827091" sldId="437"/>
        </pc:sldMkLst>
        <pc:spChg chg="mod">
          <ac:chgData name="Yao-chien Chen" userId="9e9f84eda89023ab" providerId="LiveId" clId="{9B421DCF-B9B0-47E2-8594-0561A8046CA1}" dt="2022-09-04T10:38:23.051" v="1707" actId="6549"/>
          <ac:spMkLst>
            <pc:docMk/>
            <pc:sldMk cId="146827091" sldId="437"/>
            <ac:spMk id="3" creationId="{A2985E8C-71E9-468D-BE7C-38165C7D4060}"/>
          </ac:spMkLst>
        </pc:spChg>
      </pc:sldChg>
      <pc:sldChg chg="add">
        <pc:chgData name="Yao-chien Chen" userId="9e9f84eda89023ab" providerId="LiveId" clId="{9B421DCF-B9B0-47E2-8594-0561A8046CA1}" dt="2022-09-04T08:24:46.868" v="351"/>
        <pc:sldMkLst>
          <pc:docMk/>
          <pc:sldMk cId="2885128337" sldId="438"/>
        </pc:sldMkLst>
      </pc:sldChg>
      <pc:sldChg chg="addSp modSp add del mod modClrScheme chgLayout">
        <pc:chgData name="Yao-chien Chen" userId="9e9f84eda89023ab" providerId="LiveId" clId="{9B421DCF-B9B0-47E2-8594-0561A8046CA1}" dt="2022-09-04T10:25:19.717" v="1288" actId="2696"/>
        <pc:sldMkLst>
          <pc:docMk/>
          <pc:sldMk cId="499625341" sldId="439"/>
        </pc:sldMkLst>
        <pc:spChg chg="add mod ord">
          <ac:chgData name="Yao-chien Chen" userId="9e9f84eda89023ab" providerId="LiveId" clId="{9B421DCF-B9B0-47E2-8594-0561A8046CA1}" dt="2022-09-04T08:29:20.229" v="378" actId="700"/>
          <ac:spMkLst>
            <pc:docMk/>
            <pc:sldMk cId="499625341" sldId="439"/>
            <ac:spMk id="2" creationId="{E3510E9F-2CA1-AC40-1AEE-865246732C71}"/>
          </ac:spMkLst>
        </pc:spChg>
        <pc:spChg chg="mod ord">
          <ac:chgData name="Yao-chien Chen" userId="9e9f84eda89023ab" providerId="LiveId" clId="{9B421DCF-B9B0-47E2-8594-0561A8046CA1}" dt="2022-09-04T08:30:06.140" v="385" actId="20577"/>
          <ac:spMkLst>
            <pc:docMk/>
            <pc:sldMk cId="499625341" sldId="439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08:29:20.229" v="378" actId="700"/>
          <ac:spMkLst>
            <pc:docMk/>
            <pc:sldMk cId="499625341" sldId="439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08:29:20.229" v="378" actId="700"/>
          <ac:spMkLst>
            <pc:docMk/>
            <pc:sldMk cId="499625341" sldId="439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08:29:20.229" v="378" actId="700"/>
          <ac:spMkLst>
            <pc:docMk/>
            <pc:sldMk cId="499625341" sldId="439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B421DCF-B9B0-47E2-8594-0561A8046CA1}" dt="2022-09-04T10:51:17.963" v="1878" actId="2711"/>
        <pc:sldMkLst>
          <pc:docMk/>
          <pc:sldMk cId="3209703262" sldId="439"/>
        </pc:sldMkLst>
        <pc:spChg chg="mod">
          <ac:chgData name="Yao-chien Chen" userId="9e9f84eda89023ab" providerId="LiveId" clId="{9B421DCF-B9B0-47E2-8594-0561A8046CA1}" dt="2022-09-04T10:26:22.565" v="1332" actId="2711"/>
          <ac:spMkLst>
            <pc:docMk/>
            <pc:sldMk cId="3209703262" sldId="439"/>
            <ac:spMk id="2" creationId="{E3510E9F-2CA1-AC40-1AEE-865246732C71}"/>
          </ac:spMkLst>
        </pc:spChg>
        <pc:spChg chg="mod">
          <ac:chgData name="Yao-chien Chen" userId="9e9f84eda89023ab" providerId="LiveId" clId="{9B421DCF-B9B0-47E2-8594-0561A8046CA1}" dt="2022-09-04T10:51:17.963" v="1878" actId="2711"/>
          <ac:spMkLst>
            <pc:docMk/>
            <pc:sldMk cId="3209703262" sldId="439"/>
            <ac:spMk id="3" creationId="{A2985E8C-71E9-468D-BE7C-38165C7D4060}"/>
          </ac:spMkLst>
        </pc:spChg>
      </pc:sldChg>
      <pc:sldChg chg="addSp modSp add mod modClrScheme chgLayout">
        <pc:chgData name="Yao-chien Chen" userId="9e9f84eda89023ab" providerId="LiveId" clId="{9B421DCF-B9B0-47E2-8594-0561A8046CA1}" dt="2022-09-04T10:27:47.837" v="1385" actId="2711"/>
        <pc:sldMkLst>
          <pc:docMk/>
          <pc:sldMk cId="83167838" sldId="440"/>
        </pc:sldMkLst>
        <pc:spChg chg="add mod ord">
          <ac:chgData name="Yao-chien Chen" userId="9e9f84eda89023ab" providerId="LiveId" clId="{9B421DCF-B9B0-47E2-8594-0561A8046CA1}" dt="2022-09-04T10:27:47.837" v="1385" actId="2711"/>
          <ac:spMkLst>
            <pc:docMk/>
            <pc:sldMk cId="83167838" sldId="440"/>
            <ac:spMk id="2" creationId="{4E6AC600-23C5-422A-5D53-D2C2F31DD30A}"/>
          </ac:spMkLst>
        </pc:spChg>
        <pc:spChg chg="mod ord">
          <ac:chgData name="Yao-chien Chen" userId="9e9f84eda89023ab" providerId="LiveId" clId="{9B421DCF-B9B0-47E2-8594-0561A8046CA1}" dt="2022-09-04T10:27:16.953" v="1337" actId="2711"/>
          <ac:spMkLst>
            <pc:docMk/>
            <pc:sldMk cId="83167838" sldId="440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10:26:54.325" v="1335" actId="700"/>
          <ac:spMkLst>
            <pc:docMk/>
            <pc:sldMk cId="83167838" sldId="440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10:26:54.325" v="1335" actId="700"/>
          <ac:spMkLst>
            <pc:docMk/>
            <pc:sldMk cId="83167838" sldId="440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10:26:54.325" v="1335" actId="700"/>
          <ac:spMkLst>
            <pc:docMk/>
            <pc:sldMk cId="83167838" sldId="440"/>
            <ac:spMk id="6" creationId="{C955698F-6343-43E1-B172-8ED618BE112B}"/>
          </ac:spMkLst>
        </pc:spChg>
      </pc:sldChg>
      <pc:sldChg chg="delSp modSp add del mod modClrScheme chgLayout">
        <pc:chgData name="Yao-chien Chen" userId="9e9f84eda89023ab" providerId="LiveId" clId="{9B421DCF-B9B0-47E2-8594-0561A8046CA1}" dt="2022-09-04T10:25:19.717" v="1288" actId="2696"/>
        <pc:sldMkLst>
          <pc:docMk/>
          <pc:sldMk cId="1685891306" sldId="440"/>
        </pc:sldMkLst>
        <pc:spChg chg="del">
          <ac:chgData name="Yao-chien Chen" userId="9e9f84eda89023ab" providerId="LiveId" clId="{9B421DCF-B9B0-47E2-8594-0561A8046CA1}" dt="2022-09-04T08:30:49.959" v="392" actId="700"/>
          <ac:spMkLst>
            <pc:docMk/>
            <pc:sldMk cId="1685891306" sldId="440"/>
            <ac:spMk id="2" creationId="{E3510E9F-2CA1-AC40-1AEE-865246732C71}"/>
          </ac:spMkLst>
        </pc:spChg>
        <pc:spChg chg="mod ord">
          <ac:chgData name="Yao-chien Chen" userId="9e9f84eda89023ab" providerId="LiveId" clId="{9B421DCF-B9B0-47E2-8594-0561A8046CA1}" dt="2022-09-04T08:32:46.755" v="409" actId="1076"/>
          <ac:spMkLst>
            <pc:docMk/>
            <pc:sldMk cId="1685891306" sldId="440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08:30:49.959" v="392" actId="700"/>
          <ac:spMkLst>
            <pc:docMk/>
            <pc:sldMk cId="1685891306" sldId="440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08:30:49.959" v="392" actId="700"/>
          <ac:spMkLst>
            <pc:docMk/>
            <pc:sldMk cId="1685891306" sldId="440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08:30:49.959" v="392" actId="700"/>
          <ac:spMkLst>
            <pc:docMk/>
            <pc:sldMk cId="1685891306" sldId="440"/>
            <ac:spMk id="6" creationId="{C955698F-6343-43E1-B172-8ED618BE112B}"/>
          </ac:spMkLst>
        </pc:spChg>
      </pc:sldChg>
      <pc:sldChg chg="modSp add del mod">
        <pc:chgData name="Yao-chien Chen" userId="9e9f84eda89023ab" providerId="LiveId" clId="{9B421DCF-B9B0-47E2-8594-0561A8046CA1}" dt="2022-09-04T10:25:19.717" v="1288" actId="2696"/>
        <pc:sldMkLst>
          <pc:docMk/>
          <pc:sldMk cId="8013755" sldId="441"/>
        </pc:sldMkLst>
        <pc:spChg chg="mod">
          <ac:chgData name="Yao-chien Chen" userId="9e9f84eda89023ab" providerId="LiveId" clId="{9B421DCF-B9B0-47E2-8594-0561A8046CA1}" dt="2022-09-04T08:33:48.579" v="421" actId="20577"/>
          <ac:spMkLst>
            <pc:docMk/>
            <pc:sldMk cId="8013755" sldId="441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9B421DCF-B9B0-47E2-8594-0561A8046CA1}" dt="2022-09-04T10:51:29.015" v="1879" actId="207"/>
        <pc:sldMkLst>
          <pc:docMk/>
          <pc:sldMk cId="1334391817" sldId="441"/>
        </pc:sldMkLst>
        <pc:spChg chg="mod">
          <ac:chgData name="Yao-chien Chen" userId="9e9f84eda89023ab" providerId="LiveId" clId="{9B421DCF-B9B0-47E2-8594-0561A8046CA1}" dt="2022-09-04T10:29:09.328" v="1446" actId="2711"/>
          <ac:spMkLst>
            <pc:docMk/>
            <pc:sldMk cId="1334391817" sldId="441"/>
            <ac:spMk id="2" creationId="{E3510E9F-2CA1-AC40-1AEE-865246732C71}"/>
          </ac:spMkLst>
        </pc:spChg>
        <pc:spChg chg="mod">
          <ac:chgData name="Yao-chien Chen" userId="9e9f84eda89023ab" providerId="LiveId" clId="{9B421DCF-B9B0-47E2-8594-0561A8046CA1}" dt="2022-09-04T10:51:29.015" v="1879" actId="207"/>
          <ac:spMkLst>
            <pc:docMk/>
            <pc:sldMk cId="1334391817" sldId="441"/>
            <ac:spMk id="3" creationId="{A2985E8C-71E9-468D-BE7C-38165C7D4060}"/>
          </ac:spMkLst>
        </pc:spChg>
      </pc:sldChg>
      <pc:sldChg chg="add">
        <pc:chgData name="Yao-chien Chen" userId="9e9f84eda89023ab" providerId="LiveId" clId="{9B421DCF-B9B0-47E2-8594-0561A8046CA1}" dt="2022-09-04T08:35:10.711" v="423"/>
        <pc:sldMkLst>
          <pc:docMk/>
          <pc:sldMk cId="2380234045" sldId="442"/>
        </pc:sldMkLst>
      </pc:sldChg>
      <pc:sldChg chg="modSp add mod">
        <pc:chgData name="Yao-chien Chen" userId="9e9f84eda89023ab" providerId="LiveId" clId="{9B421DCF-B9B0-47E2-8594-0561A8046CA1}" dt="2022-09-04T10:43:50.210" v="1740" actId="20577"/>
        <pc:sldMkLst>
          <pc:docMk/>
          <pc:sldMk cId="36150631" sldId="443"/>
        </pc:sldMkLst>
        <pc:spChg chg="mod">
          <ac:chgData name="Yao-chien Chen" userId="9e9f84eda89023ab" providerId="LiveId" clId="{9B421DCF-B9B0-47E2-8594-0561A8046CA1}" dt="2022-09-04T10:43:50.210" v="1740" actId="20577"/>
          <ac:spMkLst>
            <pc:docMk/>
            <pc:sldMk cId="36150631" sldId="443"/>
            <ac:spMk id="2" creationId="{2C73EF75-815B-EDDB-6895-7EB18FF2B601}"/>
          </ac:spMkLst>
        </pc:spChg>
        <pc:spChg chg="mod">
          <ac:chgData name="Yao-chien Chen" userId="9e9f84eda89023ab" providerId="LiveId" clId="{9B421DCF-B9B0-47E2-8594-0561A8046CA1}" dt="2022-09-04T08:54:44.451" v="820" actId="2711"/>
          <ac:spMkLst>
            <pc:docMk/>
            <pc:sldMk cId="36150631" sldId="443"/>
            <ac:spMk id="3" creationId="{A2985E8C-71E9-468D-BE7C-38165C7D4060}"/>
          </ac:spMkLst>
        </pc:spChg>
      </pc:sldChg>
      <pc:sldChg chg="addSp modSp add mod modClrScheme chgLayout">
        <pc:chgData name="Yao-chien Chen" userId="9e9f84eda89023ab" providerId="LiveId" clId="{9B421DCF-B9B0-47E2-8594-0561A8046CA1}" dt="2022-09-04T10:42:35.358" v="1715" actId="5793"/>
        <pc:sldMkLst>
          <pc:docMk/>
          <pc:sldMk cId="1413627312" sldId="444"/>
        </pc:sldMkLst>
        <pc:spChg chg="add mod ord">
          <ac:chgData name="Yao-chien Chen" userId="9e9f84eda89023ab" providerId="LiveId" clId="{9B421DCF-B9B0-47E2-8594-0561A8046CA1}" dt="2022-09-04T08:43:23.151" v="643" actId="2711"/>
          <ac:spMkLst>
            <pc:docMk/>
            <pc:sldMk cId="1413627312" sldId="444"/>
            <ac:spMk id="2" creationId="{EC80C4FE-DCA2-2D54-04BB-223A3F1E00A3}"/>
          </ac:spMkLst>
        </pc:spChg>
        <pc:spChg chg="mod ord">
          <ac:chgData name="Yao-chien Chen" userId="9e9f84eda89023ab" providerId="LiveId" clId="{9B421DCF-B9B0-47E2-8594-0561A8046CA1}" dt="2022-09-04T10:42:35.358" v="1715" actId="5793"/>
          <ac:spMkLst>
            <pc:docMk/>
            <pc:sldMk cId="1413627312" sldId="444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08:42:50.870" v="641" actId="700"/>
          <ac:spMkLst>
            <pc:docMk/>
            <pc:sldMk cId="1413627312" sldId="444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08:42:50.870" v="641" actId="700"/>
          <ac:spMkLst>
            <pc:docMk/>
            <pc:sldMk cId="1413627312" sldId="444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08:42:50.870" v="641" actId="700"/>
          <ac:spMkLst>
            <pc:docMk/>
            <pc:sldMk cId="1413627312" sldId="444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B421DCF-B9B0-47E2-8594-0561A8046CA1}" dt="2022-09-04T10:46:42.080" v="1793" actId="5793"/>
        <pc:sldMkLst>
          <pc:docMk/>
          <pc:sldMk cId="1468893963" sldId="445"/>
        </pc:sldMkLst>
        <pc:spChg chg="mod">
          <ac:chgData name="Yao-chien Chen" userId="9e9f84eda89023ab" providerId="LiveId" clId="{9B421DCF-B9B0-47E2-8594-0561A8046CA1}" dt="2022-09-04T10:17:37.554" v="1164" actId="403"/>
          <ac:spMkLst>
            <pc:docMk/>
            <pc:sldMk cId="1468893963" sldId="445"/>
            <ac:spMk id="2" creationId="{EC80C4FE-DCA2-2D54-04BB-223A3F1E00A3}"/>
          </ac:spMkLst>
        </pc:spChg>
        <pc:spChg chg="mod">
          <ac:chgData name="Yao-chien Chen" userId="9e9f84eda89023ab" providerId="LiveId" clId="{9B421DCF-B9B0-47E2-8594-0561A8046CA1}" dt="2022-09-04T10:46:42.080" v="1793" actId="5793"/>
          <ac:spMkLst>
            <pc:docMk/>
            <pc:sldMk cId="1468893963" sldId="445"/>
            <ac:spMk id="3" creationId="{A2985E8C-71E9-468D-BE7C-38165C7D4060}"/>
          </ac:spMkLst>
        </pc:spChg>
      </pc:sldChg>
      <pc:sldChg chg="modSp add mod ord">
        <pc:chgData name="Yao-chien Chen" userId="9e9f84eda89023ab" providerId="LiveId" clId="{9B421DCF-B9B0-47E2-8594-0561A8046CA1}" dt="2022-09-04T08:53:04.976" v="760"/>
        <pc:sldMkLst>
          <pc:docMk/>
          <pc:sldMk cId="3765803637" sldId="446"/>
        </pc:sldMkLst>
        <pc:spChg chg="mod">
          <ac:chgData name="Yao-chien Chen" userId="9e9f84eda89023ab" providerId="LiveId" clId="{9B421DCF-B9B0-47E2-8594-0561A8046CA1}" dt="2022-09-04T08:52:36.669" v="758" actId="2711"/>
          <ac:spMkLst>
            <pc:docMk/>
            <pc:sldMk cId="3765803637" sldId="446"/>
            <ac:spMk id="3" creationId="{A2985E8C-71E9-468D-BE7C-38165C7D4060}"/>
          </ac:spMkLst>
        </pc:spChg>
      </pc:sldChg>
      <pc:sldChg chg="modSp add mod ord">
        <pc:chgData name="Yao-chien Chen" userId="9e9f84eda89023ab" providerId="LiveId" clId="{9B421DCF-B9B0-47E2-8594-0561A8046CA1}" dt="2022-09-04T09:45:36.810" v="1045" actId="207"/>
        <pc:sldMkLst>
          <pc:docMk/>
          <pc:sldMk cId="207363801" sldId="447"/>
        </pc:sldMkLst>
        <pc:spChg chg="mod">
          <ac:chgData name="Yao-chien Chen" userId="9e9f84eda89023ab" providerId="LiveId" clId="{9B421DCF-B9B0-47E2-8594-0561A8046CA1}" dt="2022-09-04T08:57:37.665" v="869" actId="207"/>
          <ac:spMkLst>
            <pc:docMk/>
            <pc:sldMk cId="207363801" sldId="447"/>
            <ac:spMk id="2" creationId="{EC80C4FE-DCA2-2D54-04BB-223A3F1E00A3}"/>
          </ac:spMkLst>
        </pc:spChg>
        <pc:spChg chg="mod">
          <ac:chgData name="Yao-chien Chen" userId="9e9f84eda89023ab" providerId="LiveId" clId="{9B421DCF-B9B0-47E2-8594-0561A8046CA1}" dt="2022-09-04T09:45:36.810" v="1045" actId="207"/>
          <ac:spMkLst>
            <pc:docMk/>
            <pc:sldMk cId="207363801" sldId="447"/>
            <ac:spMk id="3" creationId="{A2985E8C-71E9-468D-BE7C-38165C7D4060}"/>
          </ac:spMkLst>
        </pc:spChg>
      </pc:sldChg>
      <pc:sldChg chg="addSp delSp modSp add mod setBg">
        <pc:chgData name="Yao-chien Chen" userId="9e9f84eda89023ab" providerId="LiveId" clId="{9B421DCF-B9B0-47E2-8594-0561A8046CA1}" dt="2022-09-04T11:48:45.921" v="1928" actId="6549"/>
        <pc:sldMkLst>
          <pc:docMk/>
          <pc:sldMk cId="1341407349" sldId="448"/>
        </pc:sldMkLst>
        <pc:spChg chg="mod">
          <ac:chgData name="Yao-chien Chen" userId="9e9f84eda89023ab" providerId="LiveId" clId="{9B421DCF-B9B0-47E2-8594-0561A8046CA1}" dt="2022-09-04T11:48:45.921" v="1928" actId="6549"/>
          <ac:spMkLst>
            <pc:docMk/>
            <pc:sldMk cId="1341407349" sldId="448"/>
            <ac:spMk id="2" creationId="{EC80C4FE-DCA2-2D54-04BB-223A3F1E00A3}"/>
          </ac:spMkLst>
        </pc:spChg>
        <pc:spChg chg="add del mod">
          <ac:chgData name="Yao-chien Chen" userId="9e9f84eda89023ab" providerId="LiveId" clId="{9B421DCF-B9B0-47E2-8594-0561A8046CA1}" dt="2022-09-04T11:48:33.545" v="1927" actId="2711"/>
          <ac:spMkLst>
            <pc:docMk/>
            <pc:sldMk cId="1341407349" sldId="448"/>
            <ac:spMk id="3" creationId="{A2985E8C-71E9-468D-BE7C-38165C7D4060}"/>
          </ac:spMkLst>
        </pc:spChg>
        <pc:spChg chg="mod">
          <ac:chgData name="Yao-chien Chen" userId="9e9f84eda89023ab" providerId="LiveId" clId="{9B421DCF-B9B0-47E2-8594-0561A8046CA1}" dt="2022-09-04T10:36:15.369" v="1701" actId="26606"/>
          <ac:spMkLst>
            <pc:docMk/>
            <pc:sldMk cId="1341407349" sldId="448"/>
            <ac:spMk id="4" creationId="{A6C9042E-9723-488B-8432-96E1ED7CFD41}"/>
          </ac:spMkLst>
        </pc:spChg>
        <pc:spChg chg="mod">
          <ac:chgData name="Yao-chien Chen" userId="9e9f84eda89023ab" providerId="LiveId" clId="{9B421DCF-B9B0-47E2-8594-0561A8046CA1}" dt="2022-09-04T10:36:15.369" v="1701" actId="26606"/>
          <ac:spMkLst>
            <pc:docMk/>
            <pc:sldMk cId="1341407349" sldId="448"/>
            <ac:spMk id="5" creationId="{13615CC7-8550-4685-A0F5-949C94A04979}"/>
          </ac:spMkLst>
        </pc:spChg>
        <pc:spChg chg="mod">
          <ac:chgData name="Yao-chien Chen" userId="9e9f84eda89023ab" providerId="LiveId" clId="{9B421DCF-B9B0-47E2-8594-0561A8046CA1}" dt="2022-09-04T10:36:15.369" v="1701" actId="26606"/>
          <ac:spMkLst>
            <pc:docMk/>
            <pc:sldMk cId="1341407349" sldId="448"/>
            <ac:spMk id="6" creationId="{C955698F-6343-43E1-B172-8ED618BE112B}"/>
          </ac:spMkLst>
        </pc:spChg>
        <pc:spChg chg="add del">
          <ac:chgData name="Yao-chien Chen" userId="9e9f84eda89023ab" providerId="LiveId" clId="{9B421DCF-B9B0-47E2-8594-0561A8046CA1}" dt="2022-09-04T09:19:47.027" v="957" actId="22"/>
          <ac:spMkLst>
            <pc:docMk/>
            <pc:sldMk cId="1341407349" sldId="448"/>
            <ac:spMk id="8" creationId="{D333306C-C18F-732E-9555-F273BB43186E}"/>
          </ac:spMkLst>
        </pc:spChg>
        <pc:spChg chg="add del">
          <ac:chgData name="Yao-chien Chen" userId="9e9f84eda89023ab" providerId="LiveId" clId="{9B421DCF-B9B0-47E2-8594-0561A8046CA1}" dt="2022-09-04T09:20:03.188" v="960" actId="22"/>
          <ac:spMkLst>
            <pc:docMk/>
            <pc:sldMk cId="1341407349" sldId="448"/>
            <ac:spMk id="10" creationId="{395F178C-2826-199C-5CFE-8CCB08FCA26E}"/>
          </ac:spMkLst>
        </pc:spChg>
        <pc:spChg chg="add del">
          <ac:chgData name="Yao-chien Chen" userId="9e9f84eda89023ab" providerId="LiveId" clId="{9B421DCF-B9B0-47E2-8594-0561A8046CA1}" dt="2022-09-04T10:36:15.369" v="1701" actId="26606"/>
          <ac:spMkLst>
            <pc:docMk/>
            <pc:sldMk cId="1341407349" sldId="448"/>
            <ac:spMk id="12" creationId="{3429A099-5CB1-4A20-B64F-4F0562EF3399}"/>
          </ac:spMkLst>
        </pc:spChg>
        <pc:spChg chg="add del">
          <ac:chgData name="Yao-chien Chen" userId="9e9f84eda89023ab" providerId="LiveId" clId="{9B421DCF-B9B0-47E2-8594-0561A8046CA1}" dt="2022-09-04T10:36:15.369" v="1701" actId="26606"/>
          <ac:spMkLst>
            <pc:docMk/>
            <pc:sldMk cId="1341407349" sldId="448"/>
            <ac:spMk id="14" creationId="{087C0A89-7FB3-43F8-9DE3-0177E3E27B4C}"/>
          </ac:spMkLst>
        </pc:spChg>
        <pc:spChg chg="add del">
          <ac:chgData name="Yao-chien Chen" userId="9e9f84eda89023ab" providerId="LiveId" clId="{9B421DCF-B9B0-47E2-8594-0561A8046CA1}" dt="2022-09-04T10:36:15.369" v="1701" actId="26606"/>
          <ac:spMkLst>
            <pc:docMk/>
            <pc:sldMk cId="1341407349" sldId="448"/>
            <ac:spMk id="16" creationId="{399F4DD4-CC07-42A8-8AF8-069654F1A9E1}"/>
          </ac:spMkLst>
        </pc:spChg>
        <pc:graphicFrameChg chg="add del mod">
          <ac:chgData name="Yao-chien Chen" userId="9e9f84eda89023ab" providerId="LiveId" clId="{9B421DCF-B9B0-47E2-8594-0561A8046CA1}" dt="2022-09-04T10:36:15.369" v="1701" actId="26606"/>
          <ac:graphicFrameMkLst>
            <pc:docMk/>
            <pc:sldMk cId="1341407349" sldId="448"/>
            <ac:graphicFrameMk id="9" creationId="{9753417F-709C-69C4-622F-0FBA8D6EF9A5}"/>
          </ac:graphicFrameMkLst>
        </pc:graphicFrameChg>
      </pc:sldChg>
      <pc:sldChg chg="modSp add mod">
        <pc:chgData name="Yao-chien Chen" userId="9e9f84eda89023ab" providerId="LiveId" clId="{9B421DCF-B9B0-47E2-8594-0561A8046CA1}" dt="2022-09-04T11:51:50.084" v="1940" actId="403"/>
        <pc:sldMkLst>
          <pc:docMk/>
          <pc:sldMk cId="1723838440" sldId="449"/>
        </pc:sldMkLst>
        <pc:spChg chg="mod">
          <ac:chgData name="Yao-chien Chen" userId="9e9f84eda89023ab" providerId="LiveId" clId="{9B421DCF-B9B0-47E2-8594-0561A8046CA1}" dt="2022-09-04T11:51:50.084" v="1940" actId="403"/>
          <ac:spMkLst>
            <pc:docMk/>
            <pc:sldMk cId="1723838440" sldId="449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9B421DCF-B9B0-47E2-8594-0561A8046CA1}" dt="2022-09-04T10:42:17.311" v="1711" actId="6549"/>
        <pc:sldMkLst>
          <pc:docMk/>
          <pc:sldMk cId="684990992" sldId="450"/>
        </pc:sldMkLst>
        <pc:spChg chg="mod">
          <ac:chgData name="Yao-chien Chen" userId="9e9f84eda89023ab" providerId="LiveId" clId="{9B421DCF-B9B0-47E2-8594-0561A8046CA1}" dt="2022-09-04T10:42:17.311" v="1711" actId="6549"/>
          <ac:spMkLst>
            <pc:docMk/>
            <pc:sldMk cId="684990992" sldId="450"/>
            <ac:spMk id="3" creationId="{A2985E8C-71E9-468D-BE7C-38165C7D4060}"/>
          </ac:spMkLst>
        </pc:spChg>
      </pc:sldChg>
      <pc:sldChg chg="addSp delSp modSp add mod modClrScheme chgLayout">
        <pc:chgData name="Yao-chien Chen" userId="9e9f84eda89023ab" providerId="LiveId" clId="{9B421DCF-B9B0-47E2-8594-0561A8046CA1}" dt="2022-09-04T12:00:19.360" v="1943" actId="404"/>
        <pc:sldMkLst>
          <pc:docMk/>
          <pc:sldMk cId="3098378800" sldId="451"/>
        </pc:sldMkLst>
        <pc:spChg chg="mod ord">
          <ac:chgData name="Yao-chien Chen" userId="9e9f84eda89023ab" providerId="LiveId" clId="{9B421DCF-B9B0-47E2-8594-0561A8046CA1}" dt="2022-09-04T12:00:19.360" v="1943" actId="404"/>
          <ac:spMkLst>
            <pc:docMk/>
            <pc:sldMk cId="3098378800" sldId="451"/>
            <ac:spMk id="2" creationId="{2C73EF75-815B-EDDB-6895-7EB18FF2B601}"/>
          </ac:spMkLst>
        </pc:spChg>
        <pc:spChg chg="del mod ord">
          <ac:chgData name="Yao-chien Chen" userId="9e9f84eda89023ab" providerId="LiveId" clId="{9B421DCF-B9B0-47E2-8594-0561A8046CA1}" dt="2022-09-04T10:30:18.746" v="1489" actId="700"/>
          <ac:spMkLst>
            <pc:docMk/>
            <pc:sldMk cId="3098378800" sldId="451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10:30:18.746" v="1489" actId="700"/>
          <ac:spMkLst>
            <pc:docMk/>
            <pc:sldMk cId="3098378800" sldId="451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10:30:18.746" v="1489" actId="700"/>
          <ac:spMkLst>
            <pc:docMk/>
            <pc:sldMk cId="3098378800" sldId="451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10:30:18.746" v="1489" actId="700"/>
          <ac:spMkLst>
            <pc:docMk/>
            <pc:sldMk cId="3098378800" sldId="451"/>
            <ac:spMk id="6" creationId="{C955698F-6343-43E1-B172-8ED618BE112B}"/>
          </ac:spMkLst>
        </pc:spChg>
        <pc:spChg chg="add mod ord">
          <ac:chgData name="Yao-chien Chen" userId="9e9f84eda89023ab" providerId="LiveId" clId="{9B421DCF-B9B0-47E2-8594-0561A8046CA1}" dt="2022-09-04T10:30:18.746" v="1489" actId="700"/>
          <ac:spMkLst>
            <pc:docMk/>
            <pc:sldMk cId="3098378800" sldId="451"/>
            <ac:spMk id="7" creationId="{37629D72-763D-B178-9924-E786491568E2}"/>
          </ac:spMkLst>
        </pc:spChg>
      </pc:sldChg>
      <pc:sldChg chg="addSp delSp modSp add mod setBg modClrScheme chgLayout">
        <pc:chgData name="Yao-chien Chen" userId="9e9f84eda89023ab" providerId="LiveId" clId="{9B421DCF-B9B0-47E2-8594-0561A8046CA1}" dt="2022-09-04T10:34:02.906" v="1694" actId="26606"/>
        <pc:sldMkLst>
          <pc:docMk/>
          <pc:sldMk cId="1956978338" sldId="452"/>
        </pc:sldMkLst>
        <pc:spChg chg="mod ord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2" creationId="{2C73EF75-815B-EDDB-6895-7EB18FF2B601}"/>
          </ac:spMkLst>
        </pc:spChg>
        <pc:spChg chg="add mod ord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3" creationId="{0F8AA6B7-9708-E60B-913B-7366341C6A2B}"/>
          </ac:spMkLst>
        </pc:spChg>
        <pc:spChg chg="mod ord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6" creationId="{C955698F-6343-43E1-B172-8ED618BE112B}"/>
          </ac:spMkLst>
        </pc:spChg>
        <pc:spChg chg="del mod ord">
          <ac:chgData name="Yao-chien Chen" userId="9e9f84eda89023ab" providerId="LiveId" clId="{9B421DCF-B9B0-47E2-8594-0561A8046CA1}" dt="2022-09-04T10:30:30.392" v="1491" actId="700"/>
          <ac:spMkLst>
            <pc:docMk/>
            <pc:sldMk cId="1956978338" sldId="452"/>
            <ac:spMk id="7" creationId="{37629D72-763D-B178-9924-E786491568E2}"/>
          </ac:spMkLst>
        </pc:spChg>
        <pc:spChg chg="add del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11" creationId="{3741B58E-3B65-4A01-A276-975AB2CF8A08}"/>
          </ac:spMkLst>
        </pc:spChg>
        <pc:spChg chg="add del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13" creationId="{7AAC67C3-831B-4AB1-A259-DFB839CAFAFC}"/>
          </ac:spMkLst>
        </pc:spChg>
        <pc:spChg chg="add del">
          <ac:chgData name="Yao-chien Chen" userId="9e9f84eda89023ab" providerId="LiveId" clId="{9B421DCF-B9B0-47E2-8594-0561A8046CA1}" dt="2022-09-04T10:34:02.906" v="1694" actId="26606"/>
          <ac:spMkLst>
            <pc:docMk/>
            <pc:sldMk cId="1956978338" sldId="452"/>
            <ac:spMk id="15" creationId="{054B3F04-9EAC-45C0-B3CE-0387EEA10A0C}"/>
          </ac:spMkLst>
        </pc:spChg>
      </pc:sldChg>
      <pc:sldChg chg="modSp add mod">
        <pc:chgData name="Yao-chien Chen" userId="9e9f84eda89023ab" providerId="LiveId" clId="{9B421DCF-B9B0-47E2-8594-0561A8046CA1}" dt="2022-09-04T10:38:05.210" v="1705" actId="6549"/>
        <pc:sldMkLst>
          <pc:docMk/>
          <pc:sldMk cId="12309482" sldId="453"/>
        </pc:sldMkLst>
        <pc:spChg chg="mod">
          <ac:chgData name="Yao-chien Chen" userId="9e9f84eda89023ab" providerId="LiveId" clId="{9B421DCF-B9B0-47E2-8594-0561A8046CA1}" dt="2022-09-04T10:38:05.210" v="1705" actId="6549"/>
          <ac:spMkLst>
            <pc:docMk/>
            <pc:sldMk cId="12309482" sldId="453"/>
            <ac:spMk id="3" creationId="{A2985E8C-71E9-468D-BE7C-38165C7D4060}"/>
          </ac:spMkLst>
        </pc:spChg>
      </pc:sldChg>
      <pc:sldChg chg="add">
        <pc:chgData name="Yao-chien Chen" userId="9e9f84eda89023ab" providerId="LiveId" clId="{9B421DCF-B9B0-47E2-8594-0561A8046CA1}" dt="2022-09-04T10:37:53.394" v="1703"/>
        <pc:sldMkLst>
          <pc:docMk/>
          <pc:sldMk cId="3177119695" sldId="454"/>
        </pc:sldMkLst>
      </pc:sldChg>
      <pc:sldChg chg="add">
        <pc:chgData name="Yao-chien Chen" userId="9e9f84eda89023ab" providerId="LiveId" clId="{9B421DCF-B9B0-47E2-8594-0561A8046CA1}" dt="2022-09-04T10:38:18.403" v="1706"/>
        <pc:sldMkLst>
          <pc:docMk/>
          <pc:sldMk cId="1304290092" sldId="455"/>
        </pc:sldMkLst>
      </pc:sldChg>
      <pc:sldChg chg="modSp add mod">
        <pc:chgData name="Yao-chien Chen" userId="9e9f84eda89023ab" providerId="LiveId" clId="{9B421DCF-B9B0-47E2-8594-0561A8046CA1}" dt="2022-09-04T11:50:17.987" v="1934" actId="115"/>
        <pc:sldMkLst>
          <pc:docMk/>
          <pc:sldMk cId="1219502106" sldId="456"/>
        </pc:sldMkLst>
        <pc:spChg chg="mod">
          <ac:chgData name="Yao-chien Chen" userId="9e9f84eda89023ab" providerId="LiveId" clId="{9B421DCF-B9B0-47E2-8594-0561A8046CA1}" dt="2022-09-04T11:50:17.987" v="1934" actId="115"/>
          <ac:spMkLst>
            <pc:docMk/>
            <pc:sldMk cId="1219502106" sldId="456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9B421DCF-B9B0-47E2-8594-0561A8046CA1}" dt="2022-09-04T10:43:18.260" v="1719" actId="2711"/>
        <pc:sldMkLst>
          <pc:docMk/>
          <pc:sldMk cId="1242336034" sldId="457"/>
        </pc:sldMkLst>
        <pc:spChg chg="mod">
          <ac:chgData name="Yao-chien Chen" userId="9e9f84eda89023ab" providerId="LiveId" clId="{9B421DCF-B9B0-47E2-8594-0561A8046CA1}" dt="2022-09-04T10:43:18.260" v="1719" actId="2711"/>
          <ac:spMkLst>
            <pc:docMk/>
            <pc:sldMk cId="1242336034" sldId="457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9B421DCF-B9B0-47E2-8594-0561A8046CA1}" dt="2022-09-04T10:47:00.836" v="1794" actId="207"/>
        <pc:sldMkLst>
          <pc:docMk/>
          <pc:sldMk cId="3357367661" sldId="458"/>
        </pc:sldMkLst>
        <pc:spChg chg="mod">
          <ac:chgData name="Yao-chien Chen" userId="9e9f84eda89023ab" providerId="LiveId" clId="{9B421DCF-B9B0-47E2-8594-0561A8046CA1}" dt="2022-09-04T10:47:00.836" v="1794" actId="207"/>
          <ac:spMkLst>
            <pc:docMk/>
            <pc:sldMk cId="3357367661" sldId="458"/>
            <ac:spMk id="3" creationId="{A2985E8C-71E9-468D-BE7C-38165C7D4060}"/>
          </ac:spMkLst>
        </pc:spChg>
      </pc:sldChg>
      <pc:sldChg chg="add">
        <pc:chgData name="Yao-chien Chen" userId="9e9f84eda89023ab" providerId="LiveId" clId="{9B421DCF-B9B0-47E2-8594-0561A8046CA1}" dt="2022-09-04T10:48:00.658" v="1795"/>
        <pc:sldMkLst>
          <pc:docMk/>
          <pc:sldMk cId="2053834542" sldId="459"/>
        </pc:sldMkLst>
      </pc:sldChg>
      <pc:sldChg chg="add">
        <pc:chgData name="Yao-chien Chen" userId="9e9f84eda89023ab" providerId="LiveId" clId="{9B421DCF-B9B0-47E2-8594-0561A8046CA1}" dt="2022-09-04T10:49:00.055" v="1852"/>
        <pc:sldMkLst>
          <pc:docMk/>
          <pc:sldMk cId="3306607892" sldId="460"/>
        </pc:sldMkLst>
      </pc:sldChg>
      <pc:sldChg chg="addSp delSp modSp add mod setBg modClrScheme chgLayout">
        <pc:chgData name="Yao-chien Chen" userId="9e9f84eda89023ab" providerId="LiveId" clId="{9B421DCF-B9B0-47E2-8594-0561A8046CA1}" dt="2022-09-04T11:03:13.989" v="1922" actId="255"/>
        <pc:sldMkLst>
          <pc:docMk/>
          <pc:sldMk cId="1402833477" sldId="461"/>
        </pc:sldMkLst>
        <pc:spChg chg="del mod">
          <ac:chgData name="Yao-chien Chen" userId="9e9f84eda89023ab" providerId="LiveId" clId="{9B421DCF-B9B0-47E2-8594-0561A8046CA1}" dt="2022-09-04T10:57:51.698" v="1894" actId="700"/>
          <ac:spMkLst>
            <pc:docMk/>
            <pc:sldMk cId="1402833477" sldId="461"/>
            <ac:spMk id="2" creationId="{E3510E9F-2CA1-AC40-1AEE-865246732C71}"/>
          </ac:spMkLst>
        </pc:spChg>
        <pc:spChg chg="add del mod ord">
          <ac:chgData name="Yao-chien Chen" userId="9e9f84eda89023ab" providerId="LiveId" clId="{9B421DCF-B9B0-47E2-8594-0561A8046CA1}" dt="2022-09-04T11:01:05.239" v="1907" actId="26606"/>
          <ac:spMkLst>
            <pc:docMk/>
            <pc:sldMk cId="1402833477" sldId="461"/>
            <ac:spMk id="3" creationId="{A2985E8C-71E9-468D-BE7C-38165C7D4060}"/>
          </ac:spMkLst>
        </pc:spChg>
        <pc:spChg chg="mod ord">
          <ac:chgData name="Yao-chien Chen" userId="9e9f84eda89023ab" providerId="LiveId" clId="{9B421DCF-B9B0-47E2-8594-0561A8046CA1}" dt="2022-09-04T11:01:05.239" v="1907" actId="26606"/>
          <ac:spMkLst>
            <pc:docMk/>
            <pc:sldMk cId="1402833477" sldId="461"/>
            <ac:spMk id="4" creationId="{A6C9042E-9723-488B-8432-96E1ED7CFD41}"/>
          </ac:spMkLst>
        </pc:spChg>
        <pc:spChg chg="mod ord">
          <ac:chgData name="Yao-chien Chen" userId="9e9f84eda89023ab" providerId="LiveId" clId="{9B421DCF-B9B0-47E2-8594-0561A8046CA1}" dt="2022-09-04T11:02:32.613" v="1918" actId="403"/>
          <ac:spMkLst>
            <pc:docMk/>
            <pc:sldMk cId="1402833477" sldId="461"/>
            <ac:spMk id="5" creationId="{13615CC7-8550-4685-A0F5-949C94A04979}"/>
          </ac:spMkLst>
        </pc:spChg>
        <pc:spChg chg="mod ord">
          <ac:chgData name="Yao-chien Chen" userId="9e9f84eda89023ab" providerId="LiveId" clId="{9B421DCF-B9B0-47E2-8594-0561A8046CA1}" dt="2022-09-04T11:01:05.239" v="1907" actId="26606"/>
          <ac:spMkLst>
            <pc:docMk/>
            <pc:sldMk cId="1402833477" sldId="461"/>
            <ac:spMk id="6" creationId="{C955698F-6343-43E1-B172-8ED618BE112B}"/>
          </ac:spMkLst>
        </pc:spChg>
        <pc:spChg chg="add del">
          <ac:chgData name="Yao-chien Chen" userId="9e9f84eda89023ab" providerId="LiveId" clId="{9B421DCF-B9B0-47E2-8594-0561A8046CA1}" dt="2022-09-04T11:00:53.144" v="1902" actId="26606"/>
          <ac:spMkLst>
            <pc:docMk/>
            <pc:sldMk cId="1402833477" sldId="461"/>
            <ac:spMk id="12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0:53.144" v="1902" actId="26606"/>
          <ac:spMkLst>
            <pc:docMk/>
            <pc:sldMk cId="1402833477" sldId="461"/>
            <ac:spMk id="14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0:53.144" v="1902" actId="26606"/>
          <ac:spMkLst>
            <pc:docMk/>
            <pc:sldMk cId="1402833477" sldId="461"/>
            <ac:spMk id="18" creationId="{C7682A25-42C8-4715-BF21-184A2A338A8B}"/>
          </ac:spMkLst>
        </pc:spChg>
        <pc:spChg chg="add del">
          <ac:chgData name="Yao-chien Chen" userId="9e9f84eda89023ab" providerId="LiveId" clId="{9B421DCF-B9B0-47E2-8594-0561A8046CA1}" dt="2022-09-04T11:00:53.144" v="1902" actId="26606"/>
          <ac:spMkLst>
            <pc:docMk/>
            <pc:sldMk cId="1402833477" sldId="461"/>
            <ac:spMk id="22" creationId="{83AD8F8B-6BDD-4751-800C-E84F1A8FABC0}"/>
          </ac:spMkLst>
        </pc:spChg>
        <pc:spChg chg="add del">
          <ac:chgData name="Yao-chien Chen" userId="9e9f84eda89023ab" providerId="LiveId" clId="{9B421DCF-B9B0-47E2-8594-0561A8046CA1}" dt="2022-09-04T11:00:53.144" v="1902" actId="26606"/>
          <ac:spMkLst>
            <pc:docMk/>
            <pc:sldMk cId="1402833477" sldId="461"/>
            <ac:spMk id="24" creationId="{8021D79A-75FF-4A04-80E0-85755EA72715}"/>
          </ac:spMkLst>
        </pc:spChg>
        <pc:spChg chg="add del">
          <ac:chgData name="Yao-chien Chen" userId="9e9f84eda89023ab" providerId="LiveId" clId="{9B421DCF-B9B0-47E2-8594-0561A8046CA1}" dt="2022-09-04T11:00:59.693" v="1904" actId="26606"/>
          <ac:spMkLst>
            <pc:docMk/>
            <pc:sldMk cId="1402833477" sldId="461"/>
            <ac:spMk id="26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0:59.693" v="1904" actId="26606"/>
          <ac:spMkLst>
            <pc:docMk/>
            <pc:sldMk cId="1402833477" sldId="461"/>
            <ac:spMk id="27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0:59.693" v="1904" actId="26606"/>
          <ac:spMkLst>
            <pc:docMk/>
            <pc:sldMk cId="1402833477" sldId="461"/>
            <ac:spMk id="29" creationId="{C7682A25-42C8-4715-BF21-184A2A338A8B}"/>
          </ac:spMkLst>
        </pc:spChg>
        <pc:spChg chg="add del">
          <ac:chgData name="Yao-chien Chen" userId="9e9f84eda89023ab" providerId="LiveId" clId="{9B421DCF-B9B0-47E2-8594-0561A8046CA1}" dt="2022-09-04T11:00:59.693" v="1904" actId="26606"/>
          <ac:spMkLst>
            <pc:docMk/>
            <pc:sldMk cId="1402833477" sldId="461"/>
            <ac:spMk id="31" creationId="{83AD8F8B-6BDD-4751-800C-E84F1A8FABC0}"/>
          </ac:spMkLst>
        </pc:spChg>
        <pc:spChg chg="add del">
          <ac:chgData name="Yao-chien Chen" userId="9e9f84eda89023ab" providerId="LiveId" clId="{9B421DCF-B9B0-47E2-8594-0561A8046CA1}" dt="2022-09-04T11:00:59.693" v="1904" actId="26606"/>
          <ac:spMkLst>
            <pc:docMk/>
            <pc:sldMk cId="1402833477" sldId="461"/>
            <ac:spMk id="32" creationId="{8021D79A-75FF-4A04-80E0-85755EA72715}"/>
          </ac:spMkLst>
        </pc:spChg>
        <pc:spChg chg="add del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37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38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40" creationId="{C7682A25-42C8-4715-BF21-184A2A338A8B}"/>
          </ac:spMkLst>
        </pc:spChg>
        <pc:spChg chg="add del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42" creationId="{83AD8F8B-6BDD-4751-800C-E84F1A8FABC0}"/>
          </ac:spMkLst>
        </pc:spChg>
        <pc:spChg chg="add del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43" creationId="{8021D79A-75FF-4A04-80E0-85755EA72715}"/>
          </ac:spMkLst>
        </pc:spChg>
        <pc:spChg chg="add del">
          <ac:chgData name="Yao-chien Chen" userId="9e9f84eda89023ab" providerId="LiveId" clId="{9B421DCF-B9B0-47E2-8594-0561A8046CA1}" dt="2022-09-04T11:01:41.076" v="1909" actId="26606"/>
          <ac:spMkLst>
            <pc:docMk/>
            <pc:sldMk cId="1402833477" sldId="461"/>
            <ac:spMk id="49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1:41.076" v="1909" actId="26606"/>
          <ac:spMkLst>
            <pc:docMk/>
            <pc:sldMk cId="1402833477" sldId="461"/>
            <ac:spMk id="51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1:52.980" v="1911" actId="26606"/>
          <ac:spMkLst>
            <pc:docMk/>
            <pc:sldMk cId="1402833477" sldId="461"/>
            <ac:spMk id="55" creationId="{7F117FFB-7D4E-4D52-B166-D05F95533AF5}"/>
          </ac:spMkLst>
        </pc:spChg>
        <pc:spChg chg="add del">
          <ac:chgData name="Yao-chien Chen" userId="9e9f84eda89023ab" providerId="LiveId" clId="{9B421DCF-B9B0-47E2-8594-0561A8046CA1}" dt="2022-09-04T11:01:52.980" v="1911" actId="26606"/>
          <ac:spMkLst>
            <pc:docMk/>
            <pc:sldMk cId="1402833477" sldId="461"/>
            <ac:spMk id="56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1:52.980" v="1911" actId="26606"/>
          <ac:spMkLst>
            <pc:docMk/>
            <pc:sldMk cId="1402833477" sldId="461"/>
            <ac:spMk id="57" creationId="{8703EC7C-6902-4F27-A200-527BA6DDADBF}"/>
          </ac:spMkLst>
        </pc:spChg>
        <pc:spChg chg="add del">
          <ac:chgData name="Yao-chien Chen" userId="9e9f84eda89023ab" providerId="LiveId" clId="{9B421DCF-B9B0-47E2-8594-0561A8046CA1}" dt="2022-09-04T11:01:52.980" v="1911" actId="26606"/>
          <ac:spMkLst>
            <pc:docMk/>
            <pc:sldMk cId="1402833477" sldId="461"/>
            <ac:spMk id="58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1:52.980" v="1911" actId="26606"/>
          <ac:spMkLst>
            <pc:docMk/>
            <pc:sldMk cId="1402833477" sldId="461"/>
            <ac:spMk id="59" creationId="{A34B1C72-351A-4E50-ADCF-6CA38D439A90}"/>
          </ac:spMkLst>
        </pc:spChg>
        <pc:spChg chg="add del">
          <ac:chgData name="Yao-chien Chen" userId="9e9f84eda89023ab" providerId="LiveId" clId="{9B421DCF-B9B0-47E2-8594-0561A8046CA1}" dt="2022-09-04T11:02:05.075" v="1913" actId="26606"/>
          <ac:spMkLst>
            <pc:docMk/>
            <pc:sldMk cId="1402833477" sldId="461"/>
            <ac:spMk id="62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2:05.075" v="1913" actId="26606"/>
          <ac:spMkLst>
            <pc:docMk/>
            <pc:sldMk cId="1402833477" sldId="461"/>
            <ac:spMk id="63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2:08.629" v="1915" actId="26606"/>
          <ac:spMkLst>
            <pc:docMk/>
            <pc:sldMk cId="1402833477" sldId="461"/>
            <ac:spMk id="66" creationId="{397464E8-E6BD-4C4E-BCD4-77B2DCE457A8}"/>
          </ac:spMkLst>
        </pc:spChg>
        <pc:spChg chg="add del">
          <ac:chgData name="Yao-chien Chen" userId="9e9f84eda89023ab" providerId="LiveId" clId="{9B421DCF-B9B0-47E2-8594-0561A8046CA1}" dt="2022-09-04T11:02:08.629" v="1915" actId="26606"/>
          <ac:spMkLst>
            <pc:docMk/>
            <pc:sldMk cId="1402833477" sldId="461"/>
            <ac:spMk id="67" creationId="{51A1A102-DC42-48A8-BDDC-250C3317D490}"/>
          </ac:spMkLst>
        </pc:spChg>
        <pc:spChg chg="add del">
          <ac:chgData name="Yao-chien Chen" userId="9e9f84eda89023ab" providerId="LiveId" clId="{9B421DCF-B9B0-47E2-8594-0561A8046CA1}" dt="2022-09-04T11:02:08.629" v="1915" actId="26606"/>
          <ac:spMkLst>
            <pc:docMk/>
            <pc:sldMk cId="1402833477" sldId="461"/>
            <ac:spMk id="69" creationId="{0C2BBC7F-C278-487D-A435-69502F45532A}"/>
          </ac:spMkLst>
        </pc:spChg>
        <pc:spChg chg="add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71" creationId="{397464E8-E6BD-4C4E-BCD4-77B2DCE457A8}"/>
          </ac:spMkLst>
        </pc:spChg>
        <pc:spChg chg="add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72" creationId="{51A1A102-DC42-48A8-BDDC-250C3317D490}"/>
          </ac:spMkLst>
        </pc:spChg>
        <pc:spChg chg="add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74" creationId="{7F117FFB-7D4E-4D52-B166-D05F95533AF5}"/>
          </ac:spMkLst>
        </pc:spChg>
        <pc:spChg chg="add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75" creationId="{8703EC7C-6902-4F27-A200-527BA6DDADBF}"/>
          </ac:spMkLst>
        </pc:spChg>
        <pc:spChg chg="add">
          <ac:chgData name="Yao-chien Chen" userId="9e9f84eda89023ab" providerId="LiveId" clId="{9B421DCF-B9B0-47E2-8594-0561A8046CA1}" dt="2022-09-04T11:02:08.671" v="1916" actId="26606"/>
          <ac:spMkLst>
            <pc:docMk/>
            <pc:sldMk cId="1402833477" sldId="461"/>
            <ac:spMk id="76" creationId="{A34B1C72-351A-4E50-ADCF-6CA38D439A90}"/>
          </ac:spMkLst>
        </pc:spChg>
        <pc:graphicFrameChg chg="add del">
          <ac:chgData name="Yao-chien Chen" userId="9e9f84eda89023ab" providerId="LiveId" clId="{9B421DCF-B9B0-47E2-8594-0561A8046CA1}" dt="2022-09-04T11:00:53.144" v="1902" actId="26606"/>
          <ac:graphicFrameMkLst>
            <pc:docMk/>
            <pc:sldMk cId="1402833477" sldId="461"/>
            <ac:graphicFrameMk id="8" creationId="{65A05CEB-2471-9C89-7C57-A4520DF48890}"/>
          </ac:graphicFrameMkLst>
        </pc:graphicFrameChg>
        <pc:graphicFrameChg chg="add del">
          <ac:chgData name="Yao-chien Chen" userId="9e9f84eda89023ab" providerId="LiveId" clId="{9B421DCF-B9B0-47E2-8594-0561A8046CA1}" dt="2022-09-04T11:00:59.693" v="1904" actId="26606"/>
          <ac:graphicFrameMkLst>
            <pc:docMk/>
            <pc:sldMk cId="1402833477" sldId="461"/>
            <ac:graphicFrameMk id="33" creationId="{A471724D-8477-9B1B-5569-7E3900C25639}"/>
          </ac:graphicFrameMkLst>
        </pc:graphicFrameChg>
        <pc:graphicFrameChg chg="add del">
          <ac:chgData name="Yao-chien Chen" userId="9e9f84eda89023ab" providerId="LiveId" clId="{9B421DCF-B9B0-47E2-8594-0561A8046CA1}" dt="2022-09-04T11:01:05.216" v="1906" actId="26606"/>
          <ac:graphicFrameMkLst>
            <pc:docMk/>
            <pc:sldMk cId="1402833477" sldId="461"/>
            <ac:graphicFrameMk id="35" creationId="{D2C681A6-57D8-DB80-1E42-F1D610154FA9}"/>
          </ac:graphicFrameMkLst>
        </pc:graphicFrameChg>
        <pc:graphicFrameChg chg="add mod modGraphic">
          <ac:chgData name="Yao-chien Chen" userId="9e9f84eda89023ab" providerId="LiveId" clId="{9B421DCF-B9B0-47E2-8594-0561A8046CA1}" dt="2022-09-04T11:03:13.989" v="1922" actId="255"/>
          <ac:graphicFrameMkLst>
            <pc:docMk/>
            <pc:sldMk cId="1402833477" sldId="461"/>
            <ac:graphicFrameMk id="44" creationId="{65A05CEB-2471-9C89-7C57-A4520DF48890}"/>
          </ac:graphicFrameMkLst>
        </pc:graphicFrameChg>
        <pc:cxnChg chg="add del">
          <ac:chgData name="Yao-chien Chen" userId="9e9f84eda89023ab" providerId="LiveId" clId="{9B421DCF-B9B0-47E2-8594-0561A8046CA1}" dt="2022-09-04T11:00:53.144" v="1902" actId="26606"/>
          <ac:cxnSpMkLst>
            <pc:docMk/>
            <pc:sldMk cId="1402833477" sldId="461"/>
            <ac:cxnSpMk id="16" creationId="{D7A4964E-33C0-4563-92BB-988B2C925F92}"/>
          </ac:cxnSpMkLst>
        </pc:cxnChg>
        <pc:cxnChg chg="add del">
          <ac:chgData name="Yao-chien Chen" userId="9e9f84eda89023ab" providerId="LiveId" clId="{9B421DCF-B9B0-47E2-8594-0561A8046CA1}" dt="2022-09-04T11:00:53.144" v="1902" actId="26606"/>
          <ac:cxnSpMkLst>
            <pc:docMk/>
            <pc:sldMk cId="1402833477" sldId="461"/>
            <ac:cxnSpMk id="20" creationId="{51736393-45A9-49C6-90FF-3486BD42356D}"/>
          </ac:cxnSpMkLst>
        </pc:cxnChg>
        <pc:cxnChg chg="add del">
          <ac:chgData name="Yao-chien Chen" userId="9e9f84eda89023ab" providerId="LiveId" clId="{9B421DCF-B9B0-47E2-8594-0561A8046CA1}" dt="2022-09-04T11:00:59.693" v="1904" actId="26606"/>
          <ac:cxnSpMkLst>
            <pc:docMk/>
            <pc:sldMk cId="1402833477" sldId="461"/>
            <ac:cxnSpMk id="28" creationId="{D7A4964E-33C0-4563-92BB-988B2C925F92}"/>
          </ac:cxnSpMkLst>
        </pc:cxnChg>
        <pc:cxnChg chg="add del">
          <ac:chgData name="Yao-chien Chen" userId="9e9f84eda89023ab" providerId="LiveId" clId="{9B421DCF-B9B0-47E2-8594-0561A8046CA1}" dt="2022-09-04T11:00:59.693" v="1904" actId="26606"/>
          <ac:cxnSpMkLst>
            <pc:docMk/>
            <pc:sldMk cId="1402833477" sldId="461"/>
            <ac:cxnSpMk id="30" creationId="{51736393-45A9-49C6-90FF-3486BD42356D}"/>
          </ac:cxnSpMkLst>
        </pc:cxnChg>
        <pc:cxnChg chg="add del">
          <ac:chgData name="Yao-chien Chen" userId="9e9f84eda89023ab" providerId="LiveId" clId="{9B421DCF-B9B0-47E2-8594-0561A8046CA1}" dt="2022-09-04T11:02:08.671" v="1916" actId="26606"/>
          <ac:cxnSpMkLst>
            <pc:docMk/>
            <pc:sldMk cId="1402833477" sldId="461"/>
            <ac:cxnSpMk id="39" creationId="{D7A4964E-33C0-4563-92BB-988B2C925F92}"/>
          </ac:cxnSpMkLst>
        </pc:cxnChg>
        <pc:cxnChg chg="add del">
          <ac:chgData name="Yao-chien Chen" userId="9e9f84eda89023ab" providerId="LiveId" clId="{9B421DCF-B9B0-47E2-8594-0561A8046CA1}" dt="2022-09-04T11:02:08.671" v="1916" actId="26606"/>
          <ac:cxnSpMkLst>
            <pc:docMk/>
            <pc:sldMk cId="1402833477" sldId="461"/>
            <ac:cxnSpMk id="41" creationId="{51736393-45A9-49C6-90FF-3486BD42356D}"/>
          </ac:cxnSpMkLst>
        </pc:cxnChg>
        <pc:cxnChg chg="add del">
          <ac:chgData name="Yao-chien Chen" userId="9e9f84eda89023ab" providerId="LiveId" clId="{9B421DCF-B9B0-47E2-8594-0561A8046CA1}" dt="2022-09-04T11:01:41.076" v="1909" actId="26606"/>
          <ac:cxnSpMkLst>
            <pc:docMk/>
            <pc:sldMk cId="1402833477" sldId="461"/>
            <ac:cxnSpMk id="53" creationId="{D7A4964E-33C0-4563-92BB-988B2C925F92}"/>
          </ac:cxnSpMkLst>
        </pc:cxnChg>
        <pc:cxnChg chg="add del">
          <ac:chgData name="Yao-chien Chen" userId="9e9f84eda89023ab" providerId="LiveId" clId="{9B421DCF-B9B0-47E2-8594-0561A8046CA1}" dt="2022-09-04T11:01:52.980" v="1911" actId="26606"/>
          <ac:cxnSpMkLst>
            <pc:docMk/>
            <pc:sldMk cId="1402833477" sldId="461"/>
            <ac:cxnSpMk id="60" creationId="{D7A4964E-33C0-4563-92BB-988B2C925F92}"/>
          </ac:cxnSpMkLst>
        </pc:cxnChg>
        <pc:cxnChg chg="add del">
          <ac:chgData name="Yao-chien Chen" userId="9e9f84eda89023ab" providerId="LiveId" clId="{9B421DCF-B9B0-47E2-8594-0561A8046CA1}" dt="2022-09-04T11:02:05.075" v="1913" actId="26606"/>
          <ac:cxnSpMkLst>
            <pc:docMk/>
            <pc:sldMk cId="1402833477" sldId="461"/>
            <ac:cxnSpMk id="64" creationId="{D7A4964E-33C0-4563-92BB-988B2C925F92}"/>
          </ac:cxnSpMkLst>
        </pc:cxnChg>
        <pc:cxnChg chg="add del">
          <ac:chgData name="Yao-chien Chen" userId="9e9f84eda89023ab" providerId="LiveId" clId="{9B421DCF-B9B0-47E2-8594-0561A8046CA1}" dt="2022-09-04T11:02:08.629" v="1915" actId="26606"/>
          <ac:cxnSpMkLst>
            <pc:docMk/>
            <pc:sldMk cId="1402833477" sldId="461"/>
            <ac:cxnSpMk id="68" creationId="{D7A4964E-33C0-4563-92BB-988B2C925F92}"/>
          </ac:cxnSpMkLst>
        </pc:cxnChg>
        <pc:cxnChg chg="add">
          <ac:chgData name="Yao-chien Chen" userId="9e9f84eda89023ab" providerId="LiveId" clId="{9B421DCF-B9B0-47E2-8594-0561A8046CA1}" dt="2022-09-04T11:02:08.671" v="1916" actId="26606"/>
          <ac:cxnSpMkLst>
            <pc:docMk/>
            <pc:sldMk cId="1402833477" sldId="461"/>
            <ac:cxnSpMk id="73" creationId="{D7A4964E-33C0-4563-92BB-988B2C925F92}"/>
          </ac:cxnSpMkLst>
        </pc:cxnChg>
      </pc:sldChg>
      <pc:sldChg chg="new del">
        <pc:chgData name="Yao-chien Chen" userId="9e9f84eda89023ab" providerId="LiveId" clId="{9B421DCF-B9B0-47E2-8594-0561A8046CA1}" dt="2022-09-04T10:56:54.099" v="1881" actId="680"/>
        <pc:sldMkLst>
          <pc:docMk/>
          <pc:sldMk cId="2722826560" sldId="4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026A4-8C71-4554-A027-00F7C63E52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5EF235-51CF-4D00-BE21-396BE8037FC6}">
      <dgm:prSet custT="1"/>
      <dgm:spPr/>
      <dgm:t>
        <a:bodyPr/>
        <a:lstStyle/>
        <a:p>
          <a:r>
            <a:rPr lang="en-US" sz="3600" b="0" i="0" dirty="0"/>
            <a:t>There is a joy in the journey,</a:t>
          </a:r>
          <a:endParaRPr lang="en-US" sz="3600" dirty="0"/>
        </a:p>
      </dgm:t>
    </dgm:pt>
    <dgm:pt modelId="{765FEE87-44A5-45C4-B89A-FE23B0605EB0}" type="parTrans" cxnId="{B2B23698-BB77-4BF9-8499-F12E067078D4}">
      <dgm:prSet/>
      <dgm:spPr/>
      <dgm:t>
        <a:bodyPr/>
        <a:lstStyle/>
        <a:p>
          <a:endParaRPr lang="en-US"/>
        </a:p>
      </dgm:t>
    </dgm:pt>
    <dgm:pt modelId="{5827825B-A6A0-4EE2-BFE5-81AD758F8CF9}" type="sibTrans" cxnId="{B2B23698-BB77-4BF9-8499-F12E067078D4}">
      <dgm:prSet/>
      <dgm:spPr/>
      <dgm:t>
        <a:bodyPr/>
        <a:lstStyle/>
        <a:p>
          <a:endParaRPr lang="en-US"/>
        </a:p>
      </dgm:t>
    </dgm:pt>
    <dgm:pt modelId="{2C90626D-59C2-46DF-9A37-DE4E4EE653FC}">
      <dgm:prSet custT="1"/>
      <dgm:spPr/>
      <dgm:t>
        <a:bodyPr/>
        <a:lstStyle/>
        <a:p>
          <a:r>
            <a:rPr lang="en-US" sz="3600" b="0" i="0" dirty="0"/>
            <a:t>There's a light we can love on the way.</a:t>
          </a:r>
          <a:endParaRPr lang="en-US" sz="3600" dirty="0"/>
        </a:p>
      </dgm:t>
    </dgm:pt>
    <dgm:pt modelId="{35ED263A-AAA6-4315-8005-C2848254B87A}" type="parTrans" cxnId="{ECDC55D3-036C-4834-8A04-5FDD7EE02243}">
      <dgm:prSet/>
      <dgm:spPr/>
      <dgm:t>
        <a:bodyPr/>
        <a:lstStyle/>
        <a:p>
          <a:endParaRPr lang="en-US"/>
        </a:p>
      </dgm:t>
    </dgm:pt>
    <dgm:pt modelId="{912B9034-2195-430B-996B-456034659AC9}" type="sibTrans" cxnId="{ECDC55D3-036C-4834-8A04-5FDD7EE02243}">
      <dgm:prSet/>
      <dgm:spPr/>
      <dgm:t>
        <a:bodyPr/>
        <a:lstStyle/>
        <a:p>
          <a:endParaRPr lang="en-US"/>
        </a:p>
      </dgm:t>
    </dgm:pt>
    <dgm:pt modelId="{0971EAF6-F230-4BA9-B3CA-B64C3175DE40}">
      <dgm:prSet custT="1"/>
      <dgm:spPr/>
      <dgm:t>
        <a:bodyPr/>
        <a:lstStyle/>
        <a:p>
          <a:r>
            <a:rPr lang="en-US" sz="3600" b="0" i="0" dirty="0"/>
            <a:t>There is a wonder and wildness to life,</a:t>
          </a:r>
          <a:endParaRPr lang="en-US" sz="3600" dirty="0"/>
        </a:p>
      </dgm:t>
    </dgm:pt>
    <dgm:pt modelId="{9420358E-53F5-4367-A8CD-DE7918B6CF7A}" type="parTrans" cxnId="{062EF154-0612-40D8-A795-D9BFDEDA6BE8}">
      <dgm:prSet/>
      <dgm:spPr/>
      <dgm:t>
        <a:bodyPr/>
        <a:lstStyle/>
        <a:p>
          <a:endParaRPr lang="en-US"/>
        </a:p>
      </dgm:t>
    </dgm:pt>
    <dgm:pt modelId="{32C9C568-17E8-40AD-96D3-605D9E3A74B0}" type="sibTrans" cxnId="{062EF154-0612-40D8-A795-D9BFDEDA6BE8}">
      <dgm:prSet/>
      <dgm:spPr/>
      <dgm:t>
        <a:bodyPr/>
        <a:lstStyle/>
        <a:p>
          <a:endParaRPr lang="en-US"/>
        </a:p>
      </dgm:t>
    </dgm:pt>
    <dgm:pt modelId="{E22993BC-09A5-4ACA-A02A-FC88F512A236}">
      <dgm:prSet custT="1"/>
      <dgm:spPr/>
      <dgm:t>
        <a:bodyPr/>
        <a:lstStyle/>
        <a:p>
          <a:r>
            <a:rPr lang="en-US" sz="3600" b="0" i="0" dirty="0"/>
            <a:t>And freedom for those who obey.</a:t>
          </a:r>
          <a:endParaRPr lang="en-US" sz="3600" dirty="0"/>
        </a:p>
      </dgm:t>
    </dgm:pt>
    <dgm:pt modelId="{0628298F-63EF-476B-9806-04E73770B451}" type="parTrans" cxnId="{D62E8FE2-4474-4E0A-A762-599C0CFFAD1B}">
      <dgm:prSet/>
      <dgm:spPr/>
      <dgm:t>
        <a:bodyPr/>
        <a:lstStyle/>
        <a:p>
          <a:endParaRPr lang="en-US"/>
        </a:p>
      </dgm:t>
    </dgm:pt>
    <dgm:pt modelId="{D3B1CF13-DB45-47FF-8BD6-8D2F4164C6AA}" type="sibTrans" cxnId="{D62E8FE2-4474-4E0A-A762-599C0CFFAD1B}">
      <dgm:prSet/>
      <dgm:spPr/>
      <dgm:t>
        <a:bodyPr/>
        <a:lstStyle/>
        <a:p>
          <a:endParaRPr lang="en-US"/>
        </a:p>
      </dgm:t>
    </dgm:pt>
    <dgm:pt modelId="{5186EB3D-DD00-4206-B7E2-6566906F37D6}" type="pres">
      <dgm:prSet presAssocID="{8E4026A4-8C71-4554-A027-00F7C63E527D}" presName="linear" presStyleCnt="0">
        <dgm:presLayoutVars>
          <dgm:animLvl val="lvl"/>
          <dgm:resizeHandles val="exact"/>
        </dgm:presLayoutVars>
      </dgm:prSet>
      <dgm:spPr/>
    </dgm:pt>
    <dgm:pt modelId="{8B267843-A500-40D5-AAA8-847F47E8D2A1}" type="pres">
      <dgm:prSet presAssocID="{435EF235-51CF-4D00-BE21-396BE8037F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C2D89D-F35B-44E7-95C6-D3B08DE22210}" type="pres">
      <dgm:prSet presAssocID="{5827825B-A6A0-4EE2-BFE5-81AD758F8CF9}" presName="spacer" presStyleCnt="0"/>
      <dgm:spPr/>
    </dgm:pt>
    <dgm:pt modelId="{9EEF3F44-4268-41E4-BABC-91CA918A6622}" type="pres">
      <dgm:prSet presAssocID="{2C90626D-59C2-46DF-9A37-DE4E4EE653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415668-2BA0-4C96-BE05-25ED116E6562}" type="pres">
      <dgm:prSet presAssocID="{912B9034-2195-430B-996B-456034659AC9}" presName="spacer" presStyleCnt="0"/>
      <dgm:spPr/>
    </dgm:pt>
    <dgm:pt modelId="{1DE5D72F-55F7-467C-A9D5-C3B6D4B1EE15}" type="pres">
      <dgm:prSet presAssocID="{0971EAF6-F230-4BA9-B3CA-B64C3175DE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BE24E3-0F06-4F52-BE9D-BFFE34E7E0FC}" type="pres">
      <dgm:prSet presAssocID="{32C9C568-17E8-40AD-96D3-605D9E3A74B0}" presName="spacer" presStyleCnt="0"/>
      <dgm:spPr/>
    </dgm:pt>
    <dgm:pt modelId="{57EEFF8C-74FC-463F-8498-B4190705E02C}" type="pres">
      <dgm:prSet presAssocID="{E22993BC-09A5-4ACA-A02A-FC88F512A2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2B7C09-9467-4327-87F3-30FB6A472494}" type="presOf" srcId="{435EF235-51CF-4D00-BE21-396BE8037FC6}" destId="{8B267843-A500-40D5-AAA8-847F47E8D2A1}" srcOrd="0" destOrd="0" presId="urn:microsoft.com/office/officeart/2005/8/layout/vList2"/>
    <dgm:cxn modelId="{9A0C085B-2E55-46C9-99CA-2428A1780C7B}" type="presOf" srcId="{E22993BC-09A5-4ACA-A02A-FC88F512A236}" destId="{57EEFF8C-74FC-463F-8498-B4190705E02C}" srcOrd="0" destOrd="0" presId="urn:microsoft.com/office/officeart/2005/8/layout/vList2"/>
    <dgm:cxn modelId="{5F9CA041-ED57-422F-9BD3-ED30538DC4FA}" type="presOf" srcId="{0971EAF6-F230-4BA9-B3CA-B64C3175DE40}" destId="{1DE5D72F-55F7-467C-A9D5-C3B6D4B1EE15}" srcOrd="0" destOrd="0" presId="urn:microsoft.com/office/officeart/2005/8/layout/vList2"/>
    <dgm:cxn modelId="{6929A949-3294-41F5-A94B-6E1B2F56AD9A}" type="presOf" srcId="{2C90626D-59C2-46DF-9A37-DE4E4EE653FC}" destId="{9EEF3F44-4268-41E4-BABC-91CA918A6622}" srcOrd="0" destOrd="0" presId="urn:microsoft.com/office/officeart/2005/8/layout/vList2"/>
    <dgm:cxn modelId="{062EF154-0612-40D8-A795-D9BFDEDA6BE8}" srcId="{8E4026A4-8C71-4554-A027-00F7C63E527D}" destId="{0971EAF6-F230-4BA9-B3CA-B64C3175DE40}" srcOrd="2" destOrd="0" parTransId="{9420358E-53F5-4367-A8CD-DE7918B6CF7A}" sibTransId="{32C9C568-17E8-40AD-96D3-605D9E3A74B0}"/>
    <dgm:cxn modelId="{EAC7697B-AE58-470F-B60D-6A3A4CD0EBBE}" type="presOf" srcId="{8E4026A4-8C71-4554-A027-00F7C63E527D}" destId="{5186EB3D-DD00-4206-B7E2-6566906F37D6}" srcOrd="0" destOrd="0" presId="urn:microsoft.com/office/officeart/2005/8/layout/vList2"/>
    <dgm:cxn modelId="{B2B23698-BB77-4BF9-8499-F12E067078D4}" srcId="{8E4026A4-8C71-4554-A027-00F7C63E527D}" destId="{435EF235-51CF-4D00-BE21-396BE8037FC6}" srcOrd="0" destOrd="0" parTransId="{765FEE87-44A5-45C4-B89A-FE23B0605EB0}" sibTransId="{5827825B-A6A0-4EE2-BFE5-81AD758F8CF9}"/>
    <dgm:cxn modelId="{ECDC55D3-036C-4834-8A04-5FDD7EE02243}" srcId="{8E4026A4-8C71-4554-A027-00F7C63E527D}" destId="{2C90626D-59C2-46DF-9A37-DE4E4EE653FC}" srcOrd="1" destOrd="0" parTransId="{35ED263A-AAA6-4315-8005-C2848254B87A}" sibTransId="{912B9034-2195-430B-996B-456034659AC9}"/>
    <dgm:cxn modelId="{D62E8FE2-4474-4E0A-A762-599C0CFFAD1B}" srcId="{8E4026A4-8C71-4554-A027-00F7C63E527D}" destId="{E22993BC-09A5-4ACA-A02A-FC88F512A236}" srcOrd="3" destOrd="0" parTransId="{0628298F-63EF-476B-9806-04E73770B451}" sibTransId="{D3B1CF13-DB45-47FF-8BD6-8D2F4164C6AA}"/>
    <dgm:cxn modelId="{C6A5C126-15E1-43A4-A7F9-880348A5EB5A}" type="presParOf" srcId="{5186EB3D-DD00-4206-B7E2-6566906F37D6}" destId="{8B267843-A500-40D5-AAA8-847F47E8D2A1}" srcOrd="0" destOrd="0" presId="urn:microsoft.com/office/officeart/2005/8/layout/vList2"/>
    <dgm:cxn modelId="{0420D426-B98E-4076-8145-908ABE872F34}" type="presParOf" srcId="{5186EB3D-DD00-4206-B7E2-6566906F37D6}" destId="{6EC2D89D-F35B-44E7-95C6-D3B08DE22210}" srcOrd="1" destOrd="0" presId="urn:microsoft.com/office/officeart/2005/8/layout/vList2"/>
    <dgm:cxn modelId="{49B85F21-912C-4AA8-901D-02F90D2051AE}" type="presParOf" srcId="{5186EB3D-DD00-4206-B7E2-6566906F37D6}" destId="{9EEF3F44-4268-41E4-BABC-91CA918A6622}" srcOrd="2" destOrd="0" presId="urn:microsoft.com/office/officeart/2005/8/layout/vList2"/>
    <dgm:cxn modelId="{55007146-C806-47B7-BDB1-2ED473FBE459}" type="presParOf" srcId="{5186EB3D-DD00-4206-B7E2-6566906F37D6}" destId="{F0415668-2BA0-4C96-BE05-25ED116E6562}" srcOrd="3" destOrd="0" presId="urn:microsoft.com/office/officeart/2005/8/layout/vList2"/>
    <dgm:cxn modelId="{24287E1F-B0CA-41B9-80BE-584BBA363D0B}" type="presParOf" srcId="{5186EB3D-DD00-4206-B7E2-6566906F37D6}" destId="{1DE5D72F-55F7-467C-A9D5-C3B6D4B1EE15}" srcOrd="4" destOrd="0" presId="urn:microsoft.com/office/officeart/2005/8/layout/vList2"/>
    <dgm:cxn modelId="{1E8A6AE8-D48D-4A38-B17D-485DA5CBD208}" type="presParOf" srcId="{5186EB3D-DD00-4206-B7E2-6566906F37D6}" destId="{2DBE24E3-0F06-4F52-BE9D-BFFE34E7E0FC}" srcOrd="5" destOrd="0" presId="urn:microsoft.com/office/officeart/2005/8/layout/vList2"/>
    <dgm:cxn modelId="{007C736E-DEE2-48D4-BAE6-E2FB15BDBAE7}" type="presParOf" srcId="{5186EB3D-DD00-4206-B7E2-6566906F37D6}" destId="{57EEFF8C-74FC-463F-8498-B4190705E0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67843-A500-40D5-AAA8-847F47E8D2A1}">
      <dsp:nvSpPr>
        <dsp:cNvPr id="0" name=""/>
        <dsp:cNvSpPr/>
      </dsp:nvSpPr>
      <dsp:spPr>
        <a:xfrm>
          <a:off x="0" y="4941"/>
          <a:ext cx="10900477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There is a joy in the journey,</a:t>
          </a:r>
          <a:endParaRPr lang="en-US" sz="3600" kern="1200" dirty="0"/>
        </a:p>
      </dsp:txBody>
      <dsp:txXfrm>
        <a:off x="42151" y="47092"/>
        <a:ext cx="10816175" cy="779158"/>
      </dsp:txXfrm>
    </dsp:sp>
    <dsp:sp modelId="{9EEF3F44-4268-41E4-BABC-91CA918A6622}">
      <dsp:nvSpPr>
        <dsp:cNvPr id="0" name=""/>
        <dsp:cNvSpPr/>
      </dsp:nvSpPr>
      <dsp:spPr>
        <a:xfrm>
          <a:off x="0" y="920241"/>
          <a:ext cx="10900477" cy="863460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There's a light we can love on the way.</a:t>
          </a:r>
          <a:endParaRPr lang="en-US" sz="3600" kern="1200" dirty="0"/>
        </a:p>
      </dsp:txBody>
      <dsp:txXfrm>
        <a:off x="42151" y="962392"/>
        <a:ext cx="10816175" cy="779158"/>
      </dsp:txXfrm>
    </dsp:sp>
    <dsp:sp modelId="{1DE5D72F-55F7-467C-A9D5-C3B6D4B1EE15}">
      <dsp:nvSpPr>
        <dsp:cNvPr id="0" name=""/>
        <dsp:cNvSpPr/>
      </dsp:nvSpPr>
      <dsp:spPr>
        <a:xfrm>
          <a:off x="0" y="1835541"/>
          <a:ext cx="10900477" cy="863460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There is a wonder and wildness to life,</a:t>
          </a:r>
          <a:endParaRPr lang="en-US" sz="3600" kern="1200" dirty="0"/>
        </a:p>
      </dsp:txBody>
      <dsp:txXfrm>
        <a:off x="42151" y="1877692"/>
        <a:ext cx="10816175" cy="779158"/>
      </dsp:txXfrm>
    </dsp:sp>
    <dsp:sp modelId="{57EEFF8C-74FC-463F-8498-B4190705E02C}">
      <dsp:nvSpPr>
        <dsp:cNvPr id="0" name=""/>
        <dsp:cNvSpPr/>
      </dsp:nvSpPr>
      <dsp:spPr>
        <a:xfrm>
          <a:off x="0" y="2750841"/>
          <a:ext cx="10900477" cy="86346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And freedom for those who obey.</a:t>
          </a:r>
          <a:endParaRPr lang="en-US" sz="3600" kern="1200" dirty="0"/>
        </a:p>
      </dsp:txBody>
      <dsp:txXfrm>
        <a:off x="42151" y="2792992"/>
        <a:ext cx="10816175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E25729-3BF2-4F20-A7D2-9A9DB39E23B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B2B75-D5FD-47A2-B343-A869EB0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DA9-887A-4777-A7AB-FE36535ED7E5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16CF-470D-454E-BE4C-386211D73FDE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35D-DE71-482E-9883-59BFF337C671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8CBE-7566-4000-8881-A2ED82F02A27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EB5-0C54-40D3-BA38-E80C20707B46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1E60-81B4-42FA-8A45-BBB884D68A15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D57-2258-4165-8C31-3C3AEF582F57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9EC8-B235-4329-85CC-E4106C8E212F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2E46-F118-47D4-AB26-355B29386359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844F01-88CE-4DD6-B61C-31DA9064B786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4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267F-20FF-4540-925E-C41FBB4CED45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80FDDC-2F3F-4921-969D-B7A0130A8545}" type="datetime1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奔 </a:t>
            </a:r>
            <a:r>
              <a:rPr lang="en-US" altLang="zh-TW"/>
              <a:t>2022     </a:t>
            </a:r>
            <a:r>
              <a:rPr lang="zh-TW" altLang="en-US"/>
              <a:t>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2" y="768784"/>
            <a:ext cx="10349659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奔</a:t>
            </a:r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，</a:t>
            </a:r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2022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持續專一的堅定站立而不停滯不前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腓立比書 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3:12-21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239-C019-4927-917A-87C97BC94C1F}" type="datetime1">
              <a:rPr lang="en-US" sz="14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094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為何持續專一往前奔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不完全但卻完美的人生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只有一件事的竭力追求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CD7-0A07-46BB-9C3C-349DC2C5DD91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880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如何持續專一往前奔</a:t>
            </a:r>
            <a:r>
              <a:rPr lang="en-US" altLang="zh-TW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A6B7-9708-E60B-913B-7366341C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/>
              <a:t> 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調整步伐，成長的關鍵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(vv.15-16)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 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排除障礙，前進的必須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(vv. 17-19)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 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奔跑等候，獎賞的顯明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(vv. 20-21)</a:t>
            </a:r>
            <a:endParaRPr lang="en-US" sz="4800" dirty="0">
              <a:solidFill>
                <a:schemeClr val="accent5">
                  <a:lumMod val="75000"/>
                </a:schemeClr>
              </a:solidFill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CD7-0A07-46BB-9C3C-349DC2C5DD91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60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持續專一才能堅定站立而不停滯不前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不完全但卻完美的人生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CD7-0A07-46BB-9C3C-349DC2C5DD91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383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n-cs"/>
              </a:rPr>
              <a:t>不完全但卻完美的人生</a:t>
            </a:r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12 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這不是說我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已經得著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了，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已經完全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了，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13 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我不是以為自己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已經得著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了，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。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362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n-cs"/>
              </a:rPr>
              <a:t>不完全但卻完美的人生</a:t>
            </a:r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12 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這不是說我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已經得著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了，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已經完全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了，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13 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我不是以為自己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已經得著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了，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。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ea typeface="DFLiShuW7-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認識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不完全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是走向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完美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的開始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233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274" y="684673"/>
            <a:ext cx="10713452" cy="5224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12 </a:t>
            </a:r>
            <a:r>
              <a:rPr lang="zh-TW" altLang="en-US" sz="48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這不是說我已經得著了，已經完全了，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我乃是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竭力追求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，或者可以得著基督</a:t>
            </a:r>
            <a:b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耶穌所以得著我的。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13 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弟兄們，我不是以為自己已經得著了，我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只有一件事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，就是忘記背後，努力面前的， </a:t>
            </a: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14 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向著標竿直跑，要得神在基督耶穌裡從上面召我來得的獎賞。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80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持續專一才能堅定站立而不停滯不前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不完全但卻完美的人生</a:t>
            </a:r>
            <a:endParaRPr lang="en-US" altLang="zh-TW" sz="5400" b="0" i="0" dirty="0">
              <a:solidFill>
                <a:schemeClr val="accent4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只有一件事的竭力追求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 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WeiBeiW7-GB5" panose="03000709000000000000" pitchFamily="65" charset="-120"/>
                <a:ea typeface="DFWeiBeiW7-GB5" panose="03000709000000000000" pitchFamily="65" charset="-120"/>
              </a:rPr>
              <a:t>---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WeiBeiW7-GB5" panose="03000709000000000000" pitchFamily="65" charset="-120"/>
                <a:ea typeface="DFWeiBeiW7-GB5" panose="03000709000000000000" pitchFamily="65" charset="-120"/>
              </a:rPr>
              <a:t>找到一件讓你怦然心動的事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CD7-0A07-46BB-9C3C-349DC2C5DD91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5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一件讓你怦然心動的事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太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13:44)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855565"/>
            <a:ext cx="10058400" cy="43682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TW" sz="44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44  </a:t>
            </a:r>
            <a:r>
              <a:rPr lang="zh-TW" alt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天國好像寶貝藏在地裡，人</a:t>
            </a:r>
            <a:r>
              <a:rPr lang="zh-TW" altLang="en-US" sz="4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遇見了</a:t>
            </a:r>
            <a:r>
              <a:rPr lang="zh-TW" alt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就把它藏起來，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歡歡喜喜地去變賣</a:t>
            </a:r>
            <a:br>
              <a:rPr lang="en-US" altLang="zh-TW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</a:b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一切所有的</a:t>
            </a:r>
            <a:r>
              <a:rPr lang="zh-TW" alt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，買這塊地。</a:t>
            </a: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140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保羅的一件事的竭力追求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855565"/>
            <a:ext cx="10058400" cy="436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12 </a:t>
            </a:r>
            <a:r>
              <a:rPr lang="en-US" altLang="zh-TW" sz="48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我乃是竭力追求，或者可以</a:t>
            </a:r>
            <a:b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得著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基督耶穌所以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得著我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的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499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保羅的一件事的竭力追求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855565"/>
            <a:ext cx="10058400" cy="436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12 </a:t>
            </a:r>
            <a:r>
              <a:rPr lang="en-US" altLang="zh-TW" sz="48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我乃是竭力追求，或者可以</a:t>
            </a:r>
            <a:b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得著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基督耶穌所以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得著我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的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11 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或者我也</a:t>
            </a:r>
            <a:r>
              <a:rPr lang="zh-TW" altLang="en-US" sz="5400" b="0" i="0" u="sng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得以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從死裡復活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950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從開始直到如今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484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保羅的一件事的竭力追求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10 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使我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認識基督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48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曉得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祂復活的大能，並且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48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曉得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和祂一同受苦，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0" i="0" dirty="0">
                <a:solidFill>
                  <a:schemeClr val="accent2"/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(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藉由</a:t>
            </a:r>
            <a:r>
              <a:rPr lang="en-US" altLang="zh-TW" sz="4800" b="0" i="0" dirty="0">
                <a:solidFill>
                  <a:schemeClr val="accent2"/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)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效法祂的死，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11 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或者我也得以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從死裡復活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36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保羅的一件事的竭力追求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855565"/>
            <a:ext cx="10058400" cy="436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12 </a:t>
            </a:r>
            <a:r>
              <a:rPr lang="en-US" altLang="zh-TW" sz="48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我乃是竭力追求，或者可以</a:t>
            </a:r>
            <a:b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得著基督耶穌所以得著我的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13 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我只有一件事，就是</a:t>
            </a:r>
            <a: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…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b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要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神在基督耶穌裡從上面召我來</a:t>
            </a:r>
            <a:br>
              <a:rPr lang="en-US" altLang="zh-TW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得的獎賞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383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奔，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2022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在基督信仰中，讓你怦然心動的事是甚麼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?</a:t>
            </a:r>
          </a:p>
          <a:p>
            <a:pPr marL="0" indent="0">
              <a:buNone/>
            </a:pP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889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4FE-DCA2-2D54-04BB-223A3F1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奔，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2022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在基督信仰中，讓你怦然心動的事是甚麼</a:t>
            </a:r>
            <a:r>
              <a:rPr lang="en-US" altLang="zh-TW" sz="5400" b="0" i="0" dirty="0">
                <a:solidFill>
                  <a:schemeClr val="accent4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什麼是你竭力追求的一件事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?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2022?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這一生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?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餘生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?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736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如何持續專一往前奔</a:t>
            </a:r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29D72-763D-B178-9924-E78649156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CD7-0A07-46BB-9C3C-349DC2C5DD91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837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如何持續專一往前奔</a:t>
            </a:r>
            <a:r>
              <a:rPr lang="en-US" altLang="zh-TW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A6B7-9708-E60B-913B-7366341C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dirty="0"/>
              <a:t> 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調整步伐，成長的關鍵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(vv.15-16)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 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排除障礙，前進的必須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(vv. 17-19)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  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奔跑等候，獎賞的顯明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ea typeface="DFLiHei-Bd" panose="020B0709000000000000" pitchFamily="49" charset="-120"/>
              </a:rPr>
              <a:t>(vv. 20-21)</a:t>
            </a:r>
            <a:endParaRPr lang="en-US" sz="4800" dirty="0">
              <a:solidFill>
                <a:schemeClr val="accent5">
                  <a:lumMod val="75000"/>
                </a:schemeClr>
              </a:solidFill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CD7-0A07-46BB-9C3C-349DC2C5DD91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6978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0E9F-2CA1-AC40-1AEE-86524673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調整步伐，成長的關鍵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15 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所以我們中間凡是完全人，總要存這樣的心；若在什麼事上存別樣的心，神也必以此指示你們。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16 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然而我們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到了什麼地步，就當照著什麼地步行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970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C600-23C5-422A-5D53-D2C2F31D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排除障礙，前進的必須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18 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因為有許多人行事是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基督十字架的仇敵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，我屢次告訴你們，現在又流淚地告訴你們。 </a:t>
            </a: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19 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他們的結局就是沉淪，他們的神就是自己的肚腹！他們以自己的羞辱為榮耀，專以地上的事為念。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16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0E9F-2CA1-AC40-1AEE-86524673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奔跑等候，獎賞的顯明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20 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我們卻是天上的國民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，並且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等候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救主，就是主耶穌基督，從天上降臨。 </a:t>
            </a: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21 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祂要按著那能叫萬有歸服自己的大能，將我們這卑賤的身體改變形狀，和祂自己榮耀的身體相似。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439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8">
            <a:extLst>
              <a:ext uri="{FF2B5EF4-FFF2-40B4-BE49-F238E27FC236}">
                <a16:creationId xmlns:a16="http://schemas.microsoft.com/office/drawing/2014/main" id="{397464E8-E6BD-4C4E-BCD4-77B2DCE45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50">
            <a:extLst>
              <a:ext uri="{FF2B5EF4-FFF2-40B4-BE49-F238E27FC236}">
                <a16:creationId xmlns:a16="http://schemas.microsoft.com/office/drawing/2014/main" id="{51A1A102-DC42-48A8-BDDC-250C3317D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7A4964E-33C0-4563-92BB-988B2C9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54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56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58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7ABCC7C-A3F5-467F-AC69-42F3D10EEC8F}" type="datetime1">
              <a:rPr lang="en-US" smtClean="0"/>
              <a:pPr>
                <a:spcAft>
                  <a:spcPts val="600"/>
                </a:spcAft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sz="1000" kern="1200" cap="all" baseline="0" dirty="0">
                <a:solidFill>
                  <a:srgbClr val="FFFFFF"/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奔 </a:t>
            </a:r>
            <a:r>
              <a:rPr lang="en-US" altLang="zh-TW" sz="1000" kern="1200" cap="all" baseline="0" dirty="0">
                <a:solidFill>
                  <a:srgbClr val="FFFFFF"/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2022     </a:t>
            </a:r>
            <a:r>
              <a:rPr lang="zh-TW" altLang="en-US" sz="1000" kern="1200" cap="all" baseline="0" dirty="0">
                <a:solidFill>
                  <a:srgbClr val="FFFFFF"/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陳堯健牧師</a:t>
            </a:r>
            <a:endParaRPr lang="en-US" sz="1000" kern="1200" cap="all" baseline="0" dirty="0">
              <a:solidFill>
                <a:srgbClr val="FFFFFF"/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graphicFrame>
        <p:nvGraphicFramePr>
          <p:cNvPr id="44" name="Subtitle 2">
            <a:extLst>
              <a:ext uri="{FF2B5EF4-FFF2-40B4-BE49-F238E27FC236}">
                <a16:creationId xmlns:a16="http://schemas.microsoft.com/office/drawing/2014/main" id="{65A05CEB-2471-9C89-7C57-A4520DF488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3454262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83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從開始直到如今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從如今直到最後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0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從開始直到如今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從如今直到最後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始終如一的堅持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711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基督徒生活的兩大危機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站立不穩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82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基督徒生活的兩大危機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站立不穩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停滯不前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29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2" y="768784"/>
            <a:ext cx="10349659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奔</a:t>
            </a:r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，</a:t>
            </a:r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2022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持續專一的堅定站立而不停滯不前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腓立比書 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3:12-21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239-C019-4927-917A-87C97BC94C1F}" type="datetime1">
              <a:rPr lang="en-US" sz="14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512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C7C-A3F5-467F-AC69-42F3D10EEC8F}" type="datetime1">
              <a:rPr lang="en-US" sz="11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274" y="684673"/>
            <a:ext cx="10713452" cy="5224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12 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這不是說我已經得著了，已經完全了，我乃是竭力追求，或者可以得著基督耶穌所以得著我的。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13 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弟兄們，我不是以為自己已經得著了，我只有一件事，就是忘記背後，努力面前的， </a:t>
            </a: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14 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向著標竿直跑，要得神在基督耶穌裡從上面召我來得的獎賞。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31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2" y="768784"/>
            <a:ext cx="10349659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奔</a:t>
            </a:r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，</a:t>
            </a:r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2022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持續專一的堅定站立而不停滯不前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腓立比書 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3:12-21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239-C019-4927-917A-87C97BC94C1F}" type="datetime1">
              <a:rPr lang="en-US" sz="1400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奔 </a:t>
            </a:r>
            <a:r>
              <a:rPr lang="en-US" altLang="zh-TW" sz="1400">
                <a:latin typeface="DFXingShu-B5" panose="03000509000000000000" pitchFamily="65" charset="-120"/>
                <a:ea typeface="DFXingShu-B5" panose="03000509000000000000" pitchFamily="65" charset="-120"/>
              </a:rPr>
              <a:t>2022     </a:t>
            </a:r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02340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9876</TotalTime>
  <Words>1226</Words>
  <Application>Microsoft Office PowerPoint</Application>
  <PresentationFormat>Widescreen</PresentationFormat>
  <Paragraphs>180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DFYanKaiW9-B5</vt:lpstr>
      <vt:lpstr>Segoe UI</vt:lpstr>
      <vt:lpstr>DFPHeiUBold-B5</vt:lpstr>
      <vt:lpstr>DFXingShu-B5</vt:lpstr>
      <vt:lpstr>DFLiHei-Bd</vt:lpstr>
      <vt:lpstr>DFLiShuW7-B5</vt:lpstr>
      <vt:lpstr>DFWeiBeiW7-GB5</vt:lpstr>
      <vt:lpstr>Arial</vt:lpstr>
      <vt:lpstr>DFXingKaiW5-B5</vt:lpstr>
      <vt:lpstr>Calibri Light</vt:lpstr>
      <vt:lpstr>Calibri</vt:lpstr>
      <vt:lpstr>DFYingHeiW7-B5</vt:lpstr>
      <vt:lpstr>Retrospect</vt:lpstr>
      <vt:lpstr>奔，2022 --- 持續專一的堅定站立而不停滯不前</vt:lpstr>
      <vt:lpstr>持續專一</vt:lpstr>
      <vt:lpstr>持續專一</vt:lpstr>
      <vt:lpstr>持續專一</vt:lpstr>
      <vt:lpstr>基督徒生活的兩大危機:</vt:lpstr>
      <vt:lpstr>基督徒生活的兩大危機:</vt:lpstr>
      <vt:lpstr>奔，2022 --- 持續專一的堅定站立而不停滯不前</vt:lpstr>
      <vt:lpstr>PowerPoint Presentation</vt:lpstr>
      <vt:lpstr>奔，2022 --- 持續專一的堅定站立而不停滯不前</vt:lpstr>
      <vt:lpstr>為何持續專一往前奔? </vt:lpstr>
      <vt:lpstr>如何持續專一往前奔?</vt:lpstr>
      <vt:lpstr>持續專一才能堅定站立而不停滯不前</vt:lpstr>
      <vt:lpstr>不完全但卻完美的人生</vt:lpstr>
      <vt:lpstr>不完全但卻完美的人生</vt:lpstr>
      <vt:lpstr>PowerPoint Presentation</vt:lpstr>
      <vt:lpstr>持續專一才能堅定站立而不停滯不前</vt:lpstr>
      <vt:lpstr>一件讓你怦然心動的事(太13:44)</vt:lpstr>
      <vt:lpstr>保羅的一件事的竭力追求</vt:lpstr>
      <vt:lpstr>保羅的一件事的竭力追求</vt:lpstr>
      <vt:lpstr>保羅的一件事的竭力追求</vt:lpstr>
      <vt:lpstr>保羅的一件事的竭力追求</vt:lpstr>
      <vt:lpstr>奔，2022</vt:lpstr>
      <vt:lpstr>奔，2022</vt:lpstr>
      <vt:lpstr>如何持續專一往前奔?</vt:lpstr>
      <vt:lpstr>如何持續專一往前奔?</vt:lpstr>
      <vt:lpstr>調整步伐，成長的關鍵</vt:lpstr>
      <vt:lpstr>排除障礙，前進的必須</vt:lpstr>
      <vt:lpstr>奔跑等候，獎賞的顯明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主，我在這裡</dc:title>
  <dc:creator>Yao-chien Chen</dc:creator>
  <cp:lastModifiedBy>Yao-chien Chen</cp:lastModifiedBy>
  <cp:revision>10</cp:revision>
  <cp:lastPrinted>2022-09-04T11:10:14Z</cp:lastPrinted>
  <dcterms:created xsi:type="dcterms:W3CDTF">2021-06-25T22:58:07Z</dcterms:created>
  <dcterms:modified xsi:type="dcterms:W3CDTF">2022-09-04T12:00:30Z</dcterms:modified>
</cp:coreProperties>
</file>