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26"/>
  </p:notesMasterIdLst>
  <p:handoutMasterIdLst>
    <p:handoutMasterId r:id="rId27"/>
  </p:handoutMasterIdLst>
  <p:sldIdLst>
    <p:sldId id="281" r:id="rId2"/>
    <p:sldId id="304" r:id="rId3"/>
    <p:sldId id="305" r:id="rId4"/>
    <p:sldId id="280" r:id="rId5"/>
    <p:sldId id="266" r:id="rId6"/>
    <p:sldId id="267" r:id="rId7"/>
    <p:sldId id="286" r:id="rId8"/>
    <p:sldId id="299" r:id="rId9"/>
    <p:sldId id="268" r:id="rId10"/>
    <p:sldId id="282" r:id="rId11"/>
    <p:sldId id="283" r:id="rId12"/>
    <p:sldId id="300" r:id="rId13"/>
    <p:sldId id="284" r:id="rId14"/>
    <p:sldId id="285" r:id="rId15"/>
    <p:sldId id="289" r:id="rId16"/>
    <p:sldId id="287" r:id="rId17"/>
    <p:sldId id="290" r:id="rId18"/>
    <p:sldId id="301" r:id="rId19"/>
    <p:sldId id="279" r:id="rId20"/>
    <p:sldId id="302" r:id="rId21"/>
    <p:sldId id="2383" r:id="rId22"/>
    <p:sldId id="278" r:id="rId23"/>
    <p:sldId id="2384" r:id="rId24"/>
    <p:sldId id="2385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3399FF"/>
    <a:srgbClr val="FF5050"/>
    <a:srgbClr val="333399"/>
    <a:srgbClr val="6600FF"/>
    <a:srgbClr val="CC66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2933" autoAdjust="0"/>
    <p:restoredTop sz="86435" autoAdjust="0"/>
  </p:normalViewPr>
  <p:slideViewPr>
    <p:cSldViewPr>
      <p:cViewPr varScale="1">
        <p:scale>
          <a:sx n="73" d="100"/>
          <a:sy n="73" d="100"/>
        </p:scale>
        <p:origin x="376" y="-240"/>
      </p:cViewPr>
      <p:guideLst>
        <p:guide orient="horz" pos="2160"/>
        <p:guide pos="2976"/>
      </p:guideLst>
    </p:cSldViewPr>
  </p:slideViewPr>
  <p:outlineViewPr>
    <p:cViewPr>
      <p:scale>
        <a:sx n="33" d="100"/>
        <a:sy n="33" d="100"/>
      </p:scale>
      <p:origin x="0" y="-6312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80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5080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36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06945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24541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76177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1402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5172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68360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934990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577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455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0455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88AB2-1214-43EE-BD91-01F24FE81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3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AB45-0D3C-4E5C-A0B5-126A4E54F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8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20049-3DB3-4CD7-9E5C-FA8EFFC74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6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E0ED4-9136-47F4-BFA4-F1BDF6906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0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D4E04-6C53-4E17-91F1-E45933DE4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4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BAF62-11E4-4526-9F58-F3A734361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7D3D-3146-4D80-9D30-CD87790DE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0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6182F-B999-47A6-8714-C13D3C304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2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609E-A85F-4694-8F05-DB47C9869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1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874A8-7392-4C7C-8E15-EA6AD14BF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3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E2392-0E2E-4D08-B155-6B8C4B679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1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70349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70349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0350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0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1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351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352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0352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2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3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A86F42-940A-4D63-908E-F73598A28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035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6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亚伯拉罕的政治生活</a:t>
            </a:r>
            <a:br>
              <a:rPr lang="en-US" altLang="zh-CN" sz="6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</a:b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希伯来书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11:8-19</a:t>
            </a:r>
            <a:b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b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徐理强长老</a:t>
            </a:r>
            <a:b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CGCM_07.2022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629400"/>
            <a:ext cx="9144000" cy="22860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652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1.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与法老互动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妥协、顺服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那地遭遇饑荒。亞伯蘭因那地的饑荒嚴重，就下到埃及，要在那裏寄居。將近埃及，他對妻子撒萊說：「看哪，我知道你是美貌的女人。埃及人看見你會說：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『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這是他的妻子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』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，他們就會殺我，卻讓你活著。所以，請你說你是我的妹妹，使我可以因你得平安，我的性命也因你存活。」亞伯蘭到達埃及時，埃及人看見那女人極其美貌。法老的臣僕看見了她，就在法老面前稱讚她。那女人就被帶進法老的宮中。法老就因她厚待亞伯蘭，給了亞伯蘭許多牛、羊、公驢、奴僕、婢女、母驢、駱駝。</a:t>
            </a:r>
            <a:r>
              <a:rPr lang="zh-CN" altLang="en-US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创世记</a:t>
            </a:r>
            <a:r>
              <a:rPr lang="en-US" altLang="zh-CN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12</a:t>
            </a:r>
            <a:r>
              <a:rPr lang="zh-CN" altLang="en-US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：</a:t>
            </a:r>
            <a:r>
              <a:rPr lang="en-US" altLang="zh-CN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10</a:t>
            </a:r>
            <a:r>
              <a:rPr lang="zh-CN" altLang="en-US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en-US" altLang="zh-CN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-16</a:t>
            </a: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832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第一个模式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顺服妥协 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顺服法老有财物的收益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也保住生命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可是神并不喜悦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所以打击法老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耶和華因亞伯蘭妻子撒萊的緣故，降大災擊打法老和他的全家。法老召了亞伯蘭來，說：「你向我做的是甚麼事呢？為甚麼沒有告訴我她是你的妻子？為甚麼說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『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她是我的妹妹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』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，以致我把她接來要作我的妻子呢？現在 ，看哪，你的妻子在這裏，帶她走吧！」於是法老吩咐人把亞伯蘭和他妻子，以及他一切所有的都送走了</a:t>
            </a:r>
            <a:r>
              <a:rPr lang="zh-TW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。</a:t>
            </a:r>
            <a:endParaRPr lang="en-US" altLang="zh-TW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  </a:t>
            </a:r>
            <a:r>
              <a:rPr lang="zh-CN" altLang="en-US" sz="35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创世记</a:t>
            </a:r>
            <a:r>
              <a:rPr lang="en-US" altLang="zh-CN" sz="35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12:17-20</a:t>
            </a:r>
            <a:r>
              <a:rPr lang="zh-CN" altLang="en-US" sz="35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35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CN" sz="35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30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为什么神设立法老</a:t>
            </a:r>
            <a:r>
              <a:rPr lang="en-US" altLang="zh-CN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CN" altLang="en-US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却又击打他？</a:t>
            </a:r>
            <a:endParaRPr lang="en-US" altLang="zh-CN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神设立法老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赐他权柄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但又击打他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因为法老不照公义来管理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反而行恶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回到保罗在罗马书另外一处说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作官的原不是要使行善的懼怕</a:t>
            </a:r>
            <a:r>
              <a:rPr lang="en-US" altLang="zh-TW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而是要使作惡的懼怕</a:t>
            </a:r>
            <a:r>
              <a:rPr lang="en-US" altLang="zh-TW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</a:t>
            </a:r>
            <a:r>
              <a:rPr lang="en-US" altLang="zh-TW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…</a:t>
            </a: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只要行善</a:t>
            </a:r>
            <a:r>
              <a:rPr lang="en-US" altLang="zh-TW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就可得他的稱讚</a:t>
            </a:r>
            <a:r>
              <a:rPr lang="en-US" altLang="zh-TW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因為他是上帝的用人</a:t>
            </a:r>
            <a:r>
              <a:rPr lang="en-US" altLang="zh-TW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…</a:t>
            </a: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你若作惡</a:t>
            </a:r>
            <a:r>
              <a:rPr lang="en-US" altLang="zh-TW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就該懼怕</a:t>
            </a:r>
            <a:r>
              <a:rPr lang="en-US" altLang="zh-TW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他是上帝的用人</a:t>
            </a:r>
            <a:r>
              <a:rPr lang="en-US" altLang="zh-TW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為上帝的憤怒</a:t>
            </a:r>
            <a:r>
              <a:rPr lang="en-US" altLang="zh-TW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報應作惡的</a:t>
            </a:r>
            <a:r>
              <a:rPr lang="en-US" altLang="zh-TW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 </a:t>
            </a:r>
            <a:r>
              <a:rPr lang="zh-CN" altLang="en-US" sz="28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罗</a:t>
            </a:r>
            <a:r>
              <a:rPr lang="en-US" altLang="zh-CN" sz="28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13:3-4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神设立掌权者</a:t>
            </a:r>
            <a:r>
              <a:rPr lang="en-US" altLang="zh-CN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目的是要他代替神管理社会</a:t>
            </a:r>
            <a:r>
              <a:rPr lang="en-US" altLang="zh-CN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所以政府是神的</a:t>
            </a:r>
            <a:r>
              <a:rPr lang="en-US" altLang="zh-CN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《</a:t>
            </a:r>
            <a:r>
              <a:rPr lang="zh-CN" altLang="en-US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用人</a:t>
            </a:r>
            <a:r>
              <a:rPr lang="en-US" altLang="zh-CN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》,</a:t>
            </a:r>
            <a:r>
              <a:rPr lang="zh-CN" altLang="en-US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因此基督徒要顺服行善的政府</a:t>
            </a:r>
            <a:endParaRPr lang="en-US" altLang="zh-CN" sz="43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假如政府行恶</a:t>
            </a:r>
            <a:r>
              <a:rPr lang="en-US" altLang="zh-CN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那就是失职</a:t>
            </a:r>
            <a:r>
              <a:rPr lang="en-US" altLang="zh-CN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基督徒可以不需要顺服</a:t>
            </a:r>
            <a:r>
              <a:rPr lang="en-US" altLang="zh-CN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需要考虑别的对策</a:t>
            </a:r>
            <a:r>
              <a:rPr lang="en-US" altLang="zh-CN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3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可能需要对立</a:t>
            </a:r>
            <a:endParaRPr lang="en-US" altLang="zh-CN" sz="43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16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457200"/>
          </a:xfrm>
        </p:spPr>
        <p:txBody>
          <a:bodyPr anchorCtr="0"/>
          <a:lstStyle/>
          <a:p>
            <a:pPr>
              <a:defRPr/>
            </a:pP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2.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第二个模式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对立抗争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所多瑪王、蛾摩拉王、押瑪王、洗扁王和比拉王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都出來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在西訂谷擺陣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與以攔王基大老瑪、戈印王提達、示拿王暗拉非、以拉撒王亞略交戰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這就是四王對五王之戰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西訂谷有許多柏油坑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所多瑪王和蛾摩拉王逃跑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掉在坑裏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其餘的人都往山上逃跑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四王就把所多瑪和蛾摩拉所有的財物和所有的糧食都擄掠去了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他們也把亞伯蘭的姪兒羅得和羅得的財物都擄掠去了 </a:t>
            </a:r>
            <a:r>
              <a:rPr lang="zh-CN" altLang="en-US" sz="30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创世记</a:t>
            </a:r>
            <a:r>
              <a:rPr lang="en-US" altLang="zh-CN" sz="30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14:8-12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41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亞伯蘭聽見他姪兒被擄去</a:t>
            </a:r>
            <a:r>
              <a:rPr lang="en-US" altLang="zh-TW" sz="41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1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就把三百一十八個生在他家中、受過訓練的壯丁全都出動去追</a:t>
            </a:r>
            <a:r>
              <a:rPr lang="en-US" altLang="zh-TW" sz="41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1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一直到但</a:t>
            </a:r>
            <a:r>
              <a:rPr lang="en-US" altLang="zh-TW" sz="41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TW" altLang="en-US" sz="41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在夜間</a:t>
            </a:r>
            <a:r>
              <a:rPr lang="en-US" altLang="zh-TW" sz="41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1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他和他的僕人分隊擊敗了敵人</a:t>
            </a:r>
            <a:r>
              <a:rPr lang="en-US" altLang="zh-TW" sz="41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1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並且追殺他們</a:t>
            </a:r>
            <a:r>
              <a:rPr lang="en-US" altLang="zh-TW" sz="41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1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直到大馬士革北邊的何把他把一切被擄掠的財物奪回</a:t>
            </a:r>
            <a:r>
              <a:rPr lang="en-US" altLang="zh-TW" sz="41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1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也把他姪兒羅得和他的財物</a:t>
            </a:r>
            <a:r>
              <a:rPr lang="en-US" altLang="zh-TW" sz="41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1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以及人和婦女都奪回來 </a:t>
            </a:r>
            <a:r>
              <a:rPr lang="zh-CN" altLang="en-US" sz="3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创世记</a:t>
            </a:r>
            <a:r>
              <a:rPr lang="en-US" altLang="zh-CN" sz="3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14</a:t>
            </a:r>
            <a:r>
              <a:rPr lang="zh-CN" altLang="en-US" sz="3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sz="3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14-16</a:t>
            </a:r>
          </a:p>
          <a:p>
            <a:pPr>
              <a:lnSpc>
                <a:spcPct val="90000"/>
              </a:lnSpc>
              <a:defRPr/>
            </a:pPr>
            <a:r>
              <a:rPr lang="zh-CN" altLang="en-US" sz="57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亚伯拉罕不是每次都妥协顺服</a:t>
            </a:r>
            <a:r>
              <a:rPr lang="en-US" altLang="zh-CN" sz="57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57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这次他以对立</a:t>
            </a:r>
            <a:r>
              <a:rPr lang="en-US" altLang="zh-CN" sz="57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57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抗争来与四王互动</a:t>
            </a:r>
            <a:endParaRPr lang="en-US" altLang="zh-CN" sz="57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69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</p:spPr>
        <p:txBody>
          <a:bodyPr anchorCtr="0"/>
          <a:lstStyle/>
          <a:p>
            <a:pPr>
              <a:defRPr/>
            </a:pPr>
            <a:r>
              <a:rPr lang="en-US" altLang="zh-CN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3.</a:t>
            </a:r>
            <a:r>
              <a:rPr lang="zh-CN" altLang="en-US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第三个模式</a:t>
            </a:r>
            <a:r>
              <a:rPr lang="en-US" altLang="zh-CN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分离并行</a:t>
            </a:r>
            <a:endParaRPr lang="en-US" altLang="zh-CN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33400"/>
            <a:ext cx="9144000" cy="64770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所多瑪王對亞伯蘭說：「你把人還給我，財物你自己拿去吧！」亞伯蘭對所多瑪王說：「我指著耶和華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—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至高的上帝、天地的主起誓：凡是你的東西，就是一根線、一條鞋帶，我都不拿，免得你說：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『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是我使亞伯蘭富足！</a:t>
            </a:r>
            <a:r>
              <a:rPr lang="en-US" altLang="zh-TW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』</a:t>
            </a: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我甚麼都不要，只是僕人所吃的，以及與我同去的亞乃、以實各、幔利所應得的份，讓他們拿去吧！」</a:t>
            </a:r>
            <a:r>
              <a:rPr lang="zh-CN" altLang="en-US" sz="30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创世记</a:t>
            </a:r>
            <a:r>
              <a:rPr lang="en-US" altLang="zh-CN" sz="30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14</a:t>
            </a:r>
            <a:r>
              <a:rPr lang="zh-CN" altLang="en-US" sz="30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：</a:t>
            </a:r>
            <a:r>
              <a:rPr lang="en-US" altLang="zh-CN" sz="30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21-24</a:t>
            </a:r>
            <a:endParaRPr lang="en-US" altLang="zh-TW" sz="30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亚伯拉罕对所多玛王说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你做你的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我做我的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这态度建立以后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政教分离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的原则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36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>
              <a:defRPr/>
            </a:pP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4.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互动的第四个模式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更新祷告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为腐败社会政府人民祷告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祈求神赦免更新社会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新约旧约都要求信徒为社会政府祷告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TW" altLang="en-US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我使你們被擄到的那城</a:t>
            </a:r>
            <a:r>
              <a:rPr lang="en-US" altLang="zh-TW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你們要為那城求平安</a:t>
            </a:r>
            <a:r>
              <a:rPr lang="en-US" altLang="zh-TW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為那城向耶和華祈求</a:t>
            </a:r>
            <a:r>
              <a:rPr lang="en-US" altLang="zh-TW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因為那城得平安</a:t>
            </a:r>
            <a:r>
              <a:rPr lang="en-US" altLang="zh-TW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你們也隨著得平安</a:t>
            </a:r>
            <a:r>
              <a:rPr lang="en-US" altLang="zh-TW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  </a:t>
            </a:r>
            <a:r>
              <a:rPr lang="zh-CN" altLang="en-US" sz="36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耶利米</a:t>
            </a:r>
            <a:r>
              <a:rPr lang="en-US" altLang="zh-CN" sz="36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29:7</a:t>
            </a:r>
            <a:endParaRPr lang="en-US" altLang="zh-TW" sz="36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TW" altLang="en-US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所以</a:t>
            </a:r>
            <a:r>
              <a:rPr lang="en-US" altLang="zh-TW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我勸你</a:t>
            </a:r>
            <a:r>
              <a:rPr lang="en-US" altLang="zh-TW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首先要為人人祈求、禱告、代求、感謝</a:t>
            </a:r>
            <a:r>
              <a:rPr lang="en-US" altLang="zh-TW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TW" altLang="en-US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為君王和一切在位的</a:t>
            </a:r>
            <a:r>
              <a:rPr lang="en-US" altLang="zh-TW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也要如此</a:t>
            </a:r>
            <a:r>
              <a:rPr lang="en-US" altLang="zh-TW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使我們能夠敬虔端正地過平穩寧靜的生活</a:t>
            </a:r>
            <a:r>
              <a:rPr lang="en-US" altLang="zh-TW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這是好的</a:t>
            </a:r>
            <a:r>
              <a:rPr lang="en-US" altLang="zh-TW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在我們的救主上帝面前可蒙悅納</a:t>
            </a:r>
            <a:r>
              <a:rPr lang="en-US" altLang="zh-TW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他願意人人得救</a:t>
            </a:r>
            <a:r>
              <a:rPr lang="en-US" altLang="zh-TW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並得以認識真理</a:t>
            </a:r>
            <a:r>
              <a:rPr lang="en-US" altLang="zh-TW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 </a:t>
            </a:r>
            <a:r>
              <a:rPr lang="zh-CN" altLang="en-US" sz="36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提前</a:t>
            </a:r>
            <a:r>
              <a:rPr lang="en-US" altLang="zh-CN" sz="36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2:1-4</a:t>
            </a:r>
            <a:endParaRPr lang="en-US" altLang="zh-CN" sz="36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66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3048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3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亚伯拉罕替腐败社会祷告</a:t>
            </a:r>
            <a:endParaRPr lang="en-US" altLang="zh-CN" sz="36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457200"/>
            <a:ext cx="9144000" cy="64008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亞伯拉罕近前來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說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你真的要把義人和惡人一同剿滅嗎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假若那城裏有五十個義人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你真的還要剿滅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不因城裏這五十個義人饒了那地方嗎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你絕不會做這樣的事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把義人與惡人一同殺了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使義人與惡人一樣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你絕不會這樣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!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審判全地的主豈不做公平的事嗎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耶和華說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我若在所多瑪城裏找到五十個義人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我就為他們的緣故饒恕那整個地方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亞伯拉罕回答說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看哪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我雖只是塵土灰燼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還敢向主說話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假若這五十個義人少了五個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你就因為少了五個而毀滅全城嗎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他說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我在那裏若找到四十五個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就不毀滅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…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亞伯拉罕又說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求主不要生氣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我再說一次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假若在那裏找到十個呢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他說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為這十個的緣故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我也不毀滅</a:t>
            </a:r>
            <a:r>
              <a:rPr lang="en-US" altLang="zh-TW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endParaRPr lang="en-US" altLang="zh-CN" sz="3500" dirty="0">
              <a:solidFill>
                <a:srgbClr val="FFFF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59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小结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亚伯拉罕以寄居客旅的心态走人生的道路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也以天国子民凭信心等候神的应许盼望天国的来临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在地上居住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他积极参与社会上的事情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关心他所居住的社会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入世不是出世或避世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亚伯拉罕用四个模式与政治领袖互动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开启后来教会对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基督与文化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的讨论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17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基督与文化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教会历史中对基督与文化的关系有很多讨论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尼布尔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Richard Niebuhr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把两千多年的讨论归纳成五个立场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有兴趣的应该读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Carson: Christ and Culture Revisited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►基督敌对文化 </a:t>
            </a:r>
            <a:r>
              <a:rPr lang="en-US" altLang="zh-CN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Christ against Culture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►基督在文化中 </a:t>
            </a:r>
            <a:r>
              <a:rPr lang="en-US" altLang="zh-CN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Christ in Culture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►基督超越文化 </a:t>
            </a:r>
            <a:r>
              <a:rPr lang="en-US" altLang="zh-CN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Christ above Culture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►基督与文化并行 </a:t>
            </a:r>
            <a:r>
              <a:rPr lang="en-US" altLang="zh-CN" sz="30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Christ and Culture in Paradox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►基督更新文化 </a:t>
            </a:r>
            <a:r>
              <a:rPr lang="en-US" altLang="zh-CN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Christ transforms Culture</a:t>
            </a:r>
            <a:r>
              <a:rPr lang="zh-CN" altLang="en-US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29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74509C67-7397-E20C-B04C-24DEBD605FF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0011435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925149026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305151718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立场</a:t>
                      </a:r>
                      <a:endParaRPr lang="en-US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行动</a:t>
                      </a:r>
                      <a:endParaRPr lang="en-US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004835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1.</a:t>
                      </a: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敌对</a:t>
                      </a:r>
                      <a:endParaRPr lang="en-US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分离，抛弃</a:t>
                      </a:r>
                      <a:endParaRPr lang="en-US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763629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2.</a:t>
                      </a: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融合</a:t>
                      </a:r>
                      <a:endParaRPr lang="en-US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接纳，认同</a:t>
                      </a:r>
                      <a:endParaRPr lang="en-US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984672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3.</a:t>
                      </a: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超越</a:t>
                      </a:r>
                      <a:endParaRPr lang="en-US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成全，坚固</a:t>
                      </a:r>
                      <a:endParaRPr lang="en-US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832066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4.</a:t>
                      </a: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并行</a:t>
                      </a:r>
                      <a:endParaRPr lang="en-US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政教分离</a:t>
                      </a:r>
                      <a:endParaRPr lang="en-US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681637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5.</a:t>
                      </a: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更新</a:t>
                      </a:r>
                      <a:endParaRPr lang="en-US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改变，转化，更新</a:t>
                      </a:r>
                      <a:endParaRPr lang="en-US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319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471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4572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为什么今天要讲这题目</a:t>
            </a:r>
            <a:endParaRPr lang="en-US" altLang="zh-CN" sz="40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09600"/>
            <a:ext cx="9144000" cy="67056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最近有几件事情冲击我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►美国最高法院对堕胎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枪支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环保的判决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►中国天主教大主教任命的协议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►我自己的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精神健康论坛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被删除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所有社会政治的问题都没有简单的答案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因为每个问题都牵涉不同的层面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圣经对每个层面立场可能不同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教会可以提供思想架构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帮助信徒理清观念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但一般不应该以整个教会的名义认同某一个政治立场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个别基督徒可以有不同的立场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但是为了保持彼此同心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应该避免辩论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罗马</a:t>
            </a:r>
            <a:r>
              <a:rPr lang="en-US" altLang="zh-CN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14:1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不同的意见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不要争论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今天的讲道盼望可以提供架构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71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应用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观念的相关性、相联性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5532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基督徒尊重神所创造的生命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应该反堕胎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可是实际操作上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在个人层面反堕胎比较容易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在社会法律层面上操作很棘手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因为反堕胎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Prolife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的人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也赞同以下观点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►亲枪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Pro-gun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►反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环保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》Anti-environmental control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►赞成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种族分离、族群分离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►反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社会福利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►认为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同性恋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很容易可以改变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这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观念相关性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在世界各地、各族群都有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原因不明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无法解释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圣经对这几个相关观点的立场却没有好像对反堕胎这么清楚了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22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为什么教会不可能只有一个立场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主要因为观念有相连性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所以反堕胎的最高法院也同时亲枪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反环保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所以民主制度下每个人有不同立场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因为需要在每个层面考虑如何落实圣经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因此教会很难只有一个立场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基督徒对每个社会问题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应该考虑用哪一个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基督与文化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的立场来回应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盼望我们教会能善用神的两个启示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面对今天社会上棘手的问题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走出一条又新又活的路来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33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基督超越文化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08A155-CADB-51C1-3331-3617A9FD2D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2950"/>
            <a:ext cx="9144000" cy="611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6053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2197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398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基督徒需要考虑社会政治问题？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有些教会认为基督徒是在世界上寄居的客旅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应该抛弃世界上的事情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只要尽力传福音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不应该搞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热线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或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论坛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这些活动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但是这观点不应该是教会唯一的立场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教会几千年来对基督徒如何与文化互动没有统一的看法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我想要从亚伯拉罕当年与政治领袖的互动来讨论这问题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53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4572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亚伯拉罕凭信而生活的人生</a:t>
            </a:r>
            <a:r>
              <a:rPr lang="zh-CN" alt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希</a:t>
            </a:r>
            <a:r>
              <a:rPr lang="en-US" altLang="zh-CN" sz="32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11</a:t>
            </a:r>
            <a:r>
              <a:rPr lang="zh-CN" alt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CN" sz="32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8-19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76200" y="457200"/>
            <a:ext cx="9372600" cy="67056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因著信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亞伯拉罕蒙召的時候就遵命出去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往將來要承受為基業的地方去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...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因著信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他就在所應許之地作客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好像在異鄉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居住在帳棚裏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因為他等候著那座有根基的城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就是上帝所設計和建造的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因著信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撒拉自己已過了生育的年齡還能懷孕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…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所以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從一個彷彿已死的人竟生出子孫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如同天上的星那樣眾多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海邊的沙那樣無數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endParaRPr lang="zh-TW" altLang="en-US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這些人都是存著信心死的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並沒有得著所應許的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卻從遠處觀望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且歡喜迎接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他們承認自己在地上是客旅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是寄居的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說這樣話的人是表明自己要尋找一個家鄉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他們若想念所離開的家鄉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還有回去的機會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其實他們所羨慕的是一個更美的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就是在天上的家鄉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因為</a:t>
            </a:r>
            <a:r>
              <a:rPr lang="zh-CN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神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已經為他們預備了一座城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endParaRPr lang="zh-TW" altLang="en-US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因著信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亞伯拉罕被考驗的時候把以撒獻上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領受了應許</a:t>
            </a:r>
            <a:r>
              <a:rPr lang="zh-CN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却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甘心把自己獨生的兒子獻上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論到這兒子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上帝曾</a:t>
            </a:r>
            <a:r>
              <a:rPr lang="zh-CN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应许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說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從以撒生的才要稱為你的後裔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他認為上帝甚至能</a:t>
            </a:r>
            <a:r>
              <a:rPr lang="zh-CN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使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人從死</a:t>
            </a:r>
            <a:r>
              <a:rPr lang="zh-CN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里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復活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叫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他得回了他</a:t>
            </a:r>
            <a:r>
              <a:rPr lang="zh-CN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献上</a:t>
            </a:r>
            <a:r>
              <a:rPr lang="zh-TW" altLang="en-US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的兒子</a:t>
            </a:r>
            <a:r>
              <a:rPr lang="en-US" altLang="zh-TW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endParaRPr lang="en-US" altLang="zh-CN" dirty="0">
              <a:solidFill>
                <a:srgbClr val="FFFF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255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亚伯拉罕在地上凭信而活的人生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亚伯拉罕生活在神应许赐给他的地上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却住在帐棚里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因为他认为生活在地上只是客旅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只是寄居的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他虽然是地上的居民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身份却是天上国度的公民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凭信等候有一天住在神为他在天上建造永恒的城里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这心态也是基督徒今生的心态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保罗和彼得都是这样说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05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住在地上却是天上国度的公民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TW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我們卻是天上的國民，並且等候救主，就是主耶穌基督從天上降臨。</a:t>
            </a:r>
            <a:r>
              <a:rPr lang="zh-CN" altLang="en-US" sz="28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腓</a:t>
            </a:r>
            <a:r>
              <a:rPr lang="en-US" altLang="zh-CN" sz="28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3:19</a:t>
            </a:r>
            <a:r>
              <a:rPr lang="zh-CN" altLang="en-US" sz="28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28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我們照他的應許，等候新天新地，其中有正義常住。</a:t>
            </a:r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彼后</a:t>
            </a:r>
            <a:r>
              <a:rPr lang="en-US" altLang="zh-CN" sz="28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3:13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基督徒带着天国子民的身份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态度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价值观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在现实社会中生活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盼望天国降临</a:t>
            </a:r>
            <a:endParaRPr lang="en-US" altLang="zh-CN" sz="40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这双重身份带来很多矛盾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CN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造成生活中很多问题</a:t>
            </a:r>
            <a:endParaRPr lang="en-US" altLang="zh-CN" sz="40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28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28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入世难免要跟政治人物打交道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基督徒住在地上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如何跟政府互动打交道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是一个不容易回答的问题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天主教被中国政府任命的大主教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认为中国政府是出于神的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是神建立的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所以很简单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基督徒应该顺服政府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保罗在罗马书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12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章的吩咐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经常被引用来支持这看法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31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顺服政府</a:t>
            </a:r>
            <a:endParaRPr lang="en-US" altLang="zh-CN" sz="4800" dirty="0">
              <a:solidFill>
                <a:srgbClr val="FFFF00"/>
              </a:solidFill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7056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在上有權柄的</a:t>
            </a:r>
            <a:r>
              <a:rPr lang="en-US" altLang="zh-TW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人人要順服</a:t>
            </a:r>
            <a:r>
              <a:rPr lang="en-US" altLang="zh-TW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因為沒有權柄不是來自上帝的</a:t>
            </a:r>
            <a:r>
              <a:rPr lang="en-US" altLang="zh-TW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掌權的都是上帝所立的</a:t>
            </a:r>
            <a:r>
              <a:rPr lang="en-US" altLang="zh-TW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所以</a:t>
            </a:r>
            <a:r>
              <a:rPr lang="en-US" altLang="zh-TW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抗拒掌權的就是抗拒上帝所立的</a:t>
            </a:r>
            <a:r>
              <a:rPr lang="en-US" altLang="zh-TW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抗拒的人必自招審判</a:t>
            </a:r>
            <a:r>
              <a:rPr lang="en-US" altLang="zh-TW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…</a:t>
            </a: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因為掌權</a:t>
            </a:r>
            <a:r>
              <a:rPr lang="zh-CN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者</a:t>
            </a: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是上帝的用人</a:t>
            </a:r>
            <a:r>
              <a:rPr lang="en-US" altLang="zh-TW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…</a:t>
            </a: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所以</a:t>
            </a:r>
            <a:r>
              <a:rPr lang="en-US" altLang="zh-TW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你們必須順服</a:t>
            </a:r>
            <a:r>
              <a:rPr lang="zh-CN" altLang="en-US" sz="3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。</a:t>
            </a:r>
            <a:r>
              <a:rPr lang="zh-CN" altLang="en-US" sz="2800" dirty="0">
                <a:latin typeface="DFKai-SB" pitchFamily="65" charset="-120"/>
                <a:ea typeface="DFKai-SB" pitchFamily="65" charset="-120"/>
              </a:rPr>
              <a:t>罗马书</a:t>
            </a:r>
            <a:r>
              <a:rPr lang="en-US" altLang="zh-CN" sz="2800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13:1-5</a:t>
            </a:r>
            <a:endParaRPr lang="en-US" altLang="zh-TW" sz="360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从这段经文看来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中国政府任命的大主教所说的好像是对的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保罗的话需要小心解读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而且要看保罗在其他地方说的话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圣经对每一个问题一般有不同的答案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也因此对任何一个问题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正反两面都可以找到支持的经文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所以基督徒需要读圣经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也需要参加团契的查经班的讨论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教会也不应该只支持一方的立场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43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亚伯拉罕与政治领袖的互动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33400"/>
            <a:ext cx="9144000" cy="6629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圣经对任何一个问题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一般不只提出一个答案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亚伯拉罕跟政治领袖互动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创世记中记载他用了四个模式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说明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服从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不是信徒对政府唯一的态度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►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与法老互动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妥协、服从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►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2.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与四王互动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对立、抗争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►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3.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与所多玛王互动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分离、并行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►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4.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与腐败文化互动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更新的祷告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60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Hsu Templat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Hsu Template</Template>
  <TotalTime>5762</TotalTime>
  <Words>3808</Words>
  <Application>Microsoft Office PowerPoint</Application>
  <PresentationFormat>On-screen Show (4:3)</PresentationFormat>
  <Paragraphs>115</Paragraphs>
  <Slides>24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DFKai-SB</vt:lpstr>
      <vt:lpstr>KaiTi</vt:lpstr>
      <vt:lpstr>Arial</vt:lpstr>
      <vt:lpstr>Times New Roman</vt:lpstr>
      <vt:lpstr>Verdana</vt:lpstr>
      <vt:lpstr>Wingdings</vt:lpstr>
      <vt:lpstr>Hsu Template</vt:lpstr>
      <vt:lpstr>亚伯拉罕的政治生活 希伯来书11:8-19  徐理强长老 CGCM_07.2022</vt:lpstr>
      <vt:lpstr>为什么今天要讲这题目</vt:lpstr>
      <vt:lpstr>基督徒需要考虑社会政治问题？</vt:lpstr>
      <vt:lpstr>亚伯拉罕凭信而生活的人生希11：8-19</vt:lpstr>
      <vt:lpstr>亚伯拉罕在地上凭信而活的人生</vt:lpstr>
      <vt:lpstr>住在地上却是天上国度的公民</vt:lpstr>
      <vt:lpstr>入世难免要跟政治人物打交道</vt:lpstr>
      <vt:lpstr>顺服政府</vt:lpstr>
      <vt:lpstr>亚伯拉罕与政治领袖的互动</vt:lpstr>
      <vt:lpstr>1.与法老互动:妥协、顺服</vt:lpstr>
      <vt:lpstr>第一个模式:顺服妥协 2</vt:lpstr>
      <vt:lpstr>为什么神设立法老,却又击打他？</vt:lpstr>
      <vt:lpstr>2.第二个模式:对立抗争</vt:lpstr>
      <vt:lpstr>3.第三个模式:分离并行</vt:lpstr>
      <vt:lpstr>4.互动的第四个模式:更新祷告</vt:lpstr>
      <vt:lpstr>亚伯拉罕替腐败社会祷告</vt:lpstr>
      <vt:lpstr>小结</vt:lpstr>
      <vt:lpstr>基督与文化</vt:lpstr>
      <vt:lpstr>PowerPoint Presentation</vt:lpstr>
      <vt:lpstr>应用:观念的相关性、相联性</vt:lpstr>
      <vt:lpstr>为什么教会不可能只有一个立场</vt:lpstr>
      <vt:lpstr>基督超越文化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lkghsu</dc:creator>
  <cp:lastModifiedBy>George Hsu</cp:lastModifiedBy>
  <cp:revision>44</cp:revision>
  <cp:lastPrinted>2002-03-27T18:41:19Z</cp:lastPrinted>
  <dcterms:created xsi:type="dcterms:W3CDTF">2015-08-19T22:10:50Z</dcterms:created>
  <dcterms:modified xsi:type="dcterms:W3CDTF">2022-07-19T10:43:43Z</dcterms:modified>
</cp:coreProperties>
</file>